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-552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9133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2869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303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865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6900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4297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7302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441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344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93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15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E1249-932C-4CC6-89B2-B19D6080BFFE}" type="datetimeFigureOut">
              <a:rPr lang="es-ES" smtClean="0"/>
              <a:t>26/02/2016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D0EA0-AE1B-47D4-8562-CB97E886BA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02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/>
        </p:nvSpPr>
        <p:spPr>
          <a:xfrm>
            <a:off x="0" y="-71896"/>
            <a:ext cx="9180512" cy="2967683"/>
          </a:xfrm>
          <a:prstGeom prst="rect">
            <a:avLst/>
          </a:prstGeom>
          <a:solidFill>
            <a:srgbClr val="004D2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7848" y="348840"/>
            <a:ext cx="7772400" cy="213014"/>
          </a:xfrm>
        </p:spPr>
        <p:txBody>
          <a:bodyPr>
            <a:noAutofit/>
          </a:bodyPr>
          <a:lstStyle/>
          <a:p>
            <a:r>
              <a:rPr lang="pt-BR" sz="1500" b="1" cap="all" spc="60" dirty="0" smtClean="0">
                <a:solidFill>
                  <a:schemeClr val="bg1"/>
                </a:solidFill>
                <a:latin typeface="Arial"/>
                <a:cs typeface="Arial"/>
              </a:rPr>
              <a:t/>
            </a:r>
            <a:br>
              <a:rPr lang="pt-BR" sz="1500" b="1" cap="all" spc="60" dirty="0" smtClean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pt-BR" sz="1500" b="1" cap="all" spc="60" dirty="0">
                <a:solidFill>
                  <a:schemeClr val="bg1"/>
                </a:solidFill>
                <a:latin typeface="Arial"/>
                <a:cs typeface="Arial"/>
              </a:rPr>
              <a:t/>
            </a:r>
            <a:br>
              <a:rPr lang="pt-BR" sz="1500" b="1" cap="all" spc="60" dirty="0">
                <a:solidFill>
                  <a:schemeClr val="bg1"/>
                </a:solidFill>
                <a:latin typeface="Arial"/>
                <a:cs typeface="Arial"/>
              </a:rPr>
            </a:br>
            <a:endParaRPr lang="es-ES" sz="1500" b="1" cap="all" spc="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72277" y="640781"/>
            <a:ext cx="7772400" cy="9360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_tradnl" sz="2400" b="1" spc="4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685800" y="4030942"/>
            <a:ext cx="7772400" cy="213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i="1" spc="40" dirty="0">
              <a:solidFill>
                <a:srgbClr val="004D2D"/>
              </a:solidFill>
              <a:latin typeface="Arial"/>
              <a:cs typeface="Arial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1371600" y="1672360"/>
            <a:ext cx="6400800" cy="475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i="1" spc="4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435696" y="13775"/>
            <a:ext cx="63367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bg1">
                    <a:lumMod val="95000"/>
                  </a:schemeClr>
                </a:solidFill>
              </a:rPr>
              <a:t>Conferencia</a:t>
            </a:r>
          </a:p>
          <a:p>
            <a:pPr algn="ctr"/>
            <a:r>
              <a:rPr lang="es-ES" sz="3600" dirty="0" smtClean="0">
                <a:solidFill>
                  <a:schemeClr val="bg1">
                    <a:lumMod val="95000"/>
                  </a:schemeClr>
                </a:solidFill>
              </a:rPr>
              <a:t>	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134701" y="2424427"/>
            <a:ext cx="48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Madrid, </a:t>
            </a:r>
            <a:r>
              <a:rPr lang="es-ES" dirty="0" smtClean="0">
                <a:solidFill>
                  <a:schemeClr val="bg1">
                    <a:lumMod val="95000"/>
                  </a:schemeClr>
                </a:solidFill>
              </a:rPr>
              <a:t>25 de Febrero  de 2016</a:t>
            </a:r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8" y="4057229"/>
            <a:ext cx="2825267" cy="67881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07505" y="698723"/>
            <a:ext cx="8928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chemeClr val="bg1">
                    <a:lumMod val="95000"/>
                  </a:schemeClr>
                </a:solidFill>
              </a:rPr>
              <a:t>2016: Otro año </a:t>
            </a:r>
            <a:r>
              <a:rPr lang="es-ES" sz="4000" dirty="0" smtClean="0">
                <a:solidFill>
                  <a:schemeClr val="bg1">
                    <a:lumMod val="95000"/>
                  </a:schemeClr>
                </a:solidFill>
              </a:rPr>
              <a:t>triunfal (para </a:t>
            </a:r>
            <a:r>
              <a:rPr lang="es-ES" sz="4000" dirty="0">
                <a:solidFill>
                  <a:schemeClr val="bg1">
                    <a:lumMod val="95000"/>
                  </a:schemeClr>
                </a:solidFill>
              </a:rPr>
              <a:t>Einstein)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628104" y="1553128"/>
            <a:ext cx="4104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chemeClr val="bg1">
                    <a:lumMod val="95000"/>
                  </a:schemeClr>
                </a:solidFill>
              </a:rPr>
              <a:t>Álvaro de </a:t>
            </a:r>
            <a:r>
              <a:rPr lang="es-ES" sz="4400" b="1" dirty="0" err="1">
                <a:solidFill>
                  <a:schemeClr val="bg1">
                    <a:lumMod val="95000"/>
                  </a:schemeClr>
                </a:solidFill>
              </a:rPr>
              <a:t>Rújula</a:t>
            </a:r>
            <a:r>
              <a:rPr lang="es-ES" b="1" dirty="0"/>
              <a:t> </a:t>
            </a:r>
            <a:endParaRPr lang="es-ES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" y="2905663"/>
            <a:ext cx="4137133" cy="2250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505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20</Words>
  <Application>Microsoft Office PowerPoint</Application>
  <PresentationFormat>Presentación en pantalla (16:9)</PresentationFormat>
  <Paragraphs>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  </vt:lpstr>
    </vt:vector>
  </TitlesOfParts>
  <Company>ECI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ECI</dc:creator>
  <cp:lastModifiedBy>ECI</cp:lastModifiedBy>
  <cp:revision>1</cp:revision>
  <dcterms:created xsi:type="dcterms:W3CDTF">2016-02-26T10:53:06Z</dcterms:created>
  <dcterms:modified xsi:type="dcterms:W3CDTF">2016-02-26T10:55:08Z</dcterms:modified>
</cp:coreProperties>
</file>