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648" r:id="rId1"/>
  </p:sldMasterIdLst>
  <p:notesMasterIdLst>
    <p:notesMasterId r:id="rId12"/>
  </p:notesMasterIdLst>
  <p:handoutMasterIdLst>
    <p:handoutMasterId r:id="rId13"/>
  </p:handoutMasterIdLst>
  <p:sldIdLst>
    <p:sldId id="289" r:id="rId2"/>
    <p:sldId id="336" r:id="rId3"/>
    <p:sldId id="923" r:id="rId4"/>
    <p:sldId id="924" r:id="rId5"/>
    <p:sldId id="925" r:id="rId6"/>
    <p:sldId id="926" r:id="rId7"/>
    <p:sldId id="927" r:id="rId8"/>
    <p:sldId id="928" r:id="rId9"/>
    <p:sldId id="929" r:id="rId10"/>
    <p:sldId id="930" r:id="rId11"/>
  </p:sldIdLst>
  <p:sldSz cx="9144000" cy="6858000" type="screen4x3"/>
  <p:notesSz cx="6797675" cy="9928225"/>
  <p:defaultTextStyle>
    <a:defPPr>
      <a:defRPr lang="en-GB"/>
    </a:defPPr>
    <a:lvl1pPr algn="ctr" rtl="0" eaLnBrk="0" fontAlgn="base" hangingPunct="0">
      <a:spcBef>
        <a:spcPct val="0"/>
      </a:spcBef>
      <a:spcAft>
        <a:spcPct val="0"/>
      </a:spcAft>
      <a:defRPr sz="4000" kern="1200">
        <a:solidFill>
          <a:schemeClr val="tx2"/>
        </a:solidFill>
        <a:latin typeface="Times New Roman" pitchFamily="18" charset="0"/>
        <a:ea typeface="+mn-ea"/>
        <a:cs typeface="+mn-cs"/>
      </a:defRPr>
    </a:lvl1pPr>
    <a:lvl2pPr marL="457200" algn="ctr" rtl="0" eaLnBrk="0" fontAlgn="base" hangingPunct="0">
      <a:spcBef>
        <a:spcPct val="0"/>
      </a:spcBef>
      <a:spcAft>
        <a:spcPct val="0"/>
      </a:spcAft>
      <a:defRPr sz="4000" kern="1200">
        <a:solidFill>
          <a:schemeClr val="tx2"/>
        </a:solidFill>
        <a:latin typeface="Times New Roman" pitchFamily="18" charset="0"/>
        <a:ea typeface="+mn-ea"/>
        <a:cs typeface="+mn-cs"/>
      </a:defRPr>
    </a:lvl2pPr>
    <a:lvl3pPr marL="914400" algn="ctr" rtl="0" eaLnBrk="0" fontAlgn="base" hangingPunct="0">
      <a:spcBef>
        <a:spcPct val="0"/>
      </a:spcBef>
      <a:spcAft>
        <a:spcPct val="0"/>
      </a:spcAft>
      <a:defRPr sz="4000" kern="1200">
        <a:solidFill>
          <a:schemeClr val="tx2"/>
        </a:solidFill>
        <a:latin typeface="Times New Roman" pitchFamily="18" charset="0"/>
        <a:ea typeface="+mn-ea"/>
        <a:cs typeface="+mn-cs"/>
      </a:defRPr>
    </a:lvl3pPr>
    <a:lvl4pPr marL="1371600" algn="ctr" rtl="0" eaLnBrk="0" fontAlgn="base" hangingPunct="0">
      <a:spcBef>
        <a:spcPct val="0"/>
      </a:spcBef>
      <a:spcAft>
        <a:spcPct val="0"/>
      </a:spcAft>
      <a:defRPr sz="4000" kern="1200">
        <a:solidFill>
          <a:schemeClr val="tx2"/>
        </a:solidFill>
        <a:latin typeface="Times New Roman" pitchFamily="18" charset="0"/>
        <a:ea typeface="+mn-ea"/>
        <a:cs typeface="+mn-cs"/>
      </a:defRPr>
    </a:lvl4pPr>
    <a:lvl5pPr marL="1828800" algn="ctr" rtl="0" eaLnBrk="0" fontAlgn="base" hangingPunct="0">
      <a:spcBef>
        <a:spcPct val="0"/>
      </a:spcBef>
      <a:spcAft>
        <a:spcPct val="0"/>
      </a:spcAft>
      <a:defRPr sz="4000" kern="1200">
        <a:solidFill>
          <a:schemeClr val="tx2"/>
        </a:solidFill>
        <a:latin typeface="Times New Roman" pitchFamily="18" charset="0"/>
        <a:ea typeface="+mn-ea"/>
        <a:cs typeface="+mn-cs"/>
      </a:defRPr>
    </a:lvl5pPr>
    <a:lvl6pPr marL="2286000" algn="l" defTabSz="914400" rtl="0" eaLnBrk="1" latinLnBrk="0" hangingPunct="1">
      <a:defRPr sz="4000" kern="1200">
        <a:solidFill>
          <a:schemeClr val="tx2"/>
        </a:solidFill>
        <a:latin typeface="Times New Roman" pitchFamily="18" charset="0"/>
        <a:ea typeface="+mn-ea"/>
        <a:cs typeface="+mn-cs"/>
      </a:defRPr>
    </a:lvl6pPr>
    <a:lvl7pPr marL="2743200" algn="l" defTabSz="914400" rtl="0" eaLnBrk="1" latinLnBrk="0" hangingPunct="1">
      <a:defRPr sz="4000" kern="1200">
        <a:solidFill>
          <a:schemeClr val="tx2"/>
        </a:solidFill>
        <a:latin typeface="Times New Roman" pitchFamily="18" charset="0"/>
        <a:ea typeface="+mn-ea"/>
        <a:cs typeface="+mn-cs"/>
      </a:defRPr>
    </a:lvl7pPr>
    <a:lvl8pPr marL="3200400" algn="l" defTabSz="914400" rtl="0" eaLnBrk="1" latinLnBrk="0" hangingPunct="1">
      <a:defRPr sz="4000" kern="1200">
        <a:solidFill>
          <a:schemeClr val="tx2"/>
        </a:solidFill>
        <a:latin typeface="Times New Roman" pitchFamily="18" charset="0"/>
        <a:ea typeface="+mn-ea"/>
        <a:cs typeface="+mn-cs"/>
      </a:defRPr>
    </a:lvl8pPr>
    <a:lvl9pPr marL="3657600" algn="l" defTabSz="914400" rtl="0" eaLnBrk="1" latinLnBrk="0" hangingPunct="1">
      <a:defRPr sz="4000" kern="1200">
        <a:solidFill>
          <a:schemeClr val="tx2"/>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4638" autoAdjust="0"/>
  </p:normalViewPr>
  <p:slideViewPr>
    <p:cSldViewPr snapToGrid="0">
      <p:cViewPr varScale="1">
        <p:scale>
          <a:sx n="127" d="100"/>
          <a:sy n="127" d="100"/>
        </p:scale>
        <p:origin x="-184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3384"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t" anchorCtr="0" compatLnSpc="1">
            <a:prstTxWarp prst="textNoShape">
              <a:avLst/>
            </a:prstTxWarp>
          </a:bodyPr>
          <a:lstStyle>
            <a:lvl1pPr algn="l" defTabSz="958708">
              <a:defRPr sz="1300">
                <a:solidFill>
                  <a:schemeClr val="tx1"/>
                </a:solidFill>
              </a:defRPr>
            </a:lvl1pPr>
          </a:lstStyle>
          <a:p>
            <a:pPr>
              <a:defRPr/>
            </a:pPr>
            <a:endParaRPr lang="en-GB" dirty="0"/>
          </a:p>
        </p:txBody>
      </p:sp>
      <p:sp>
        <p:nvSpPr>
          <p:cNvPr id="31747" name="Rectangle 3"/>
          <p:cNvSpPr>
            <a:spLocks noGrp="1" noChangeArrowheads="1"/>
          </p:cNvSpPr>
          <p:nvPr>
            <p:ph type="dt" sz="quarter" idx="1"/>
          </p:nvPr>
        </p:nvSpPr>
        <p:spPr bwMode="auto">
          <a:xfrm>
            <a:off x="3851275"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t" anchorCtr="0" compatLnSpc="1">
            <a:prstTxWarp prst="textNoShape">
              <a:avLst/>
            </a:prstTxWarp>
          </a:bodyPr>
          <a:lstStyle>
            <a:lvl1pPr algn="r" defTabSz="958708">
              <a:defRPr sz="1300">
                <a:solidFill>
                  <a:schemeClr val="tx1"/>
                </a:solidFill>
              </a:defRPr>
            </a:lvl1pPr>
          </a:lstStyle>
          <a:p>
            <a:pPr>
              <a:defRPr/>
            </a:pPr>
            <a:endParaRPr lang="en-GB" dirty="0"/>
          </a:p>
        </p:txBody>
      </p:sp>
      <p:sp>
        <p:nvSpPr>
          <p:cNvPr id="31748" name="Rectangle 4"/>
          <p:cNvSpPr>
            <a:spLocks noGrp="1" noChangeArrowheads="1"/>
          </p:cNvSpPr>
          <p:nvPr>
            <p:ph type="ftr" sz="quarter" idx="2"/>
          </p:nvPr>
        </p:nvSpPr>
        <p:spPr bwMode="auto">
          <a:xfrm>
            <a:off x="0" y="9432926"/>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b" anchorCtr="0" compatLnSpc="1">
            <a:prstTxWarp prst="textNoShape">
              <a:avLst/>
            </a:prstTxWarp>
          </a:bodyPr>
          <a:lstStyle>
            <a:lvl1pPr algn="l" defTabSz="958708">
              <a:defRPr sz="1300">
                <a:solidFill>
                  <a:schemeClr val="tx1"/>
                </a:solidFill>
              </a:defRPr>
            </a:lvl1pPr>
          </a:lstStyle>
          <a:p>
            <a:pPr>
              <a:defRPr/>
            </a:pPr>
            <a:endParaRPr lang="en-GB" dirty="0"/>
          </a:p>
        </p:txBody>
      </p:sp>
      <p:sp>
        <p:nvSpPr>
          <p:cNvPr id="31749" name="Rectangle 5"/>
          <p:cNvSpPr>
            <a:spLocks noGrp="1" noChangeArrowheads="1"/>
          </p:cNvSpPr>
          <p:nvPr>
            <p:ph type="sldNum" sz="quarter" idx="3"/>
          </p:nvPr>
        </p:nvSpPr>
        <p:spPr bwMode="auto">
          <a:xfrm>
            <a:off x="3851275" y="9432926"/>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b" anchorCtr="0" compatLnSpc="1">
            <a:prstTxWarp prst="textNoShape">
              <a:avLst/>
            </a:prstTxWarp>
          </a:bodyPr>
          <a:lstStyle>
            <a:lvl1pPr algn="r" defTabSz="958708">
              <a:defRPr sz="1300">
                <a:solidFill>
                  <a:schemeClr val="tx1"/>
                </a:solidFill>
              </a:defRPr>
            </a:lvl1pPr>
          </a:lstStyle>
          <a:p>
            <a:pPr>
              <a:defRPr/>
            </a:pPr>
            <a:fld id="{FB60D3FF-CAD5-4AD1-B513-F7A3AB09D869}" type="slidenum">
              <a:rPr lang="en-GB"/>
              <a:pPr>
                <a:defRPr/>
              </a:pPr>
              <a:t>‹#›</a:t>
            </a:fld>
            <a:endParaRPr lang="en-GB" dirty="0"/>
          </a:p>
        </p:txBody>
      </p:sp>
    </p:spTree>
    <p:extLst>
      <p:ext uri="{BB962C8B-B14F-4D97-AF65-F5344CB8AC3E}">
        <p14:creationId xmlns:p14="http://schemas.microsoft.com/office/powerpoint/2010/main" val="562137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t" anchorCtr="0" compatLnSpc="1">
            <a:prstTxWarp prst="textNoShape">
              <a:avLst/>
            </a:prstTxWarp>
          </a:bodyPr>
          <a:lstStyle>
            <a:lvl1pPr algn="l" defTabSz="958708">
              <a:defRPr sz="1300">
                <a:solidFill>
                  <a:schemeClr val="tx1"/>
                </a:solidFill>
              </a:defRPr>
            </a:lvl1pPr>
          </a:lstStyle>
          <a:p>
            <a:pPr>
              <a:defRPr/>
            </a:pPr>
            <a:endParaRPr lang="en-GB" dirty="0"/>
          </a:p>
        </p:txBody>
      </p:sp>
      <p:sp>
        <p:nvSpPr>
          <p:cNvPr id="29699" name="Rectangle 3"/>
          <p:cNvSpPr>
            <a:spLocks noGrp="1" noChangeArrowheads="1"/>
          </p:cNvSpPr>
          <p:nvPr>
            <p:ph type="dt" idx="1"/>
          </p:nvPr>
        </p:nvSpPr>
        <p:spPr bwMode="auto">
          <a:xfrm>
            <a:off x="3851275"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t" anchorCtr="0" compatLnSpc="1">
            <a:prstTxWarp prst="textNoShape">
              <a:avLst/>
            </a:prstTxWarp>
          </a:bodyPr>
          <a:lstStyle>
            <a:lvl1pPr algn="r" defTabSz="958708">
              <a:defRPr sz="1300">
                <a:solidFill>
                  <a:schemeClr val="tx1"/>
                </a:solidFill>
              </a:defRPr>
            </a:lvl1pPr>
          </a:lstStyle>
          <a:p>
            <a:pPr>
              <a:defRPr/>
            </a:pPr>
            <a:endParaRPr lang="en-GB" dirty="0"/>
          </a:p>
        </p:txBody>
      </p:sp>
      <p:sp>
        <p:nvSpPr>
          <p:cNvPr id="43012" name="Rectangle 4"/>
          <p:cNvSpPr>
            <a:spLocks noGrp="1" noRot="1" noChangeAspect="1" noChangeArrowheads="1" noTextEdit="1"/>
          </p:cNvSpPr>
          <p:nvPr>
            <p:ph type="sldImg" idx="2"/>
          </p:nvPr>
        </p:nvSpPr>
        <p:spPr bwMode="auto">
          <a:xfrm>
            <a:off x="917575" y="746125"/>
            <a:ext cx="4960938" cy="37211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01" name="Rectangle 5"/>
          <p:cNvSpPr>
            <a:spLocks noGrp="1" noChangeArrowheads="1"/>
          </p:cNvSpPr>
          <p:nvPr>
            <p:ph type="body" sz="quarter" idx="3"/>
          </p:nvPr>
        </p:nvSpPr>
        <p:spPr bwMode="auto">
          <a:xfrm>
            <a:off x="906463" y="4713288"/>
            <a:ext cx="4984750" cy="446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9702" name="Rectangle 6"/>
          <p:cNvSpPr>
            <a:spLocks noGrp="1" noChangeArrowheads="1"/>
          </p:cNvSpPr>
          <p:nvPr>
            <p:ph type="ftr" sz="quarter" idx="4"/>
          </p:nvPr>
        </p:nvSpPr>
        <p:spPr bwMode="auto">
          <a:xfrm>
            <a:off x="0" y="9432926"/>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b" anchorCtr="0" compatLnSpc="1">
            <a:prstTxWarp prst="textNoShape">
              <a:avLst/>
            </a:prstTxWarp>
          </a:bodyPr>
          <a:lstStyle>
            <a:lvl1pPr algn="l" defTabSz="958708">
              <a:defRPr sz="1300">
                <a:solidFill>
                  <a:schemeClr val="tx1"/>
                </a:solidFill>
              </a:defRPr>
            </a:lvl1pPr>
          </a:lstStyle>
          <a:p>
            <a:pPr>
              <a:defRPr/>
            </a:pPr>
            <a:endParaRPr lang="en-GB" dirty="0"/>
          </a:p>
        </p:txBody>
      </p:sp>
      <p:sp>
        <p:nvSpPr>
          <p:cNvPr id="29703" name="Rectangle 7"/>
          <p:cNvSpPr>
            <a:spLocks noGrp="1" noChangeArrowheads="1"/>
          </p:cNvSpPr>
          <p:nvPr>
            <p:ph type="sldNum" sz="quarter" idx="5"/>
          </p:nvPr>
        </p:nvSpPr>
        <p:spPr bwMode="auto">
          <a:xfrm>
            <a:off x="3851275" y="9432926"/>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33" tIns="47918" rIns="95833" bIns="47918" numCol="1" anchor="b" anchorCtr="0" compatLnSpc="1">
            <a:prstTxWarp prst="textNoShape">
              <a:avLst/>
            </a:prstTxWarp>
          </a:bodyPr>
          <a:lstStyle>
            <a:lvl1pPr algn="r" defTabSz="958708">
              <a:defRPr sz="1300">
                <a:solidFill>
                  <a:schemeClr val="tx1"/>
                </a:solidFill>
              </a:defRPr>
            </a:lvl1pPr>
          </a:lstStyle>
          <a:p>
            <a:pPr>
              <a:defRPr/>
            </a:pPr>
            <a:fld id="{A338D11E-9E91-44ED-8E9F-F4058E6EDE5A}" type="slidenum">
              <a:rPr lang="en-GB"/>
              <a:pPr>
                <a:defRPr/>
              </a:pPr>
              <a:t>‹#›</a:t>
            </a:fld>
            <a:endParaRPr lang="en-GB" dirty="0"/>
          </a:p>
        </p:txBody>
      </p:sp>
    </p:spTree>
    <p:extLst>
      <p:ext uri="{BB962C8B-B14F-4D97-AF65-F5344CB8AC3E}">
        <p14:creationId xmlns:p14="http://schemas.microsoft.com/office/powerpoint/2010/main" val="37238097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57192">
              <a:defRPr sz="4000">
                <a:solidFill>
                  <a:schemeClr val="tx2"/>
                </a:solidFill>
                <a:latin typeface="Times New Roman" pitchFamily="18" charset="0"/>
              </a:defRPr>
            </a:lvl1pPr>
            <a:lvl2pPr marL="742895" indent="-285729" defTabSz="957192">
              <a:defRPr sz="4000">
                <a:solidFill>
                  <a:schemeClr val="tx2"/>
                </a:solidFill>
                <a:latin typeface="Times New Roman" pitchFamily="18" charset="0"/>
              </a:defRPr>
            </a:lvl2pPr>
            <a:lvl3pPr marL="1142915" indent="-228583" defTabSz="957192">
              <a:defRPr sz="4000">
                <a:solidFill>
                  <a:schemeClr val="tx2"/>
                </a:solidFill>
                <a:latin typeface="Times New Roman" pitchFamily="18" charset="0"/>
              </a:defRPr>
            </a:lvl3pPr>
            <a:lvl4pPr marL="1600081" indent="-228583" defTabSz="957192">
              <a:defRPr sz="4000">
                <a:solidFill>
                  <a:schemeClr val="tx2"/>
                </a:solidFill>
                <a:latin typeface="Times New Roman" pitchFamily="18" charset="0"/>
              </a:defRPr>
            </a:lvl4pPr>
            <a:lvl5pPr marL="2057248" indent="-228583" defTabSz="957192">
              <a:defRPr sz="4000">
                <a:solidFill>
                  <a:schemeClr val="tx2"/>
                </a:solidFill>
                <a:latin typeface="Times New Roman" pitchFamily="18" charset="0"/>
              </a:defRPr>
            </a:lvl5pPr>
            <a:lvl6pPr marL="2514414" indent="-228583" algn="ctr" defTabSz="957192" eaLnBrk="0" fontAlgn="base" hangingPunct="0">
              <a:spcBef>
                <a:spcPct val="0"/>
              </a:spcBef>
              <a:spcAft>
                <a:spcPct val="0"/>
              </a:spcAft>
              <a:defRPr sz="4000">
                <a:solidFill>
                  <a:schemeClr val="tx2"/>
                </a:solidFill>
                <a:latin typeface="Times New Roman" pitchFamily="18" charset="0"/>
              </a:defRPr>
            </a:lvl6pPr>
            <a:lvl7pPr marL="2971579" indent="-228583" algn="ctr" defTabSz="957192" eaLnBrk="0" fontAlgn="base" hangingPunct="0">
              <a:spcBef>
                <a:spcPct val="0"/>
              </a:spcBef>
              <a:spcAft>
                <a:spcPct val="0"/>
              </a:spcAft>
              <a:defRPr sz="4000">
                <a:solidFill>
                  <a:schemeClr val="tx2"/>
                </a:solidFill>
                <a:latin typeface="Times New Roman" pitchFamily="18" charset="0"/>
              </a:defRPr>
            </a:lvl7pPr>
            <a:lvl8pPr marL="3428746" indent="-228583" algn="ctr" defTabSz="957192" eaLnBrk="0" fontAlgn="base" hangingPunct="0">
              <a:spcBef>
                <a:spcPct val="0"/>
              </a:spcBef>
              <a:spcAft>
                <a:spcPct val="0"/>
              </a:spcAft>
              <a:defRPr sz="4000">
                <a:solidFill>
                  <a:schemeClr val="tx2"/>
                </a:solidFill>
                <a:latin typeface="Times New Roman" pitchFamily="18" charset="0"/>
              </a:defRPr>
            </a:lvl8pPr>
            <a:lvl9pPr marL="3885912" indent="-228583" algn="ctr" defTabSz="957192" eaLnBrk="0" fontAlgn="base" hangingPunct="0">
              <a:spcBef>
                <a:spcPct val="0"/>
              </a:spcBef>
              <a:spcAft>
                <a:spcPct val="0"/>
              </a:spcAft>
              <a:defRPr sz="4000">
                <a:solidFill>
                  <a:schemeClr val="tx2"/>
                </a:solidFill>
                <a:latin typeface="Times New Roman" pitchFamily="18" charset="0"/>
              </a:defRPr>
            </a:lvl9pPr>
          </a:lstStyle>
          <a:p>
            <a:fld id="{597DAC44-3088-4B5F-9D5F-6BE9ACA6F110}" type="slidenum">
              <a:rPr lang="en-GB" sz="1300">
                <a:solidFill>
                  <a:schemeClr val="tx1"/>
                </a:solidFill>
              </a:rPr>
              <a:pPr/>
              <a:t>0</a:t>
            </a:fld>
            <a:endParaRPr lang="en-GB" sz="1300" dirty="0">
              <a:solidFill>
                <a:schemeClr val="tx1"/>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906463" y="4735514"/>
            <a:ext cx="4984750" cy="4467225"/>
          </a:xfrm>
          <a:noFill/>
        </p:spPr>
        <p:txBody>
          <a:bodyPr/>
          <a:lstStyle/>
          <a:p>
            <a:pPr marL="226997" indent="-226997"/>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57192">
              <a:defRPr sz="4000">
                <a:solidFill>
                  <a:schemeClr val="tx2"/>
                </a:solidFill>
                <a:latin typeface="Times New Roman" pitchFamily="18" charset="0"/>
              </a:defRPr>
            </a:lvl1pPr>
            <a:lvl2pPr marL="742895" indent="-285729" defTabSz="957192">
              <a:defRPr sz="4000">
                <a:solidFill>
                  <a:schemeClr val="tx2"/>
                </a:solidFill>
                <a:latin typeface="Times New Roman" pitchFamily="18" charset="0"/>
              </a:defRPr>
            </a:lvl2pPr>
            <a:lvl3pPr marL="1142915" indent="-228583" defTabSz="957192">
              <a:defRPr sz="4000">
                <a:solidFill>
                  <a:schemeClr val="tx2"/>
                </a:solidFill>
                <a:latin typeface="Times New Roman" pitchFamily="18" charset="0"/>
              </a:defRPr>
            </a:lvl3pPr>
            <a:lvl4pPr marL="1600081" indent="-228583" defTabSz="957192">
              <a:defRPr sz="4000">
                <a:solidFill>
                  <a:schemeClr val="tx2"/>
                </a:solidFill>
                <a:latin typeface="Times New Roman" pitchFamily="18" charset="0"/>
              </a:defRPr>
            </a:lvl4pPr>
            <a:lvl5pPr marL="2057248" indent="-228583" defTabSz="957192">
              <a:defRPr sz="4000">
                <a:solidFill>
                  <a:schemeClr val="tx2"/>
                </a:solidFill>
                <a:latin typeface="Times New Roman" pitchFamily="18" charset="0"/>
              </a:defRPr>
            </a:lvl5pPr>
            <a:lvl6pPr marL="2514414" indent="-228583" algn="ctr" defTabSz="957192" eaLnBrk="0" fontAlgn="base" hangingPunct="0">
              <a:spcBef>
                <a:spcPct val="0"/>
              </a:spcBef>
              <a:spcAft>
                <a:spcPct val="0"/>
              </a:spcAft>
              <a:defRPr sz="4000">
                <a:solidFill>
                  <a:schemeClr val="tx2"/>
                </a:solidFill>
                <a:latin typeface="Times New Roman" pitchFamily="18" charset="0"/>
              </a:defRPr>
            </a:lvl6pPr>
            <a:lvl7pPr marL="2971579" indent="-228583" algn="ctr" defTabSz="957192" eaLnBrk="0" fontAlgn="base" hangingPunct="0">
              <a:spcBef>
                <a:spcPct val="0"/>
              </a:spcBef>
              <a:spcAft>
                <a:spcPct val="0"/>
              </a:spcAft>
              <a:defRPr sz="4000">
                <a:solidFill>
                  <a:schemeClr val="tx2"/>
                </a:solidFill>
                <a:latin typeface="Times New Roman" pitchFamily="18" charset="0"/>
              </a:defRPr>
            </a:lvl7pPr>
            <a:lvl8pPr marL="3428746" indent="-228583" algn="ctr" defTabSz="957192" eaLnBrk="0" fontAlgn="base" hangingPunct="0">
              <a:spcBef>
                <a:spcPct val="0"/>
              </a:spcBef>
              <a:spcAft>
                <a:spcPct val="0"/>
              </a:spcAft>
              <a:defRPr sz="4000">
                <a:solidFill>
                  <a:schemeClr val="tx2"/>
                </a:solidFill>
                <a:latin typeface="Times New Roman" pitchFamily="18" charset="0"/>
              </a:defRPr>
            </a:lvl8pPr>
            <a:lvl9pPr marL="3885912" indent="-228583" algn="ctr" defTabSz="957192" eaLnBrk="0" fontAlgn="base" hangingPunct="0">
              <a:spcBef>
                <a:spcPct val="0"/>
              </a:spcBef>
              <a:spcAft>
                <a:spcPct val="0"/>
              </a:spcAft>
              <a:defRPr sz="4000">
                <a:solidFill>
                  <a:schemeClr val="tx2"/>
                </a:solidFill>
                <a:latin typeface="Times New Roman" pitchFamily="18" charset="0"/>
              </a:defRPr>
            </a:lvl9pPr>
          </a:lstStyle>
          <a:p>
            <a:fld id="{AE87ACE8-71AF-476B-BA07-3356E65C4556}" type="slidenum">
              <a:rPr lang="en-GB" sz="1300">
                <a:solidFill>
                  <a:schemeClr val="tx1"/>
                </a:solidFill>
              </a:rPr>
              <a:pPr/>
              <a:t>1</a:t>
            </a:fld>
            <a:endParaRPr lang="en-GB" sz="1300" dirty="0">
              <a:solidFill>
                <a:schemeClr val="tx1"/>
              </a:solidFill>
            </a:endParaRPr>
          </a:p>
        </p:txBody>
      </p:sp>
      <p:sp>
        <p:nvSpPr>
          <p:cNvPr id="45059" name="Rectangle 2"/>
          <p:cNvSpPr>
            <a:spLocks noGrp="1" noRot="1" noChangeAspect="1" noChangeArrowheads="1" noTextEdit="1"/>
          </p:cNvSpPr>
          <p:nvPr>
            <p:ph type="sldImg"/>
          </p:nvPr>
        </p:nvSpPr>
        <p:spPr>
          <a:xfrm>
            <a:off x="927100" y="641350"/>
            <a:ext cx="4960938" cy="3721100"/>
          </a:xfrm>
          <a:ln/>
        </p:spPr>
      </p:sp>
      <p:sp>
        <p:nvSpPr>
          <p:cNvPr id="52228" name="Rectangle 3"/>
          <p:cNvSpPr>
            <a:spLocks noGrp="1" noChangeArrowheads="1"/>
          </p:cNvSpPr>
          <p:nvPr>
            <p:ph type="body" idx="1"/>
          </p:nvPr>
        </p:nvSpPr>
        <p:spPr/>
        <p:txBody>
          <a:bodyPr/>
          <a:lstStyle/>
          <a:p>
            <a:pPr marL="226997" indent="-226997">
              <a:defRPr/>
            </a:pPr>
            <a:endParaRPr lang="en-GB" dirty="0" smtClean="0">
              <a:cs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338D11E-9E91-44ED-8E9F-F4058E6EDE5A}" type="slidenum">
              <a:rPr lang="en-GB" smtClean="0"/>
              <a:pPr>
                <a:defRPr/>
              </a:pPr>
              <a:t>2</a:t>
            </a:fld>
            <a:endParaRPr lang="en-GB" dirty="0"/>
          </a:p>
        </p:txBody>
      </p:sp>
    </p:spTree>
    <p:extLst>
      <p:ext uri="{BB962C8B-B14F-4D97-AF65-F5344CB8AC3E}">
        <p14:creationId xmlns:p14="http://schemas.microsoft.com/office/powerpoint/2010/main" val="1781714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A338D11E-9E91-44ED-8E9F-F4058E6EDE5A}" type="slidenum">
              <a:rPr lang="en-GB" smtClean="0"/>
              <a:pPr>
                <a:defRPr/>
              </a:pPr>
              <a:t>3</a:t>
            </a:fld>
            <a:endParaRPr lang="en-GB" dirty="0"/>
          </a:p>
        </p:txBody>
      </p:sp>
    </p:spTree>
    <p:extLst>
      <p:ext uri="{BB962C8B-B14F-4D97-AF65-F5344CB8AC3E}">
        <p14:creationId xmlns:p14="http://schemas.microsoft.com/office/powerpoint/2010/main" val="1509484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A338D11E-9E91-44ED-8E9F-F4058E6EDE5A}" type="slidenum">
              <a:rPr lang="en-GB" smtClean="0"/>
              <a:pPr>
                <a:defRPr/>
              </a:pPr>
              <a:t>4</a:t>
            </a:fld>
            <a:endParaRPr lang="en-GB" dirty="0"/>
          </a:p>
        </p:txBody>
      </p:sp>
    </p:spTree>
    <p:extLst>
      <p:ext uri="{BB962C8B-B14F-4D97-AF65-F5344CB8AC3E}">
        <p14:creationId xmlns:p14="http://schemas.microsoft.com/office/powerpoint/2010/main" val="3954280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A338D11E-9E91-44ED-8E9F-F4058E6EDE5A}" type="slidenum">
              <a:rPr lang="en-GB" smtClean="0"/>
              <a:pPr>
                <a:defRPr/>
              </a:pPr>
              <a:t>5</a:t>
            </a:fld>
            <a:endParaRPr lang="en-GB" dirty="0"/>
          </a:p>
        </p:txBody>
      </p:sp>
    </p:spTree>
    <p:extLst>
      <p:ext uri="{BB962C8B-B14F-4D97-AF65-F5344CB8AC3E}">
        <p14:creationId xmlns:p14="http://schemas.microsoft.com/office/powerpoint/2010/main" val="1215621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A338D11E-9E91-44ED-8E9F-F4058E6EDE5A}" type="slidenum">
              <a:rPr lang="en-GB" smtClean="0"/>
              <a:pPr>
                <a:defRPr/>
              </a:pPr>
              <a:t>6</a:t>
            </a:fld>
            <a:endParaRPr lang="en-GB" dirty="0"/>
          </a:p>
        </p:txBody>
      </p:sp>
    </p:spTree>
    <p:extLst>
      <p:ext uri="{BB962C8B-B14F-4D97-AF65-F5344CB8AC3E}">
        <p14:creationId xmlns:p14="http://schemas.microsoft.com/office/powerpoint/2010/main" val="2448800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A338D11E-9E91-44ED-8E9F-F4058E6EDE5A}" type="slidenum">
              <a:rPr lang="en-GB" smtClean="0"/>
              <a:pPr>
                <a:defRPr/>
              </a:pPr>
              <a:t>7</a:t>
            </a:fld>
            <a:endParaRPr lang="en-GB" dirty="0"/>
          </a:p>
        </p:txBody>
      </p:sp>
    </p:spTree>
    <p:extLst>
      <p:ext uri="{BB962C8B-B14F-4D97-AF65-F5344CB8AC3E}">
        <p14:creationId xmlns:p14="http://schemas.microsoft.com/office/powerpoint/2010/main" val="1876676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A338D11E-9E91-44ED-8E9F-F4058E6EDE5A}" type="slidenum">
              <a:rPr lang="en-GB" smtClean="0"/>
              <a:pPr>
                <a:defRPr/>
              </a:pPr>
              <a:t>8</a:t>
            </a:fld>
            <a:endParaRPr lang="en-GB" dirty="0"/>
          </a:p>
        </p:txBody>
      </p:sp>
    </p:spTree>
    <p:extLst>
      <p:ext uri="{BB962C8B-B14F-4D97-AF65-F5344CB8AC3E}">
        <p14:creationId xmlns:p14="http://schemas.microsoft.com/office/powerpoint/2010/main" val="2951681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0A67FF06-3239-46FE-A7F9-AB5E9F978B45}" type="slidenum">
              <a:rPr lang="en-GB"/>
              <a:pPr>
                <a:defRPr/>
              </a:pPr>
              <a:t>‹#›</a:t>
            </a:fld>
            <a:endParaRPr lang="en-GB" dirty="0"/>
          </a:p>
        </p:txBody>
      </p:sp>
    </p:spTree>
    <p:extLst>
      <p:ext uri="{BB962C8B-B14F-4D97-AF65-F5344CB8AC3E}">
        <p14:creationId xmlns:p14="http://schemas.microsoft.com/office/powerpoint/2010/main" val="2939727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694116AA-93CE-4F3C-9D89-7E1ED69ED1C0}" type="slidenum">
              <a:rPr lang="en-GB"/>
              <a:pPr>
                <a:defRPr/>
              </a:pPr>
              <a:t>‹#›</a:t>
            </a:fld>
            <a:endParaRPr lang="en-GB" dirty="0"/>
          </a:p>
        </p:txBody>
      </p:sp>
    </p:spTree>
    <p:extLst>
      <p:ext uri="{BB962C8B-B14F-4D97-AF65-F5344CB8AC3E}">
        <p14:creationId xmlns:p14="http://schemas.microsoft.com/office/powerpoint/2010/main" val="3047870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D30A052A-D2F0-4B6A-B186-9637A7A6BE09}" type="slidenum">
              <a:rPr lang="en-GB"/>
              <a:pPr>
                <a:defRPr/>
              </a:pPr>
              <a:t>‹#›</a:t>
            </a:fld>
            <a:endParaRPr lang="en-GB" dirty="0"/>
          </a:p>
        </p:txBody>
      </p:sp>
    </p:spTree>
    <p:extLst>
      <p:ext uri="{BB962C8B-B14F-4D97-AF65-F5344CB8AC3E}">
        <p14:creationId xmlns:p14="http://schemas.microsoft.com/office/powerpoint/2010/main" val="379788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8D1C57A9-AD5C-4D6A-8495-B7A6AD44B256}" type="slidenum">
              <a:rPr lang="en-GB"/>
              <a:pPr>
                <a:defRPr/>
              </a:pPr>
              <a:t>‹#›</a:t>
            </a:fld>
            <a:endParaRPr lang="en-GB" dirty="0"/>
          </a:p>
        </p:txBody>
      </p:sp>
    </p:spTree>
    <p:extLst>
      <p:ext uri="{BB962C8B-B14F-4D97-AF65-F5344CB8AC3E}">
        <p14:creationId xmlns:p14="http://schemas.microsoft.com/office/powerpoint/2010/main" val="1745679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dirty="0"/>
          </a:p>
        </p:txBody>
      </p:sp>
      <p:sp>
        <p:nvSpPr>
          <p:cNvPr id="8"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9" name="Rectangle 6"/>
          <p:cNvSpPr>
            <a:spLocks noGrp="1" noChangeArrowheads="1"/>
          </p:cNvSpPr>
          <p:nvPr>
            <p:ph type="sldNum" sz="quarter" idx="12"/>
          </p:nvPr>
        </p:nvSpPr>
        <p:spPr>
          <a:ln/>
        </p:spPr>
        <p:txBody>
          <a:bodyPr/>
          <a:lstStyle>
            <a:lvl1pPr>
              <a:defRPr/>
            </a:lvl1pPr>
          </a:lstStyle>
          <a:p>
            <a:pPr>
              <a:defRPr/>
            </a:pPr>
            <a:fld id="{94CC8B2D-23D5-4225-BF0F-E01485A7D7F2}" type="slidenum">
              <a:rPr lang="en-GB"/>
              <a:pPr>
                <a:defRPr/>
              </a:pPr>
              <a:t>‹#›</a:t>
            </a:fld>
            <a:endParaRPr lang="en-GB" dirty="0"/>
          </a:p>
        </p:txBody>
      </p:sp>
    </p:spTree>
    <p:extLst>
      <p:ext uri="{BB962C8B-B14F-4D97-AF65-F5344CB8AC3E}">
        <p14:creationId xmlns:p14="http://schemas.microsoft.com/office/powerpoint/2010/main" val="367367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p>
        </p:txBody>
      </p:sp>
      <p:sp>
        <p:nvSpPr>
          <p:cNvPr id="4"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5" name="Rectangle 6"/>
          <p:cNvSpPr>
            <a:spLocks noGrp="1" noChangeArrowheads="1"/>
          </p:cNvSpPr>
          <p:nvPr>
            <p:ph type="sldNum" sz="quarter" idx="12"/>
          </p:nvPr>
        </p:nvSpPr>
        <p:spPr>
          <a:ln/>
        </p:spPr>
        <p:txBody>
          <a:bodyPr/>
          <a:lstStyle>
            <a:lvl1pPr>
              <a:defRPr/>
            </a:lvl1pPr>
          </a:lstStyle>
          <a:p>
            <a:pPr>
              <a:defRPr/>
            </a:pPr>
            <a:fld id="{BF77F648-3132-4F78-9A87-095FD6172834}" type="slidenum">
              <a:rPr lang="en-GB"/>
              <a:pPr>
                <a:defRPr/>
              </a:pPr>
              <a:t>‹#›</a:t>
            </a:fld>
            <a:endParaRPr lang="en-GB" dirty="0"/>
          </a:p>
        </p:txBody>
      </p:sp>
    </p:spTree>
    <p:extLst>
      <p:ext uri="{BB962C8B-B14F-4D97-AF65-F5344CB8AC3E}">
        <p14:creationId xmlns:p14="http://schemas.microsoft.com/office/powerpoint/2010/main" val="969995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p>
        </p:txBody>
      </p:sp>
      <p:sp>
        <p:nvSpPr>
          <p:cNvPr id="3"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4" name="Rectangle 6"/>
          <p:cNvSpPr>
            <a:spLocks noGrp="1" noChangeArrowheads="1"/>
          </p:cNvSpPr>
          <p:nvPr>
            <p:ph type="sldNum" sz="quarter" idx="12"/>
          </p:nvPr>
        </p:nvSpPr>
        <p:spPr>
          <a:ln/>
        </p:spPr>
        <p:txBody>
          <a:bodyPr/>
          <a:lstStyle>
            <a:lvl1pPr>
              <a:defRPr/>
            </a:lvl1pPr>
          </a:lstStyle>
          <a:p>
            <a:pPr>
              <a:defRPr/>
            </a:pPr>
            <a:fld id="{8E1B5B22-841C-47B8-816B-2716EB0E27B8}" type="slidenum">
              <a:rPr lang="en-GB"/>
              <a:pPr>
                <a:defRPr/>
              </a:pPr>
              <a:t>‹#›</a:t>
            </a:fld>
            <a:endParaRPr lang="en-GB" dirty="0"/>
          </a:p>
        </p:txBody>
      </p:sp>
    </p:spTree>
    <p:extLst>
      <p:ext uri="{BB962C8B-B14F-4D97-AF65-F5344CB8AC3E}">
        <p14:creationId xmlns:p14="http://schemas.microsoft.com/office/powerpoint/2010/main" val="2835480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0E64788C-CCA8-4908-AAF9-F7345F069896}" type="slidenum">
              <a:rPr lang="en-GB"/>
              <a:pPr>
                <a:defRPr/>
              </a:pPr>
              <a:t>‹#›</a:t>
            </a:fld>
            <a:endParaRPr lang="en-GB" dirty="0"/>
          </a:p>
        </p:txBody>
      </p:sp>
    </p:spTree>
    <p:extLst>
      <p:ext uri="{BB962C8B-B14F-4D97-AF65-F5344CB8AC3E}">
        <p14:creationId xmlns:p14="http://schemas.microsoft.com/office/powerpoint/2010/main" val="651137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603AF95F-E7FF-4BAB-BAA9-C0DBACB57217}" type="slidenum">
              <a:rPr lang="en-GB"/>
              <a:pPr>
                <a:defRPr/>
              </a:pPr>
              <a:t>‹#›</a:t>
            </a:fld>
            <a:endParaRPr lang="en-GB" dirty="0"/>
          </a:p>
        </p:txBody>
      </p:sp>
    </p:spTree>
    <p:extLst>
      <p:ext uri="{BB962C8B-B14F-4D97-AF65-F5344CB8AC3E}">
        <p14:creationId xmlns:p14="http://schemas.microsoft.com/office/powerpoint/2010/main" val="328909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0545E1B0-4FFF-4DED-B53C-77468AD8EAD4}" type="slidenum">
              <a:rPr lang="en-GB"/>
              <a:pPr>
                <a:defRPr/>
              </a:pPr>
              <a:t>‹#›</a:t>
            </a:fld>
            <a:endParaRPr lang="en-GB" dirty="0"/>
          </a:p>
        </p:txBody>
      </p:sp>
    </p:spTree>
    <p:extLst>
      <p:ext uri="{BB962C8B-B14F-4D97-AF65-F5344CB8AC3E}">
        <p14:creationId xmlns:p14="http://schemas.microsoft.com/office/powerpoint/2010/main" val="2515197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GB" dirty="0" smtClean="0"/>
              <a:t>Nicholas Barr, December 2016</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0D871CA6-5752-453B-8E85-2E86A1B70FB8}" type="slidenum">
              <a:rPr lang="en-GB"/>
              <a:pPr>
                <a:defRPr/>
              </a:pPr>
              <a:t>‹#›</a:t>
            </a:fld>
            <a:endParaRPr lang="en-GB" dirty="0"/>
          </a:p>
        </p:txBody>
      </p:sp>
    </p:spTree>
    <p:extLst>
      <p:ext uri="{BB962C8B-B14F-4D97-AF65-F5344CB8AC3E}">
        <p14:creationId xmlns:p14="http://schemas.microsoft.com/office/powerpoint/2010/main" val="1233102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068763" y="61499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solidFill>
                  <a:schemeClr val="tx1"/>
                </a:solidFill>
              </a:defRPr>
            </a:lvl1pPr>
          </a:lstStyle>
          <a:p>
            <a:pPr>
              <a:defRPr/>
            </a:pPr>
            <a:endParaRPr lang="en-GB" dirty="0"/>
          </a:p>
        </p:txBody>
      </p:sp>
      <p:sp>
        <p:nvSpPr>
          <p:cNvPr id="1029" name="Rectangle 5"/>
          <p:cNvSpPr>
            <a:spLocks noGrp="1" noChangeArrowheads="1"/>
          </p:cNvSpPr>
          <p:nvPr>
            <p:ph type="ftr" sz="quarter" idx="3"/>
          </p:nvPr>
        </p:nvSpPr>
        <p:spPr bwMode="auto">
          <a:xfrm>
            <a:off x="693738" y="619918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solidFill>
                  <a:schemeClr val="tx1"/>
                </a:solidFill>
              </a:defRPr>
            </a:lvl1pPr>
          </a:lstStyle>
          <a:p>
            <a:pPr>
              <a:defRPr/>
            </a:pPr>
            <a:r>
              <a:rPr lang="en-GB" dirty="0" smtClean="0"/>
              <a:t>Nicholas Barr, December 2016</a:t>
            </a:r>
            <a:endParaRPr lang="en-GB"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408C489C-D182-448B-8D89-E6EB6AC12B0C}"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blogs.lse.ac.uk/brexitvote/2016/05/27/dear-friends-this-is-why-i-will-vote-remain-in-the-referendu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ft.com/cms/s/2/8710df70-d49d-11e5-8887-98e7feb46f27.html#axzz49NbXCC9b"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theguardian.com/commentisfree/2016/may/13/brexit-perfect-gift-vladimir-putin-eu?CMP=Share_iOSApp_Other"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blogs.lse.ac.uk/brexit/2016/02/04/waking-up-to-a-nightmare-uks-exit-from-the-eu-will-be-a-lose-lose-for-both-side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blogs.lse.ac.uk/europpblog/2016/07/30/post-brexit-let-young-people-mov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blogs.lse.ac.uk/brexitvote/2016/01/01/eu-membership-is-not-the-only-way-to-foster-labour-mobility-but-it-is-the-bes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39725" y="587375"/>
            <a:ext cx="8594725" cy="1320800"/>
          </a:xfrm>
        </p:spPr>
        <p:txBody>
          <a:bodyPr/>
          <a:lstStyle/>
          <a:p>
            <a:r>
              <a:rPr lang="en-GB" sz="3600" dirty="0"/>
              <a:t>New World Disorder?  Brexit, Trump and an outlook for the global economy in 2017</a:t>
            </a:r>
          </a:p>
        </p:txBody>
      </p:sp>
      <p:sp>
        <p:nvSpPr>
          <p:cNvPr id="2051" name="Rectangle 3"/>
          <p:cNvSpPr>
            <a:spLocks noGrp="1" noChangeArrowheads="1"/>
          </p:cNvSpPr>
          <p:nvPr>
            <p:ph type="body" idx="1"/>
          </p:nvPr>
        </p:nvSpPr>
        <p:spPr>
          <a:xfrm>
            <a:off x="490538" y="2522538"/>
            <a:ext cx="8058150" cy="3600450"/>
          </a:xfrm>
        </p:spPr>
        <p:txBody>
          <a:bodyPr/>
          <a:lstStyle/>
          <a:p>
            <a:pPr algn="ctr">
              <a:lnSpc>
                <a:spcPct val="90000"/>
              </a:lnSpc>
              <a:buFontTx/>
              <a:buNone/>
              <a:defRPr/>
            </a:pPr>
            <a:r>
              <a:rPr lang="en-GB" sz="2800" dirty="0" smtClean="0"/>
              <a:t>Nicholas Barr</a:t>
            </a:r>
          </a:p>
          <a:p>
            <a:pPr algn="ctr">
              <a:lnSpc>
                <a:spcPct val="90000"/>
              </a:lnSpc>
              <a:buFontTx/>
              <a:buNone/>
              <a:defRPr/>
            </a:pPr>
            <a:r>
              <a:rPr lang="en-GB" sz="2800" dirty="0" smtClean="0"/>
              <a:t>London School of Economics</a:t>
            </a:r>
          </a:p>
          <a:p>
            <a:pPr algn="ctr">
              <a:lnSpc>
                <a:spcPct val="90000"/>
              </a:lnSpc>
              <a:buFontTx/>
              <a:buNone/>
              <a:defRPr/>
            </a:pPr>
            <a:r>
              <a:rPr lang="en-GB" sz="2800" dirty="0" smtClean="0"/>
              <a:t>http://econ.lse.ac.uk/staff/nb</a:t>
            </a:r>
          </a:p>
          <a:p>
            <a:pPr algn="ctr">
              <a:lnSpc>
                <a:spcPct val="90000"/>
              </a:lnSpc>
              <a:buFontTx/>
              <a:buNone/>
              <a:defRPr/>
            </a:pPr>
            <a:endParaRPr lang="en-GB" sz="2800" b="1" dirty="0" smtClean="0"/>
          </a:p>
          <a:p>
            <a:pPr marL="0" indent="0" algn="ctr">
              <a:buFontTx/>
              <a:buNone/>
              <a:defRPr/>
            </a:pPr>
            <a:r>
              <a:rPr lang="en-GB" sz="2400" dirty="0"/>
              <a:t>LSE-Fundación Ramón Areces conference</a:t>
            </a:r>
          </a:p>
          <a:p>
            <a:pPr marL="0" indent="0" algn="ctr">
              <a:buFontTx/>
              <a:buNone/>
              <a:defRPr/>
            </a:pPr>
            <a:r>
              <a:rPr lang="en-GB" sz="2400" dirty="0"/>
              <a:t>Madrid, 12 December 2016</a:t>
            </a:r>
          </a:p>
        </p:txBody>
      </p:sp>
      <p:pic>
        <p:nvPicPr>
          <p:cNvPr id="2052" name="Picture 4" descr="untitl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30913"/>
            <a:ext cx="827088"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346075" y="519113"/>
            <a:ext cx="8550275" cy="1290637"/>
          </a:xfrm>
        </p:spPr>
        <p:txBody>
          <a:bodyPr/>
          <a:lstStyle/>
          <a:p>
            <a:r>
              <a:rPr lang="en-GB" sz="3600" dirty="0"/>
              <a:t>New World Disorder?  Brexit, Trump and an outlook for the global economy in 2017</a:t>
            </a:r>
            <a:endParaRPr lang="en-GB" sz="3600" dirty="0" smtClean="0"/>
          </a:p>
        </p:txBody>
      </p:sp>
      <p:sp>
        <p:nvSpPr>
          <p:cNvPr id="3077" name="Rectangle 3"/>
          <p:cNvSpPr>
            <a:spLocks noGrp="1" noChangeArrowheads="1"/>
          </p:cNvSpPr>
          <p:nvPr>
            <p:ph type="body" idx="1"/>
          </p:nvPr>
        </p:nvSpPr>
        <p:spPr>
          <a:xfrm>
            <a:off x="709613" y="2082188"/>
            <a:ext cx="8015746" cy="3896337"/>
          </a:xfrm>
        </p:spPr>
        <p:txBody>
          <a:bodyPr/>
          <a:lstStyle/>
          <a:p>
            <a:r>
              <a:rPr lang="en-GB" dirty="0"/>
              <a:t>My view before the UK referendum is set out in a </a:t>
            </a:r>
            <a:r>
              <a:rPr lang="en-GB" u="sng" dirty="0">
                <a:solidFill>
                  <a:srgbClr val="002060"/>
                </a:solidFill>
                <a:hlinkClick r:id="rId3"/>
              </a:rPr>
              <a:t>Letter to friends</a:t>
            </a:r>
            <a:r>
              <a:rPr lang="en-GB" dirty="0"/>
              <a:t>, LSE blog</a:t>
            </a:r>
          </a:p>
          <a:p>
            <a:r>
              <a:rPr lang="en-GB" dirty="0"/>
              <a:t>My view the morning after the referendum</a:t>
            </a:r>
          </a:p>
          <a:p>
            <a:pPr marL="914400" lvl="2" indent="0">
              <a:buNone/>
            </a:pPr>
            <a:r>
              <a:rPr lang="en-GB" dirty="0"/>
              <a:t>‘I hope I am wrong, but fear that – for the reasons set out in my earlier article – the referendum result will come to be viewed as a historic mistake.  My sadness is not for my generation but for the 75 per cent of younger people who voted to remain’</a:t>
            </a:r>
          </a:p>
          <a:p>
            <a:pPr>
              <a:buFontTx/>
              <a:buNone/>
            </a:pPr>
            <a:endParaRPr lang="en-US" dirty="0" smtClean="0"/>
          </a:p>
        </p:txBody>
      </p:sp>
      <p:sp>
        <p:nvSpPr>
          <p:cNvPr id="2" name="Slide Number Placeholder 1"/>
          <p:cNvSpPr>
            <a:spLocks noGrp="1"/>
          </p:cNvSpPr>
          <p:nvPr>
            <p:ph type="sldNum" sz="quarter" idx="12"/>
          </p:nvPr>
        </p:nvSpPr>
        <p:spPr/>
        <p:txBody>
          <a:bodyPr/>
          <a:lstStyle/>
          <a:p>
            <a:pPr>
              <a:defRPr/>
            </a:pPr>
            <a:fld id="{694116AA-93CE-4F3C-9D89-7E1ED69ED1C0}" type="slidenum">
              <a:rPr lang="en-GB" smtClean="0"/>
              <a:pPr>
                <a:defRPr/>
              </a:pPr>
              <a:t>1</a:t>
            </a:fld>
            <a:endParaRPr lang="en-GB" dirty="0"/>
          </a:p>
        </p:txBody>
      </p:sp>
      <p:sp>
        <p:nvSpPr>
          <p:cNvPr id="3" name="Footer Placeholder 2"/>
          <p:cNvSpPr>
            <a:spLocks noGrp="1"/>
          </p:cNvSpPr>
          <p:nvPr>
            <p:ph type="ftr" sz="quarter" idx="11"/>
          </p:nvPr>
        </p:nvSpPr>
        <p:spPr/>
        <p:txBody>
          <a:bodyPr/>
          <a:lstStyle/>
          <a:p>
            <a:pPr>
              <a:defRPr/>
            </a:pPr>
            <a:r>
              <a:rPr lang="en-GB" dirty="0" smtClean="0"/>
              <a:t>Nicholas Barr, December 2016</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Economic effects</a:t>
            </a:r>
            <a:endParaRPr lang="en-GB" dirty="0"/>
          </a:p>
        </p:txBody>
      </p:sp>
      <p:sp>
        <p:nvSpPr>
          <p:cNvPr id="3" name="Content Placeholder 2"/>
          <p:cNvSpPr>
            <a:spLocks noGrp="1"/>
          </p:cNvSpPr>
          <p:nvPr>
            <p:ph idx="1"/>
          </p:nvPr>
        </p:nvSpPr>
        <p:spPr/>
        <p:txBody>
          <a:bodyPr/>
          <a:lstStyle/>
          <a:p>
            <a:r>
              <a:rPr lang="en-GB" dirty="0"/>
              <a:t>Reduced growth in the UK and </a:t>
            </a:r>
            <a:r>
              <a:rPr lang="en-GB" dirty="0" smtClean="0"/>
              <a:t>in </a:t>
            </a:r>
            <a:r>
              <a:rPr lang="en-GB" dirty="0"/>
              <a:t>the wider EU, largely because of reduced </a:t>
            </a:r>
            <a:r>
              <a:rPr lang="en-GB" dirty="0" smtClean="0"/>
              <a:t>trade</a:t>
            </a:r>
          </a:p>
          <a:p>
            <a:r>
              <a:rPr lang="en-GB" dirty="0"/>
              <a:t>Loss </a:t>
            </a:r>
            <a:r>
              <a:rPr lang="en-GB" dirty="0" smtClean="0"/>
              <a:t>to </a:t>
            </a:r>
            <a:r>
              <a:rPr lang="en-GB" dirty="0"/>
              <a:t>EU of the net transfer from the </a:t>
            </a:r>
            <a:r>
              <a:rPr lang="en-GB" dirty="0" smtClean="0"/>
              <a:t>UK</a:t>
            </a:r>
          </a:p>
          <a:p>
            <a:r>
              <a:rPr lang="en-GB" dirty="0"/>
              <a:t>Divorce costs: costs of disruption will be substantial and long-lasting</a:t>
            </a:r>
          </a:p>
        </p:txBody>
      </p:sp>
      <p:sp>
        <p:nvSpPr>
          <p:cNvPr id="4" name="Footer Placeholder 3"/>
          <p:cNvSpPr>
            <a:spLocks noGrp="1"/>
          </p:cNvSpPr>
          <p:nvPr>
            <p:ph type="ftr" sz="quarter" idx="11"/>
          </p:nvPr>
        </p:nvSpPr>
        <p:spPr/>
        <p:txBody>
          <a:bodyPr/>
          <a:lstStyle/>
          <a:p>
            <a:pPr>
              <a:defRPr/>
            </a:pPr>
            <a:r>
              <a:rPr lang="en-GB" dirty="0" smtClean="0"/>
              <a:t>Nicholas Barr, December 2016</a:t>
            </a:r>
            <a:endParaRPr lang="en-GB" dirty="0"/>
          </a:p>
        </p:txBody>
      </p:sp>
      <p:sp>
        <p:nvSpPr>
          <p:cNvPr id="5" name="Slide Number Placeholder 4"/>
          <p:cNvSpPr>
            <a:spLocks noGrp="1"/>
          </p:cNvSpPr>
          <p:nvPr>
            <p:ph type="sldNum" sz="quarter" idx="12"/>
          </p:nvPr>
        </p:nvSpPr>
        <p:spPr/>
        <p:txBody>
          <a:bodyPr/>
          <a:lstStyle/>
          <a:p>
            <a:pPr>
              <a:defRPr/>
            </a:pPr>
            <a:fld id="{694116AA-93CE-4F3C-9D89-7E1ED69ED1C0}" type="slidenum">
              <a:rPr lang="en-GB" smtClean="0"/>
              <a:pPr>
                <a:defRPr/>
              </a:pPr>
              <a:t>2</a:t>
            </a:fld>
            <a:endParaRPr lang="en-GB" dirty="0"/>
          </a:p>
        </p:txBody>
      </p:sp>
    </p:spTree>
    <p:extLst>
      <p:ext uri="{BB962C8B-B14F-4D97-AF65-F5344CB8AC3E}">
        <p14:creationId xmlns:p14="http://schemas.microsoft.com/office/powerpoint/2010/main" val="1745862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474" y="282552"/>
            <a:ext cx="7724011" cy="892152"/>
          </a:xfrm>
        </p:spPr>
        <p:txBody>
          <a:bodyPr/>
          <a:lstStyle/>
          <a:p>
            <a:r>
              <a:rPr lang="en-GB" dirty="0"/>
              <a:t>2</a:t>
            </a:r>
            <a:r>
              <a:rPr lang="en-GB" dirty="0" smtClean="0"/>
              <a:t> Political stability</a:t>
            </a:r>
            <a:endParaRPr lang="en-GB" dirty="0"/>
          </a:p>
        </p:txBody>
      </p:sp>
      <p:sp>
        <p:nvSpPr>
          <p:cNvPr id="3" name="Content Placeholder 2"/>
          <p:cNvSpPr>
            <a:spLocks noGrp="1"/>
          </p:cNvSpPr>
          <p:nvPr>
            <p:ph idx="1"/>
          </p:nvPr>
        </p:nvSpPr>
        <p:spPr>
          <a:xfrm>
            <a:off x="685800" y="1515101"/>
            <a:ext cx="7784080" cy="4580899"/>
          </a:xfrm>
        </p:spPr>
        <p:txBody>
          <a:bodyPr/>
          <a:lstStyle/>
          <a:p>
            <a:r>
              <a:rPr lang="en-GB" dirty="0"/>
              <a:t>For individual </a:t>
            </a:r>
            <a:r>
              <a:rPr lang="en-GB" dirty="0" smtClean="0"/>
              <a:t>countries: </a:t>
            </a:r>
            <a:r>
              <a:rPr lang="en-GB" dirty="0"/>
              <a:t>nationalist </a:t>
            </a:r>
            <a:r>
              <a:rPr lang="en-GB" dirty="0" smtClean="0"/>
              <a:t>movements</a:t>
            </a:r>
          </a:p>
          <a:p>
            <a:r>
              <a:rPr lang="en-GB" dirty="0"/>
              <a:t>For the EU as a whole: risk to the EU </a:t>
            </a:r>
            <a:r>
              <a:rPr lang="en-GB" dirty="0" smtClean="0"/>
              <a:t>project</a:t>
            </a:r>
          </a:p>
          <a:p>
            <a:pPr marL="914400" lvl="2" indent="0">
              <a:buNone/>
            </a:pPr>
            <a:r>
              <a:rPr lang="en-GB" dirty="0"/>
              <a:t>‘Leaving also risks destabilising the EU economically and politically. Marine Le Pen is already calling for a Frexit referendum, with a risk that populist parties in other countries, including Germany, the Netherlands and Denmark, could follow’ (</a:t>
            </a:r>
            <a:r>
              <a:rPr lang="en-GB" i="1" u="sng" dirty="0">
                <a:hlinkClick r:id="rId3"/>
              </a:rPr>
              <a:t>Financial Times</a:t>
            </a:r>
            <a:r>
              <a:rPr lang="en-GB" u="sng" dirty="0">
                <a:hlinkClick r:id="rId3"/>
              </a:rPr>
              <a:t>, 26 February 2016</a:t>
            </a:r>
            <a:r>
              <a:rPr lang="en-GB" dirty="0" smtClean="0"/>
              <a:t>)</a:t>
            </a:r>
            <a:endParaRPr lang="en-GB" dirty="0"/>
          </a:p>
        </p:txBody>
      </p:sp>
      <p:sp>
        <p:nvSpPr>
          <p:cNvPr id="4" name="Footer Placeholder 3"/>
          <p:cNvSpPr>
            <a:spLocks noGrp="1"/>
          </p:cNvSpPr>
          <p:nvPr>
            <p:ph type="ftr" sz="quarter" idx="11"/>
          </p:nvPr>
        </p:nvSpPr>
        <p:spPr/>
        <p:txBody>
          <a:bodyPr/>
          <a:lstStyle/>
          <a:p>
            <a:pPr>
              <a:defRPr/>
            </a:pPr>
            <a:r>
              <a:rPr lang="en-GB" dirty="0" smtClean="0"/>
              <a:t>Nicholas Barr, December 2016</a:t>
            </a:r>
            <a:endParaRPr lang="en-GB" dirty="0"/>
          </a:p>
        </p:txBody>
      </p:sp>
      <p:sp>
        <p:nvSpPr>
          <p:cNvPr id="5" name="Slide Number Placeholder 4"/>
          <p:cNvSpPr>
            <a:spLocks noGrp="1"/>
          </p:cNvSpPr>
          <p:nvPr>
            <p:ph type="sldNum" sz="quarter" idx="12"/>
          </p:nvPr>
        </p:nvSpPr>
        <p:spPr/>
        <p:txBody>
          <a:bodyPr/>
          <a:lstStyle/>
          <a:p>
            <a:pPr>
              <a:defRPr/>
            </a:pPr>
            <a:fld id="{694116AA-93CE-4F3C-9D89-7E1ED69ED1C0}" type="slidenum">
              <a:rPr lang="en-GB" smtClean="0"/>
              <a:pPr>
                <a:defRPr/>
              </a:pPr>
              <a:t>3</a:t>
            </a:fld>
            <a:endParaRPr lang="en-GB" dirty="0"/>
          </a:p>
        </p:txBody>
      </p:sp>
    </p:spTree>
    <p:extLst>
      <p:ext uri="{BB962C8B-B14F-4D97-AF65-F5344CB8AC3E}">
        <p14:creationId xmlns:p14="http://schemas.microsoft.com/office/powerpoint/2010/main" val="3631763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International relations</a:t>
            </a:r>
            <a:endParaRPr lang="en-GB" dirty="0"/>
          </a:p>
        </p:txBody>
      </p:sp>
      <p:sp>
        <p:nvSpPr>
          <p:cNvPr id="3" name="Content Placeholder 2"/>
          <p:cNvSpPr>
            <a:spLocks noGrp="1"/>
          </p:cNvSpPr>
          <p:nvPr>
            <p:ph idx="1"/>
          </p:nvPr>
        </p:nvSpPr>
        <p:spPr/>
        <p:txBody>
          <a:bodyPr/>
          <a:lstStyle/>
          <a:p>
            <a:r>
              <a:rPr lang="en-GB" dirty="0"/>
              <a:t>Both the EU and the UK </a:t>
            </a:r>
            <a:r>
              <a:rPr lang="en-GB" dirty="0" smtClean="0"/>
              <a:t>will have </a:t>
            </a:r>
            <a:r>
              <a:rPr lang="en-GB" dirty="0"/>
              <a:t>less </a:t>
            </a:r>
            <a:r>
              <a:rPr lang="en-GB" dirty="0" smtClean="0"/>
              <a:t>clout</a:t>
            </a:r>
          </a:p>
          <a:p>
            <a:r>
              <a:rPr lang="en-GB" dirty="0" smtClean="0"/>
              <a:t>Cohesion </a:t>
            </a:r>
            <a:r>
              <a:rPr lang="en-GB" dirty="0"/>
              <a:t>within the EU might </a:t>
            </a:r>
            <a:r>
              <a:rPr lang="en-GB" dirty="0" smtClean="0"/>
              <a:t>suffer</a:t>
            </a:r>
          </a:p>
          <a:p>
            <a:r>
              <a:rPr lang="en-GB" dirty="0"/>
              <a:t>Why does this matter</a:t>
            </a:r>
            <a:r>
              <a:rPr lang="en-GB" dirty="0" smtClean="0"/>
              <a:t>?</a:t>
            </a:r>
          </a:p>
          <a:p>
            <a:pPr lvl="2"/>
            <a:r>
              <a:rPr lang="en-GB" dirty="0" smtClean="0"/>
              <a:t>Possible weakening </a:t>
            </a:r>
            <a:r>
              <a:rPr lang="en-GB" dirty="0"/>
              <a:t>of US </a:t>
            </a:r>
            <a:r>
              <a:rPr lang="en-GB" dirty="0" smtClean="0"/>
              <a:t>support</a:t>
            </a:r>
          </a:p>
          <a:p>
            <a:pPr lvl="2"/>
            <a:r>
              <a:rPr lang="en-GB" dirty="0"/>
              <a:t>Russia’s long-standing interest in a less cohesive </a:t>
            </a:r>
            <a:r>
              <a:rPr lang="en-GB" dirty="0" smtClean="0"/>
              <a:t>Europe</a:t>
            </a:r>
          </a:p>
          <a:p>
            <a:pPr lvl="2"/>
            <a:endParaRPr lang="en-GB" dirty="0"/>
          </a:p>
        </p:txBody>
      </p:sp>
      <p:sp>
        <p:nvSpPr>
          <p:cNvPr id="4" name="Footer Placeholder 3"/>
          <p:cNvSpPr>
            <a:spLocks noGrp="1"/>
          </p:cNvSpPr>
          <p:nvPr>
            <p:ph type="ftr" sz="quarter" idx="11"/>
          </p:nvPr>
        </p:nvSpPr>
        <p:spPr/>
        <p:txBody>
          <a:bodyPr/>
          <a:lstStyle/>
          <a:p>
            <a:pPr>
              <a:defRPr/>
            </a:pPr>
            <a:r>
              <a:rPr lang="en-GB" dirty="0" smtClean="0"/>
              <a:t>Nicholas Barr, December 2016</a:t>
            </a:r>
            <a:endParaRPr lang="en-GB" dirty="0"/>
          </a:p>
        </p:txBody>
      </p:sp>
      <p:sp>
        <p:nvSpPr>
          <p:cNvPr id="5" name="Slide Number Placeholder 4"/>
          <p:cNvSpPr>
            <a:spLocks noGrp="1"/>
          </p:cNvSpPr>
          <p:nvPr>
            <p:ph type="sldNum" sz="quarter" idx="12"/>
          </p:nvPr>
        </p:nvSpPr>
        <p:spPr/>
        <p:txBody>
          <a:bodyPr/>
          <a:lstStyle/>
          <a:p>
            <a:pPr>
              <a:defRPr/>
            </a:pPr>
            <a:fld id="{694116AA-93CE-4F3C-9D89-7E1ED69ED1C0}" type="slidenum">
              <a:rPr lang="en-GB" smtClean="0"/>
              <a:pPr>
                <a:defRPr/>
              </a:pPr>
              <a:t>4</a:t>
            </a:fld>
            <a:endParaRPr lang="en-GB" dirty="0"/>
          </a:p>
        </p:txBody>
      </p:sp>
    </p:spTree>
    <p:extLst>
      <p:ext uri="{BB962C8B-B14F-4D97-AF65-F5344CB8AC3E}">
        <p14:creationId xmlns:p14="http://schemas.microsoft.com/office/powerpoint/2010/main" val="2498150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relations, cont’d</a:t>
            </a:r>
            <a:endParaRPr lang="en-GB" dirty="0"/>
          </a:p>
        </p:txBody>
      </p:sp>
      <p:sp>
        <p:nvSpPr>
          <p:cNvPr id="3" name="Content Placeholder 2"/>
          <p:cNvSpPr>
            <a:spLocks noGrp="1"/>
          </p:cNvSpPr>
          <p:nvPr>
            <p:ph idx="1"/>
          </p:nvPr>
        </p:nvSpPr>
        <p:spPr/>
        <p:txBody>
          <a:bodyPr>
            <a:normAutofit fontScale="70000" lnSpcReduction="20000"/>
          </a:bodyPr>
          <a:lstStyle/>
          <a:p>
            <a:r>
              <a:rPr lang="en-GB" dirty="0"/>
              <a:t>If the UK and EU are weaker, the US is weaker. These pressures enact what has been Soviet or Russian foreign policy for sixty years – divide Western Europe and destabilise and weaken the </a:t>
            </a:r>
            <a:r>
              <a:rPr lang="en-GB" dirty="0" smtClean="0"/>
              <a:t>EU. See </a:t>
            </a:r>
            <a:r>
              <a:rPr lang="en-GB" dirty="0"/>
              <a:t>the powerful article by Garry Kasparov, </a:t>
            </a:r>
            <a:r>
              <a:rPr lang="en-GB" i="1" u="sng" dirty="0">
                <a:hlinkClick r:id="rId3"/>
              </a:rPr>
              <a:t>Guardian</a:t>
            </a:r>
            <a:r>
              <a:rPr lang="en-GB" u="sng" dirty="0">
                <a:hlinkClick r:id="rId3"/>
              </a:rPr>
              <a:t> 13 May </a:t>
            </a:r>
            <a:r>
              <a:rPr lang="en-GB" u="sng" dirty="0" smtClean="0">
                <a:hlinkClick r:id="rId3"/>
              </a:rPr>
              <a:t>2016</a:t>
            </a:r>
            <a:r>
              <a:rPr lang="en-GB" dirty="0" smtClean="0"/>
              <a:t> </a:t>
            </a:r>
            <a:endParaRPr lang="en-GB" dirty="0"/>
          </a:p>
          <a:p>
            <a:r>
              <a:rPr lang="en-GB" dirty="0"/>
              <a:t>‘A “no” vote … will greatly extend the crises that the EU is already trying to manage.  Geopolitically, a Brexit will weaken Europe’s ability to stand up to Putin’s aggression and the challenges of jihadism. The EU would lose a member that has one of its biggest military and diplomatic capacities, its main advocate of interventionism, and the strongest link with Washington. Brexit will threaten the global role of both the UK and the EU’ (</a:t>
            </a:r>
            <a:r>
              <a:rPr lang="en-GB" u="sng" dirty="0">
                <a:hlinkClick r:id="rId4"/>
              </a:rPr>
              <a:t>Waking up to a nightmare: A UK exit from the EU would be a ‘lose-lose’ for both sides</a:t>
            </a:r>
            <a:r>
              <a:rPr lang="en-GB" dirty="0"/>
              <a:t>, LSE blog)</a:t>
            </a:r>
          </a:p>
        </p:txBody>
      </p:sp>
      <p:sp>
        <p:nvSpPr>
          <p:cNvPr id="4" name="Footer Placeholder 3"/>
          <p:cNvSpPr>
            <a:spLocks noGrp="1"/>
          </p:cNvSpPr>
          <p:nvPr>
            <p:ph type="ftr" sz="quarter" idx="11"/>
          </p:nvPr>
        </p:nvSpPr>
        <p:spPr/>
        <p:txBody>
          <a:bodyPr/>
          <a:lstStyle/>
          <a:p>
            <a:pPr>
              <a:defRPr/>
            </a:pPr>
            <a:r>
              <a:rPr lang="en-GB" dirty="0" smtClean="0"/>
              <a:t>Nicholas Barr, December 2016</a:t>
            </a:r>
            <a:endParaRPr lang="en-GB" dirty="0"/>
          </a:p>
        </p:txBody>
      </p:sp>
      <p:sp>
        <p:nvSpPr>
          <p:cNvPr id="5" name="Slide Number Placeholder 4"/>
          <p:cNvSpPr>
            <a:spLocks noGrp="1"/>
          </p:cNvSpPr>
          <p:nvPr>
            <p:ph type="sldNum" sz="quarter" idx="12"/>
          </p:nvPr>
        </p:nvSpPr>
        <p:spPr/>
        <p:txBody>
          <a:bodyPr/>
          <a:lstStyle/>
          <a:p>
            <a:pPr>
              <a:defRPr/>
            </a:pPr>
            <a:fld id="{694116AA-93CE-4F3C-9D89-7E1ED69ED1C0}" type="slidenum">
              <a:rPr lang="en-GB" smtClean="0"/>
              <a:pPr>
                <a:defRPr/>
              </a:pPr>
              <a:t>5</a:t>
            </a:fld>
            <a:endParaRPr lang="en-GB" dirty="0"/>
          </a:p>
        </p:txBody>
      </p:sp>
    </p:spTree>
    <p:extLst>
      <p:ext uri="{BB962C8B-B14F-4D97-AF65-F5344CB8AC3E}">
        <p14:creationId xmlns:p14="http://schemas.microsoft.com/office/powerpoint/2010/main" val="112426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474" y="302575"/>
            <a:ext cx="7770732" cy="812059"/>
          </a:xfrm>
        </p:spPr>
        <p:txBody>
          <a:bodyPr/>
          <a:lstStyle/>
          <a:p>
            <a:r>
              <a:rPr lang="en-GB" dirty="0" smtClean="0"/>
              <a:t>4 Labour mobility</a:t>
            </a:r>
            <a:endParaRPr lang="en-GB" dirty="0"/>
          </a:p>
        </p:txBody>
      </p:sp>
      <p:sp>
        <p:nvSpPr>
          <p:cNvPr id="3" name="Content Placeholder 2"/>
          <p:cNvSpPr>
            <a:spLocks noGrp="1"/>
          </p:cNvSpPr>
          <p:nvPr>
            <p:ph idx="1"/>
          </p:nvPr>
        </p:nvSpPr>
        <p:spPr>
          <a:xfrm>
            <a:off x="648324" y="1589668"/>
            <a:ext cx="7911060" cy="4331447"/>
          </a:xfrm>
        </p:spPr>
        <p:txBody>
          <a:bodyPr>
            <a:normAutofit fontScale="92500" lnSpcReduction="10000"/>
          </a:bodyPr>
          <a:lstStyle/>
          <a:p>
            <a:r>
              <a:rPr lang="en-GB" dirty="0"/>
              <a:t>Why does mobility matter</a:t>
            </a:r>
            <a:r>
              <a:rPr lang="en-GB" dirty="0" smtClean="0"/>
              <a:t>?</a:t>
            </a:r>
          </a:p>
          <a:p>
            <a:pPr lvl="2"/>
            <a:r>
              <a:rPr lang="en-GB" dirty="0"/>
              <a:t>Greater diversity of content and approach has the profound implication of increasing the benefits of cross-fertilisation, including student mobility and labour mobility</a:t>
            </a:r>
          </a:p>
          <a:p>
            <a:pPr lvl="2"/>
            <a:r>
              <a:rPr lang="en-GB" dirty="0"/>
              <a:t>The circulation of skilled labour </a:t>
            </a:r>
            <a:r>
              <a:rPr lang="en-GB" dirty="0" smtClean="0"/>
              <a:t>promotes competitiveness </a:t>
            </a:r>
            <a:r>
              <a:rPr lang="en-GB" dirty="0"/>
              <a:t>by </a:t>
            </a:r>
            <a:r>
              <a:rPr lang="en-GB" dirty="0" smtClean="0"/>
              <a:t>improving the match between (a) the </a:t>
            </a:r>
            <a:r>
              <a:rPr lang="en-GB" dirty="0"/>
              <a:t>skills and interests of workers </a:t>
            </a:r>
            <a:r>
              <a:rPr lang="en-GB" dirty="0" smtClean="0"/>
              <a:t>and (b) the </a:t>
            </a:r>
            <a:r>
              <a:rPr lang="en-GB" dirty="0"/>
              <a:t>requirements of jobs</a:t>
            </a:r>
          </a:p>
          <a:p>
            <a:pPr lvl="2"/>
            <a:r>
              <a:rPr lang="en-GB" dirty="0"/>
              <a:t>Student mobility contributes to labour mobility, not least because study outside a person’s home country increases cultural and language skills, making later job mobility easier</a:t>
            </a:r>
          </a:p>
        </p:txBody>
      </p:sp>
      <p:sp>
        <p:nvSpPr>
          <p:cNvPr id="4" name="Footer Placeholder 3"/>
          <p:cNvSpPr>
            <a:spLocks noGrp="1"/>
          </p:cNvSpPr>
          <p:nvPr>
            <p:ph type="ftr" sz="quarter" idx="11"/>
          </p:nvPr>
        </p:nvSpPr>
        <p:spPr/>
        <p:txBody>
          <a:bodyPr/>
          <a:lstStyle/>
          <a:p>
            <a:pPr>
              <a:defRPr/>
            </a:pPr>
            <a:r>
              <a:rPr lang="en-GB" dirty="0" smtClean="0"/>
              <a:t>Nicholas Barr, December 2016</a:t>
            </a:r>
            <a:endParaRPr lang="en-GB" dirty="0"/>
          </a:p>
        </p:txBody>
      </p:sp>
      <p:sp>
        <p:nvSpPr>
          <p:cNvPr id="5" name="Slide Number Placeholder 4"/>
          <p:cNvSpPr>
            <a:spLocks noGrp="1"/>
          </p:cNvSpPr>
          <p:nvPr>
            <p:ph type="sldNum" sz="quarter" idx="12"/>
          </p:nvPr>
        </p:nvSpPr>
        <p:spPr/>
        <p:txBody>
          <a:bodyPr/>
          <a:lstStyle/>
          <a:p>
            <a:pPr>
              <a:defRPr/>
            </a:pPr>
            <a:fld id="{694116AA-93CE-4F3C-9D89-7E1ED69ED1C0}" type="slidenum">
              <a:rPr lang="en-GB" smtClean="0"/>
              <a:pPr>
                <a:defRPr/>
              </a:pPr>
              <a:t>6</a:t>
            </a:fld>
            <a:endParaRPr lang="en-GB" dirty="0"/>
          </a:p>
        </p:txBody>
      </p:sp>
    </p:spTree>
    <p:extLst>
      <p:ext uri="{BB962C8B-B14F-4D97-AF65-F5344CB8AC3E}">
        <p14:creationId xmlns:p14="http://schemas.microsoft.com/office/powerpoint/2010/main" val="1092932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Youth mobility is particularly important</a:t>
            </a:r>
          </a:p>
        </p:txBody>
      </p:sp>
      <p:sp>
        <p:nvSpPr>
          <p:cNvPr id="3" name="Content Placeholder 2"/>
          <p:cNvSpPr>
            <a:spLocks noGrp="1"/>
          </p:cNvSpPr>
          <p:nvPr>
            <p:ph idx="1"/>
          </p:nvPr>
        </p:nvSpPr>
        <p:spPr>
          <a:xfrm>
            <a:off x="725846" y="2101340"/>
            <a:ext cx="7772400" cy="4114800"/>
          </a:xfrm>
        </p:spPr>
        <p:txBody>
          <a:bodyPr>
            <a:normAutofit fontScale="70000" lnSpcReduction="20000"/>
          </a:bodyPr>
          <a:lstStyle/>
          <a:p>
            <a:pPr lvl="0"/>
            <a:r>
              <a:rPr lang="en-GB" dirty="0"/>
              <a:t>The provision of work permits for those with explicit long-term job offers and proven skills is not enough, since it ignores the reality of early stage careers which are highly fluid and rely on short-term contracts, internships etc. </a:t>
            </a:r>
          </a:p>
          <a:p>
            <a:pPr lvl="0"/>
            <a:r>
              <a:rPr lang="en-GB" dirty="0"/>
              <a:t>For example, one of the best ways for companies to decide who to hire is to allow large numbers of young graduates to work for them on a temporary basis as interns or agency </a:t>
            </a:r>
            <a:r>
              <a:rPr lang="en-GB" dirty="0" smtClean="0"/>
              <a:t>staff </a:t>
            </a:r>
            <a:endParaRPr lang="en-GB" dirty="0"/>
          </a:p>
          <a:p>
            <a:r>
              <a:rPr lang="en-GB" dirty="0"/>
              <a:t>Without youth mobility between the UK and the continent, companies and universities will be restricted to a smaller pool of </a:t>
            </a:r>
            <a:r>
              <a:rPr lang="en-GB" dirty="0" smtClean="0"/>
              <a:t>talent</a:t>
            </a:r>
          </a:p>
          <a:p>
            <a:pPr marL="0" indent="0">
              <a:buNone/>
            </a:pPr>
            <a:r>
              <a:rPr lang="en-GB" dirty="0" smtClean="0"/>
              <a:t>See</a:t>
            </a:r>
            <a:r>
              <a:rPr lang="en-GB" dirty="0"/>
              <a:t> </a:t>
            </a:r>
            <a:r>
              <a:rPr lang="en-GB" u="sng" dirty="0">
                <a:hlinkClick r:id="rId3"/>
              </a:rPr>
              <a:t>Let young people move: Why any post-Brexit migration deal must safeguard youth mobility</a:t>
            </a:r>
            <a:r>
              <a:rPr lang="en-GB" dirty="0"/>
              <a:t>, LSE blog</a:t>
            </a:r>
            <a:r>
              <a:rPr lang="en-GB" dirty="0" smtClean="0"/>
              <a:t> </a:t>
            </a:r>
            <a:endParaRPr lang="en-GB" dirty="0"/>
          </a:p>
        </p:txBody>
      </p:sp>
      <p:sp>
        <p:nvSpPr>
          <p:cNvPr id="4" name="Footer Placeholder 3"/>
          <p:cNvSpPr>
            <a:spLocks noGrp="1"/>
          </p:cNvSpPr>
          <p:nvPr>
            <p:ph type="ftr" sz="quarter" idx="11"/>
          </p:nvPr>
        </p:nvSpPr>
        <p:spPr/>
        <p:txBody>
          <a:bodyPr/>
          <a:lstStyle/>
          <a:p>
            <a:pPr>
              <a:defRPr/>
            </a:pPr>
            <a:r>
              <a:rPr lang="en-GB" dirty="0" smtClean="0"/>
              <a:t>Nicholas Barr, December 2016</a:t>
            </a:r>
            <a:endParaRPr lang="en-GB" dirty="0"/>
          </a:p>
        </p:txBody>
      </p:sp>
      <p:sp>
        <p:nvSpPr>
          <p:cNvPr id="5" name="Slide Number Placeholder 4"/>
          <p:cNvSpPr>
            <a:spLocks noGrp="1"/>
          </p:cNvSpPr>
          <p:nvPr>
            <p:ph type="sldNum" sz="quarter" idx="12"/>
          </p:nvPr>
        </p:nvSpPr>
        <p:spPr/>
        <p:txBody>
          <a:bodyPr/>
          <a:lstStyle/>
          <a:p>
            <a:pPr>
              <a:defRPr/>
            </a:pPr>
            <a:fld id="{694116AA-93CE-4F3C-9D89-7E1ED69ED1C0}" type="slidenum">
              <a:rPr lang="en-GB" smtClean="0"/>
              <a:pPr>
                <a:defRPr/>
              </a:pPr>
              <a:t>7</a:t>
            </a:fld>
            <a:endParaRPr lang="en-GB" dirty="0"/>
          </a:p>
        </p:txBody>
      </p:sp>
    </p:spTree>
    <p:extLst>
      <p:ext uri="{BB962C8B-B14F-4D97-AF65-F5344CB8AC3E}">
        <p14:creationId xmlns:p14="http://schemas.microsoft.com/office/powerpoint/2010/main" val="44724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Higher education</a:t>
            </a:r>
            <a:endParaRPr lang="en-GB" dirty="0"/>
          </a:p>
        </p:txBody>
      </p:sp>
      <p:sp>
        <p:nvSpPr>
          <p:cNvPr id="3" name="Content Placeholder 2"/>
          <p:cNvSpPr>
            <a:spLocks noGrp="1"/>
          </p:cNvSpPr>
          <p:nvPr>
            <p:ph idx="1"/>
          </p:nvPr>
        </p:nvSpPr>
        <p:spPr/>
        <p:txBody>
          <a:bodyPr>
            <a:normAutofit fontScale="85000" lnSpcReduction="20000"/>
          </a:bodyPr>
          <a:lstStyle/>
          <a:p>
            <a:pPr lvl="0"/>
            <a:r>
              <a:rPr lang="en-GB" dirty="0"/>
              <a:t>Drivers of higher investment in skills</a:t>
            </a:r>
          </a:p>
          <a:p>
            <a:pPr lvl="2"/>
            <a:r>
              <a:rPr lang="en-GB" dirty="0"/>
              <a:t>Demographic</a:t>
            </a:r>
          </a:p>
          <a:p>
            <a:pPr lvl="2"/>
            <a:r>
              <a:rPr lang="en-GB" dirty="0"/>
              <a:t>Skill-biased technical </a:t>
            </a:r>
            <a:r>
              <a:rPr lang="en-GB" dirty="0" smtClean="0"/>
              <a:t>change</a:t>
            </a:r>
            <a:endParaRPr lang="en-GB" dirty="0"/>
          </a:p>
          <a:p>
            <a:pPr lvl="0"/>
            <a:r>
              <a:rPr lang="en-GB" dirty="0"/>
              <a:t>Students’ right to live, study and work in 30 countries</a:t>
            </a:r>
          </a:p>
          <a:p>
            <a:pPr lvl="0"/>
            <a:r>
              <a:rPr lang="en-GB" dirty="0"/>
              <a:t>Researchers’ right to live, study and work in 30 countries</a:t>
            </a:r>
          </a:p>
          <a:p>
            <a:pPr lvl="0"/>
            <a:r>
              <a:rPr lang="en-GB" dirty="0"/>
              <a:t>UK absence would be damaging both to the UK and the wider EU, given the UK’s weight in </a:t>
            </a:r>
            <a:r>
              <a:rPr lang="en-GB" dirty="0" smtClean="0"/>
              <a:t>research</a:t>
            </a:r>
          </a:p>
          <a:p>
            <a:pPr marL="0" lvl="0" indent="0">
              <a:buNone/>
            </a:pPr>
            <a:r>
              <a:rPr lang="en-GB" dirty="0" smtClean="0"/>
              <a:t>See</a:t>
            </a:r>
            <a:r>
              <a:rPr lang="en-GB" u="sng" dirty="0">
                <a:hlinkClick r:id="rId3"/>
              </a:rPr>
              <a:t> EU membership is not the only way to foster labour mobility. But it is the best</a:t>
            </a:r>
            <a:r>
              <a:rPr lang="en-GB" dirty="0"/>
              <a:t>, LSE blog</a:t>
            </a:r>
          </a:p>
          <a:p>
            <a:endParaRPr lang="en-GB" dirty="0"/>
          </a:p>
        </p:txBody>
      </p:sp>
      <p:sp>
        <p:nvSpPr>
          <p:cNvPr id="4" name="Footer Placeholder 3"/>
          <p:cNvSpPr>
            <a:spLocks noGrp="1"/>
          </p:cNvSpPr>
          <p:nvPr>
            <p:ph type="ftr" sz="quarter" idx="11"/>
          </p:nvPr>
        </p:nvSpPr>
        <p:spPr/>
        <p:txBody>
          <a:bodyPr/>
          <a:lstStyle/>
          <a:p>
            <a:pPr>
              <a:defRPr/>
            </a:pPr>
            <a:r>
              <a:rPr lang="en-GB" dirty="0" smtClean="0"/>
              <a:t>Nicholas Barr, December 2016</a:t>
            </a:r>
            <a:endParaRPr lang="en-GB" dirty="0"/>
          </a:p>
        </p:txBody>
      </p:sp>
      <p:sp>
        <p:nvSpPr>
          <p:cNvPr id="5" name="Slide Number Placeholder 4"/>
          <p:cNvSpPr>
            <a:spLocks noGrp="1"/>
          </p:cNvSpPr>
          <p:nvPr>
            <p:ph type="sldNum" sz="quarter" idx="12"/>
          </p:nvPr>
        </p:nvSpPr>
        <p:spPr/>
        <p:txBody>
          <a:bodyPr/>
          <a:lstStyle/>
          <a:p>
            <a:pPr>
              <a:defRPr/>
            </a:pPr>
            <a:fld id="{694116AA-93CE-4F3C-9D89-7E1ED69ED1C0}" type="slidenum">
              <a:rPr lang="en-GB" smtClean="0"/>
              <a:pPr>
                <a:defRPr/>
              </a:pPr>
              <a:t>8</a:t>
            </a:fld>
            <a:endParaRPr lang="en-GB" dirty="0"/>
          </a:p>
        </p:txBody>
      </p:sp>
    </p:spTree>
    <p:extLst>
      <p:ext uri="{BB962C8B-B14F-4D97-AF65-F5344CB8AC3E}">
        <p14:creationId xmlns:p14="http://schemas.microsoft.com/office/powerpoint/2010/main" val="796228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6346" y="126615"/>
            <a:ext cx="8471306" cy="386516"/>
          </a:xfrm>
          <a:prstGeom prst="rect">
            <a:avLst/>
          </a:prstGeom>
        </p:spPr>
        <p:txBody>
          <a:bodyPr vert="horz" wrap="square" lIns="0" tIns="0" rIns="0" bIns="0" rtlCol="0">
            <a:spAutoFit/>
          </a:bodyPr>
          <a:lstStyle/>
          <a:p>
            <a:pPr marL="12700">
              <a:lnSpc>
                <a:spcPts val="3285"/>
              </a:lnSpc>
            </a:pPr>
            <a:r>
              <a:rPr lang="en-GB" sz="2600" b="0" dirty="0"/>
              <a:t>The future is bleak for those with medium skills</a:t>
            </a:r>
            <a:endParaRPr sz="2600" b="0" spc="-5" dirty="0"/>
          </a:p>
        </p:txBody>
      </p:sp>
      <p:sp>
        <p:nvSpPr>
          <p:cNvPr id="4" name="object 4"/>
          <p:cNvSpPr/>
          <p:nvPr/>
        </p:nvSpPr>
        <p:spPr>
          <a:xfrm>
            <a:off x="672083" y="5902452"/>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5" name="object 5"/>
          <p:cNvSpPr/>
          <p:nvPr/>
        </p:nvSpPr>
        <p:spPr>
          <a:xfrm>
            <a:off x="672083" y="5426964"/>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6" name="object 6"/>
          <p:cNvSpPr/>
          <p:nvPr/>
        </p:nvSpPr>
        <p:spPr>
          <a:xfrm>
            <a:off x="672083" y="4951476"/>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7" name="object 7"/>
          <p:cNvSpPr/>
          <p:nvPr/>
        </p:nvSpPr>
        <p:spPr>
          <a:xfrm>
            <a:off x="672083" y="4475988"/>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8" name="object 8"/>
          <p:cNvSpPr/>
          <p:nvPr/>
        </p:nvSpPr>
        <p:spPr>
          <a:xfrm>
            <a:off x="672083" y="3525011"/>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9" name="object 9"/>
          <p:cNvSpPr/>
          <p:nvPr/>
        </p:nvSpPr>
        <p:spPr>
          <a:xfrm>
            <a:off x="672083" y="3040379"/>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10" name="object 10"/>
          <p:cNvSpPr/>
          <p:nvPr/>
        </p:nvSpPr>
        <p:spPr>
          <a:xfrm>
            <a:off x="672083" y="2564892"/>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11" name="object 11"/>
          <p:cNvSpPr/>
          <p:nvPr/>
        </p:nvSpPr>
        <p:spPr>
          <a:xfrm>
            <a:off x="672083" y="2089404"/>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12" name="object 12"/>
          <p:cNvSpPr/>
          <p:nvPr/>
        </p:nvSpPr>
        <p:spPr>
          <a:xfrm>
            <a:off x="672083" y="1613916"/>
            <a:ext cx="8101965" cy="0"/>
          </a:xfrm>
          <a:custGeom>
            <a:avLst/>
            <a:gdLst/>
            <a:ahLst/>
            <a:cxnLst/>
            <a:rect l="l" t="t" r="r" b="b"/>
            <a:pathLst>
              <a:path w="8101965">
                <a:moveTo>
                  <a:pt x="0" y="0"/>
                </a:moveTo>
                <a:lnTo>
                  <a:pt x="8101584" y="0"/>
                </a:lnTo>
              </a:path>
            </a:pathLst>
          </a:custGeom>
          <a:ln w="9153">
            <a:solidFill>
              <a:srgbClr val="D9D9D9"/>
            </a:solidFill>
          </a:ln>
        </p:spPr>
        <p:txBody>
          <a:bodyPr wrap="square" lIns="0" tIns="0" rIns="0" bIns="0" rtlCol="0"/>
          <a:lstStyle/>
          <a:p>
            <a:endParaRPr dirty="0"/>
          </a:p>
        </p:txBody>
      </p:sp>
      <p:sp>
        <p:nvSpPr>
          <p:cNvPr id="13" name="object 13"/>
          <p:cNvSpPr/>
          <p:nvPr/>
        </p:nvSpPr>
        <p:spPr>
          <a:xfrm>
            <a:off x="1348739"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14" name="object 14"/>
          <p:cNvSpPr/>
          <p:nvPr/>
        </p:nvSpPr>
        <p:spPr>
          <a:xfrm>
            <a:off x="2025395"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15" name="object 15"/>
          <p:cNvSpPr/>
          <p:nvPr/>
        </p:nvSpPr>
        <p:spPr>
          <a:xfrm>
            <a:off x="2692907"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16" name="object 16"/>
          <p:cNvSpPr/>
          <p:nvPr/>
        </p:nvSpPr>
        <p:spPr>
          <a:xfrm>
            <a:off x="3369564"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17" name="object 17"/>
          <p:cNvSpPr/>
          <p:nvPr/>
        </p:nvSpPr>
        <p:spPr>
          <a:xfrm>
            <a:off x="4046220"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18" name="object 18"/>
          <p:cNvSpPr/>
          <p:nvPr/>
        </p:nvSpPr>
        <p:spPr>
          <a:xfrm>
            <a:off x="4722876"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19" name="object 19"/>
          <p:cNvSpPr/>
          <p:nvPr/>
        </p:nvSpPr>
        <p:spPr>
          <a:xfrm>
            <a:off x="5399532"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20" name="object 20"/>
          <p:cNvSpPr/>
          <p:nvPr/>
        </p:nvSpPr>
        <p:spPr>
          <a:xfrm>
            <a:off x="6076188"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21" name="object 21"/>
          <p:cNvSpPr/>
          <p:nvPr/>
        </p:nvSpPr>
        <p:spPr>
          <a:xfrm>
            <a:off x="6752843"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22" name="object 22"/>
          <p:cNvSpPr/>
          <p:nvPr/>
        </p:nvSpPr>
        <p:spPr>
          <a:xfrm>
            <a:off x="7429500"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23" name="object 23"/>
          <p:cNvSpPr/>
          <p:nvPr/>
        </p:nvSpPr>
        <p:spPr>
          <a:xfrm>
            <a:off x="8097011"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24" name="object 24"/>
          <p:cNvSpPr/>
          <p:nvPr/>
        </p:nvSpPr>
        <p:spPr>
          <a:xfrm>
            <a:off x="8773668" y="1613916"/>
            <a:ext cx="0" cy="4288790"/>
          </a:xfrm>
          <a:custGeom>
            <a:avLst/>
            <a:gdLst/>
            <a:ahLst/>
            <a:cxnLst/>
            <a:rect l="l" t="t" r="r" b="b"/>
            <a:pathLst>
              <a:path h="4288790">
                <a:moveTo>
                  <a:pt x="0" y="0"/>
                </a:moveTo>
                <a:lnTo>
                  <a:pt x="0" y="4288536"/>
                </a:lnTo>
              </a:path>
            </a:pathLst>
          </a:custGeom>
          <a:ln w="9153">
            <a:solidFill>
              <a:srgbClr val="D9D9D9"/>
            </a:solidFill>
          </a:ln>
        </p:spPr>
        <p:txBody>
          <a:bodyPr wrap="square" lIns="0" tIns="0" rIns="0" bIns="0" rtlCol="0"/>
          <a:lstStyle/>
          <a:p>
            <a:endParaRPr dirty="0"/>
          </a:p>
        </p:txBody>
      </p:sp>
      <p:sp>
        <p:nvSpPr>
          <p:cNvPr id="25" name="object 25"/>
          <p:cNvSpPr/>
          <p:nvPr/>
        </p:nvSpPr>
        <p:spPr>
          <a:xfrm>
            <a:off x="672083" y="1613916"/>
            <a:ext cx="9525" cy="4288790"/>
          </a:xfrm>
          <a:custGeom>
            <a:avLst/>
            <a:gdLst/>
            <a:ahLst/>
            <a:cxnLst/>
            <a:rect l="l" t="t" r="r" b="b"/>
            <a:pathLst>
              <a:path w="9525" h="4288790">
                <a:moveTo>
                  <a:pt x="0" y="4288536"/>
                </a:moveTo>
                <a:lnTo>
                  <a:pt x="9143" y="0"/>
                </a:lnTo>
              </a:path>
            </a:pathLst>
          </a:custGeom>
          <a:ln w="9153">
            <a:solidFill>
              <a:srgbClr val="888888"/>
            </a:solidFill>
          </a:ln>
        </p:spPr>
        <p:txBody>
          <a:bodyPr wrap="square" lIns="0" tIns="0" rIns="0" bIns="0" rtlCol="0"/>
          <a:lstStyle/>
          <a:p>
            <a:endParaRPr dirty="0"/>
          </a:p>
        </p:txBody>
      </p:sp>
      <p:sp>
        <p:nvSpPr>
          <p:cNvPr id="26" name="object 26"/>
          <p:cNvSpPr/>
          <p:nvPr/>
        </p:nvSpPr>
        <p:spPr>
          <a:xfrm>
            <a:off x="617219" y="5902452"/>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27" name="object 27"/>
          <p:cNvSpPr/>
          <p:nvPr/>
        </p:nvSpPr>
        <p:spPr>
          <a:xfrm>
            <a:off x="617219" y="5426964"/>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28" name="object 28"/>
          <p:cNvSpPr/>
          <p:nvPr/>
        </p:nvSpPr>
        <p:spPr>
          <a:xfrm>
            <a:off x="617219" y="4951476"/>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29" name="object 29"/>
          <p:cNvSpPr/>
          <p:nvPr/>
        </p:nvSpPr>
        <p:spPr>
          <a:xfrm>
            <a:off x="617219" y="4475988"/>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30" name="object 30"/>
          <p:cNvSpPr/>
          <p:nvPr/>
        </p:nvSpPr>
        <p:spPr>
          <a:xfrm>
            <a:off x="617219" y="4002785"/>
            <a:ext cx="8156575" cy="0"/>
          </a:xfrm>
          <a:custGeom>
            <a:avLst/>
            <a:gdLst/>
            <a:ahLst/>
            <a:cxnLst/>
            <a:rect l="l" t="t" r="r" b="b"/>
            <a:pathLst>
              <a:path w="8156575">
                <a:moveTo>
                  <a:pt x="0" y="0"/>
                </a:moveTo>
                <a:lnTo>
                  <a:pt x="8156448" y="0"/>
                </a:lnTo>
              </a:path>
            </a:pathLst>
          </a:custGeom>
          <a:ln w="13725">
            <a:solidFill>
              <a:srgbClr val="888888"/>
            </a:solidFill>
          </a:ln>
        </p:spPr>
        <p:txBody>
          <a:bodyPr wrap="square" lIns="0" tIns="0" rIns="0" bIns="0" rtlCol="0"/>
          <a:lstStyle/>
          <a:p>
            <a:endParaRPr dirty="0"/>
          </a:p>
        </p:txBody>
      </p:sp>
      <p:sp>
        <p:nvSpPr>
          <p:cNvPr id="31" name="object 31"/>
          <p:cNvSpPr/>
          <p:nvPr/>
        </p:nvSpPr>
        <p:spPr>
          <a:xfrm>
            <a:off x="617219" y="3525011"/>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32" name="object 32"/>
          <p:cNvSpPr/>
          <p:nvPr/>
        </p:nvSpPr>
        <p:spPr>
          <a:xfrm>
            <a:off x="617219" y="3040379"/>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33" name="object 33"/>
          <p:cNvSpPr/>
          <p:nvPr/>
        </p:nvSpPr>
        <p:spPr>
          <a:xfrm>
            <a:off x="617219" y="2564892"/>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34" name="object 34"/>
          <p:cNvSpPr/>
          <p:nvPr/>
        </p:nvSpPr>
        <p:spPr>
          <a:xfrm>
            <a:off x="617219" y="2089404"/>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35" name="object 35"/>
          <p:cNvSpPr/>
          <p:nvPr/>
        </p:nvSpPr>
        <p:spPr>
          <a:xfrm>
            <a:off x="617219" y="1613916"/>
            <a:ext cx="55244" cy="0"/>
          </a:xfrm>
          <a:custGeom>
            <a:avLst/>
            <a:gdLst/>
            <a:ahLst/>
            <a:cxnLst/>
            <a:rect l="l" t="t" r="r" b="b"/>
            <a:pathLst>
              <a:path w="55245">
                <a:moveTo>
                  <a:pt x="0" y="0"/>
                </a:moveTo>
                <a:lnTo>
                  <a:pt x="54864" y="0"/>
                </a:lnTo>
              </a:path>
            </a:pathLst>
          </a:custGeom>
          <a:ln w="9153">
            <a:solidFill>
              <a:srgbClr val="888888"/>
            </a:solidFill>
          </a:ln>
        </p:spPr>
        <p:txBody>
          <a:bodyPr wrap="square" lIns="0" tIns="0" rIns="0" bIns="0" rtlCol="0"/>
          <a:lstStyle/>
          <a:p>
            <a:endParaRPr dirty="0"/>
          </a:p>
        </p:txBody>
      </p:sp>
      <p:sp>
        <p:nvSpPr>
          <p:cNvPr id="36" name="object 36"/>
          <p:cNvSpPr/>
          <p:nvPr/>
        </p:nvSpPr>
        <p:spPr>
          <a:xfrm>
            <a:off x="1010411" y="4000500"/>
            <a:ext cx="7425055" cy="1499870"/>
          </a:xfrm>
          <a:custGeom>
            <a:avLst/>
            <a:gdLst/>
            <a:ahLst/>
            <a:cxnLst/>
            <a:rect l="l" t="t" r="r" b="b"/>
            <a:pathLst>
              <a:path w="7425055" h="1499870">
                <a:moveTo>
                  <a:pt x="0" y="0"/>
                </a:moveTo>
                <a:lnTo>
                  <a:pt x="676656" y="100583"/>
                </a:lnTo>
                <a:lnTo>
                  <a:pt x="1353312" y="137160"/>
                </a:lnTo>
                <a:lnTo>
                  <a:pt x="2020824" y="164592"/>
                </a:lnTo>
                <a:lnTo>
                  <a:pt x="2697479" y="347472"/>
                </a:lnTo>
                <a:lnTo>
                  <a:pt x="3374136" y="493775"/>
                </a:lnTo>
                <a:lnTo>
                  <a:pt x="4050791" y="713232"/>
                </a:lnTo>
                <a:lnTo>
                  <a:pt x="4727448" y="1143000"/>
                </a:lnTo>
                <a:lnTo>
                  <a:pt x="5404104" y="1225295"/>
                </a:lnTo>
                <a:lnTo>
                  <a:pt x="6080760" y="1325880"/>
                </a:lnTo>
                <a:lnTo>
                  <a:pt x="6748271" y="1499616"/>
                </a:lnTo>
                <a:lnTo>
                  <a:pt x="7424928" y="1435608"/>
                </a:lnTo>
              </a:path>
            </a:pathLst>
          </a:custGeom>
          <a:ln w="45720">
            <a:solidFill>
              <a:srgbClr val="404040"/>
            </a:solidFill>
          </a:ln>
        </p:spPr>
        <p:txBody>
          <a:bodyPr wrap="square" lIns="0" tIns="0" rIns="0" bIns="0" rtlCol="0"/>
          <a:lstStyle/>
          <a:p>
            <a:endParaRPr dirty="0"/>
          </a:p>
        </p:txBody>
      </p:sp>
      <p:sp>
        <p:nvSpPr>
          <p:cNvPr id="37" name="object 37"/>
          <p:cNvSpPr/>
          <p:nvPr/>
        </p:nvSpPr>
        <p:spPr>
          <a:xfrm>
            <a:off x="1005839" y="3895344"/>
            <a:ext cx="7434580" cy="365760"/>
          </a:xfrm>
          <a:custGeom>
            <a:avLst/>
            <a:gdLst/>
            <a:ahLst/>
            <a:cxnLst/>
            <a:rect l="l" t="t" r="r" b="b"/>
            <a:pathLst>
              <a:path w="7434580" h="365760">
                <a:moveTo>
                  <a:pt x="0" y="100583"/>
                </a:moveTo>
                <a:lnTo>
                  <a:pt x="676655" y="201167"/>
                </a:lnTo>
                <a:lnTo>
                  <a:pt x="1353311" y="100583"/>
                </a:lnTo>
                <a:lnTo>
                  <a:pt x="2029967" y="64007"/>
                </a:lnTo>
                <a:lnTo>
                  <a:pt x="2706624" y="0"/>
                </a:lnTo>
                <a:lnTo>
                  <a:pt x="3383280" y="45719"/>
                </a:lnTo>
                <a:lnTo>
                  <a:pt x="4050792" y="128015"/>
                </a:lnTo>
                <a:lnTo>
                  <a:pt x="4727448" y="365759"/>
                </a:lnTo>
                <a:lnTo>
                  <a:pt x="5404104" y="283463"/>
                </a:lnTo>
                <a:lnTo>
                  <a:pt x="6080760" y="182879"/>
                </a:lnTo>
                <a:lnTo>
                  <a:pt x="6757415" y="265175"/>
                </a:lnTo>
                <a:lnTo>
                  <a:pt x="7434071" y="210311"/>
                </a:lnTo>
              </a:path>
            </a:pathLst>
          </a:custGeom>
          <a:ln w="36576">
            <a:solidFill>
              <a:srgbClr val="C00000"/>
            </a:solidFill>
          </a:ln>
        </p:spPr>
        <p:txBody>
          <a:bodyPr wrap="square" lIns="0" tIns="0" rIns="0" bIns="0" rtlCol="0"/>
          <a:lstStyle/>
          <a:p>
            <a:endParaRPr dirty="0"/>
          </a:p>
        </p:txBody>
      </p:sp>
      <p:sp>
        <p:nvSpPr>
          <p:cNvPr id="38" name="object 38"/>
          <p:cNvSpPr/>
          <p:nvPr/>
        </p:nvSpPr>
        <p:spPr>
          <a:xfrm>
            <a:off x="1010411" y="1824227"/>
            <a:ext cx="7425055" cy="2176780"/>
          </a:xfrm>
          <a:custGeom>
            <a:avLst/>
            <a:gdLst/>
            <a:ahLst/>
            <a:cxnLst/>
            <a:rect l="l" t="t" r="r" b="b"/>
            <a:pathLst>
              <a:path w="7425055" h="2176779">
                <a:moveTo>
                  <a:pt x="0" y="2176272"/>
                </a:moveTo>
                <a:lnTo>
                  <a:pt x="676656" y="1792224"/>
                </a:lnTo>
                <a:lnTo>
                  <a:pt x="1353312" y="1737360"/>
                </a:lnTo>
                <a:lnTo>
                  <a:pt x="2020824" y="1600200"/>
                </a:lnTo>
                <a:lnTo>
                  <a:pt x="2697479" y="1545336"/>
                </a:lnTo>
                <a:lnTo>
                  <a:pt x="3374136" y="1353312"/>
                </a:lnTo>
                <a:lnTo>
                  <a:pt x="4050791" y="896112"/>
                </a:lnTo>
                <a:lnTo>
                  <a:pt x="4727448" y="539496"/>
                </a:lnTo>
                <a:lnTo>
                  <a:pt x="5404104" y="457200"/>
                </a:lnTo>
                <a:lnTo>
                  <a:pt x="6080760" y="274320"/>
                </a:lnTo>
                <a:lnTo>
                  <a:pt x="6748271" y="0"/>
                </a:lnTo>
                <a:lnTo>
                  <a:pt x="7424928" y="27432"/>
                </a:lnTo>
              </a:path>
            </a:pathLst>
          </a:custGeom>
          <a:ln w="45720">
            <a:solidFill>
              <a:srgbClr val="00AF50"/>
            </a:solidFill>
          </a:ln>
        </p:spPr>
        <p:txBody>
          <a:bodyPr wrap="square" lIns="0" tIns="0" rIns="0" bIns="0" rtlCol="0"/>
          <a:lstStyle/>
          <a:p>
            <a:endParaRPr dirty="0"/>
          </a:p>
        </p:txBody>
      </p:sp>
      <p:sp>
        <p:nvSpPr>
          <p:cNvPr id="39" name="object 39"/>
          <p:cNvSpPr/>
          <p:nvPr/>
        </p:nvSpPr>
        <p:spPr>
          <a:xfrm>
            <a:off x="709269" y="6053620"/>
            <a:ext cx="323850" cy="308610"/>
          </a:xfrm>
          <a:custGeom>
            <a:avLst/>
            <a:gdLst/>
            <a:ahLst/>
            <a:cxnLst/>
            <a:rect l="l" t="t" r="r" b="b"/>
            <a:pathLst>
              <a:path w="323850" h="308610">
                <a:moveTo>
                  <a:pt x="43599" y="227329"/>
                </a:moveTo>
                <a:lnTo>
                  <a:pt x="24536" y="227329"/>
                </a:lnTo>
                <a:lnTo>
                  <a:pt x="74231" y="284479"/>
                </a:lnTo>
                <a:lnTo>
                  <a:pt x="56464" y="300989"/>
                </a:lnTo>
                <a:lnTo>
                  <a:pt x="64033" y="308609"/>
                </a:lnTo>
                <a:lnTo>
                  <a:pt x="102762" y="275589"/>
                </a:lnTo>
                <a:lnTo>
                  <a:pt x="85229" y="275589"/>
                </a:lnTo>
                <a:lnTo>
                  <a:pt x="43599" y="227329"/>
                </a:lnTo>
                <a:close/>
              </a:path>
              <a:path w="323850" h="308610">
                <a:moveTo>
                  <a:pt x="102641" y="260349"/>
                </a:moveTo>
                <a:lnTo>
                  <a:pt x="85229" y="275589"/>
                </a:lnTo>
                <a:lnTo>
                  <a:pt x="102762" y="275589"/>
                </a:lnTo>
                <a:lnTo>
                  <a:pt x="110210" y="269239"/>
                </a:lnTo>
                <a:lnTo>
                  <a:pt x="102641" y="260349"/>
                </a:lnTo>
                <a:close/>
              </a:path>
              <a:path w="323850" h="308610">
                <a:moveTo>
                  <a:pt x="166179" y="177799"/>
                </a:moveTo>
                <a:lnTo>
                  <a:pt x="145402" y="177799"/>
                </a:lnTo>
                <a:lnTo>
                  <a:pt x="151225" y="179069"/>
                </a:lnTo>
                <a:lnTo>
                  <a:pt x="155704" y="190499"/>
                </a:lnTo>
                <a:lnTo>
                  <a:pt x="156728" y="203199"/>
                </a:lnTo>
                <a:lnTo>
                  <a:pt x="152679" y="214629"/>
                </a:lnTo>
                <a:lnTo>
                  <a:pt x="143713" y="226059"/>
                </a:lnTo>
                <a:lnTo>
                  <a:pt x="141236" y="227329"/>
                </a:lnTo>
                <a:lnTo>
                  <a:pt x="138760" y="229869"/>
                </a:lnTo>
                <a:lnTo>
                  <a:pt x="133807" y="232409"/>
                </a:lnTo>
                <a:lnTo>
                  <a:pt x="131775" y="232409"/>
                </a:lnTo>
                <a:lnTo>
                  <a:pt x="130162" y="233679"/>
                </a:lnTo>
                <a:lnTo>
                  <a:pt x="129590" y="233679"/>
                </a:lnTo>
                <a:lnTo>
                  <a:pt x="139103" y="245109"/>
                </a:lnTo>
                <a:lnTo>
                  <a:pt x="140881" y="243839"/>
                </a:lnTo>
                <a:lnTo>
                  <a:pt x="142735" y="242569"/>
                </a:lnTo>
                <a:lnTo>
                  <a:pt x="169087" y="210819"/>
                </a:lnTo>
                <a:lnTo>
                  <a:pt x="170522" y="203199"/>
                </a:lnTo>
                <a:lnTo>
                  <a:pt x="169938" y="189229"/>
                </a:lnTo>
                <a:lnTo>
                  <a:pt x="168008" y="181609"/>
                </a:lnTo>
                <a:lnTo>
                  <a:pt x="166179" y="177799"/>
                </a:lnTo>
                <a:close/>
              </a:path>
              <a:path w="323850" h="308610">
                <a:moveTo>
                  <a:pt x="18402" y="198119"/>
                </a:moveTo>
                <a:lnTo>
                  <a:pt x="9525" y="207009"/>
                </a:lnTo>
                <a:lnTo>
                  <a:pt x="11531" y="209549"/>
                </a:lnTo>
                <a:lnTo>
                  <a:pt x="12661" y="212089"/>
                </a:lnTo>
                <a:lnTo>
                  <a:pt x="13195" y="215899"/>
                </a:lnTo>
                <a:lnTo>
                  <a:pt x="12865" y="218439"/>
                </a:lnTo>
                <a:lnTo>
                  <a:pt x="11188" y="223519"/>
                </a:lnTo>
                <a:lnTo>
                  <a:pt x="9613" y="226059"/>
                </a:lnTo>
                <a:lnTo>
                  <a:pt x="2400" y="233679"/>
                </a:lnTo>
                <a:lnTo>
                  <a:pt x="0" y="234949"/>
                </a:lnTo>
                <a:lnTo>
                  <a:pt x="6769" y="243839"/>
                </a:lnTo>
                <a:lnTo>
                  <a:pt x="24536" y="227329"/>
                </a:lnTo>
                <a:lnTo>
                  <a:pt x="43599" y="227329"/>
                </a:lnTo>
                <a:lnTo>
                  <a:pt x="18402" y="198119"/>
                </a:lnTo>
                <a:close/>
              </a:path>
              <a:path w="323850" h="308610">
                <a:moveTo>
                  <a:pt x="117767" y="128269"/>
                </a:moveTo>
                <a:lnTo>
                  <a:pt x="106908" y="128269"/>
                </a:lnTo>
                <a:lnTo>
                  <a:pt x="92913" y="132079"/>
                </a:lnTo>
                <a:lnTo>
                  <a:pt x="88544" y="134619"/>
                </a:lnTo>
                <a:lnTo>
                  <a:pt x="78463" y="144779"/>
                </a:lnTo>
                <a:lnTo>
                  <a:pt x="73051" y="156209"/>
                </a:lnTo>
                <a:lnTo>
                  <a:pt x="70464" y="170179"/>
                </a:lnTo>
                <a:lnTo>
                  <a:pt x="73317" y="182879"/>
                </a:lnTo>
                <a:lnTo>
                  <a:pt x="80454" y="194309"/>
                </a:lnTo>
                <a:lnTo>
                  <a:pt x="84797" y="199389"/>
                </a:lnTo>
                <a:lnTo>
                  <a:pt x="89382" y="201929"/>
                </a:lnTo>
                <a:lnTo>
                  <a:pt x="99021" y="207009"/>
                </a:lnTo>
                <a:lnTo>
                  <a:pt x="104127" y="207009"/>
                </a:lnTo>
                <a:lnTo>
                  <a:pt x="114109" y="205739"/>
                </a:lnTo>
                <a:lnTo>
                  <a:pt x="118122" y="205739"/>
                </a:lnTo>
                <a:lnTo>
                  <a:pt x="125006" y="201929"/>
                </a:lnTo>
                <a:lnTo>
                  <a:pt x="128485" y="199389"/>
                </a:lnTo>
                <a:lnTo>
                  <a:pt x="135699" y="193039"/>
                </a:lnTo>
                <a:lnTo>
                  <a:pt x="107454" y="193039"/>
                </a:lnTo>
                <a:lnTo>
                  <a:pt x="103974" y="191769"/>
                </a:lnTo>
                <a:lnTo>
                  <a:pt x="97929" y="189229"/>
                </a:lnTo>
                <a:lnTo>
                  <a:pt x="94843" y="186689"/>
                </a:lnTo>
                <a:lnTo>
                  <a:pt x="86271" y="176529"/>
                </a:lnTo>
                <a:lnTo>
                  <a:pt x="83667" y="171449"/>
                </a:lnTo>
                <a:lnTo>
                  <a:pt x="84074" y="158749"/>
                </a:lnTo>
                <a:lnTo>
                  <a:pt x="86918" y="152399"/>
                </a:lnTo>
                <a:lnTo>
                  <a:pt x="94830" y="146049"/>
                </a:lnTo>
                <a:lnTo>
                  <a:pt x="97383" y="144779"/>
                </a:lnTo>
                <a:lnTo>
                  <a:pt x="102806" y="142239"/>
                </a:lnTo>
                <a:lnTo>
                  <a:pt x="140387" y="142239"/>
                </a:lnTo>
                <a:lnTo>
                  <a:pt x="139158" y="140969"/>
                </a:lnTo>
                <a:lnTo>
                  <a:pt x="129908" y="134619"/>
                </a:lnTo>
                <a:lnTo>
                  <a:pt x="123812" y="130809"/>
                </a:lnTo>
                <a:lnTo>
                  <a:pt x="117767" y="128269"/>
                </a:lnTo>
                <a:close/>
              </a:path>
              <a:path w="323850" h="308610">
                <a:moveTo>
                  <a:pt x="140387" y="142239"/>
                </a:moveTo>
                <a:lnTo>
                  <a:pt x="112953" y="142239"/>
                </a:lnTo>
                <a:lnTo>
                  <a:pt x="117055" y="143509"/>
                </a:lnTo>
                <a:lnTo>
                  <a:pt x="125742" y="148589"/>
                </a:lnTo>
                <a:lnTo>
                  <a:pt x="130492" y="152399"/>
                </a:lnTo>
                <a:lnTo>
                  <a:pt x="135636" y="158749"/>
                </a:lnTo>
                <a:lnTo>
                  <a:pt x="136690" y="160019"/>
                </a:lnTo>
                <a:lnTo>
                  <a:pt x="137540" y="161289"/>
                </a:lnTo>
                <a:lnTo>
                  <a:pt x="138785" y="162559"/>
                </a:lnTo>
                <a:lnTo>
                  <a:pt x="140081" y="163829"/>
                </a:lnTo>
                <a:lnTo>
                  <a:pt x="138734" y="167639"/>
                </a:lnTo>
                <a:lnTo>
                  <a:pt x="121539" y="187959"/>
                </a:lnTo>
                <a:lnTo>
                  <a:pt x="116712" y="191769"/>
                </a:lnTo>
                <a:lnTo>
                  <a:pt x="111391" y="191769"/>
                </a:lnTo>
                <a:lnTo>
                  <a:pt x="107454" y="193039"/>
                </a:lnTo>
                <a:lnTo>
                  <a:pt x="135699" y="193039"/>
                </a:lnTo>
                <a:lnTo>
                  <a:pt x="138722" y="189229"/>
                </a:lnTo>
                <a:lnTo>
                  <a:pt x="143395" y="181609"/>
                </a:lnTo>
                <a:lnTo>
                  <a:pt x="145402" y="177799"/>
                </a:lnTo>
                <a:lnTo>
                  <a:pt x="166179" y="177799"/>
                </a:lnTo>
                <a:lnTo>
                  <a:pt x="163740" y="172719"/>
                </a:lnTo>
                <a:lnTo>
                  <a:pt x="157496" y="161289"/>
                </a:lnTo>
                <a:lnTo>
                  <a:pt x="149352" y="151129"/>
                </a:lnTo>
                <a:lnTo>
                  <a:pt x="148988" y="151129"/>
                </a:lnTo>
                <a:lnTo>
                  <a:pt x="140387" y="142239"/>
                </a:lnTo>
                <a:close/>
              </a:path>
              <a:path w="323850" h="308610">
                <a:moveTo>
                  <a:pt x="235801" y="118109"/>
                </a:moveTo>
                <a:lnTo>
                  <a:pt x="214414" y="118109"/>
                </a:lnTo>
                <a:lnTo>
                  <a:pt x="220229" y="119379"/>
                </a:lnTo>
                <a:lnTo>
                  <a:pt x="224712" y="130809"/>
                </a:lnTo>
                <a:lnTo>
                  <a:pt x="210235" y="167639"/>
                </a:lnTo>
                <a:lnTo>
                  <a:pt x="202819" y="171449"/>
                </a:lnTo>
                <a:lnTo>
                  <a:pt x="200787" y="172719"/>
                </a:lnTo>
                <a:lnTo>
                  <a:pt x="199174" y="172719"/>
                </a:lnTo>
                <a:lnTo>
                  <a:pt x="198602" y="173989"/>
                </a:lnTo>
                <a:lnTo>
                  <a:pt x="208114" y="184149"/>
                </a:lnTo>
                <a:lnTo>
                  <a:pt x="209892" y="184149"/>
                </a:lnTo>
                <a:lnTo>
                  <a:pt x="211747" y="182879"/>
                </a:lnTo>
                <a:lnTo>
                  <a:pt x="217589" y="179069"/>
                </a:lnTo>
                <a:lnTo>
                  <a:pt x="226631" y="171449"/>
                </a:lnTo>
                <a:lnTo>
                  <a:pt x="231749" y="163829"/>
                </a:lnTo>
                <a:lnTo>
                  <a:pt x="238099" y="149859"/>
                </a:lnTo>
                <a:lnTo>
                  <a:pt x="239534" y="143509"/>
                </a:lnTo>
                <a:lnTo>
                  <a:pt x="238950" y="128269"/>
                </a:lnTo>
                <a:lnTo>
                  <a:pt x="237020" y="120649"/>
                </a:lnTo>
                <a:lnTo>
                  <a:pt x="235801" y="118109"/>
                </a:lnTo>
                <a:close/>
              </a:path>
              <a:path w="323850" h="308610">
                <a:moveTo>
                  <a:pt x="186778" y="68579"/>
                </a:moveTo>
                <a:lnTo>
                  <a:pt x="171183" y="68579"/>
                </a:lnTo>
                <a:lnTo>
                  <a:pt x="161925" y="72389"/>
                </a:lnTo>
                <a:lnTo>
                  <a:pt x="157556" y="74929"/>
                </a:lnTo>
                <a:lnTo>
                  <a:pt x="147475" y="85089"/>
                </a:lnTo>
                <a:lnTo>
                  <a:pt x="142061" y="96519"/>
                </a:lnTo>
                <a:lnTo>
                  <a:pt x="139472" y="110489"/>
                </a:lnTo>
                <a:lnTo>
                  <a:pt x="142324" y="123189"/>
                </a:lnTo>
                <a:lnTo>
                  <a:pt x="149466" y="133349"/>
                </a:lnTo>
                <a:lnTo>
                  <a:pt x="153809" y="138429"/>
                </a:lnTo>
                <a:lnTo>
                  <a:pt x="158394" y="142239"/>
                </a:lnTo>
                <a:lnTo>
                  <a:pt x="168033" y="147319"/>
                </a:lnTo>
                <a:lnTo>
                  <a:pt x="173139" y="147319"/>
                </a:lnTo>
                <a:lnTo>
                  <a:pt x="204711" y="133349"/>
                </a:lnTo>
                <a:lnTo>
                  <a:pt x="176466" y="133349"/>
                </a:lnTo>
                <a:lnTo>
                  <a:pt x="172986" y="132079"/>
                </a:lnTo>
                <a:lnTo>
                  <a:pt x="166941" y="129539"/>
                </a:lnTo>
                <a:lnTo>
                  <a:pt x="163842" y="126999"/>
                </a:lnTo>
                <a:lnTo>
                  <a:pt x="155282" y="116839"/>
                </a:lnTo>
                <a:lnTo>
                  <a:pt x="152679" y="110489"/>
                </a:lnTo>
                <a:lnTo>
                  <a:pt x="153085" y="99059"/>
                </a:lnTo>
                <a:lnTo>
                  <a:pt x="155930" y="92709"/>
                </a:lnTo>
                <a:lnTo>
                  <a:pt x="163830" y="86359"/>
                </a:lnTo>
                <a:lnTo>
                  <a:pt x="166395" y="85089"/>
                </a:lnTo>
                <a:lnTo>
                  <a:pt x="171818" y="82549"/>
                </a:lnTo>
                <a:lnTo>
                  <a:pt x="209400" y="82549"/>
                </a:lnTo>
                <a:lnTo>
                  <a:pt x="208172" y="81279"/>
                </a:lnTo>
                <a:lnTo>
                  <a:pt x="198920" y="73659"/>
                </a:lnTo>
                <a:lnTo>
                  <a:pt x="186778" y="68579"/>
                </a:lnTo>
                <a:close/>
              </a:path>
              <a:path w="323850" h="308610">
                <a:moveTo>
                  <a:pt x="209400" y="82549"/>
                </a:moveTo>
                <a:lnTo>
                  <a:pt x="181965" y="82549"/>
                </a:lnTo>
                <a:lnTo>
                  <a:pt x="186067" y="83819"/>
                </a:lnTo>
                <a:lnTo>
                  <a:pt x="194754" y="88899"/>
                </a:lnTo>
                <a:lnTo>
                  <a:pt x="199504" y="92709"/>
                </a:lnTo>
                <a:lnTo>
                  <a:pt x="204647" y="99059"/>
                </a:lnTo>
                <a:lnTo>
                  <a:pt x="205701" y="100329"/>
                </a:lnTo>
                <a:lnTo>
                  <a:pt x="206552" y="101599"/>
                </a:lnTo>
                <a:lnTo>
                  <a:pt x="209092" y="104139"/>
                </a:lnTo>
                <a:lnTo>
                  <a:pt x="207746" y="107949"/>
                </a:lnTo>
                <a:lnTo>
                  <a:pt x="190550" y="128269"/>
                </a:lnTo>
                <a:lnTo>
                  <a:pt x="185724" y="130809"/>
                </a:lnTo>
                <a:lnTo>
                  <a:pt x="183146" y="132079"/>
                </a:lnTo>
                <a:lnTo>
                  <a:pt x="176466" y="133349"/>
                </a:lnTo>
                <a:lnTo>
                  <a:pt x="204711" y="133349"/>
                </a:lnTo>
                <a:lnTo>
                  <a:pt x="207733" y="129539"/>
                </a:lnTo>
                <a:lnTo>
                  <a:pt x="212407" y="121919"/>
                </a:lnTo>
                <a:lnTo>
                  <a:pt x="214414" y="118109"/>
                </a:lnTo>
                <a:lnTo>
                  <a:pt x="235801" y="118109"/>
                </a:lnTo>
                <a:lnTo>
                  <a:pt x="232754" y="111759"/>
                </a:lnTo>
                <a:lnTo>
                  <a:pt x="226507" y="101599"/>
                </a:lnTo>
                <a:lnTo>
                  <a:pt x="218351" y="91439"/>
                </a:lnTo>
                <a:lnTo>
                  <a:pt x="217995" y="91439"/>
                </a:lnTo>
                <a:lnTo>
                  <a:pt x="209400" y="82549"/>
                </a:lnTo>
                <a:close/>
              </a:path>
              <a:path w="323850" h="308610">
                <a:moveTo>
                  <a:pt x="260254" y="66039"/>
                </a:moveTo>
                <a:lnTo>
                  <a:pt x="252107" y="66039"/>
                </a:lnTo>
                <a:lnTo>
                  <a:pt x="249059" y="72389"/>
                </a:lnTo>
                <a:lnTo>
                  <a:pt x="247827" y="78739"/>
                </a:lnTo>
                <a:lnTo>
                  <a:pt x="248442" y="85089"/>
                </a:lnTo>
                <a:lnTo>
                  <a:pt x="251518" y="95249"/>
                </a:lnTo>
                <a:lnTo>
                  <a:pt x="261874" y="106679"/>
                </a:lnTo>
                <a:lnTo>
                  <a:pt x="272653" y="110489"/>
                </a:lnTo>
                <a:lnTo>
                  <a:pt x="289250" y="111759"/>
                </a:lnTo>
                <a:lnTo>
                  <a:pt x="300122" y="105409"/>
                </a:lnTo>
                <a:lnTo>
                  <a:pt x="308328" y="99059"/>
                </a:lnTo>
                <a:lnTo>
                  <a:pt x="276250" y="99059"/>
                </a:lnTo>
                <a:lnTo>
                  <a:pt x="270776" y="95249"/>
                </a:lnTo>
                <a:lnTo>
                  <a:pt x="262775" y="86359"/>
                </a:lnTo>
                <a:lnTo>
                  <a:pt x="260667" y="82549"/>
                </a:lnTo>
                <a:lnTo>
                  <a:pt x="259245" y="72389"/>
                </a:lnTo>
                <a:lnTo>
                  <a:pt x="259803" y="67309"/>
                </a:lnTo>
                <a:lnTo>
                  <a:pt x="260254" y="66039"/>
                </a:lnTo>
                <a:close/>
              </a:path>
              <a:path w="323850" h="308610">
                <a:moveTo>
                  <a:pt x="280631" y="12699"/>
                </a:moveTo>
                <a:lnTo>
                  <a:pt x="258140" y="12699"/>
                </a:lnTo>
                <a:lnTo>
                  <a:pt x="262547" y="15239"/>
                </a:lnTo>
                <a:lnTo>
                  <a:pt x="266103" y="19049"/>
                </a:lnTo>
                <a:lnTo>
                  <a:pt x="269189" y="22859"/>
                </a:lnTo>
                <a:lnTo>
                  <a:pt x="271183" y="26669"/>
                </a:lnTo>
                <a:lnTo>
                  <a:pt x="272999" y="34289"/>
                </a:lnTo>
                <a:lnTo>
                  <a:pt x="272656" y="39369"/>
                </a:lnTo>
                <a:lnTo>
                  <a:pt x="271068" y="44449"/>
                </a:lnTo>
                <a:lnTo>
                  <a:pt x="267906" y="45719"/>
                </a:lnTo>
                <a:lnTo>
                  <a:pt x="264528" y="46989"/>
                </a:lnTo>
                <a:lnTo>
                  <a:pt x="257289" y="49529"/>
                </a:lnTo>
                <a:lnTo>
                  <a:pt x="254482" y="50799"/>
                </a:lnTo>
                <a:lnTo>
                  <a:pt x="247980" y="52069"/>
                </a:lnTo>
                <a:lnTo>
                  <a:pt x="244081" y="53339"/>
                </a:lnTo>
                <a:lnTo>
                  <a:pt x="291972" y="53339"/>
                </a:lnTo>
                <a:lnTo>
                  <a:pt x="298742" y="54609"/>
                </a:lnTo>
                <a:lnTo>
                  <a:pt x="301967" y="55879"/>
                </a:lnTo>
                <a:lnTo>
                  <a:pt x="305028" y="59689"/>
                </a:lnTo>
                <a:lnTo>
                  <a:pt x="309372" y="64769"/>
                </a:lnTo>
                <a:lnTo>
                  <a:pt x="311124" y="69849"/>
                </a:lnTo>
                <a:lnTo>
                  <a:pt x="309422" y="81279"/>
                </a:lnTo>
                <a:lnTo>
                  <a:pt x="306209" y="87629"/>
                </a:lnTo>
                <a:lnTo>
                  <a:pt x="295160" y="96519"/>
                </a:lnTo>
                <a:lnTo>
                  <a:pt x="289204" y="99059"/>
                </a:lnTo>
                <a:lnTo>
                  <a:pt x="308328" y="99059"/>
                </a:lnTo>
                <a:lnTo>
                  <a:pt x="313251" y="95249"/>
                </a:lnTo>
                <a:lnTo>
                  <a:pt x="319940" y="85089"/>
                </a:lnTo>
                <a:lnTo>
                  <a:pt x="323546" y="72389"/>
                </a:lnTo>
                <a:lnTo>
                  <a:pt x="322173" y="59689"/>
                </a:lnTo>
                <a:lnTo>
                  <a:pt x="315874" y="48259"/>
                </a:lnTo>
                <a:lnTo>
                  <a:pt x="311365" y="43179"/>
                </a:lnTo>
                <a:lnTo>
                  <a:pt x="308800" y="41909"/>
                </a:lnTo>
                <a:lnTo>
                  <a:pt x="280860" y="41909"/>
                </a:lnTo>
                <a:lnTo>
                  <a:pt x="280555" y="40639"/>
                </a:lnTo>
                <a:lnTo>
                  <a:pt x="283387" y="35559"/>
                </a:lnTo>
                <a:lnTo>
                  <a:pt x="284391" y="29209"/>
                </a:lnTo>
                <a:lnTo>
                  <a:pt x="282727" y="17779"/>
                </a:lnTo>
                <a:lnTo>
                  <a:pt x="280631" y="12699"/>
                </a:lnTo>
                <a:close/>
              </a:path>
              <a:path w="323850" h="308610">
                <a:moveTo>
                  <a:pt x="251430" y="0"/>
                </a:moveTo>
                <a:lnTo>
                  <a:pt x="220020" y="24129"/>
                </a:lnTo>
                <a:lnTo>
                  <a:pt x="214312" y="44449"/>
                </a:lnTo>
                <a:lnTo>
                  <a:pt x="216331" y="52069"/>
                </a:lnTo>
                <a:lnTo>
                  <a:pt x="225691" y="62229"/>
                </a:lnTo>
                <a:lnTo>
                  <a:pt x="229946" y="64769"/>
                </a:lnTo>
                <a:lnTo>
                  <a:pt x="239382" y="67309"/>
                </a:lnTo>
                <a:lnTo>
                  <a:pt x="245097" y="67309"/>
                </a:lnTo>
                <a:lnTo>
                  <a:pt x="251802" y="66039"/>
                </a:lnTo>
                <a:lnTo>
                  <a:pt x="260254" y="66039"/>
                </a:lnTo>
                <a:lnTo>
                  <a:pt x="261607" y="62229"/>
                </a:lnTo>
                <a:lnTo>
                  <a:pt x="266293" y="60959"/>
                </a:lnTo>
                <a:lnTo>
                  <a:pt x="270014" y="58419"/>
                </a:lnTo>
                <a:lnTo>
                  <a:pt x="275551" y="57149"/>
                </a:lnTo>
                <a:lnTo>
                  <a:pt x="278206" y="55879"/>
                </a:lnTo>
                <a:lnTo>
                  <a:pt x="280720" y="54609"/>
                </a:lnTo>
                <a:lnTo>
                  <a:pt x="287096" y="53339"/>
                </a:lnTo>
                <a:lnTo>
                  <a:pt x="244081" y="53339"/>
                </a:lnTo>
                <a:lnTo>
                  <a:pt x="237502" y="50799"/>
                </a:lnTo>
                <a:lnTo>
                  <a:pt x="234670" y="49529"/>
                </a:lnTo>
                <a:lnTo>
                  <a:pt x="228892" y="43179"/>
                </a:lnTo>
                <a:lnTo>
                  <a:pt x="227736" y="38099"/>
                </a:lnTo>
                <a:lnTo>
                  <a:pt x="229908" y="29209"/>
                </a:lnTo>
                <a:lnTo>
                  <a:pt x="232854" y="24129"/>
                </a:lnTo>
                <a:lnTo>
                  <a:pt x="242557" y="15239"/>
                </a:lnTo>
                <a:lnTo>
                  <a:pt x="247624" y="13969"/>
                </a:lnTo>
                <a:lnTo>
                  <a:pt x="258140" y="12699"/>
                </a:lnTo>
                <a:lnTo>
                  <a:pt x="280631" y="12699"/>
                </a:lnTo>
                <a:lnTo>
                  <a:pt x="275840" y="7619"/>
                </a:lnTo>
                <a:lnTo>
                  <a:pt x="266225" y="1269"/>
                </a:lnTo>
                <a:lnTo>
                  <a:pt x="251430" y="0"/>
                </a:lnTo>
                <a:close/>
              </a:path>
              <a:path w="323850" h="308610">
                <a:moveTo>
                  <a:pt x="294741" y="38099"/>
                </a:moveTo>
                <a:lnTo>
                  <a:pt x="288188" y="39369"/>
                </a:lnTo>
                <a:lnTo>
                  <a:pt x="280860" y="41909"/>
                </a:lnTo>
                <a:lnTo>
                  <a:pt x="308800" y="41909"/>
                </a:lnTo>
                <a:lnTo>
                  <a:pt x="306235" y="40639"/>
                </a:lnTo>
                <a:lnTo>
                  <a:pt x="294741" y="38099"/>
                </a:lnTo>
                <a:close/>
              </a:path>
            </a:pathLst>
          </a:custGeom>
          <a:solidFill>
            <a:srgbClr val="000000"/>
          </a:solidFill>
        </p:spPr>
        <p:txBody>
          <a:bodyPr wrap="square" lIns="0" tIns="0" rIns="0" bIns="0" rtlCol="0"/>
          <a:lstStyle/>
          <a:p>
            <a:endParaRPr dirty="0"/>
          </a:p>
        </p:txBody>
      </p:sp>
      <p:sp>
        <p:nvSpPr>
          <p:cNvPr id="40" name="object 40"/>
          <p:cNvSpPr/>
          <p:nvPr/>
        </p:nvSpPr>
        <p:spPr>
          <a:xfrm>
            <a:off x="1384680" y="6056160"/>
            <a:ext cx="315595" cy="306070"/>
          </a:xfrm>
          <a:custGeom>
            <a:avLst/>
            <a:gdLst/>
            <a:ahLst/>
            <a:cxnLst/>
            <a:rect l="l" t="t" r="r" b="b"/>
            <a:pathLst>
              <a:path w="315594" h="306070">
                <a:moveTo>
                  <a:pt x="43602" y="224790"/>
                </a:moveTo>
                <a:lnTo>
                  <a:pt x="24510" y="224790"/>
                </a:lnTo>
                <a:lnTo>
                  <a:pt x="74168" y="281940"/>
                </a:lnTo>
                <a:lnTo>
                  <a:pt x="56515" y="298450"/>
                </a:lnTo>
                <a:lnTo>
                  <a:pt x="64007" y="306070"/>
                </a:lnTo>
                <a:lnTo>
                  <a:pt x="102779" y="273050"/>
                </a:lnTo>
                <a:lnTo>
                  <a:pt x="85216" y="273050"/>
                </a:lnTo>
                <a:lnTo>
                  <a:pt x="43602" y="224790"/>
                </a:lnTo>
                <a:close/>
              </a:path>
              <a:path w="315594" h="306070">
                <a:moveTo>
                  <a:pt x="102615" y="257810"/>
                </a:moveTo>
                <a:lnTo>
                  <a:pt x="85216" y="273050"/>
                </a:lnTo>
                <a:lnTo>
                  <a:pt x="102779" y="273050"/>
                </a:lnTo>
                <a:lnTo>
                  <a:pt x="110235" y="266700"/>
                </a:lnTo>
                <a:lnTo>
                  <a:pt x="102615" y="257810"/>
                </a:lnTo>
                <a:close/>
              </a:path>
              <a:path w="315594" h="306070">
                <a:moveTo>
                  <a:pt x="166192" y="175259"/>
                </a:moveTo>
                <a:lnTo>
                  <a:pt x="145415" y="175259"/>
                </a:lnTo>
                <a:lnTo>
                  <a:pt x="151214" y="176530"/>
                </a:lnTo>
                <a:lnTo>
                  <a:pt x="155701" y="187959"/>
                </a:lnTo>
                <a:lnTo>
                  <a:pt x="156738" y="200659"/>
                </a:lnTo>
                <a:lnTo>
                  <a:pt x="152661" y="212090"/>
                </a:lnTo>
                <a:lnTo>
                  <a:pt x="143637" y="223520"/>
                </a:lnTo>
                <a:lnTo>
                  <a:pt x="141224" y="224790"/>
                </a:lnTo>
                <a:lnTo>
                  <a:pt x="138684" y="227329"/>
                </a:lnTo>
                <a:lnTo>
                  <a:pt x="133857" y="229870"/>
                </a:lnTo>
                <a:lnTo>
                  <a:pt x="131699" y="229870"/>
                </a:lnTo>
                <a:lnTo>
                  <a:pt x="130175" y="231140"/>
                </a:lnTo>
                <a:lnTo>
                  <a:pt x="129540" y="231140"/>
                </a:lnTo>
                <a:lnTo>
                  <a:pt x="139065" y="242570"/>
                </a:lnTo>
                <a:lnTo>
                  <a:pt x="140843" y="241300"/>
                </a:lnTo>
                <a:lnTo>
                  <a:pt x="146557" y="237490"/>
                </a:lnTo>
                <a:lnTo>
                  <a:pt x="170560" y="200659"/>
                </a:lnTo>
                <a:lnTo>
                  <a:pt x="170180" y="193040"/>
                </a:lnTo>
                <a:lnTo>
                  <a:pt x="169925" y="186690"/>
                </a:lnTo>
                <a:lnTo>
                  <a:pt x="168021" y="179070"/>
                </a:lnTo>
                <a:lnTo>
                  <a:pt x="166192" y="175259"/>
                </a:lnTo>
                <a:close/>
              </a:path>
              <a:path w="315594" h="306070">
                <a:moveTo>
                  <a:pt x="18415" y="195580"/>
                </a:moveTo>
                <a:lnTo>
                  <a:pt x="9525" y="204470"/>
                </a:lnTo>
                <a:lnTo>
                  <a:pt x="11556" y="207010"/>
                </a:lnTo>
                <a:lnTo>
                  <a:pt x="12700" y="209550"/>
                </a:lnTo>
                <a:lnTo>
                  <a:pt x="13207" y="213360"/>
                </a:lnTo>
                <a:lnTo>
                  <a:pt x="12827" y="215900"/>
                </a:lnTo>
                <a:lnTo>
                  <a:pt x="11937" y="218440"/>
                </a:lnTo>
                <a:lnTo>
                  <a:pt x="11175" y="220979"/>
                </a:lnTo>
                <a:lnTo>
                  <a:pt x="9652" y="223520"/>
                </a:lnTo>
                <a:lnTo>
                  <a:pt x="2412" y="231140"/>
                </a:lnTo>
                <a:lnTo>
                  <a:pt x="0" y="232410"/>
                </a:lnTo>
                <a:lnTo>
                  <a:pt x="6731" y="241300"/>
                </a:lnTo>
                <a:lnTo>
                  <a:pt x="24510" y="224790"/>
                </a:lnTo>
                <a:lnTo>
                  <a:pt x="43602" y="224790"/>
                </a:lnTo>
                <a:lnTo>
                  <a:pt x="18415" y="195580"/>
                </a:lnTo>
                <a:close/>
              </a:path>
              <a:path w="315594" h="306070">
                <a:moveTo>
                  <a:pt x="117728" y="125730"/>
                </a:moveTo>
                <a:lnTo>
                  <a:pt x="106934" y="125730"/>
                </a:lnTo>
                <a:lnTo>
                  <a:pt x="102107" y="127000"/>
                </a:lnTo>
                <a:lnTo>
                  <a:pt x="73045" y="153670"/>
                </a:lnTo>
                <a:lnTo>
                  <a:pt x="70485" y="167640"/>
                </a:lnTo>
                <a:lnTo>
                  <a:pt x="73310" y="180340"/>
                </a:lnTo>
                <a:lnTo>
                  <a:pt x="80390" y="191770"/>
                </a:lnTo>
                <a:lnTo>
                  <a:pt x="84835" y="196850"/>
                </a:lnTo>
                <a:lnTo>
                  <a:pt x="89407" y="199390"/>
                </a:lnTo>
                <a:lnTo>
                  <a:pt x="99059" y="204470"/>
                </a:lnTo>
                <a:lnTo>
                  <a:pt x="104140" y="204470"/>
                </a:lnTo>
                <a:lnTo>
                  <a:pt x="114046" y="203200"/>
                </a:lnTo>
                <a:lnTo>
                  <a:pt x="118109" y="203200"/>
                </a:lnTo>
                <a:lnTo>
                  <a:pt x="124968" y="199390"/>
                </a:lnTo>
                <a:lnTo>
                  <a:pt x="128524" y="196850"/>
                </a:lnTo>
                <a:lnTo>
                  <a:pt x="131953" y="193040"/>
                </a:lnTo>
                <a:lnTo>
                  <a:pt x="135635" y="190500"/>
                </a:lnTo>
                <a:lnTo>
                  <a:pt x="107441" y="190500"/>
                </a:lnTo>
                <a:lnTo>
                  <a:pt x="104012" y="189230"/>
                </a:lnTo>
                <a:lnTo>
                  <a:pt x="97916" y="186690"/>
                </a:lnTo>
                <a:lnTo>
                  <a:pt x="94868" y="184150"/>
                </a:lnTo>
                <a:lnTo>
                  <a:pt x="86232" y="173990"/>
                </a:lnTo>
                <a:lnTo>
                  <a:pt x="83693" y="168909"/>
                </a:lnTo>
                <a:lnTo>
                  <a:pt x="83819" y="162559"/>
                </a:lnTo>
                <a:lnTo>
                  <a:pt x="102743" y="139700"/>
                </a:lnTo>
                <a:lnTo>
                  <a:pt x="140409" y="139700"/>
                </a:lnTo>
                <a:lnTo>
                  <a:pt x="139183" y="138430"/>
                </a:lnTo>
                <a:lnTo>
                  <a:pt x="129921" y="132080"/>
                </a:lnTo>
                <a:lnTo>
                  <a:pt x="123825" y="128270"/>
                </a:lnTo>
                <a:lnTo>
                  <a:pt x="117728" y="125730"/>
                </a:lnTo>
                <a:close/>
              </a:path>
              <a:path w="315594" h="306070">
                <a:moveTo>
                  <a:pt x="140409" y="139700"/>
                </a:moveTo>
                <a:lnTo>
                  <a:pt x="112903" y="139700"/>
                </a:lnTo>
                <a:lnTo>
                  <a:pt x="117093" y="140970"/>
                </a:lnTo>
                <a:lnTo>
                  <a:pt x="125730" y="146050"/>
                </a:lnTo>
                <a:lnTo>
                  <a:pt x="130428" y="149859"/>
                </a:lnTo>
                <a:lnTo>
                  <a:pt x="135635" y="156209"/>
                </a:lnTo>
                <a:lnTo>
                  <a:pt x="136652" y="157480"/>
                </a:lnTo>
                <a:lnTo>
                  <a:pt x="137540" y="158750"/>
                </a:lnTo>
                <a:lnTo>
                  <a:pt x="140081" y="161290"/>
                </a:lnTo>
                <a:lnTo>
                  <a:pt x="138684" y="165100"/>
                </a:lnTo>
                <a:lnTo>
                  <a:pt x="136906" y="168909"/>
                </a:lnTo>
                <a:lnTo>
                  <a:pt x="134493" y="172720"/>
                </a:lnTo>
                <a:lnTo>
                  <a:pt x="132206" y="176530"/>
                </a:lnTo>
                <a:lnTo>
                  <a:pt x="129540" y="179070"/>
                </a:lnTo>
                <a:lnTo>
                  <a:pt x="123952" y="184150"/>
                </a:lnTo>
                <a:lnTo>
                  <a:pt x="121538" y="185420"/>
                </a:lnTo>
                <a:lnTo>
                  <a:pt x="116712" y="189230"/>
                </a:lnTo>
                <a:lnTo>
                  <a:pt x="111378" y="189230"/>
                </a:lnTo>
                <a:lnTo>
                  <a:pt x="107441" y="190500"/>
                </a:lnTo>
                <a:lnTo>
                  <a:pt x="135635" y="190500"/>
                </a:lnTo>
                <a:lnTo>
                  <a:pt x="138684" y="186690"/>
                </a:lnTo>
                <a:lnTo>
                  <a:pt x="141097" y="182880"/>
                </a:lnTo>
                <a:lnTo>
                  <a:pt x="143382" y="179070"/>
                </a:lnTo>
                <a:lnTo>
                  <a:pt x="145415" y="175259"/>
                </a:lnTo>
                <a:lnTo>
                  <a:pt x="166192" y="175259"/>
                </a:lnTo>
                <a:lnTo>
                  <a:pt x="163753" y="170180"/>
                </a:lnTo>
                <a:lnTo>
                  <a:pt x="157477" y="158750"/>
                </a:lnTo>
                <a:lnTo>
                  <a:pt x="149352" y="148590"/>
                </a:lnTo>
                <a:lnTo>
                  <a:pt x="148996" y="148590"/>
                </a:lnTo>
                <a:lnTo>
                  <a:pt x="140409" y="139700"/>
                </a:lnTo>
                <a:close/>
              </a:path>
              <a:path w="315594" h="306070">
                <a:moveTo>
                  <a:pt x="235769" y="115570"/>
                </a:moveTo>
                <a:lnTo>
                  <a:pt x="214375" y="115570"/>
                </a:lnTo>
                <a:lnTo>
                  <a:pt x="220200" y="116840"/>
                </a:lnTo>
                <a:lnTo>
                  <a:pt x="224663" y="128270"/>
                </a:lnTo>
                <a:lnTo>
                  <a:pt x="210184" y="165100"/>
                </a:lnTo>
                <a:lnTo>
                  <a:pt x="205231" y="167640"/>
                </a:lnTo>
                <a:lnTo>
                  <a:pt x="202819" y="168909"/>
                </a:lnTo>
                <a:lnTo>
                  <a:pt x="200787" y="170180"/>
                </a:lnTo>
                <a:lnTo>
                  <a:pt x="199135" y="170180"/>
                </a:lnTo>
                <a:lnTo>
                  <a:pt x="198628" y="171450"/>
                </a:lnTo>
                <a:lnTo>
                  <a:pt x="208153" y="181609"/>
                </a:lnTo>
                <a:lnTo>
                  <a:pt x="209931" y="181609"/>
                </a:lnTo>
                <a:lnTo>
                  <a:pt x="211709" y="180340"/>
                </a:lnTo>
                <a:lnTo>
                  <a:pt x="213613" y="179070"/>
                </a:lnTo>
                <a:lnTo>
                  <a:pt x="215646" y="177800"/>
                </a:lnTo>
                <a:lnTo>
                  <a:pt x="217550" y="176530"/>
                </a:lnTo>
                <a:lnTo>
                  <a:pt x="219582" y="173990"/>
                </a:lnTo>
                <a:lnTo>
                  <a:pt x="226568" y="168909"/>
                </a:lnTo>
                <a:lnTo>
                  <a:pt x="231775" y="161290"/>
                </a:lnTo>
                <a:lnTo>
                  <a:pt x="238125" y="147320"/>
                </a:lnTo>
                <a:lnTo>
                  <a:pt x="239522" y="140970"/>
                </a:lnTo>
                <a:lnTo>
                  <a:pt x="239268" y="133350"/>
                </a:lnTo>
                <a:lnTo>
                  <a:pt x="238887" y="125730"/>
                </a:lnTo>
                <a:lnTo>
                  <a:pt x="236981" y="118109"/>
                </a:lnTo>
                <a:lnTo>
                  <a:pt x="235769" y="115570"/>
                </a:lnTo>
                <a:close/>
              </a:path>
              <a:path w="315594" h="306070">
                <a:moveTo>
                  <a:pt x="186816" y="66040"/>
                </a:moveTo>
                <a:lnTo>
                  <a:pt x="171196" y="66040"/>
                </a:lnTo>
                <a:lnTo>
                  <a:pt x="166497" y="68580"/>
                </a:lnTo>
                <a:lnTo>
                  <a:pt x="161925" y="69850"/>
                </a:lnTo>
                <a:lnTo>
                  <a:pt x="157480" y="72390"/>
                </a:lnTo>
                <a:lnTo>
                  <a:pt x="147458" y="82550"/>
                </a:lnTo>
                <a:lnTo>
                  <a:pt x="142060" y="93980"/>
                </a:lnTo>
                <a:lnTo>
                  <a:pt x="139449" y="107950"/>
                </a:lnTo>
                <a:lnTo>
                  <a:pt x="142303" y="120650"/>
                </a:lnTo>
                <a:lnTo>
                  <a:pt x="149478" y="130809"/>
                </a:lnTo>
                <a:lnTo>
                  <a:pt x="153797" y="135890"/>
                </a:lnTo>
                <a:lnTo>
                  <a:pt x="158369" y="139700"/>
                </a:lnTo>
                <a:lnTo>
                  <a:pt x="168021" y="144780"/>
                </a:lnTo>
                <a:lnTo>
                  <a:pt x="173100" y="144780"/>
                </a:lnTo>
                <a:lnTo>
                  <a:pt x="183134" y="143509"/>
                </a:lnTo>
                <a:lnTo>
                  <a:pt x="187071" y="142240"/>
                </a:lnTo>
                <a:lnTo>
                  <a:pt x="190500" y="140970"/>
                </a:lnTo>
                <a:lnTo>
                  <a:pt x="194056" y="139700"/>
                </a:lnTo>
                <a:lnTo>
                  <a:pt x="197484" y="137159"/>
                </a:lnTo>
                <a:lnTo>
                  <a:pt x="201040" y="133350"/>
                </a:lnTo>
                <a:lnTo>
                  <a:pt x="204724" y="130809"/>
                </a:lnTo>
                <a:lnTo>
                  <a:pt x="176403" y="130809"/>
                </a:lnTo>
                <a:lnTo>
                  <a:pt x="172974" y="129540"/>
                </a:lnTo>
                <a:lnTo>
                  <a:pt x="166878" y="127000"/>
                </a:lnTo>
                <a:lnTo>
                  <a:pt x="163830" y="124459"/>
                </a:lnTo>
                <a:lnTo>
                  <a:pt x="155321" y="114300"/>
                </a:lnTo>
                <a:lnTo>
                  <a:pt x="152653" y="107950"/>
                </a:lnTo>
                <a:lnTo>
                  <a:pt x="152857" y="102870"/>
                </a:lnTo>
                <a:lnTo>
                  <a:pt x="153034" y="96520"/>
                </a:lnTo>
                <a:lnTo>
                  <a:pt x="171831" y="80009"/>
                </a:lnTo>
                <a:lnTo>
                  <a:pt x="209370" y="80009"/>
                </a:lnTo>
                <a:lnTo>
                  <a:pt x="208144" y="78740"/>
                </a:lnTo>
                <a:lnTo>
                  <a:pt x="198881" y="71120"/>
                </a:lnTo>
                <a:lnTo>
                  <a:pt x="186816" y="66040"/>
                </a:lnTo>
                <a:close/>
              </a:path>
              <a:path w="315594" h="306070">
                <a:moveTo>
                  <a:pt x="209370" y="80009"/>
                </a:moveTo>
                <a:lnTo>
                  <a:pt x="181990" y="80009"/>
                </a:lnTo>
                <a:lnTo>
                  <a:pt x="186055" y="81280"/>
                </a:lnTo>
                <a:lnTo>
                  <a:pt x="194690" y="86359"/>
                </a:lnTo>
                <a:lnTo>
                  <a:pt x="199516" y="90170"/>
                </a:lnTo>
                <a:lnTo>
                  <a:pt x="204597" y="96520"/>
                </a:lnTo>
                <a:lnTo>
                  <a:pt x="205740" y="97790"/>
                </a:lnTo>
                <a:lnTo>
                  <a:pt x="209041" y="101600"/>
                </a:lnTo>
                <a:lnTo>
                  <a:pt x="207772" y="105409"/>
                </a:lnTo>
                <a:lnTo>
                  <a:pt x="205866" y="109220"/>
                </a:lnTo>
                <a:lnTo>
                  <a:pt x="203581" y="113030"/>
                </a:lnTo>
                <a:lnTo>
                  <a:pt x="201168" y="116840"/>
                </a:lnTo>
                <a:lnTo>
                  <a:pt x="198500" y="119380"/>
                </a:lnTo>
                <a:lnTo>
                  <a:pt x="195580" y="121920"/>
                </a:lnTo>
                <a:lnTo>
                  <a:pt x="193040" y="124459"/>
                </a:lnTo>
                <a:lnTo>
                  <a:pt x="190500" y="125730"/>
                </a:lnTo>
                <a:lnTo>
                  <a:pt x="185674" y="128270"/>
                </a:lnTo>
                <a:lnTo>
                  <a:pt x="183134" y="129540"/>
                </a:lnTo>
                <a:lnTo>
                  <a:pt x="176403" y="130809"/>
                </a:lnTo>
                <a:lnTo>
                  <a:pt x="204724" y="130809"/>
                </a:lnTo>
                <a:lnTo>
                  <a:pt x="207772" y="127000"/>
                </a:lnTo>
                <a:lnTo>
                  <a:pt x="212344" y="119380"/>
                </a:lnTo>
                <a:lnTo>
                  <a:pt x="214375" y="115570"/>
                </a:lnTo>
                <a:lnTo>
                  <a:pt x="235769" y="115570"/>
                </a:lnTo>
                <a:lnTo>
                  <a:pt x="232739" y="109220"/>
                </a:lnTo>
                <a:lnTo>
                  <a:pt x="226486" y="99059"/>
                </a:lnTo>
                <a:lnTo>
                  <a:pt x="218312" y="88900"/>
                </a:lnTo>
                <a:lnTo>
                  <a:pt x="217957" y="88900"/>
                </a:lnTo>
                <a:lnTo>
                  <a:pt x="209370" y="80009"/>
                </a:lnTo>
                <a:close/>
              </a:path>
              <a:path w="315594" h="306070">
                <a:moveTo>
                  <a:pt x="311337" y="49530"/>
                </a:moveTo>
                <a:lnTo>
                  <a:pt x="290321" y="49530"/>
                </a:lnTo>
                <a:lnTo>
                  <a:pt x="296102" y="50800"/>
                </a:lnTo>
                <a:lnTo>
                  <a:pt x="300605" y="62230"/>
                </a:lnTo>
                <a:lnTo>
                  <a:pt x="286131" y="99059"/>
                </a:lnTo>
                <a:lnTo>
                  <a:pt x="281177" y="101600"/>
                </a:lnTo>
                <a:lnTo>
                  <a:pt x="278764" y="102870"/>
                </a:lnTo>
                <a:lnTo>
                  <a:pt x="276732" y="104140"/>
                </a:lnTo>
                <a:lnTo>
                  <a:pt x="275081" y="104140"/>
                </a:lnTo>
                <a:lnTo>
                  <a:pt x="274446" y="105409"/>
                </a:lnTo>
                <a:lnTo>
                  <a:pt x="283971" y="115570"/>
                </a:lnTo>
                <a:lnTo>
                  <a:pt x="285750" y="115570"/>
                </a:lnTo>
                <a:lnTo>
                  <a:pt x="291464" y="111759"/>
                </a:lnTo>
                <a:lnTo>
                  <a:pt x="293496" y="110490"/>
                </a:lnTo>
                <a:lnTo>
                  <a:pt x="295529" y="107950"/>
                </a:lnTo>
                <a:lnTo>
                  <a:pt x="302513" y="102870"/>
                </a:lnTo>
                <a:lnTo>
                  <a:pt x="307594" y="95250"/>
                </a:lnTo>
                <a:lnTo>
                  <a:pt x="313944" y="82550"/>
                </a:lnTo>
                <a:lnTo>
                  <a:pt x="315468" y="74930"/>
                </a:lnTo>
                <a:lnTo>
                  <a:pt x="315150" y="68580"/>
                </a:lnTo>
                <a:lnTo>
                  <a:pt x="314832" y="59690"/>
                </a:lnTo>
                <a:lnTo>
                  <a:pt x="312927" y="53340"/>
                </a:lnTo>
                <a:lnTo>
                  <a:pt x="311337" y="49530"/>
                </a:lnTo>
                <a:close/>
              </a:path>
              <a:path w="315594" h="306070">
                <a:moveTo>
                  <a:pt x="262636" y="0"/>
                </a:moveTo>
                <a:lnTo>
                  <a:pt x="247014" y="0"/>
                </a:lnTo>
                <a:lnTo>
                  <a:pt x="237871" y="3809"/>
                </a:lnTo>
                <a:lnTo>
                  <a:pt x="233425" y="6350"/>
                </a:lnTo>
                <a:lnTo>
                  <a:pt x="223397" y="16509"/>
                </a:lnTo>
                <a:lnTo>
                  <a:pt x="217953" y="27940"/>
                </a:lnTo>
                <a:lnTo>
                  <a:pt x="215392" y="41909"/>
                </a:lnTo>
                <a:lnTo>
                  <a:pt x="218215" y="54609"/>
                </a:lnTo>
                <a:lnTo>
                  <a:pt x="225297" y="64770"/>
                </a:lnTo>
                <a:lnTo>
                  <a:pt x="229743" y="69850"/>
                </a:lnTo>
                <a:lnTo>
                  <a:pt x="234315" y="73659"/>
                </a:lnTo>
                <a:lnTo>
                  <a:pt x="243967" y="78740"/>
                </a:lnTo>
                <a:lnTo>
                  <a:pt x="249046" y="78740"/>
                </a:lnTo>
                <a:lnTo>
                  <a:pt x="276860" y="67309"/>
                </a:lnTo>
                <a:lnTo>
                  <a:pt x="280669" y="64770"/>
                </a:lnTo>
                <a:lnTo>
                  <a:pt x="252349" y="64770"/>
                </a:lnTo>
                <a:lnTo>
                  <a:pt x="248919" y="63500"/>
                </a:lnTo>
                <a:lnTo>
                  <a:pt x="242824" y="60959"/>
                </a:lnTo>
                <a:lnTo>
                  <a:pt x="239775" y="58420"/>
                </a:lnTo>
                <a:lnTo>
                  <a:pt x="231140" y="48259"/>
                </a:lnTo>
                <a:lnTo>
                  <a:pt x="228600" y="41909"/>
                </a:lnTo>
                <a:lnTo>
                  <a:pt x="228727" y="35559"/>
                </a:lnTo>
                <a:lnTo>
                  <a:pt x="247650" y="13970"/>
                </a:lnTo>
                <a:lnTo>
                  <a:pt x="285316" y="13970"/>
                </a:lnTo>
                <a:lnTo>
                  <a:pt x="284090" y="12700"/>
                </a:lnTo>
                <a:lnTo>
                  <a:pt x="274827" y="5080"/>
                </a:lnTo>
                <a:lnTo>
                  <a:pt x="262636" y="0"/>
                </a:lnTo>
                <a:close/>
              </a:path>
              <a:path w="315594" h="306070">
                <a:moveTo>
                  <a:pt x="285316" y="13970"/>
                </a:moveTo>
                <a:lnTo>
                  <a:pt x="257810" y="13970"/>
                </a:lnTo>
                <a:lnTo>
                  <a:pt x="262000" y="15240"/>
                </a:lnTo>
                <a:lnTo>
                  <a:pt x="270637" y="20320"/>
                </a:lnTo>
                <a:lnTo>
                  <a:pt x="275336" y="24130"/>
                </a:lnTo>
                <a:lnTo>
                  <a:pt x="280543" y="30480"/>
                </a:lnTo>
                <a:lnTo>
                  <a:pt x="281558" y="31750"/>
                </a:lnTo>
                <a:lnTo>
                  <a:pt x="282448" y="33020"/>
                </a:lnTo>
                <a:lnTo>
                  <a:pt x="284988" y="35559"/>
                </a:lnTo>
                <a:lnTo>
                  <a:pt x="283591" y="39370"/>
                </a:lnTo>
                <a:lnTo>
                  <a:pt x="281813" y="43180"/>
                </a:lnTo>
                <a:lnTo>
                  <a:pt x="279400" y="46990"/>
                </a:lnTo>
                <a:lnTo>
                  <a:pt x="277113" y="50800"/>
                </a:lnTo>
                <a:lnTo>
                  <a:pt x="274446" y="53340"/>
                </a:lnTo>
                <a:lnTo>
                  <a:pt x="271399" y="55880"/>
                </a:lnTo>
                <a:lnTo>
                  <a:pt x="268858" y="58420"/>
                </a:lnTo>
                <a:lnTo>
                  <a:pt x="261619" y="62230"/>
                </a:lnTo>
                <a:lnTo>
                  <a:pt x="259080" y="63500"/>
                </a:lnTo>
                <a:lnTo>
                  <a:pt x="252349" y="64770"/>
                </a:lnTo>
                <a:lnTo>
                  <a:pt x="280669" y="64770"/>
                </a:lnTo>
                <a:lnTo>
                  <a:pt x="283591" y="60959"/>
                </a:lnTo>
                <a:lnTo>
                  <a:pt x="286004" y="57150"/>
                </a:lnTo>
                <a:lnTo>
                  <a:pt x="288289" y="53340"/>
                </a:lnTo>
                <a:lnTo>
                  <a:pt x="290321" y="49530"/>
                </a:lnTo>
                <a:lnTo>
                  <a:pt x="311337" y="49530"/>
                </a:lnTo>
                <a:lnTo>
                  <a:pt x="308685" y="43180"/>
                </a:lnTo>
                <a:lnTo>
                  <a:pt x="302432" y="33020"/>
                </a:lnTo>
                <a:lnTo>
                  <a:pt x="294258" y="22859"/>
                </a:lnTo>
                <a:lnTo>
                  <a:pt x="293903" y="22859"/>
                </a:lnTo>
                <a:lnTo>
                  <a:pt x="285316" y="13970"/>
                </a:lnTo>
                <a:close/>
              </a:path>
            </a:pathLst>
          </a:custGeom>
          <a:solidFill>
            <a:srgbClr val="000000"/>
          </a:solidFill>
        </p:spPr>
        <p:txBody>
          <a:bodyPr wrap="square" lIns="0" tIns="0" rIns="0" bIns="0" rtlCol="0"/>
          <a:lstStyle/>
          <a:p>
            <a:endParaRPr dirty="0"/>
          </a:p>
        </p:txBody>
      </p:sp>
      <p:sp>
        <p:nvSpPr>
          <p:cNvPr id="41" name="object 41"/>
          <p:cNvSpPr/>
          <p:nvPr/>
        </p:nvSpPr>
        <p:spPr>
          <a:xfrm>
            <a:off x="2048510" y="6055639"/>
            <a:ext cx="332105" cy="312420"/>
          </a:xfrm>
          <a:custGeom>
            <a:avLst/>
            <a:gdLst/>
            <a:ahLst/>
            <a:cxnLst/>
            <a:rect l="l" t="t" r="r" b="b"/>
            <a:pathLst>
              <a:path w="332105" h="312420">
                <a:moveTo>
                  <a:pt x="71331" y="207009"/>
                </a:moveTo>
                <a:lnTo>
                  <a:pt x="48259" y="207009"/>
                </a:lnTo>
                <a:lnTo>
                  <a:pt x="52704" y="208279"/>
                </a:lnTo>
                <a:lnTo>
                  <a:pt x="56514" y="213359"/>
                </a:lnTo>
                <a:lnTo>
                  <a:pt x="60832" y="218439"/>
                </a:lnTo>
                <a:lnTo>
                  <a:pt x="63372" y="223519"/>
                </a:lnTo>
                <a:lnTo>
                  <a:pt x="64604" y="233679"/>
                </a:lnTo>
                <a:lnTo>
                  <a:pt x="64785" y="245109"/>
                </a:lnTo>
                <a:lnTo>
                  <a:pt x="63881" y="260349"/>
                </a:lnTo>
                <a:lnTo>
                  <a:pt x="63372" y="266699"/>
                </a:lnTo>
                <a:lnTo>
                  <a:pt x="62610" y="273049"/>
                </a:lnTo>
                <a:lnTo>
                  <a:pt x="59562" y="294639"/>
                </a:lnTo>
                <a:lnTo>
                  <a:pt x="58419" y="300989"/>
                </a:lnTo>
                <a:lnTo>
                  <a:pt x="68833" y="312419"/>
                </a:lnTo>
                <a:lnTo>
                  <a:pt x="91059" y="293369"/>
                </a:lnTo>
                <a:lnTo>
                  <a:pt x="72262" y="293369"/>
                </a:lnTo>
                <a:lnTo>
                  <a:pt x="73278" y="287019"/>
                </a:lnTo>
                <a:lnTo>
                  <a:pt x="75310" y="271779"/>
                </a:lnTo>
                <a:lnTo>
                  <a:pt x="76453" y="264159"/>
                </a:lnTo>
                <a:lnTo>
                  <a:pt x="77215" y="256539"/>
                </a:lnTo>
                <a:lnTo>
                  <a:pt x="77850" y="248919"/>
                </a:lnTo>
                <a:lnTo>
                  <a:pt x="78358" y="243839"/>
                </a:lnTo>
                <a:lnTo>
                  <a:pt x="78612" y="234949"/>
                </a:lnTo>
                <a:lnTo>
                  <a:pt x="72770" y="209549"/>
                </a:lnTo>
                <a:lnTo>
                  <a:pt x="71331" y="207009"/>
                </a:lnTo>
                <a:close/>
              </a:path>
              <a:path w="332105" h="312420">
                <a:moveTo>
                  <a:pt x="118109" y="252729"/>
                </a:moveTo>
                <a:lnTo>
                  <a:pt x="72262" y="293369"/>
                </a:lnTo>
                <a:lnTo>
                  <a:pt x="91059" y="293369"/>
                </a:lnTo>
                <a:lnTo>
                  <a:pt x="126618" y="262889"/>
                </a:lnTo>
                <a:lnTo>
                  <a:pt x="118109" y="252729"/>
                </a:lnTo>
                <a:close/>
              </a:path>
              <a:path w="332105" h="312420">
                <a:moveTo>
                  <a:pt x="42537" y="191769"/>
                </a:moveTo>
                <a:lnTo>
                  <a:pt x="4063" y="220979"/>
                </a:lnTo>
                <a:lnTo>
                  <a:pt x="0" y="229869"/>
                </a:lnTo>
                <a:lnTo>
                  <a:pt x="10413" y="241299"/>
                </a:lnTo>
                <a:lnTo>
                  <a:pt x="10921" y="241299"/>
                </a:lnTo>
                <a:lnTo>
                  <a:pt x="12700" y="234949"/>
                </a:lnTo>
                <a:lnTo>
                  <a:pt x="14985" y="229869"/>
                </a:lnTo>
                <a:lnTo>
                  <a:pt x="17906" y="224789"/>
                </a:lnTo>
                <a:lnTo>
                  <a:pt x="20954" y="219709"/>
                </a:lnTo>
                <a:lnTo>
                  <a:pt x="24129" y="215899"/>
                </a:lnTo>
                <a:lnTo>
                  <a:pt x="27685" y="213359"/>
                </a:lnTo>
                <a:lnTo>
                  <a:pt x="32892" y="208279"/>
                </a:lnTo>
                <a:lnTo>
                  <a:pt x="38100" y="207009"/>
                </a:lnTo>
                <a:lnTo>
                  <a:pt x="71331" y="207009"/>
                </a:lnTo>
                <a:lnTo>
                  <a:pt x="70612" y="205739"/>
                </a:lnTo>
                <a:lnTo>
                  <a:pt x="66260" y="200659"/>
                </a:lnTo>
                <a:lnTo>
                  <a:pt x="56135" y="194309"/>
                </a:lnTo>
                <a:lnTo>
                  <a:pt x="42537" y="191769"/>
                </a:lnTo>
                <a:close/>
              </a:path>
              <a:path w="332105" h="312420">
                <a:moveTo>
                  <a:pt x="117671" y="125729"/>
                </a:moveTo>
                <a:lnTo>
                  <a:pt x="106525" y="129539"/>
                </a:lnTo>
                <a:lnTo>
                  <a:pt x="94383" y="138429"/>
                </a:lnTo>
                <a:lnTo>
                  <a:pt x="88009" y="147319"/>
                </a:lnTo>
                <a:lnTo>
                  <a:pt x="85211" y="158749"/>
                </a:lnTo>
                <a:lnTo>
                  <a:pt x="86306" y="173989"/>
                </a:lnTo>
                <a:lnTo>
                  <a:pt x="108993" y="208279"/>
                </a:lnTo>
                <a:lnTo>
                  <a:pt x="152750" y="233679"/>
                </a:lnTo>
                <a:lnTo>
                  <a:pt x="164063" y="231139"/>
                </a:lnTo>
                <a:lnTo>
                  <a:pt x="175691" y="223519"/>
                </a:lnTo>
                <a:lnTo>
                  <a:pt x="177797" y="220979"/>
                </a:lnTo>
                <a:lnTo>
                  <a:pt x="151383" y="220979"/>
                </a:lnTo>
                <a:lnTo>
                  <a:pt x="143763" y="218439"/>
                </a:lnTo>
                <a:lnTo>
                  <a:pt x="139572" y="215899"/>
                </a:lnTo>
                <a:lnTo>
                  <a:pt x="135635" y="213359"/>
                </a:lnTo>
                <a:lnTo>
                  <a:pt x="127762" y="205739"/>
                </a:lnTo>
                <a:lnTo>
                  <a:pt x="123189" y="201929"/>
                </a:lnTo>
                <a:lnTo>
                  <a:pt x="118109" y="195579"/>
                </a:lnTo>
                <a:lnTo>
                  <a:pt x="113283" y="190499"/>
                </a:lnTo>
                <a:lnTo>
                  <a:pt x="109219" y="185419"/>
                </a:lnTo>
                <a:lnTo>
                  <a:pt x="102362" y="175259"/>
                </a:lnTo>
                <a:lnTo>
                  <a:pt x="99948" y="170179"/>
                </a:lnTo>
                <a:lnTo>
                  <a:pt x="98806" y="166369"/>
                </a:lnTo>
                <a:lnTo>
                  <a:pt x="97535" y="162559"/>
                </a:lnTo>
                <a:lnTo>
                  <a:pt x="97535" y="158749"/>
                </a:lnTo>
                <a:lnTo>
                  <a:pt x="99567" y="151129"/>
                </a:lnTo>
                <a:lnTo>
                  <a:pt x="101853" y="148589"/>
                </a:lnTo>
                <a:lnTo>
                  <a:pt x="105537" y="144779"/>
                </a:lnTo>
                <a:lnTo>
                  <a:pt x="109092" y="142239"/>
                </a:lnTo>
                <a:lnTo>
                  <a:pt x="112775" y="139699"/>
                </a:lnTo>
                <a:lnTo>
                  <a:pt x="116331" y="139699"/>
                </a:lnTo>
                <a:lnTo>
                  <a:pt x="120014" y="138429"/>
                </a:lnTo>
                <a:lnTo>
                  <a:pt x="148461" y="138429"/>
                </a:lnTo>
                <a:lnTo>
                  <a:pt x="138392" y="130809"/>
                </a:lnTo>
                <a:lnTo>
                  <a:pt x="128414" y="126999"/>
                </a:lnTo>
                <a:lnTo>
                  <a:pt x="117671" y="125729"/>
                </a:lnTo>
                <a:close/>
              </a:path>
              <a:path w="332105" h="312420">
                <a:moveTo>
                  <a:pt x="148461" y="138429"/>
                </a:moveTo>
                <a:lnTo>
                  <a:pt x="120014" y="138429"/>
                </a:lnTo>
                <a:lnTo>
                  <a:pt x="123697" y="139699"/>
                </a:lnTo>
                <a:lnTo>
                  <a:pt x="131571" y="143509"/>
                </a:lnTo>
                <a:lnTo>
                  <a:pt x="135635" y="146049"/>
                </a:lnTo>
                <a:lnTo>
                  <a:pt x="144017" y="153669"/>
                </a:lnTo>
                <a:lnTo>
                  <a:pt x="148716" y="158749"/>
                </a:lnTo>
                <a:lnTo>
                  <a:pt x="153669" y="163829"/>
                </a:lnTo>
                <a:lnTo>
                  <a:pt x="174244" y="198119"/>
                </a:lnTo>
                <a:lnTo>
                  <a:pt x="174370" y="201929"/>
                </a:lnTo>
                <a:lnTo>
                  <a:pt x="173227" y="204469"/>
                </a:lnTo>
                <a:lnTo>
                  <a:pt x="172212" y="208279"/>
                </a:lnTo>
                <a:lnTo>
                  <a:pt x="169798" y="212089"/>
                </a:lnTo>
                <a:lnTo>
                  <a:pt x="162432" y="218439"/>
                </a:lnTo>
                <a:lnTo>
                  <a:pt x="158750" y="219709"/>
                </a:lnTo>
                <a:lnTo>
                  <a:pt x="151383" y="220979"/>
                </a:lnTo>
                <a:lnTo>
                  <a:pt x="177797" y="220979"/>
                </a:lnTo>
                <a:lnTo>
                  <a:pt x="183063" y="214629"/>
                </a:lnTo>
                <a:lnTo>
                  <a:pt x="186666" y="203199"/>
                </a:lnTo>
                <a:lnTo>
                  <a:pt x="186267" y="187959"/>
                </a:lnTo>
                <a:lnTo>
                  <a:pt x="182067" y="177799"/>
                </a:lnTo>
                <a:lnTo>
                  <a:pt x="175096" y="166369"/>
                </a:lnTo>
                <a:lnTo>
                  <a:pt x="165353" y="153669"/>
                </a:lnTo>
                <a:lnTo>
                  <a:pt x="158765" y="147319"/>
                </a:lnTo>
                <a:lnTo>
                  <a:pt x="148461" y="138429"/>
                </a:lnTo>
                <a:close/>
              </a:path>
              <a:path w="332105" h="312420">
                <a:moveTo>
                  <a:pt x="186673" y="66039"/>
                </a:moveTo>
                <a:lnTo>
                  <a:pt x="175525" y="69849"/>
                </a:lnTo>
                <a:lnTo>
                  <a:pt x="163402" y="78739"/>
                </a:lnTo>
                <a:lnTo>
                  <a:pt x="157080" y="87629"/>
                </a:lnTo>
                <a:lnTo>
                  <a:pt x="154297" y="99059"/>
                </a:lnTo>
                <a:lnTo>
                  <a:pt x="155396" y="114299"/>
                </a:lnTo>
                <a:lnTo>
                  <a:pt x="178008" y="148589"/>
                </a:lnTo>
                <a:lnTo>
                  <a:pt x="221808" y="173989"/>
                </a:lnTo>
                <a:lnTo>
                  <a:pt x="233143" y="171449"/>
                </a:lnTo>
                <a:lnTo>
                  <a:pt x="244752" y="163829"/>
                </a:lnTo>
                <a:lnTo>
                  <a:pt x="246600" y="161289"/>
                </a:lnTo>
                <a:lnTo>
                  <a:pt x="220344" y="161289"/>
                </a:lnTo>
                <a:lnTo>
                  <a:pt x="216534" y="160019"/>
                </a:lnTo>
                <a:lnTo>
                  <a:pt x="192277" y="140969"/>
                </a:lnTo>
                <a:lnTo>
                  <a:pt x="187070" y="135889"/>
                </a:lnTo>
                <a:lnTo>
                  <a:pt x="182371" y="129539"/>
                </a:lnTo>
                <a:lnTo>
                  <a:pt x="178307" y="124459"/>
                </a:lnTo>
                <a:lnTo>
                  <a:pt x="174751" y="120649"/>
                </a:lnTo>
                <a:lnTo>
                  <a:pt x="171322" y="115569"/>
                </a:lnTo>
                <a:lnTo>
                  <a:pt x="169037" y="110489"/>
                </a:lnTo>
                <a:lnTo>
                  <a:pt x="167894" y="106679"/>
                </a:lnTo>
                <a:lnTo>
                  <a:pt x="166623" y="102869"/>
                </a:lnTo>
                <a:lnTo>
                  <a:pt x="174497" y="85089"/>
                </a:lnTo>
                <a:lnTo>
                  <a:pt x="178181" y="81279"/>
                </a:lnTo>
                <a:lnTo>
                  <a:pt x="181737" y="80009"/>
                </a:lnTo>
                <a:lnTo>
                  <a:pt x="188975" y="78739"/>
                </a:lnTo>
                <a:lnTo>
                  <a:pt x="218796" y="78739"/>
                </a:lnTo>
                <a:lnTo>
                  <a:pt x="217507" y="77469"/>
                </a:lnTo>
                <a:lnTo>
                  <a:pt x="207409" y="71119"/>
                </a:lnTo>
                <a:lnTo>
                  <a:pt x="197432" y="67309"/>
                </a:lnTo>
                <a:lnTo>
                  <a:pt x="186673" y="66039"/>
                </a:lnTo>
                <a:close/>
              </a:path>
              <a:path w="332105" h="312420">
                <a:moveTo>
                  <a:pt x="218796" y="78739"/>
                </a:moveTo>
                <a:lnTo>
                  <a:pt x="188975" y="78739"/>
                </a:lnTo>
                <a:lnTo>
                  <a:pt x="192658" y="80009"/>
                </a:lnTo>
                <a:lnTo>
                  <a:pt x="200532" y="83819"/>
                </a:lnTo>
                <a:lnTo>
                  <a:pt x="204596" y="86359"/>
                </a:lnTo>
                <a:lnTo>
                  <a:pt x="208787" y="90169"/>
                </a:lnTo>
                <a:lnTo>
                  <a:pt x="213106" y="93979"/>
                </a:lnTo>
                <a:lnTo>
                  <a:pt x="217677" y="99059"/>
                </a:lnTo>
                <a:lnTo>
                  <a:pt x="222757" y="104139"/>
                </a:lnTo>
                <a:lnTo>
                  <a:pt x="231901" y="115569"/>
                </a:lnTo>
                <a:lnTo>
                  <a:pt x="243331" y="140969"/>
                </a:lnTo>
                <a:lnTo>
                  <a:pt x="242315" y="144779"/>
                </a:lnTo>
                <a:lnTo>
                  <a:pt x="241172" y="148589"/>
                </a:lnTo>
                <a:lnTo>
                  <a:pt x="238887" y="152399"/>
                </a:lnTo>
                <a:lnTo>
                  <a:pt x="235203" y="154939"/>
                </a:lnTo>
                <a:lnTo>
                  <a:pt x="231394" y="158749"/>
                </a:lnTo>
                <a:lnTo>
                  <a:pt x="227710" y="160019"/>
                </a:lnTo>
                <a:lnTo>
                  <a:pt x="220344" y="161289"/>
                </a:lnTo>
                <a:lnTo>
                  <a:pt x="246600" y="161289"/>
                </a:lnTo>
                <a:lnTo>
                  <a:pt x="252145" y="153669"/>
                </a:lnTo>
                <a:lnTo>
                  <a:pt x="255714" y="143509"/>
                </a:lnTo>
                <a:lnTo>
                  <a:pt x="255226" y="128269"/>
                </a:lnTo>
                <a:lnTo>
                  <a:pt x="251025" y="118109"/>
                </a:lnTo>
                <a:lnTo>
                  <a:pt x="244055" y="106679"/>
                </a:lnTo>
                <a:lnTo>
                  <a:pt x="234314" y="93979"/>
                </a:lnTo>
                <a:lnTo>
                  <a:pt x="218796" y="78739"/>
                </a:lnTo>
                <a:close/>
              </a:path>
              <a:path w="332105" h="312420">
                <a:moveTo>
                  <a:pt x="262637" y="0"/>
                </a:moveTo>
                <a:lnTo>
                  <a:pt x="251484" y="3809"/>
                </a:lnTo>
                <a:lnTo>
                  <a:pt x="239361" y="12699"/>
                </a:lnTo>
                <a:lnTo>
                  <a:pt x="232982" y="21589"/>
                </a:lnTo>
                <a:lnTo>
                  <a:pt x="230192" y="33019"/>
                </a:lnTo>
                <a:lnTo>
                  <a:pt x="231259" y="48259"/>
                </a:lnTo>
                <a:lnTo>
                  <a:pt x="253901" y="82549"/>
                </a:lnTo>
                <a:lnTo>
                  <a:pt x="297657" y="107949"/>
                </a:lnTo>
                <a:lnTo>
                  <a:pt x="308973" y="105409"/>
                </a:lnTo>
                <a:lnTo>
                  <a:pt x="320607" y="97789"/>
                </a:lnTo>
                <a:lnTo>
                  <a:pt x="322448" y="95249"/>
                </a:lnTo>
                <a:lnTo>
                  <a:pt x="296290" y="95249"/>
                </a:lnTo>
                <a:lnTo>
                  <a:pt x="288670" y="92709"/>
                </a:lnTo>
                <a:lnTo>
                  <a:pt x="284479" y="90169"/>
                </a:lnTo>
                <a:lnTo>
                  <a:pt x="280542" y="87629"/>
                </a:lnTo>
                <a:lnTo>
                  <a:pt x="272669" y="80009"/>
                </a:lnTo>
                <a:lnTo>
                  <a:pt x="268096" y="76199"/>
                </a:lnTo>
                <a:lnTo>
                  <a:pt x="263016" y="69849"/>
                </a:lnTo>
                <a:lnTo>
                  <a:pt x="258317" y="64769"/>
                </a:lnTo>
                <a:lnTo>
                  <a:pt x="254126" y="58419"/>
                </a:lnTo>
                <a:lnTo>
                  <a:pt x="247269" y="49529"/>
                </a:lnTo>
                <a:lnTo>
                  <a:pt x="244856" y="44449"/>
                </a:lnTo>
                <a:lnTo>
                  <a:pt x="243712" y="40639"/>
                </a:lnTo>
                <a:lnTo>
                  <a:pt x="242442" y="36829"/>
                </a:lnTo>
                <a:lnTo>
                  <a:pt x="242442" y="33019"/>
                </a:lnTo>
                <a:lnTo>
                  <a:pt x="244475" y="25399"/>
                </a:lnTo>
                <a:lnTo>
                  <a:pt x="246887" y="21589"/>
                </a:lnTo>
                <a:lnTo>
                  <a:pt x="254000" y="16509"/>
                </a:lnTo>
                <a:lnTo>
                  <a:pt x="257682" y="13969"/>
                </a:lnTo>
                <a:lnTo>
                  <a:pt x="264921" y="12699"/>
                </a:lnTo>
                <a:lnTo>
                  <a:pt x="294704" y="12699"/>
                </a:lnTo>
                <a:lnTo>
                  <a:pt x="293414" y="11429"/>
                </a:lnTo>
                <a:lnTo>
                  <a:pt x="283349" y="5079"/>
                </a:lnTo>
                <a:lnTo>
                  <a:pt x="273404" y="1269"/>
                </a:lnTo>
                <a:lnTo>
                  <a:pt x="262637" y="0"/>
                </a:lnTo>
                <a:close/>
              </a:path>
              <a:path w="332105" h="312420">
                <a:moveTo>
                  <a:pt x="294704" y="12699"/>
                </a:moveTo>
                <a:lnTo>
                  <a:pt x="264921" y="12699"/>
                </a:lnTo>
                <a:lnTo>
                  <a:pt x="268604" y="13969"/>
                </a:lnTo>
                <a:lnTo>
                  <a:pt x="276478" y="17779"/>
                </a:lnTo>
                <a:lnTo>
                  <a:pt x="280542" y="20319"/>
                </a:lnTo>
                <a:lnTo>
                  <a:pt x="288925" y="27939"/>
                </a:lnTo>
                <a:lnTo>
                  <a:pt x="293623" y="33019"/>
                </a:lnTo>
                <a:lnTo>
                  <a:pt x="298576" y="38099"/>
                </a:lnTo>
                <a:lnTo>
                  <a:pt x="317753" y="67309"/>
                </a:lnTo>
                <a:lnTo>
                  <a:pt x="319150" y="71119"/>
                </a:lnTo>
                <a:lnTo>
                  <a:pt x="319277" y="74929"/>
                </a:lnTo>
                <a:lnTo>
                  <a:pt x="318134" y="78739"/>
                </a:lnTo>
                <a:lnTo>
                  <a:pt x="317119" y="82549"/>
                </a:lnTo>
                <a:lnTo>
                  <a:pt x="314706" y="86359"/>
                </a:lnTo>
                <a:lnTo>
                  <a:pt x="307339" y="92709"/>
                </a:lnTo>
                <a:lnTo>
                  <a:pt x="303656" y="93979"/>
                </a:lnTo>
                <a:lnTo>
                  <a:pt x="296290" y="95249"/>
                </a:lnTo>
                <a:lnTo>
                  <a:pt x="322448" y="95249"/>
                </a:lnTo>
                <a:lnTo>
                  <a:pt x="327973" y="87629"/>
                </a:lnTo>
                <a:lnTo>
                  <a:pt x="331572" y="77469"/>
                </a:lnTo>
                <a:lnTo>
                  <a:pt x="331172" y="62229"/>
                </a:lnTo>
                <a:lnTo>
                  <a:pt x="326971" y="52069"/>
                </a:lnTo>
                <a:lnTo>
                  <a:pt x="320001" y="40639"/>
                </a:lnTo>
                <a:lnTo>
                  <a:pt x="310260" y="27939"/>
                </a:lnTo>
                <a:lnTo>
                  <a:pt x="303732" y="21589"/>
                </a:lnTo>
                <a:lnTo>
                  <a:pt x="294704" y="12699"/>
                </a:lnTo>
                <a:close/>
              </a:path>
            </a:pathLst>
          </a:custGeom>
          <a:solidFill>
            <a:srgbClr val="000000"/>
          </a:solidFill>
        </p:spPr>
        <p:txBody>
          <a:bodyPr wrap="square" lIns="0" tIns="0" rIns="0" bIns="0" rtlCol="0"/>
          <a:lstStyle/>
          <a:p>
            <a:endParaRPr dirty="0"/>
          </a:p>
        </p:txBody>
      </p:sp>
      <p:sp>
        <p:nvSpPr>
          <p:cNvPr id="42" name="object 42"/>
          <p:cNvSpPr/>
          <p:nvPr/>
        </p:nvSpPr>
        <p:spPr>
          <a:xfrm>
            <a:off x="2723895" y="6059678"/>
            <a:ext cx="342900" cy="308610"/>
          </a:xfrm>
          <a:custGeom>
            <a:avLst/>
            <a:gdLst/>
            <a:ahLst/>
            <a:cxnLst/>
            <a:rect l="l" t="t" r="r" b="b"/>
            <a:pathLst>
              <a:path w="342900" h="308610">
                <a:moveTo>
                  <a:pt x="71161" y="201841"/>
                </a:moveTo>
                <a:lnTo>
                  <a:pt x="48260" y="201841"/>
                </a:lnTo>
                <a:lnTo>
                  <a:pt x="52705" y="204038"/>
                </a:lnTo>
                <a:lnTo>
                  <a:pt x="56515" y="208470"/>
                </a:lnTo>
                <a:lnTo>
                  <a:pt x="60833" y="213321"/>
                </a:lnTo>
                <a:lnTo>
                  <a:pt x="63376" y="219036"/>
                </a:lnTo>
                <a:lnTo>
                  <a:pt x="64604" y="228869"/>
                </a:lnTo>
                <a:lnTo>
                  <a:pt x="64785" y="240370"/>
                </a:lnTo>
                <a:lnTo>
                  <a:pt x="63881" y="255574"/>
                </a:lnTo>
                <a:lnTo>
                  <a:pt x="63373" y="261988"/>
                </a:lnTo>
                <a:lnTo>
                  <a:pt x="62611" y="268668"/>
                </a:lnTo>
                <a:lnTo>
                  <a:pt x="58547" y="296405"/>
                </a:lnTo>
                <a:lnTo>
                  <a:pt x="68961" y="308381"/>
                </a:lnTo>
                <a:lnTo>
                  <a:pt x="92050" y="288277"/>
                </a:lnTo>
                <a:lnTo>
                  <a:pt x="72262" y="288277"/>
                </a:lnTo>
                <a:lnTo>
                  <a:pt x="73279" y="281774"/>
                </a:lnTo>
                <a:lnTo>
                  <a:pt x="74295" y="274764"/>
                </a:lnTo>
                <a:lnTo>
                  <a:pt x="75311" y="267208"/>
                </a:lnTo>
                <a:lnTo>
                  <a:pt x="76454" y="259664"/>
                </a:lnTo>
                <a:lnTo>
                  <a:pt x="77343" y="252107"/>
                </a:lnTo>
                <a:lnTo>
                  <a:pt x="77851" y="244551"/>
                </a:lnTo>
                <a:lnTo>
                  <a:pt x="78359" y="239268"/>
                </a:lnTo>
                <a:lnTo>
                  <a:pt x="78492" y="236816"/>
                </a:lnTo>
                <a:lnTo>
                  <a:pt x="78496" y="224790"/>
                </a:lnTo>
                <a:lnTo>
                  <a:pt x="78359" y="222707"/>
                </a:lnTo>
                <a:lnTo>
                  <a:pt x="77089" y="215125"/>
                </a:lnTo>
                <a:lnTo>
                  <a:pt x="76073" y="211404"/>
                </a:lnTo>
                <a:lnTo>
                  <a:pt x="72771" y="204368"/>
                </a:lnTo>
                <a:lnTo>
                  <a:pt x="71161" y="201841"/>
                </a:lnTo>
                <a:close/>
              </a:path>
              <a:path w="342900" h="308610">
                <a:moveTo>
                  <a:pt x="118110" y="248386"/>
                </a:moveTo>
                <a:lnTo>
                  <a:pt x="72262" y="288277"/>
                </a:lnTo>
                <a:lnTo>
                  <a:pt x="92050" y="288277"/>
                </a:lnTo>
                <a:lnTo>
                  <a:pt x="126618" y="258178"/>
                </a:lnTo>
                <a:lnTo>
                  <a:pt x="118110" y="248386"/>
                </a:lnTo>
                <a:close/>
              </a:path>
              <a:path w="342900" h="308610">
                <a:moveTo>
                  <a:pt x="42537" y="187219"/>
                </a:moveTo>
                <a:lnTo>
                  <a:pt x="4064" y="216725"/>
                </a:lnTo>
                <a:lnTo>
                  <a:pt x="0" y="224790"/>
                </a:lnTo>
                <a:lnTo>
                  <a:pt x="10414" y="236816"/>
                </a:lnTo>
                <a:lnTo>
                  <a:pt x="11049" y="236321"/>
                </a:lnTo>
                <a:lnTo>
                  <a:pt x="12700" y="230454"/>
                </a:lnTo>
                <a:lnTo>
                  <a:pt x="14986" y="225145"/>
                </a:lnTo>
                <a:lnTo>
                  <a:pt x="17906" y="220395"/>
                </a:lnTo>
                <a:lnTo>
                  <a:pt x="20975" y="215633"/>
                </a:lnTo>
                <a:lnTo>
                  <a:pt x="24144" y="211772"/>
                </a:lnTo>
                <a:lnTo>
                  <a:pt x="27686" y="208762"/>
                </a:lnTo>
                <a:lnTo>
                  <a:pt x="32893" y="204216"/>
                </a:lnTo>
                <a:lnTo>
                  <a:pt x="38100" y="201917"/>
                </a:lnTo>
                <a:lnTo>
                  <a:pt x="71161" y="201841"/>
                </a:lnTo>
                <a:lnTo>
                  <a:pt x="70612" y="200977"/>
                </a:lnTo>
                <a:lnTo>
                  <a:pt x="66284" y="196088"/>
                </a:lnTo>
                <a:lnTo>
                  <a:pt x="56098" y="189269"/>
                </a:lnTo>
                <a:lnTo>
                  <a:pt x="42537" y="187219"/>
                </a:lnTo>
                <a:close/>
              </a:path>
              <a:path w="342900" h="308610">
                <a:moveTo>
                  <a:pt x="117728" y="121381"/>
                </a:moveTo>
                <a:lnTo>
                  <a:pt x="85395" y="153593"/>
                </a:lnTo>
                <a:lnTo>
                  <a:pt x="85385" y="155473"/>
                </a:lnTo>
                <a:lnTo>
                  <a:pt x="86351" y="169266"/>
                </a:lnTo>
                <a:lnTo>
                  <a:pt x="108993" y="203914"/>
                </a:lnTo>
                <a:lnTo>
                  <a:pt x="152750" y="229493"/>
                </a:lnTo>
                <a:lnTo>
                  <a:pt x="164063" y="226478"/>
                </a:lnTo>
                <a:lnTo>
                  <a:pt x="175691" y="218635"/>
                </a:lnTo>
                <a:lnTo>
                  <a:pt x="177533" y="216344"/>
                </a:lnTo>
                <a:lnTo>
                  <a:pt x="151384" y="216344"/>
                </a:lnTo>
                <a:lnTo>
                  <a:pt x="147574" y="215633"/>
                </a:lnTo>
                <a:lnTo>
                  <a:pt x="143764" y="213741"/>
                </a:lnTo>
                <a:lnTo>
                  <a:pt x="139573" y="211772"/>
                </a:lnTo>
                <a:lnTo>
                  <a:pt x="135636" y="208965"/>
                </a:lnTo>
                <a:lnTo>
                  <a:pt x="127762" y="201676"/>
                </a:lnTo>
                <a:lnTo>
                  <a:pt x="123190" y="196875"/>
                </a:lnTo>
                <a:lnTo>
                  <a:pt x="118056" y="190857"/>
                </a:lnTo>
                <a:lnTo>
                  <a:pt x="113411" y="185496"/>
                </a:lnTo>
                <a:lnTo>
                  <a:pt x="109220" y="180301"/>
                </a:lnTo>
                <a:lnTo>
                  <a:pt x="102362" y="170383"/>
                </a:lnTo>
                <a:lnTo>
                  <a:pt x="99949" y="165925"/>
                </a:lnTo>
                <a:lnTo>
                  <a:pt x="98797" y="161936"/>
                </a:lnTo>
                <a:lnTo>
                  <a:pt x="97536" y="157759"/>
                </a:lnTo>
                <a:lnTo>
                  <a:pt x="120015" y="134353"/>
                </a:lnTo>
                <a:lnTo>
                  <a:pt x="149820" y="134353"/>
                </a:lnTo>
                <a:lnTo>
                  <a:pt x="148503" y="133155"/>
                </a:lnTo>
                <a:lnTo>
                  <a:pt x="138439" y="126398"/>
                </a:lnTo>
                <a:lnTo>
                  <a:pt x="128494" y="122230"/>
                </a:lnTo>
                <a:lnTo>
                  <a:pt x="117728" y="121381"/>
                </a:lnTo>
                <a:close/>
              </a:path>
              <a:path w="342900" h="308610">
                <a:moveTo>
                  <a:pt x="149820" y="134353"/>
                </a:moveTo>
                <a:lnTo>
                  <a:pt x="120015" y="134353"/>
                </a:lnTo>
                <a:lnTo>
                  <a:pt x="123698" y="134975"/>
                </a:lnTo>
                <a:lnTo>
                  <a:pt x="131572" y="138544"/>
                </a:lnTo>
                <a:lnTo>
                  <a:pt x="135636" y="141363"/>
                </a:lnTo>
                <a:lnTo>
                  <a:pt x="144018" y="149085"/>
                </a:lnTo>
                <a:lnTo>
                  <a:pt x="148820" y="154045"/>
                </a:lnTo>
                <a:lnTo>
                  <a:pt x="153670" y="159727"/>
                </a:lnTo>
                <a:lnTo>
                  <a:pt x="158932" y="165679"/>
                </a:lnTo>
                <a:lnTo>
                  <a:pt x="162941" y="170840"/>
                </a:lnTo>
                <a:lnTo>
                  <a:pt x="169291" y="180035"/>
                </a:lnTo>
                <a:lnTo>
                  <a:pt x="171577" y="184467"/>
                </a:lnTo>
                <a:lnTo>
                  <a:pt x="172847" y="188722"/>
                </a:lnTo>
                <a:lnTo>
                  <a:pt x="174244" y="192862"/>
                </a:lnTo>
                <a:lnTo>
                  <a:pt x="174317" y="196875"/>
                </a:lnTo>
                <a:lnTo>
                  <a:pt x="173228" y="200266"/>
                </a:lnTo>
                <a:lnTo>
                  <a:pt x="172212" y="203809"/>
                </a:lnTo>
                <a:lnTo>
                  <a:pt x="169799" y="207137"/>
                </a:lnTo>
                <a:lnTo>
                  <a:pt x="162433" y="213588"/>
                </a:lnTo>
                <a:lnTo>
                  <a:pt x="158750" y="215468"/>
                </a:lnTo>
                <a:lnTo>
                  <a:pt x="151384" y="216344"/>
                </a:lnTo>
                <a:lnTo>
                  <a:pt x="177533" y="216344"/>
                </a:lnTo>
                <a:lnTo>
                  <a:pt x="183063" y="209464"/>
                </a:lnTo>
                <a:lnTo>
                  <a:pt x="186545" y="198602"/>
                </a:lnTo>
                <a:lnTo>
                  <a:pt x="186418" y="189269"/>
                </a:lnTo>
                <a:lnTo>
                  <a:pt x="165354" y="149618"/>
                </a:lnTo>
                <a:lnTo>
                  <a:pt x="158818" y="142530"/>
                </a:lnTo>
                <a:lnTo>
                  <a:pt x="149820" y="134353"/>
                </a:lnTo>
                <a:close/>
              </a:path>
              <a:path w="342900" h="308610">
                <a:moveTo>
                  <a:pt x="186670" y="61408"/>
                </a:moveTo>
                <a:lnTo>
                  <a:pt x="175527" y="65031"/>
                </a:lnTo>
                <a:lnTo>
                  <a:pt x="163464" y="73651"/>
                </a:lnTo>
                <a:lnTo>
                  <a:pt x="157095" y="82659"/>
                </a:lnTo>
                <a:lnTo>
                  <a:pt x="154299" y="94113"/>
                </a:lnTo>
                <a:lnTo>
                  <a:pt x="155396" y="109320"/>
                </a:lnTo>
                <a:lnTo>
                  <a:pt x="178008" y="143981"/>
                </a:lnTo>
                <a:lnTo>
                  <a:pt x="221808" y="169496"/>
                </a:lnTo>
                <a:lnTo>
                  <a:pt x="233143" y="166449"/>
                </a:lnTo>
                <a:lnTo>
                  <a:pt x="244752" y="158576"/>
                </a:lnTo>
                <a:lnTo>
                  <a:pt x="246539" y="156362"/>
                </a:lnTo>
                <a:lnTo>
                  <a:pt x="220345" y="156362"/>
                </a:lnTo>
                <a:lnTo>
                  <a:pt x="216662" y="155638"/>
                </a:lnTo>
                <a:lnTo>
                  <a:pt x="187056" y="130907"/>
                </a:lnTo>
                <a:lnTo>
                  <a:pt x="167863" y="101879"/>
                </a:lnTo>
                <a:lnTo>
                  <a:pt x="166624" y="97764"/>
                </a:lnTo>
                <a:lnTo>
                  <a:pt x="188976" y="74358"/>
                </a:lnTo>
                <a:lnTo>
                  <a:pt x="218827" y="74358"/>
                </a:lnTo>
                <a:lnTo>
                  <a:pt x="217529" y="73177"/>
                </a:lnTo>
                <a:lnTo>
                  <a:pt x="207439" y="66410"/>
                </a:lnTo>
                <a:lnTo>
                  <a:pt x="197490" y="62226"/>
                </a:lnTo>
                <a:lnTo>
                  <a:pt x="186670" y="61408"/>
                </a:lnTo>
                <a:close/>
              </a:path>
              <a:path w="342900" h="308610">
                <a:moveTo>
                  <a:pt x="218827" y="74358"/>
                </a:moveTo>
                <a:lnTo>
                  <a:pt x="188976" y="74358"/>
                </a:lnTo>
                <a:lnTo>
                  <a:pt x="192786" y="74993"/>
                </a:lnTo>
                <a:lnTo>
                  <a:pt x="196596" y="76771"/>
                </a:lnTo>
                <a:lnTo>
                  <a:pt x="227837" y="105613"/>
                </a:lnTo>
                <a:lnTo>
                  <a:pt x="235077" y="115455"/>
                </a:lnTo>
                <a:lnTo>
                  <a:pt x="238252" y="120053"/>
                </a:lnTo>
                <a:lnTo>
                  <a:pt x="240537" y="124472"/>
                </a:lnTo>
                <a:lnTo>
                  <a:pt x="241935" y="128727"/>
                </a:lnTo>
                <a:lnTo>
                  <a:pt x="243205" y="132880"/>
                </a:lnTo>
                <a:lnTo>
                  <a:pt x="243288" y="136880"/>
                </a:lnTo>
                <a:lnTo>
                  <a:pt x="242316" y="140271"/>
                </a:lnTo>
                <a:lnTo>
                  <a:pt x="220345" y="156362"/>
                </a:lnTo>
                <a:lnTo>
                  <a:pt x="246539" y="156362"/>
                </a:lnTo>
                <a:lnTo>
                  <a:pt x="252145" y="149421"/>
                </a:lnTo>
                <a:lnTo>
                  <a:pt x="255605" y="138544"/>
                </a:lnTo>
                <a:lnTo>
                  <a:pt x="255533" y="132880"/>
                </a:lnTo>
                <a:lnTo>
                  <a:pt x="234315" y="89623"/>
                </a:lnTo>
                <a:lnTo>
                  <a:pt x="227839" y="82556"/>
                </a:lnTo>
                <a:lnTo>
                  <a:pt x="218827" y="74358"/>
                </a:lnTo>
                <a:close/>
              </a:path>
              <a:path w="342900" h="308610">
                <a:moveTo>
                  <a:pt x="276263" y="29273"/>
                </a:moveTo>
                <a:lnTo>
                  <a:pt x="256921" y="29273"/>
                </a:lnTo>
                <a:lnTo>
                  <a:pt x="306578" y="86436"/>
                </a:lnTo>
                <a:lnTo>
                  <a:pt x="288925" y="101879"/>
                </a:lnTo>
                <a:lnTo>
                  <a:pt x="296418" y="110578"/>
                </a:lnTo>
                <a:lnTo>
                  <a:pt x="335243" y="76873"/>
                </a:lnTo>
                <a:lnTo>
                  <a:pt x="317627" y="76873"/>
                </a:lnTo>
                <a:lnTo>
                  <a:pt x="276263" y="29273"/>
                </a:lnTo>
                <a:close/>
              </a:path>
              <a:path w="342900" h="308610">
                <a:moveTo>
                  <a:pt x="335026" y="61734"/>
                </a:moveTo>
                <a:lnTo>
                  <a:pt x="317627" y="76873"/>
                </a:lnTo>
                <a:lnTo>
                  <a:pt x="335243" y="76873"/>
                </a:lnTo>
                <a:lnTo>
                  <a:pt x="342646" y="70446"/>
                </a:lnTo>
                <a:lnTo>
                  <a:pt x="335026" y="61734"/>
                </a:lnTo>
                <a:close/>
              </a:path>
              <a:path w="342900" h="308610">
                <a:moveTo>
                  <a:pt x="250825" y="0"/>
                </a:moveTo>
                <a:lnTo>
                  <a:pt x="241935" y="7721"/>
                </a:lnTo>
                <a:lnTo>
                  <a:pt x="243967" y="10337"/>
                </a:lnTo>
                <a:lnTo>
                  <a:pt x="245110" y="12814"/>
                </a:lnTo>
                <a:lnTo>
                  <a:pt x="245618" y="17526"/>
                </a:lnTo>
                <a:lnTo>
                  <a:pt x="245237" y="19939"/>
                </a:lnTo>
                <a:lnTo>
                  <a:pt x="244348" y="22415"/>
                </a:lnTo>
                <a:lnTo>
                  <a:pt x="232410" y="36918"/>
                </a:lnTo>
                <a:lnTo>
                  <a:pt x="239141" y="44704"/>
                </a:lnTo>
                <a:lnTo>
                  <a:pt x="256921" y="29273"/>
                </a:lnTo>
                <a:lnTo>
                  <a:pt x="276263" y="29273"/>
                </a:lnTo>
                <a:lnTo>
                  <a:pt x="250825" y="0"/>
                </a:lnTo>
                <a:close/>
              </a:path>
            </a:pathLst>
          </a:custGeom>
          <a:solidFill>
            <a:srgbClr val="000000"/>
          </a:solidFill>
        </p:spPr>
        <p:txBody>
          <a:bodyPr wrap="square" lIns="0" tIns="0" rIns="0" bIns="0" rtlCol="0"/>
          <a:lstStyle/>
          <a:p>
            <a:endParaRPr dirty="0"/>
          </a:p>
        </p:txBody>
      </p:sp>
      <p:sp>
        <p:nvSpPr>
          <p:cNvPr id="43" name="object 43"/>
          <p:cNvSpPr/>
          <p:nvPr/>
        </p:nvSpPr>
        <p:spPr>
          <a:xfrm>
            <a:off x="3399282" y="6054924"/>
            <a:ext cx="347980" cy="313690"/>
          </a:xfrm>
          <a:custGeom>
            <a:avLst/>
            <a:gdLst/>
            <a:ahLst/>
            <a:cxnLst/>
            <a:rect l="l" t="t" r="r" b="b"/>
            <a:pathLst>
              <a:path w="347979" h="313689">
                <a:moveTo>
                  <a:pt x="71161" y="206594"/>
                </a:moveTo>
                <a:lnTo>
                  <a:pt x="48259" y="206594"/>
                </a:lnTo>
                <a:lnTo>
                  <a:pt x="52704" y="208791"/>
                </a:lnTo>
                <a:lnTo>
                  <a:pt x="56641" y="213224"/>
                </a:lnTo>
                <a:lnTo>
                  <a:pt x="60832" y="218075"/>
                </a:lnTo>
                <a:lnTo>
                  <a:pt x="63376" y="223790"/>
                </a:lnTo>
                <a:lnTo>
                  <a:pt x="64655" y="233635"/>
                </a:lnTo>
                <a:lnTo>
                  <a:pt x="64877" y="245132"/>
                </a:lnTo>
                <a:lnTo>
                  <a:pt x="63880" y="260328"/>
                </a:lnTo>
                <a:lnTo>
                  <a:pt x="63372" y="266742"/>
                </a:lnTo>
                <a:lnTo>
                  <a:pt x="62610" y="273422"/>
                </a:lnTo>
                <a:lnTo>
                  <a:pt x="58546" y="301159"/>
                </a:lnTo>
                <a:lnTo>
                  <a:pt x="68960" y="313135"/>
                </a:lnTo>
                <a:lnTo>
                  <a:pt x="92050" y="293031"/>
                </a:lnTo>
                <a:lnTo>
                  <a:pt x="72262" y="293031"/>
                </a:lnTo>
                <a:lnTo>
                  <a:pt x="73278" y="286528"/>
                </a:lnTo>
                <a:lnTo>
                  <a:pt x="74294" y="279518"/>
                </a:lnTo>
                <a:lnTo>
                  <a:pt x="75310" y="271961"/>
                </a:lnTo>
                <a:lnTo>
                  <a:pt x="76453" y="264417"/>
                </a:lnTo>
                <a:lnTo>
                  <a:pt x="77342" y="256861"/>
                </a:lnTo>
                <a:lnTo>
                  <a:pt x="77850" y="249304"/>
                </a:lnTo>
                <a:lnTo>
                  <a:pt x="78358" y="244021"/>
                </a:lnTo>
                <a:lnTo>
                  <a:pt x="78492" y="241570"/>
                </a:lnTo>
                <a:lnTo>
                  <a:pt x="78496" y="229543"/>
                </a:lnTo>
                <a:lnTo>
                  <a:pt x="78358" y="227460"/>
                </a:lnTo>
                <a:lnTo>
                  <a:pt x="77723" y="223790"/>
                </a:lnTo>
                <a:lnTo>
                  <a:pt x="77215" y="219879"/>
                </a:lnTo>
                <a:lnTo>
                  <a:pt x="76072" y="216157"/>
                </a:lnTo>
                <a:lnTo>
                  <a:pt x="72770" y="209122"/>
                </a:lnTo>
                <a:lnTo>
                  <a:pt x="71161" y="206594"/>
                </a:lnTo>
                <a:close/>
              </a:path>
              <a:path w="347979" h="313689">
                <a:moveTo>
                  <a:pt x="118109" y="253140"/>
                </a:moveTo>
                <a:lnTo>
                  <a:pt x="72262" y="293031"/>
                </a:lnTo>
                <a:lnTo>
                  <a:pt x="92050" y="293031"/>
                </a:lnTo>
                <a:lnTo>
                  <a:pt x="126618" y="262932"/>
                </a:lnTo>
                <a:lnTo>
                  <a:pt x="118109" y="253140"/>
                </a:lnTo>
                <a:close/>
              </a:path>
              <a:path w="347979" h="313689">
                <a:moveTo>
                  <a:pt x="42565" y="191982"/>
                </a:moveTo>
                <a:lnTo>
                  <a:pt x="4063" y="221479"/>
                </a:lnTo>
                <a:lnTo>
                  <a:pt x="0" y="229543"/>
                </a:lnTo>
                <a:lnTo>
                  <a:pt x="10413" y="241570"/>
                </a:lnTo>
                <a:lnTo>
                  <a:pt x="11048" y="241075"/>
                </a:lnTo>
                <a:lnTo>
                  <a:pt x="12700" y="235207"/>
                </a:lnTo>
                <a:lnTo>
                  <a:pt x="14985" y="229899"/>
                </a:lnTo>
                <a:lnTo>
                  <a:pt x="18033" y="225149"/>
                </a:lnTo>
                <a:lnTo>
                  <a:pt x="20976" y="220387"/>
                </a:lnTo>
                <a:lnTo>
                  <a:pt x="24271" y="216526"/>
                </a:lnTo>
                <a:lnTo>
                  <a:pt x="32892" y="208969"/>
                </a:lnTo>
                <a:lnTo>
                  <a:pt x="38100" y="206671"/>
                </a:lnTo>
                <a:lnTo>
                  <a:pt x="71161" y="206594"/>
                </a:lnTo>
                <a:lnTo>
                  <a:pt x="70612" y="205731"/>
                </a:lnTo>
                <a:lnTo>
                  <a:pt x="66300" y="200857"/>
                </a:lnTo>
                <a:lnTo>
                  <a:pt x="56163" y="194028"/>
                </a:lnTo>
                <a:lnTo>
                  <a:pt x="42565" y="191982"/>
                </a:lnTo>
                <a:close/>
              </a:path>
              <a:path w="347979" h="313689">
                <a:moveTo>
                  <a:pt x="117734" y="126135"/>
                </a:moveTo>
                <a:lnTo>
                  <a:pt x="85438" y="158347"/>
                </a:lnTo>
                <a:lnTo>
                  <a:pt x="85427" y="160227"/>
                </a:lnTo>
                <a:lnTo>
                  <a:pt x="86403" y="174020"/>
                </a:lnTo>
                <a:lnTo>
                  <a:pt x="108993" y="208668"/>
                </a:lnTo>
                <a:lnTo>
                  <a:pt x="152750" y="234246"/>
                </a:lnTo>
                <a:lnTo>
                  <a:pt x="164063" y="231232"/>
                </a:lnTo>
                <a:lnTo>
                  <a:pt x="175691" y="223389"/>
                </a:lnTo>
                <a:lnTo>
                  <a:pt x="177533" y="221098"/>
                </a:lnTo>
                <a:lnTo>
                  <a:pt x="151383" y="221098"/>
                </a:lnTo>
                <a:lnTo>
                  <a:pt x="147573" y="220387"/>
                </a:lnTo>
                <a:lnTo>
                  <a:pt x="143763" y="218494"/>
                </a:lnTo>
                <a:lnTo>
                  <a:pt x="139572" y="216526"/>
                </a:lnTo>
                <a:lnTo>
                  <a:pt x="135635" y="213719"/>
                </a:lnTo>
                <a:lnTo>
                  <a:pt x="109219" y="185055"/>
                </a:lnTo>
                <a:lnTo>
                  <a:pt x="97537" y="158677"/>
                </a:lnTo>
                <a:lnTo>
                  <a:pt x="99567" y="151578"/>
                </a:lnTo>
                <a:lnTo>
                  <a:pt x="101980" y="148251"/>
                </a:lnTo>
                <a:lnTo>
                  <a:pt x="109092" y="141977"/>
                </a:lnTo>
                <a:lnTo>
                  <a:pt x="112775" y="140135"/>
                </a:lnTo>
                <a:lnTo>
                  <a:pt x="120014" y="139107"/>
                </a:lnTo>
                <a:lnTo>
                  <a:pt x="149821" y="139107"/>
                </a:lnTo>
                <a:lnTo>
                  <a:pt x="148507" y="137912"/>
                </a:lnTo>
                <a:lnTo>
                  <a:pt x="138444" y="131154"/>
                </a:lnTo>
                <a:lnTo>
                  <a:pt x="128503" y="126986"/>
                </a:lnTo>
                <a:lnTo>
                  <a:pt x="117734" y="126135"/>
                </a:lnTo>
                <a:close/>
              </a:path>
              <a:path w="347979" h="313689">
                <a:moveTo>
                  <a:pt x="149821" y="139107"/>
                </a:moveTo>
                <a:lnTo>
                  <a:pt x="120014" y="139107"/>
                </a:lnTo>
                <a:lnTo>
                  <a:pt x="123697" y="139729"/>
                </a:lnTo>
                <a:lnTo>
                  <a:pt x="131571" y="143298"/>
                </a:lnTo>
                <a:lnTo>
                  <a:pt x="135635" y="146117"/>
                </a:lnTo>
                <a:lnTo>
                  <a:pt x="144017" y="153839"/>
                </a:lnTo>
                <a:lnTo>
                  <a:pt x="148826" y="158805"/>
                </a:lnTo>
                <a:lnTo>
                  <a:pt x="153669" y="164481"/>
                </a:lnTo>
                <a:lnTo>
                  <a:pt x="158925" y="170424"/>
                </a:lnTo>
                <a:lnTo>
                  <a:pt x="162940" y="175594"/>
                </a:lnTo>
                <a:lnTo>
                  <a:pt x="169290" y="184788"/>
                </a:lnTo>
                <a:lnTo>
                  <a:pt x="171576" y="189221"/>
                </a:lnTo>
                <a:lnTo>
                  <a:pt x="172846" y="193475"/>
                </a:lnTo>
                <a:lnTo>
                  <a:pt x="174243" y="197615"/>
                </a:lnTo>
                <a:lnTo>
                  <a:pt x="174317" y="201629"/>
                </a:lnTo>
                <a:lnTo>
                  <a:pt x="173227" y="205020"/>
                </a:lnTo>
                <a:lnTo>
                  <a:pt x="172212" y="208563"/>
                </a:lnTo>
                <a:lnTo>
                  <a:pt x="169925" y="211890"/>
                </a:lnTo>
                <a:lnTo>
                  <a:pt x="166242" y="215014"/>
                </a:lnTo>
                <a:lnTo>
                  <a:pt x="162432" y="218342"/>
                </a:lnTo>
                <a:lnTo>
                  <a:pt x="158750" y="220221"/>
                </a:lnTo>
                <a:lnTo>
                  <a:pt x="151383" y="221098"/>
                </a:lnTo>
                <a:lnTo>
                  <a:pt x="177533" y="221098"/>
                </a:lnTo>
                <a:lnTo>
                  <a:pt x="183063" y="214218"/>
                </a:lnTo>
                <a:lnTo>
                  <a:pt x="186545" y="203356"/>
                </a:lnTo>
                <a:lnTo>
                  <a:pt x="186418" y="194028"/>
                </a:lnTo>
                <a:lnTo>
                  <a:pt x="165353" y="154372"/>
                </a:lnTo>
                <a:lnTo>
                  <a:pt x="158824" y="147290"/>
                </a:lnTo>
                <a:lnTo>
                  <a:pt x="149821" y="139107"/>
                </a:lnTo>
                <a:close/>
              </a:path>
              <a:path w="347979" h="313689">
                <a:moveTo>
                  <a:pt x="186681" y="66160"/>
                </a:moveTo>
                <a:lnTo>
                  <a:pt x="154297" y="98851"/>
                </a:lnTo>
                <a:lnTo>
                  <a:pt x="155389" y="114050"/>
                </a:lnTo>
                <a:lnTo>
                  <a:pt x="178064" y="148659"/>
                </a:lnTo>
                <a:lnTo>
                  <a:pt x="221814" y="174249"/>
                </a:lnTo>
                <a:lnTo>
                  <a:pt x="233148" y="171200"/>
                </a:lnTo>
                <a:lnTo>
                  <a:pt x="244758" y="163323"/>
                </a:lnTo>
                <a:lnTo>
                  <a:pt x="246541" y="161116"/>
                </a:lnTo>
                <a:lnTo>
                  <a:pt x="220344" y="161116"/>
                </a:lnTo>
                <a:lnTo>
                  <a:pt x="216662" y="160392"/>
                </a:lnTo>
                <a:lnTo>
                  <a:pt x="187021" y="135620"/>
                </a:lnTo>
                <a:lnTo>
                  <a:pt x="167876" y="106676"/>
                </a:lnTo>
                <a:lnTo>
                  <a:pt x="166623" y="102518"/>
                </a:lnTo>
                <a:lnTo>
                  <a:pt x="188975" y="79112"/>
                </a:lnTo>
                <a:lnTo>
                  <a:pt x="218829" y="79112"/>
                </a:lnTo>
                <a:lnTo>
                  <a:pt x="217537" y="77936"/>
                </a:lnTo>
                <a:lnTo>
                  <a:pt x="207448" y="71167"/>
                </a:lnTo>
                <a:lnTo>
                  <a:pt x="197505" y="66984"/>
                </a:lnTo>
                <a:lnTo>
                  <a:pt x="186681" y="66160"/>
                </a:lnTo>
                <a:close/>
              </a:path>
              <a:path w="347979" h="313689">
                <a:moveTo>
                  <a:pt x="218829" y="79112"/>
                </a:moveTo>
                <a:lnTo>
                  <a:pt x="188975" y="79112"/>
                </a:lnTo>
                <a:lnTo>
                  <a:pt x="192785" y="79747"/>
                </a:lnTo>
                <a:lnTo>
                  <a:pt x="196595" y="81525"/>
                </a:lnTo>
                <a:lnTo>
                  <a:pt x="227837" y="110366"/>
                </a:lnTo>
                <a:lnTo>
                  <a:pt x="235076" y="120209"/>
                </a:lnTo>
                <a:lnTo>
                  <a:pt x="238251" y="124806"/>
                </a:lnTo>
                <a:lnTo>
                  <a:pt x="240537" y="129226"/>
                </a:lnTo>
                <a:lnTo>
                  <a:pt x="241934" y="133480"/>
                </a:lnTo>
                <a:lnTo>
                  <a:pt x="243204" y="137633"/>
                </a:lnTo>
                <a:lnTo>
                  <a:pt x="243288" y="141634"/>
                </a:lnTo>
                <a:lnTo>
                  <a:pt x="242315" y="145025"/>
                </a:lnTo>
                <a:lnTo>
                  <a:pt x="220344" y="161116"/>
                </a:lnTo>
                <a:lnTo>
                  <a:pt x="246541" y="161116"/>
                </a:lnTo>
                <a:lnTo>
                  <a:pt x="252151" y="154168"/>
                </a:lnTo>
                <a:lnTo>
                  <a:pt x="255620" y="143298"/>
                </a:lnTo>
                <a:lnTo>
                  <a:pt x="255508" y="135620"/>
                </a:lnTo>
                <a:lnTo>
                  <a:pt x="234314" y="94377"/>
                </a:lnTo>
                <a:lnTo>
                  <a:pt x="227849" y="87321"/>
                </a:lnTo>
                <a:lnTo>
                  <a:pt x="218829" y="79112"/>
                </a:lnTo>
                <a:close/>
              </a:path>
              <a:path w="347979" h="313689">
                <a:moveTo>
                  <a:pt x="292008" y="14621"/>
                </a:moveTo>
                <a:lnTo>
                  <a:pt x="269113" y="14621"/>
                </a:lnTo>
                <a:lnTo>
                  <a:pt x="273557" y="16818"/>
                </a:lnTo>
                <a:lnTo>
                  <a:pt x="277367" y="21251"/>
                </a:lnTo>
                <a:lnTo>
                  <a:pt x="281685" y="26102"/>
                </a:lnTo>
                <a:lnTo>
                  <a:pt x="284230" y="31830"/>
                </a:lnTo>
                <a:lnTo>
                  <a:pt x="285457" y="41650"/>
                </a:lnTo>
                <a:lnTo>
                  <a:pt x="285638" y="53151"/>
                </a:lnTo>
                <a:lnTo>
                  <a:pt x="284733" y="68355"/>
                </a:lnTo>
                <a:lnTo>
                  <a:pt x="284225" y="74781"/>
                </a:lnTo>
                <a:lnTo>
                  <a:pt x="283463" y="81461"/>
                </a:lnTo>
                <a:lnTo>
                  <a:pt x="279400" y="109185"/>
                </a:lnTo>
                <a:lnTo>
                  <a:pt x="289687" y="121161"/>
                </a:lnTo>
                <a:lnTo>
                  <a:pt x="312833" y="101057"/>
                </a:lnTo>
                <a:lnTo>
                  <a:pt x="293115" y="101057"/>
                </a:lnTo>
                <a:lnTo>
                  <a:pt x="294234" y="93856"/>
                </a:lnTo>
                <a:lnTo>
                  <a:pt x="295178" y="87321"/>
                </a:lnTo>
                <a:lnTo>
                  <a:pt x="296476" y="77936"/>
                </a:lnTo>
                <a:lnTo>
                  <a:pt x="297306" y="72457"/>
                </a:lnTo>
                <a:lnTo>
                  <a:pt x="298068" y="64900"/>
                </a:lnTo>
                <a:lnTo>
                  <a:pt x="298703" y="57331"/>
                </a:lnTo>
                <a:lnTo>
                  <a:pt x="299212" y="52061"/>
                </a:lnTo>
                <a:lnTo>
                  <a:pt x="293623" y="17148"/>
                </a:lnTo>
                <a:lnTo>
                  <a:pt x="292008" y="14621"/>
                </a:lnTo>
                <a:close/>
              </a:path>
              <a:path w="347979" h="313689">
                <a:moveTo>
                  <a:pt x="338963" y="61179"/>
                </a:moveTo>
                <a:lnTo>
                  <a:pt x="293115" y="101057"/>
                </a:lnTo>
                <a:lnTo>
                  <a:pt x="312833" y="101057"/>
                </a:lnTo>
                <a:lnTo>
                  <a:pt x="347471" y="70971"/>
                </a:lnTo>
                <a:lnTo>
                  <a:pt x="338963" y="61179"/>
                </a:lnTo>
                <a:close/>
              </a:path>
              <a:path w="347979" h="313689">
                <a:moveTo>
                  <a:pt x="263390" y="0"/>
                </a:moveTo>
                <a:lnTo>
                  <a:pt x="224916" y="29518"/>
                </a:lnTo>
                <a:lnTo>
                  <a:pt x="220852" y="37570"/>
                </a:lnTo>
                <a:lnTo>
                  <a:pt x="231266" y="49610"/>
                </a:lnTo>
                <a:lnTo>
                  <a:pt x="231775" y="49114"/>
                </a:lnTo>
                <a:lnTo>
                  <a:pt x="233552" y="43234"/>
                </a:lnTo>
                <a:lnTo>
                  <a:pt x="235838" y="37926"/>
                </a:lnTo>
                <a:lnTo>
                  <a:pt x="238759" y="33189"/>
                </a:lnTo>
                <a:lnTo>
                  <a:pt x="241807" y="28451"/>
                </a:lnTo>
                <a:lnTo>
                  <a:pt x="244982" y="24565"/>
                </a:lnTo>
                <a:lnTo>
                  <a:pt x="248538" y="21543"/>
                </a:lnTo>
                <a:lnTo>
                  <a:pt x="253745" y="16996"/>
                </a:lnTo>
                <a:lnTo>
                  <a:pt x="258952" y="14697"/>
                </a:lnTo>
                <a:lnTo>
                  <a:pt x="292008" y="14621"/>
                </a:lnTo>
                <a:lnTo>
                  <a:pt x="291464" y="13770"/>
                </a:lnTo>
                <a:lnTo>
                  <a:pt x="287113" y="8949"/>
                </a:lnTo>
                <a:lnTo>
                  <a:pt x="276988" y="2073"/>
                </a:lnTo>
                <a:lnTo>
                  <a:pt x="263390" y="0"/>
                </a:lnTo>
                <a:close/>
              </a:path>
            </a:pathLst>
          </a:custGeom>
          <a:solidFill>
            <a:srgbClr val="000000"/>
          </a:solidFill>
        </p:spPr>
        <p:txBody>
          <a:bodyPr wrap="square" lIns="0" tIns="0" rIns="0" bIns="0" rtlCol="0"/>
          <a:lstStyle/>
          <a:p>
            <a:endParaRPr dirty="0"/>
          </a:p>
        </p:txBody>
      </p:sp>
      <p:sp>
        <p:nvSpPr>
          <p:cNvPr id="44" name="object 44"/>
          <p:cNvSpPr/>
          <p:nvPr/>
        </p:nvSpPr>
        <p:spPr>
          <a:xfrm>
            <a:off x="4074667" y="6053099"/>
            <a:ext cx="333375" cy="314960"/>
          </a:xfrm>
          <a:custGeom>
            <a:avLst/>
            <a:gdLst/>
            <a:ahLst/>
            <a:cxnLst/>
            <a:rect l="l" t="t" r="r" b="b"/>
            <a:pathLst>
              <a:path w="333375" h="314960">
                <a:moveTo>
                  <a:pt x="71331" y="209549"/>
                </a:moveTo>
                <a:lnTo>
                  <a:pt x="48260" y="209549"/>
                </a:lnTo>
                <a:lnTo>
                  <a:pt x="52705" y="210819"/>
                </a:lnTo>
                <a:lnTo>
                  <a:pt x="56642" y="215899"/>
                </a:lnTo>
                <a:lnTo>
                  <a:pt x="60833" y="220979"/>
                </a:lnTo>
                <a:lnTo>
                  <a:pt x="63373" y="226059"/>
                </a:lnTo>
                <a:lnTo>
                  <a:pt x="64655" y="236219"/>
                </a:lnTo>
                <a:lnTo>
                  <a:pt x="64902" y="247649"/>
                </a:lnTo>
                <a:lnTo>
                  <a:pt x="64008" y="262889"/>
                </a:lnTo>
                <a:lnTo>
                  <a:pt x="63373" y="269239"/>
                </a:lnTo>
                <a:lnTo>
                  <a:pt x="62611" y="275589"/>
                </a:lnTo>
                <a:lnTo>
                  <a:pt x="58547" y="303529"/>
                </a:lnTo>
                <a:lnTo>
                  <a:pt x="68961" y="314959"/>
                </a:lnTo>
                <a:lnTo>
                  <a:pt x="91137" y="295909"/>
                </a:lnTo>
                <a:lnTo>
                  <a:pt x="72262" y="295909"/>
                </a:lnTo>
                <a:lnTo>
                  <a:pt x="73279" y="289559"/>
                </a:lnTo>
                <a:lnTo>
                  <a:pt x="74295" y="281939"/>
                </a:lnTo>
                <a:lnTo>
                  <a:pt x="75437" y="274319"/>
                </a:lnTo>
                <a:lnTo>
                  <a:pt x="76454" y="266699"/>
                </a:lnTo>
                <a:lnTo>
                  <a:pt x="77343" y="259079"/>
                </a:lnTo>
                <a:lnTo>
                  <a:pt x="77851" y="251459"/>
                </a:lnTo>
                <a:lnTo>
                  <a:pt x="78359" y="246379"/>
                </a:lnTo>
                <a:lnTo>
                  <a:pt x="78486" y="243839"/>
                </a:lnTo>
                <a:lnTo>
                  <a:pt x="78528" y="232409"/>
                </a:lnTo>
                <a:lnTo>
                  <a:pt x="78359" y="229869"/>
                </a:lnTo>
                <a:lnTo>
                  <a:pt x="77724" y="226059"/>
                </a:lnTo>
                <a:lnTo>
                  <a:pt x="77216" y="222249"/>
                </a:lnTo>
                <a:lnTo>
                  <a:pt x="76073" y="218439"/>
                </a:lnTo>
                <a:lnTo>
                  <a:pt x="72771" y="212089"/>
                </a:lnTo>
                <a:lnTo>
                  <a:pt x="71331" y="209549"/>
                </a:lnTo>
                <a:close/>
              </a:path>
              <a:path w="333375" h="314960">
                <a:moveTo>
                  <a:pt x="118110" y="255269"/>
                </a:moveTo>
                <a:lnTo>
                  <a:pt x="72262" y="295909"/>
                </a:lnTo>
                <a:lnTo>
                  <a:pt x="91137" y="295909"/>
                </a:lnTo>
                <a:lnTo>
                  <a:pt x="126619" y="265429"/>
                </a:lnTo>
                <a:lnTo>
                  <a:pt x="118110" y="255269"/>
                </a:lnTo>
                <a:close/>
              </a:path>
              <a:path w="333375" h="314960">
                <a:moveTo>
                  <a:pt x="42565" y="194309"/>
                </a:moveTo>
                <a:lnTo>
                  <a:pt x="4064" y="223519"/>
                </a:lnTo>
                <a:lnTo>
                  <a:pt x="0" y="232409"/>
                </a:lnTo>
                <a:lnTo>
                  <a:pt x="10414" y="243839"/>
                </a:lnTo>
                <a:lnTo>
                  <a:pt x="11049" y="243839"/>
                </a:lnTo>
                <a:lnTo>
                  <a:pt x="12700" y="237489"/>
                </a:lnTo>
                <a:lnTo>
                  <a:pt x="14986" y="232409"/>
                </a:lnTo>
                <a:lnTo>
                  <a:pt x="18034" y="227329"/>
                </a:lnTo>
                <a:lnTo>
                  <a:pt x="20955" y="222249"/>
                </a:lnTo>
                <a:lnTo>
                  <a:pt x="24257" y="218439"/>
                </a:lnTo>
                <a:lnTo>
                  <a:pt x="27686" y="215899"/>
                </a:lnTo>
                <a:lnTo>
                  <a:pt x="32893" y="210819"/>
                </a:lnTo>
                <a:lnTo>
                  <a:pt x="38100" y="209549"/>
                </a:lnTo>
                <a:lnTo>
                  <a:pt x="71331" y="209549"/>
                </a:lnTo>
                <a:lnTo>
                  <a:pt x="70612" y="208279"/>
                </a:lnTo>
                <a:lnTo>
                  <a:pt x="66300" y="203199"/>
                </a:lnTo>
                <a:lnTo>
                  <a:pt x="56163" y="196849"/>
                </a:lnTo>
                <a:lnTo>
                  <a:pt x="42565" y="194309"/>
                </a:lnTo>
                <a:close/>
              </a:path>
              <a:path w="333375" h="314960">
                <a:moveTo>
                  <a:pt x="117734" y="128269"/>
                </a:moveTo>
                <a:lnTo>
                  <a:pt x="106585" y="132079"/>
                </a:lnTo>
                <a:lnTo>
                  <a:pt x="94474" y="140969"/>
                </a:lnTo>
                <a:lnTo>
                  <a:pt x="88129" y="149859"/>
                </a:lnTo>
                <a:lnTo>
                  <a:pt x="85326" y="161289"/>
                </a:lnTo>
                <a:lnTo>
                  <a:pt x="86403" y="176529"/>
                </a:lnTo>
                <a:lnTo>
                  <a:pt x="108993" y="210819"/>
                </a:lnTo>
                <a:lnTo>
                  <a:pt x="152750" y="236219"/>
                </a:lnTo>
                <a:lnTo>
                  <a:pt x="164063" y="233679"/>
                </a:lnTo>
                <a:lnTo>
                  <a:pt x="175691" y="226059"/>
                </a:lnTo>
                <a:lnTo>
                  <a:pt x="177797" y="223519"/>
                </a:lnTo>
                <a:lnTo>
                  <a:pt x="151384" y="223519"/>
                </a:lnTo>
                <a:lnTo>
                  <a:pt x="143764" y="220979"/>
                </a:lnTo>
                <a:lnTo>
                  <a:pt x="135636" y="215899"/>
                </a:lnTo>
                <a:lnTo>
                  <a:pt x="127762" y="208279"/>
                </a:lnTo>
                <a:lnTo>
                  <a:pt x="123317" y="204469"/>
                </a:lnTo>
                <a:lnTo>
                  <a:pt x="118110" y="198119"/>
                </a:lnTo>
                <a:lnTo>
                  <a:pt x="113411" y="193039"/>
                </a:lnTo>
                <a:lnTo>
                  <a:pt x="109220" y="187959"/>
                </a:lnTo>
                <a:lnTo>
                  <a:pt x="97536" y="161289"/>
                </a:lnTo>
                <a:lnTo>
                  <a:pt x="99568" y="153669"/>
                </a:lnTo>
                <a:lnTo>
                  <a:pt x="101981" y="151129"/>
                </a:lnTo>
                <a:lnTo>
                  <a:pt x="105537" y="147319"/>
                </a:lnTo>
                <a:lnTo>
                  <a:pt x="109220" y="144779"/>
                </a:lnTo>
                <a:lnTo>
                  <a:pt x="112776" y="142239"/>
                </a:lnTo>
                <a:lnTo>
                  <a:pt x="116332" y="142239"/>
                </a:lnTo>
                <a:lnTo>
                  <a:pt x="120015" y="140969"/>
                </a:lnTo>
                <a:lnTo>
                  <a:pt x="148507" y="140969"/>
                </a:lnTo>
                <a:lnTo>
                  <a:pt x="138444" y="133349"/>
                </a:lnTo>
                <a:lnTo>
                  <a:pt x="128503" y="129539"/>
                </a:lnTo>
                <a:lnTo>
                  <a:pt x="117734" y="128269"/>
                </a:lnTo>
                <a:close/>
              </a:path>
              <a:path w="333375" h="314960">
                <a:moveTo>
                  <a:pt x="148507" y="140969"/>
                </a:moveTo>
                <a:lnTo>
                  <a:pt x="120015" y="140969"/>
                </a:lnTo>
                <a:lnTo>
                  <a:pt x="123698" y="142239"/>
                </a:lnTo>
                <a:lnTo>
                  <a:pt x="131572" y="146049"/>
                </a:lnTo>
                <a:lnTo>
                  <a:pt x="135636" y="148589"/>
                </a:lnTo>
                <a:lnTo>
                  <a:pt x="144018" y="156209"/>
                </a:lnTo>
                <a:lnTo>
                  <a:pt x="148717" y="161289"/>
                </a:lnTo>
                <a:lnTo>
                  <a:pt x="153670" y="166369"/>
                </a:lnTo>
                <a:lnTo>
                  <a:pt x="174244" y="200659"/>
                </a:lnTo>
                <a:lnTo>
                  <a:pt x="174371" y="204469"/>
                </a:lnTo>
                <a:lnTo>
                  <a:pt x="173228" y="207009"/>
                </a:lnTo>
                <a:lnTo>
                  <a:pt x="172212" y="210819"/>
                </a:lnTo>
                <a:lnTo>
                  <a:pt x="169926" y="214629"/>
                </a:lnTo>
                <a:lnTo>
                  <a:pt x="166243" y="217169"/>
                </a:lnTo>
                <a:lnTo>
                  <a:pt x="162433" y="220979"/>
                </a:lnTo>
                <a:lnTo>
                  <a:pt x="158750" y="222249"/>
                </a:lnTo>
                <a:lnTo>
                  <a:pt x="151384" y="223519"/>
                </a:lnTo>
                <a:lnTo>
                  <a:pt x="177797" y="223519"/>
                </a:lnTo>
                <a:lnTo>
                  <a:pt x="183063" y="217169"/>
                </a:lnTo>
                <a:lnTo>
                  <a:pt x="186666" y="205739"/>
                </a:lnTo>
                <a:lnTo>
                  <a:pt x="186267" y="190499"/>
                </a:lnTo>
                <a:lnTo>
                  <a:pt x="182067" y="180339"/>
                </a:lnTo>
                <a:lnTo>
                  <a:pt x="175096" y="168909"/>
                </a:lnTo>
                <a:lnTo>
                  <a:pt x="165354" y="156209"/>
                </a:lnTo>
                <a:lnTo>
                  <a:pt x="158824" y="149859"/>
                </a:lnTo>
                <a:lnTo>
                  <a:pt x="148507" y="140969"/>
                </a:lnTo>
                <a:close/>
              </a:path>
              <a:path w="333375" h="314960">
                <a:moveTo>
                  <a:pt x="186681" y="68579"/>
                </a:moveTo>
                <a:lnTo>
                  <a:pt x="175536" y="72389"/>
                </a:lnTo>
                <a:lnTo>
                  <a:pt x="163478" y="81279"/>
                </a:lnTo>
                <a:lnTo>
                  <a:pt x="157100" y="90169"/>
                </a:lnTo>
                <a:lnTo>
                  <a:pt x="154298" y="101599"/>
                </a:lnTo>
                <a:lnTo>
                  <a:pt x="155389" y="116839"/>
                </a:lnTo>
                <a:lnTo>
                  <a:pt x="178066" y="151129"/>
                </a:lnTo>
                <a:lnTo>
                  <a:pt x="221814" y="176529"/>
                </a:lnTo>
                <a:lnTo>
                  <a:pt x="233148" y="173989"/>
                </a:lnTo>
                <a:lnTo>
                  <a:pt x="244758" y="166369"/>
                </a:lnTo>
                <a:lnTo>
                  <a:pt x="246607" y="163829"/>
                </a:lnTo>
                <a:lnTo>
                  <a:pt x="220345" y="163829"/>
                </a:lnTo>
                <a:lnTo>
                  <a:pt x="216662" y="162559"/>
                </a:lnTo>
                <a:lnTo>
                  <a:pt x="212725" y="161289"/>
                </a:lnTo>
                <a:lnTo>
                  <a:pt x="204597" y="156209"/>
                </a:lnTo>
                <a:lnTo>
                  <a:pt x="200787" y="152399"/>
                </a:lnTo>
                <a:lnTo>
                  <a:pt x="196850" y="148589"/>
                </a:lnTo>
                <a:lnTo>
                  <a:pt x="192278" y="143509"/>
                </a:lnTo>
                <a:lnTo>
                  <a:pt x="187071" y="138429"/>
                </a:lnTo>
                <a:lnTo>
                  <a:pt x="182372" y="132079"/>
                </a:lnTo>
                <a:lnTo>
                  <a:pt x="178308" y="126999"/>
                </a:lnTo>
                <a:lnTo>
                  <a:pt x="174879" y="123189"/>
                </a:lnTo>
                <a:lnTo>
                  <a:pt x="171323" y="118109"/>
                </a:lnTo>
                <a:lnTo>
                  <a:pt x="169037" y="113029"/>
                </a:lnTo>
                <a:lnTo>
                  <a:pt x="167894" y="109219"/>
                </a:lnTo>
                <a:lnTo>
                  <a:pt x="166624" y="105409"/>
                </a:lnTo>
                <a:lnTo>
                  <a:pt x="166497" y="101599"/>
                </a:lnTo>
                <a:lnTo>
                  <a:pt x="167640" y="97789"/>
                </a:lnTo>
                <a:lnTo>
                  <a:pt x="168656" y="93979"/>
                </a:lnTo>
                <a:lnTo>
                  <a:pt x="170942" y="90169"/>
                </a:lnTo>
                <a:lnTo>
                  <a:pt x="174498" y="87629"/>
                </a:lnTo>
                <a:lnTo>
                  <a:pt x="178181" y="83819"/>
                </a:lnTo>
                <a:lnTo>
                  <a:pt x="181737" y="82549"/>
                </a:lnTo>
                <a:lnTo>
                  <a:pt x="188976" y="81279"/>
                </a:lnTo>
                <a:lnTo>
                  <a:pt x="218827" y="81279"/>
                </a:lnTo>
                <a:lnTo>
                  <a:pt x="217536" y="80009"/>
                </a:lnTo>
                <a:lnTo>
                  <a:pt x="207448" y="73659"/>
                </a:lnTo>
                <a:lnTo>
                  <a:pt x="197505" y="69849"/>
                </a:lnTo>
                <a:lnTo>
                  <a:pt x="186681" y="68579"/>
                </a:lnTo>
                <a:close/>
              </a:path>
              <a:path w="333375" h="314960">
                <a:moveTo>
                  <a:pt x="218827" y="81279"/>
                </a:moveTo>
                <a:lnTo>
                  <a:pt x="188976" y="81279"/>
                </a:lnTo>
                <a:lnTo>
                  <a:pt x="196596" y="83819"/>
                </a:lnTo>
                <a:lnTo>
                  <a:pt x="204724" y="88899"/>
                </a:lnTo>
                <a:lnTo>
                  <a:pt x="213106" y="96519"/>
                </a:lnTo>
                <a:lnTo>
                  <a:pt x="217678" y="101599"/>
                </a:lnTo>
                <a:lnTo>
                  <a:pt x="222758" y="106679"/>
                </a:lnTo>
                <a:lnTo>
                  <a:pt x="227837" y="113029"/>
                </a:lnTo>
                <a:lnTo>
                  <a:pt x="232029" y="118109"/>
                </a:lnTo>
                <a:lnTo>
                  <a:pt x="235204" y="123189"/>
                </a:lnTo>
                <a:lnTo>
                  <a:pt x="243332" y="143509"/>
                </a:lnTo>
                <a:lnTo>
                  <a:pt x="242316" y="147319"/>
                </a:lnTo>
                <a:lnTo>
                  <a:pt x="220345" y="163829"/>
                </a:lnTo>
                <a:lnTo>
                  <a:pt x="246607" y="163829"/>
                </a:lnTo>
                <a:lnTo>
                  <a:pt x="252151" y="156209"/>
                </a:lnTo>
                <a:lnTo>
                  <a:pt x="255734" y="144779"/>
                </a:lnTo>
                <a:lnTo>
                  <a:pt x="255288" y="130809"/>
                </a:lnTo>
                <a:lnTo>
                  <a:pt x="251032" y="120649"/>
                </a:lnTo>
                <a:lnTo>
                  <a:pt x="244046" y="109219"/>
                </a:lnTo>
                <a:lnTo>
                  <a:pt x="234315" y="96519"/>
                </a:lnTo>
                <a:lnTo>
                  <a:pt x="218827" y="81279"/>
                </a:lnTo>
                <a:close/>
              </a:path>
              <a:path w="333375" h="314960">
                <a:moveTo>
                  <a:pt x="325458" y="50799"/>
                </a:moveTo>
                <a:lnTo>
                  <a:pt x="301117" y="50799"/>
                </a:lnTo>
                <a:lnTo>
                  <a:pt x="303784" y="52069"/>
                </a:lnTo>
                <a:lnTo>
                  <a:pt x="306578" y="53339"/>
                </a:lnTo>
                <a:lnTo>
                  <a:pt x="311912" y="58419"/>
                </a:lnTo>
                <a:lnTo>
                  <a:pt x="316357" y="64769"/>
                </a:lnTo>
                <a:lnTo>
                  <a:pt x="318135" y="69849"/>
                </a:lnTo>
                <a:lnTo>
                  <a:pt x="318516" y="73659"/>
                </a:lnTo>
                <a:lnTo>
                  <a:pt x="318135" y="76199"/>
                </a:lnTo>
                <a:lnTo>
                  <a:pt x="317881" y="78739"/>
                </a:lnTo>
                <a:lnTo>
                  <a:pt x="303911" y="96519"/>
                </a:lnTo>
                <a:lnTo>
                  <a:pt x="299085" y="100329"/>
                </a:lnTo>
                <a:lnTo>
                  <a:pt x="287909" y="105409"/>
                </a:lnTo>
                <a:lnTo>
                  <a:pt x="282575" y="106679"/>
                </a:lnTo>
                <a:lnTo>
                  <a:pt x="277368" y="106679"/>
                </a:lnTo>
                <a:lnTo>
                  <a:pt x="276606" y="107949"/>
                </a:lnTo>
                <a:lnTo>
                  <a:pt x="287020" y="119379"/>
                </a:lnTo>
                <a:lnTo>
                  <a:pt x="291084" y="118109"/>
                </a:lnTo>
                <a:lnTo>
                  <a:pt x="295910" y="116839"/>
                </a:lnTo>
                <a:lnTo>
                  <a:pt x="301498" y="113029"/>
                </a:lnTo>
                <a:lnTo>
                  <a:pt x="306959" y="110489"/>
                </a:lnTo>
                <a:lnTo>
                  <a:pt x="312166" y="106679"/>
                </a:lnTo>
                <a:lnTo>
                  <a:pt x="333248" y="72389"/>
                </a:lnTo>
                <a:lnTo>
                  <a:pt x="333184" y="68579"/>
                </a:lnTo>
                <a:lnTo>
                  <a:pt x="332994" y="66039"/>
                </a:lnTo>
                <a:lnTo>
                  <a:pt x="331470" y="62229"/>
                </a:lnTo>
                <a:lnTo>
                  <a:pt x="330073" y="57149"/>
                </a:lnTo>
                <a:lnTo>
                  <a:pt x="327660" y="53339"/>
                </a:lnTo>
                <a:lnTo>
                  <a:pt x="325458" y="50799"/>
                </a:lnTo>
                <a:close/>
              </a:path>
              <a:path w="333375" h="314960">
                <a:moveTo>
                  <a:pt x="291211" y="15239"/>
                </a:moveTo>
                <a:lnTo>
                  <a:pt x="267843" y="15239"/>
                </a:lnTo>
                <a:lnTo>
                  <a:pt x="270129" y="16509"/>
                </a:lnTo>
                <a:lnTo>
                  <a:pt x="272288" y="17779"/>
                </a:lnTo>
                <a:lnTo>
                  <a:pt x="274320" y="19049"/>
                </a:lnTo>
                <a:lnTo>
                  <a:pt x="276098" y="20319"/>
                </a:lnTo>
                <a:lnTo>
                  <a:pt x="280162" y="25399"/>
                </a:lnTo>
                <a:lnTo>
                  <a:pt x="281559" y="30479"/>
                </a:lnTo>
                <a:lnTo>
                  <a:pt x="278765" y="41909"/>
                </a:lnTo>
                <a:lnTo>
                  <a:pt x="275209" y="46989"/>
                </a:lnTo>
                <a:lnTo>
                  <a:pt x="269494" y="52069"/>
                </a:lnTo>
                <a:lnTo>
                  <a:pt x="265430" y="54609"/>
                </a:lnTo>
                <a:lnTo>
                  <a:pt x="273685" y="64769"/>
                </a:lnTo>
                <a:lnTo>
                  <a:pt x="278892" y="59689"/>
                </a:lnTo>
                <a:lnTo>
                  <a:pt x="281686" y="57149"/>
                </a:lnTo>
                <a:lnTo>
                  <a:pt x="287274" y="54609"/>
                </a:lnTo>
                <a:lnTo>
                  <a:pt x="290195" y="52069"/>
                </a:lnTo>
                <a:lnTo>
                  <a:pt x="292989" y="50799"/>
                </a:lnTo>
                <a:lnTo>
                  <a:pt x="325458" y="50799"/>
                </a:lnTo>
                <a:lnTo>
                  <a:pt x="324358" y="49529"/>
                </a:lnTo>
                <a:lnTo>
                  <a:pt x="320929" y="45719"/>
                </a:lnTo>
                <a:lnTo>
                  <a:pt x="319214" y="44449"/>
                </a:lnTo>
                <a:lnTo>
                  <a:pt x="287147" y="44449"/>
                </a:lnTo>
                <a:lnTo>
                  <a:pt x="286385" y="43179"/>
                </a:lnTo>
                <a:lnTo>
                  <a:pt x="290195" y="38099"/>
                </a:lnTo>
                <a:lnTo>
                  <a:pt x="292227" y="33019"/>
                </a:lnTo>
                <a:lnTo>
                  <a:pt x="292735" y="20319"/>
                </a:lnTo>
                <a:lnTo>
                  <a:pt x="291211" y="15239"/>
                </a:lnTo>
                <a:close/>
              </a:path>
              <a:path w="333375" h="314960">
                <a:moveTo>
                  <a:pt x="268986" y="0"/>
                </a:moveTo>
                <a:lnTo>
                  <a:pt x="260604" y="1269"/>
                </a:lnTo>
                <a:lnTo>
                  <a:pt x="256667" y="2539"/>
                </a:lnTo>
                <a:lnTo>
                  <a:pt x="249047" y="6349"/>
                </a:lnTo>
                <a:lnTo>
                  <a:pt x="244983" y="10159"/>
                </a:lnTo>
                <a:lnTo>
                  <a:pt x="240919" y="12699"/>
                </a:lnTo>
                <a:lnTo>
                  <a:pt x="221615" y="39369"/>
                </a:lnTo>
                <a:lnTo>
                  <a:pt x="231902" y="52069"/>
                </a:lnTo>
                <a:lnTo>
                  <a:pt x="232537" y="50799"/>
                </a:lnTo>
                <a:lnTo>
                  <a:pt x="234061" y="45719"/>
                </a:lnTo>
                <a:lnTo>
                  <a:pt x="236347" y="40639"/>
                </a:lnTo>
                <a:lnTo>
                  <a:pt x="251587" y="21589"/>
                </a:lnTo>
                <a:lnTo>
                  <a:pt x="253873" y="20319"/>
                </a:lnTo>
                <a:lnTo>
                  <a:pt x="256032" y="19049"/>
                </a:lnTo>
                <a:lnTo>
                  <a:pt x="260604" y="16509"/>
                </a:lnTo>
                <a:lnTo>
                  <a:pt x="263144" y="16509"/>
                </a:lnTo>
                <a:lnTo>
                  <a:pt x="265557" y="15239"/>
                </a:lnTo>
                <a:lnTo>
                  <a:pt x="291211" y="15239"/>
                </a:lnTo>
                <a:lnTo>
                  <a:pt x="290830" y="13969"/>
                </a:lnTo>
                <a:lnTo>
                  <a:pt x="286766" y="8889"/>
                </a:lnTo>
                <a:lnTo>
                  <a:pt x="283718" y="6349"/>
                </a:lnTo>
                <a:lnTo>
                  <a:pt x="280289" y="3809"/>
                </a:lnTo>
                <a:lnTo>
                  <a:pt x="276606" y="2539"/>
                </a:lnTo>
                <a:lnTo>
                  <a:pt x="273050" y="1269"/>
                </a:lnTo>
                <a:lnTo>
                  <a:pt x="268986" y="0"/>
                </a:lnTo>
                <a:close/>
              </a:path>
              <a:path w="333375" h="314960">
                <a:moveTo>
                  <a:pt x="310896" y="39369"/>
                </a:moveTo>
                <a:lnTo>
                  <a:pt x="298323" y="39369"/>
                </a:lnTo>
                <a:lnTo>
                  <a:pt x="295148" y="40639"/>
                </a:lnTo>
                <a:lnTo>
                  <a:pt x="291846" y="41909"/>
                </a:lnTo>
                <a:lnTo>
                  <a:pt x="289179" y="43179"/>
                </a:lnTo>
                <a:lnTo>
                  <a:pt x="287147" y="44449"/>
                </a:lnTo>
                <a:lnTo>
                  <a:pt x="319214" y="44449"/>
                </a:lnTo>
                <a:lnTo>
                  <a:pt x="317500" y="43179"/>
                </a:lnTo>
                <a:lnTo>
                  <a:pt x="310896" y="39369"/>
                </a:lnTo>
                <a:close/>
              </a:path>
            </a:pathLst>
          </a:custGeom>
          <a:solidFill>
            <a:srgbClr val="000000"/>
          </a:solidFill>
        </p:spPr>
        <p:txBody>
          <a:bodyPr wrap="square" lIns="0" tIns="0" rIns="0" bIns="0" rtlCol="0"/>
          <a:lstStyle/>
          <a:p>
            <a:endParaRPr dirty="0"/>
          </a:p>
        </p:txBody>
      </p:sp>
      <p:sp>
        <p:nvSpPr>
          <p:cNvPr id="45" name="object 45"/>
          <p:cNvSpPr/>
          <p:nvPr/>
        </p:nvSpPr>
        <p:spPr>
          <a:xfrm>
            <a:off x="4750053" y="6049911"/>
            <a:ext cx="337185" cy="318135"/>
          </a:xfrm>
          <a:custGeom>
            <a:avLst/>
            <a:gdLst/>
            <a:ahLst/>
            <a:cxnLst/>
            <a:rect l="l" t="t" r="r" b="b"/>
            <a:pathLst>
              <a:path w="337185" h="318135">
                <a:moveTo>
                  <a:pt x="71161" y="211607"/>
                </a:moveTo>
                <a:lnTo>
                  <a:pt x="48260" y="211607"/>
                </a:lnTo>
                <a:lnTo>
                  <a:pt x="52705" y="213804"/>
                </a:lnTo>
                <a:lnTo>
                  <a:pt x="56642" y="218236"/>
                </a:lnTo>
                <a:lnTo>
                  <a:pt x="60833" y="223088"/>
                </a:lnTo>
                <a:lnTo>
                  <a:pt x="63376" y="228803"/>
                </a:lnTo>
                <a:lnTo>
                  <a:pt x="64655" y="238641"/>
                </a:lnTo>
                <a:lnTo>
                  <a:pt x="64902" y="250141"/>
                </a:lnTo>
                <a:lnTo>
                  <a:pt x="64008" y="265341"/>
                </a:lnTo>
                <a:lnTo>
                  <a:pt x="63500" y="271754"/>
                </a:lnTo>
                <a:lnTo>
                  <a:pt x="62611" y="278434"/>
                </a:lnTo>
                <a:lnTo>
                  <a:pt x="58547" y="306171"/>
                </a:lnTo>
                <a:lnTo>
                  <a:pt x="68961" y="318147"/>
                </a:lnTo>
                <a:lnTo>
                  <a:pt x="92050" y="298043"/>
                </a:lnTo>
                <a:lnTo>
                  <a:pt x="72262" y="298043"/>
                </a:lnTo>
                <a:lnTo>
                  <a:pt x="73279" y="291541"/>
                </a:lnTo>
                <a:lnTo>
                  <a:pt x="74295" y="284530"/>
                </a:lnTo>
                <a:lnTo>
                  <a:pt x="75437" y="276974"/>
                </a:lnTo>
                <a:lnTo>
                  <a:pt x="76454" y="269430"/>
                </a:lnTo>
                <a:lnTo>
                  <a:pt x="77343" y="261874"/>
                </a:lnTo>
                <a:lnTo>
                  <a:pt x="77850" y="254317"/>
                </a:lnTo>
                <a:lnTo>
                  <a:pt x="78359" y="249034"/>
                </a:lnTo>
                <a:lnTo>
                  <a:pt x="78492" y="246583"/>
                </a:lnTo>
                <a:lnTo>
                  <a:pt x="78496" y="234556"/>
                </a:lnTo>
                <a:lnTo>
                  <a:pt x="78359" y="232473"/>
                </a:lnTo>
                <a:lnTo>
                  <a:pt x="77724" y="228803"/>
                </a:lnTo>
                <a:lnTo>
                  <a:pt x="77216" y="224891"/>
                </a:lnTo>
                <a:lnTo>
                  <a:pt x="76073" y="221170"/>
                </a:lnTo>
                <a:lnTo>
                  <a:pt x="72771" y="214134"/>
                </a:lnTo>
                <a:lnTo>
                  <a:pt x="71161" y="211607"/>
                </a:lnTo>
                <a:close/>
              </a:path>
              <a:path w="337185" h="318135">
                <a:moveTo>
                  <a:pt x="118110" y="258152"/>
                </a:moveTo>
                <a:lnTo>
                  <a:pt x="72262" y="298043"/>
                </a:lnTo>
                <a:lnTo>
                  <a:pt x="92050" y="298043"/>
                </a:lnTo>
                <a:lnTo>
                  <a:pt x="126619" y="267944"/>
                </a:lnTo>
                <a:lnTo>
                  <a:pt x="118110" y="258152"/>
                </a:lnTo>
                <a:close/>
              </a:path>
              <a:path w="337185" h="318135">
                <a:moveTo>
                  <a:pt x="42565" y="196995"/>
                </a:moveTo>
                <a:lnTo>
                  <a:pt x="4063" y="226491"/>
                </a:lnTo>
                <a:lnTo>
                  <a:pt x="0" y="234556"/>
                </a:lnTo>
                <a:lnTo>
                  <a:pt x="10413" y="246583"/>
                </a:lnTo>
                <a:lnTo>
                  <a:pt x="11049" y="246087"/>
                </a:lnTo>
                <a:lnTo>
                  <a:pt x="12700" y="240220"/>
                </a:lnTo>
                <a:lnTo>
                  <a:pt x="14986" y="234911"/>
                </a:lnTo>
                <a:lnTo>
                  <a:pt x="18153" y="229968"/>
                </a:lnTo>
                <a:lnTo>
                  <a:pt x="20976" y="225399"/>
                </a:lnTo>
                <a:lnTo>
                  <a:pt x="24271" y="221538"/>
                </a:lnTo>
                <a:lnTo>
                  <a:pt x="32893" y="213982"/>
                </a:lnTo>
                <a:lnTo>
                  <a:pt x="38100" y="211683"/>
                </a:lnTo>
                <a:lnTo>
                  <a:pt x="71161" y="211607"/>
                </a:lnTo>
                <a:lnTo>
                  <a:pt x="70612" y="210743"/>
                </a:lnTo>
                <a:lnTo>
                  <a:pt x="66300" y="205870"/>
                </a:lnTo>
                <a:lnTo>
                  <a:pt x="56163" y="199041"/>
                </a:lnTo>
                <a:lnTo>
                  <a:pt x="42565" y="196995"/>
                </a:lnTo>
                <a:close/>
              </a:path>
              <a:path w="337185" h="318135">
                <a:moveTo>
                  <a:pt x="117712" y="131151"/>
                </a:moveTo>
                <a:lnTo>
                  <a:pt x="85454" y="163360"/>
                </a:lnTo>
                <a:lnTo>
                  <a:pt x="85436" y="165239"/>
                </a:lnTo>
                <a:lnTo>
                  <a:pt x="86433" y="179074"/>
                </a:lnTo>
                <a:lnTo>
                  <a:pt x="109113" y="213804"/>
                </a:lnTo>
                <a:lnTo>
                  <a:pt x="152838" y="239253"/>
                </a:lnTo>
                <a:lnTo>
                  <a:pt x="164171" y="236210"/>
                </a:lnTo>
                <a:lnTo>
                  <a:pt x="175767" y="228332"/>
                </a:lnTo>
                <a:lnTo>
                  <a:pt x="177552" y="226110"/>
                </a:lnTo>
                <a:lnTo>
                  <a:pt x="151384" y="226110"/>
                </a:lnTo>
                <a:lnTo>
                  <a:pt x="147574" y="225399"/>
                </a:lnTo>
                <a:lnTo>
                  <a:pt x="143763" y="223507"/>
                </a:lnTo>
                <a:lnTo>
                  <a:pt x="139700" y="221538"/>
                </a:lnTo>
                <a:lnTo>
                  <a:pt x="135636" y="218732"/>
                </a:lnTo>
                <a:lnTo>
                  <a:pt x="109347" y="190068"/>
                </a:lnTo>
                <a:lnTo>
                  <a:pt x="97620" y="163360"/>
                </a:lnTo>
                <a:lnTo>
                  <a:pt x="98551" y="160121"/>
                </a:lnTo>
                <a:lnTo>
                  <a:pt x="120015" y="144119"/>
                </a:lnTo>
                <a:lnTo>
                  <a:pt x="149818" y="144119"/>
                </a:lnTo>
                <a:lnTo>
                  <a:pt x="148491" y="142913"/>
                </a:lnTo>
                <a:lnTo>
                  <a:pt x="138425" y="136159"/>
                </a:lnTo>
                <a:lnTo>
                  <a:pt x="128471" y="131990"/>
                </a:lnTo>
                <a:lnTo>
                  <a:pt x="117712" y="131151"/>
                </a:lnTo>
                <a:close/>
              </a:path>
              <a:path w="337185" h="318135">
                <a:moveTo>
                  <a:pt x="149818" y="144119"/>
                </a:moveTo>
                <a:lnTo>
                  <a:pt x="120015" y="144119"/>
                </a:lnTo>
                <a:lnTo>
                  <a:pt x="123698" y="144741"/>
                </a:lnTo>
                <a:lnTo>
                  <a:pt x="131572" y="148310"/>
                </a:lnTo>
                <a:lnTo>
                  <a:pt x="158926" y="175438"/>
                </a:lnTo>
                <a:lnTo>
                  <a:pt x="174317" y="206641"/>
                </a:lnTo>
                <a:lnTo>
                  <a:pt x="173228" y="210032"/>
                </a:lnTo>
                <a:lnTo>
                  <a:pt x="172212" y="213575"/>
                </a:lnTo>
                <a:lnTo>
                  <a:pt x="169925" y="216903"/>
                </a:lnTo>
                <a:lnTo>
                  <a:pt x="166243" y="220027"/>
                </a:lnTo>
                <a:lnTo>
                  <a:pt x="162433" y="223354"/>
                </a:lnTo>
                <a:lnTo>
                  <a:pt x="158750" y="225234"/>
                </a:lnTo>
                <a:lnTo>
                  <a:pt x="151384" y="226110"/>
                </a:lnTo>
                <a:lnTo>
                  <a:pt x="177552" y="226110"/>
                </a:lnTo>
                <a:lnTo>
                  <a:pt x="183125" y="219176"/>
                </a:lnTo>
                <a:lnTo>
                  <a:pt x="186726" y="207959"/>
                </a:lnTo>
                <a:lnTo>
                  <a:pt x="186267" y="193554"/>
                </a:lnTo>
                <a:lnTo>
                  <a:pt x="182067" y="183093"/>
                </a:lnTo>
                <a:lnTo>
                  <a:pt x="175096" y="171702"/>
                </a:lnTo>
                <a:lnTo>
                  <a:pt x="165354" y="159385"/>
                </a:lnTo>
                <a:lnTo>
                  <a:pt x="158803" y="152281"/>
                </a:lnTo>
                <a:lnTo>
                  <a:pt x="149818" y="144119"/>
                </a:lnTo>
                <a:close/>
              </a:path>
              <a:path w="337185" h="318135">
                <a:moveTo>
                  <a:pt x="186678" y="71173"/>
                </a:moveTo>
                <a:lnTo>
                  <a:pt x="175534" y="74792"/>
                </a:lnTo>
                <a:lnTo>
                  <a:pt x="163475" y="83407"/>
                </a:lnTo>
                <a:lnTo>
                  <a:pt x="157099" y="92416"/>
                </a:lnTo>
                <a:lnTo>
                  <a:pt x="154298" y="103868"/>
                </a:lnTo>
                <a:lnTo>
                  <a:pt x="155391" y="119068"/>
                </a:lnTo>
                <a:lnTo>
                  <a:pt x="178072" y="153678"/>
                </a:lnTo>
                <a:lnTo>
                  <a:pt x="221823" y="179263"/>
                </a:lnTo>
                <a:lnTo>
                  <a:pt x="233165" y="176228"/>
                </a:lnTo>
                <a:lnTo>
                  <a:pt x="244803" y="168397"/>
                </a:lnTo>
                <a:lnTo>
                  <a:pt x="246624" y="166128"/>
                </a:lnTo>
                <a:lnTo>
                  <a:pt x="220345" y="166128"/>
                </a:lnTo>
                <a:lnTo>
                  <a:pt x="216662" y="165404"/>
                </a:lnTo>
                <a:lnTo>
                  <a:pt x="212851" y="163525"/>
                </a:lnTo>
                <a:lnTo>
                  <a:pt x="208661" y="161544"/>
                </a:lnTo>
                <a:lnTo>
                  <a:pt x="204597" y="158737"/>
                </a:lnTo>
                <a:lnTo>
                  <a:pt x="200787" y="155092"/>
                </a:lnTo>
                <a:lnTo>
                  <a:pt x="196850" y="151447"/>
                </a:lnTo>
                <a:lnTo>
                  <a:pt x="192278" y="146646"/>
                </a:lnTo>
                <a:lnTo>
                  <a:pt x="187025" y="140638"/>
                </a:lnTo>
                <a:lnTo>
                  <a:pt x="182372" y="135267"/>
                </a:lnTo>
                <a:lnTo>
                  <a:pt x="178308" y="130073"/>
                </a:lnTo>
                <a:lnTo>
                  <a:pt x="174879" y="125120"/>
                </a:lnTo>
                <a:lnTo>
                  <a:pt x="171323" y="120154"/>
                </a:lnTo>
                <a:lnTo>
                  <a:pt x="169037" y="115697"/>
                </a:lnTo>
                <a:lnTo>
                  <a:pt x="167881" y="111705"/>
                </a:lnTo>
                <a:lnTo>
                  <a:pt x="166624" y="107530"/>
                </a:lnTo>
                <a:lnTo>
                  <a:pt x="166497" y="103657"/>
                </a:lnTo>
                <a:lnTo>
                  <a:pt x="167640" y="100126"/>
                </a:lnTo>
                <a:lnTo>
                  <a:pt x="168656" y="96596"/>
                </a:lnTo>
                <a:lnTo>
                  <a:pt x="188975" y="84124"/>
                </a:lnTo>
                <a:lnTo>
                  <a:pt x="218852" y="84124"/>
                </a:lnTo>
                <a:lnTo>
                  <a:pt x="217511" y="82912"/>
                </a:lnTo>
                <a:lnTo>
                  <a:pt x="207426" y="76167"/>
                </a:lnTo>
                <a:lnTo>
                  <a:pt x="197502" y="71996"/>
                </a:lnTo>
                <a:lnTo>
                  <a:pt x="186678" y="71173"/>
                </a:lnTo>
                <a:close/>
              </a:path>
              <a:path w="337185" h="318135">
                <a:moveTo>
                  <a:pt x="218852" y="84124"/>
                </a:moveTo>
                <a:lnTo>
                  <a:pt x="188975" y="84124"/>
                </a:lnTo>
                <a:lnTo>
                  <a:pt x="192786" y="84759"/>
                </a:lnTo>
                <a:lnTo>
                  <a:pt x="196596" y="86537"/>
                </a:lnTo>
                <a:lnTo>
                  <a:pt x="227837" y="115379"/>
                </a:lnTo>
                <a:lnTo>
                  <a:pt x="243288" y="146646"/>
                </a:lnTo>
                <a:lnTo>
                  <a:pt x="242283" y="150139"/>
                </a:lnTo>
                <a:lnTo>
                  <a:pt x="220345" y="166128"/>
                </a:lnTo>
                <a:lnTo>
                  <a:pt x="246624" y="166128"/>
                </a:lnTo>
                <a:lnTo>
                  <a:pt x="252158" y="159230"/>
                </a:lnTo>
                <a:lnTo>
                  <a:pt x="255638" y="148310"/>
                </a:lnTo>
                <a:lnTo>
                  <a:pt x="255515" y="140638"/>
                </a:lnTo>
                <a:lnTo>
                  <a:pt x="234442" y="99390"/>
                </a:lnTo>
                <a:lnTo>
                  <a:pt x="227850" y="92259"/>
                </a:lnTo>
                <a:lnTo>
                  <a:pt x="218852" y="84124"/>
                </a:lnTo>
                <a:close/>
              </a:path>
              <a:path w="337185" h="318135">
                <a:moveTo>
                  <a:pt x="262636" y="0"/>
                </a:moveTo>
                <a:lnTo>
                  <a:pt x="252095" y="9156"/>
                </a:lnTo>
                <a:lnTo>
                  <a:pt x="252554" y="85166"/>
                </a:lnTo>
                <a:lnTo>
                  <a:pt x="252680" y="93268"/>
                </a:lnTo>
                <a:lnTo>
                  <a:pt x="264033" y="106362"/>
                </a:lnTo>
                <a:lnTo>
                  <a:pt x="282388" y="90424"/>
                </a:lnTo>
                <a:lnTo>
                  <a:pt x="263906" y="90424"/>
                </a:lnTo>
                <a:lnTo>
                  <a:pt x="263525" y="23190"/>
                </a:lnTo>
                <a:lnTo>
                  <a:pt x="282808" y="23190"/>
                </a:lnTo>
                <a:lnTo>
                  <a:pt x="262636" y="0"/>
                </a:lnTo>
                <a:close/>
              </a:path>
              <a:path w="337185" h="318135">
                <a:moveTo>
                  <a:pt x="324274" y="70853"/>
                </a:moveTo>
                <a:lnTo>
                  <a:pt x="304926" y="70853"/>
                </a:lnTo>
                <a:lnTo>
                  <a:pt x="325755" y="94856"/>
                </a:lnTo>
                <a:lnTo>
                  <a:pt x="336804" y="85293"/>
                </a:lnTo>
                <a:lnTo>
                  <a:pt x="324274" y="70853"/>
                </a:lnTo>
                <a:close/>
              </a:path>
              <a:path w="337185" h="318135">
                <a:moveTo>
                  <a:pt x="282808" y="23190"/>
                </a:moveTo>
                <a:lnTo>
                  <a:pt x="263525" y="23190"/>
                </a:lnTo>
                <a:lnTo>
                  <a:pt x="296925" y="61683"/>
                </a:lnTo>
                <a:lnTo>
                  <a:pt x="263906" y="90424"/>
                </a:lnTo>
                <a:lnTo>
                  <a:pt x="282388" y="90424"/>
                </a:lnTo>
                <a:lnTo>
                  <a:pt x="304926" y="70853"/>
                </a:lnTo>
                <a:lnTo>
                  <a:pt x="324274" y="70853"/>
                </a:lnTo>
                <a:lnTo>
                  <a:pt x="315975" y="61290"/>
                </a:lnTo>
                <a:lnTo>
                  <a:pt x="326458" y="52120"/>
                </a:lnTo>
                <a:lnTo>
                  <a:pt x="307975" y="52120"/>
                </a:lnTo>
                <a:lnTo>
                  <a:pt x="282808" y="23190"/>
                </a:lnTo>
                <a:close/>
              </a:path>
              <a:path w="337185" h="318135">
                <a:moveTo>
                  <a:pt x="320675" y="41122"/>
                </a:moveTo>
                <a:lnTo>
                  <a:pt x="307975" y="52120"/>
                </a:lnTo>
                <a:lnTo>
                  <a:pt x="326458" y="52120"/>
                </a:lnTo>
                <a:lnTo>
                  <a:pt x="328549" y="50292"/>
                </a:lnTo>
                <a:lnTo>
                  <a:pt x="320675" y="41122"/>
                </a:lnTo>
                <a:close/>
              </a:path>
            </a:pathLst>
          </a:custGeom>
          <a:solidFill>
            <a:srgbClr val="000000"/>
          </a:solidFill>
        </p:spPr>
        <p:txBody>
          <a:bodyPr wrap="square" lIns="0" tIns="0" rIns="0" bIns="0" rtlCol="0"/>
          <a:lstStyle/>
          <a:p>
            <a:endParaRPr dirty="0"/>
          </a:p>
        </p:txBody>
      </p:sp>
      <p:sp>
        <p:nvSpPr>
          <p:cNvPr id="46" name="object 46"/>
          <p:cNvSpPr/>
          <p:nvPr/>
        </p:nvSpPr>
        <p:spPr>
          <a:xfrm>
            <a:off x="5425440" y="6042939"/>
            <a:ext cx="333375" cy="325120"/>
          </a:xfrm>
          <a:custGeom>
            <a:avLst/>
            <a:gdLst/>
            <a:ahLst/>
            <a:cxnLst/>
            <a:rect l="l" t="t" r="r" b="b"/>
            <a:pathLst>
              <a:path w="333375" h="325120">
                <a:moveTo>
                  <a:pt x="71374" y="219709"/>
                </a:moveTo>
                <a:lnTo>
                  <a:pt x="48260" y="219709"/>
                </a:lnTo>
                <a:lnTo>
                  <a:pt x="52705" y="220979"/>
                </a:lnTo>
                <a:lnTo>
                  <a:pt x="56642" y="226059"/>
                </a:lnTo>
                <a:lnTo>
                  <a:pt x="60833" y="231139"/>
                </a:lnTo>
                <a:lnTo>
                  <a:pt x="63373" y="236219"/>
                </a:lnTo>
                <a:lnTo>
                  <a:pt x="64655" y="246379"/>
                </a:lnTo>
                <a:lnTo>
                  <a:pt x="64902" y="257809"/>
                </a:lnTo>
                <a:lnTo>
                  <a:pt x="64008" y="273049"/>
                </a:lnTo>
                <a:lnTo>
                  <a:pt x="63500" y="279399"/>
                </a:lnTo>
                <a:lnTo>
                  <a:pt x="62611" y="285749"/>
                </a:lnTo>
                <a:lnTo>
                  <a:pt x="58547" y="313689"/>
                </a:lnTo>
                <a:lnTo>
                  <a:pt x="68961" y="325119"/>
                </a:lnTo>
                <a:lnTo>
                  <a:pt x="91186" y="306069"/>
                </a:lnTo>
                <a:lnTo>
                  <a:pt x="72262" y="306069"/>
                </a:lnTo>
                <a:lnTo>
                  <a:pt x="73279" y="299719"/>
                </a:lnTo>
                <a:lnTo>
                  <a:pt x="74295" y="292099"/>
                </a:lnTo>
                <a:lnTo>
                  <a:pt x="75437" y="284479"/>
                </a:lnTo>
                <a:lnTo>
                  <a:pt x="76454" y="276859"/>
                </a:lnTo>
                <a:lnTo>
                  <a:pt x="78528" y="242569"/>
                </a:lnTo>
                <a:lnTo>
                  <a:pt x="78359" y="240029"/>
                </a:lnTo>
                <a:lnTo>
                  <a:pt x="77724" y="236219"/>
                </a:lnTo>
                <a:lnTo>
                  <a:pt x="77215" y="232409"/>
                </a:lnTo>
                <a:lnTo>
                  <a:pt x="76073" y="228599"/>
                </a:lnTo>
                <a:lnTo>
                  <a:pt x="74422" y="224789"/>
                </a:lnTo>
                <a:lnTo>
                  <a:pt x="71374" y="219709"/>
                </a:lnTo>
                <a:close/>
              </a:path>
              <a:path w="333375" h="325120">
                <a:moveTo>
                  <a:pt x="118110" y="265429"/>
                </a:moveTo>
                <a:lnTo>
                  <a:pt x="72262" y="306069"/>
                </a:lnTo>
                <a:lnTo>
                  <a:pt x="91186" y="306069"/>
                </a:lnTo>
                <a:lnTo>
                  <a:pt x="126746" y="275589"/>
                </a:lnTo>
                <a:lnTo>
                  <a:pt x="118110" y="265429"/>
                </a:lnTo>
                <a:close/>
              </a:path>
              <a:path w="333375" h="325120">
                <a:moveTo>
                  <a:pt x="42660" y="204469"/>
                </a:moveTo>
                <a:lnTo>
                  <a:pt x="4063" y="233679"/>
                </a:lnTo>
                <a:lnTo>
                  <a:pt x="0" y="242569"/>
                </a:lnTo>
                <a:lnTo>
                  <a:pt x="10413" y="253999"/>
                </a:lnTo>
                <a:lnTo>
                  <a:pt x="11049" y="253999"/>
                </a:lnTo>
                <a:lnTo>
                  <a:pt x="12700" y="247649"/>
                </a:lnTo>
                <a:lnTo>
                  <a:pt x="14986" y="242569"/>
                </a:lnTo>
                <a:lnTo>
                  <a:pt x="18034" y="237489"/>
                </a:lnTo>
                <a:lnTo>
                  <a:pt x="20955" y="232409"/>
                </a:lnTo>
                <a:lnTo>
                  <a:pt x="24257" y="228599"/>
                </a:lnTo>
                <a:lnTo>
                  <a:pt x="27686" y="226059"/>
                </a:lnTo>
                <a:lnTo>
                  <a:pt x="32893" y="220979"/>
                </a:lnTo>
                <a:lnTo>
                  <a:pt x="38100" y="219709"/>
                </a:lnTo>
                <a:lnTo>
                  <a:pt x="71374" y="219709"/>
                </a:lnTo>
                <a:lnTo>
                  <a:pt x="70612" y="218439"/>
                </a:lnTo>
                <a:lnTo>
                  <a:pt x="66360" y="213359"/>
                </a:lnTo>
                <a:lnTo>
                  <a:pt x="56216" y="207009"/>
                </a:lnTo>
                <a:lnTo>
                  <a:pt x="42660" y="204469"/>
                </a:lnTo>
                <a:close/>
              </a:path>
              <a:path w="333375" h="325120">
                <a:moveTo>
                  <a:pt x="117682" y="138429"/>
                </a:moveTo>
                <a:lnTo>
                  <a:pt x="106534" y="142239"/>
                </a:lnTo>
                <a:lnTo>
                  <a:pt x="94443" y="151129"/>
                </a:lnTo>
                <a:lnTo>
                  <a:pt x="88119" y="160019"/>
                </a:lnTo>
                <a:lnTo>
                  <a:pt x="85336" y="171449"/>
                </a:lnTo>
                <a:lnTo>
                  <a:pt x="86434" y="186689"/>
                </a:lnTo>
                <a:lnTo>
                  <a:pt x="109046" y="220979"/>
                </a:lnTo>
                <a:lnTo>
                  <a:pt x="152847" y="246379"/>
                </a:lnTo>
                <a:lnTo>
                  <a:pt x="164180" y="243839"/>
                </a:lnTo>
                <a:lnTo>
                  <a:pt x="175782" y="236219"/>
                </a:lnTo>
                <a:lnTo>
                  <a:pt x="177896" y="233679"/>
                </a:lnTo>
                <a:lnTo>
                  <a:pt x="151384" y="233679"/>
                </a:lnTo>
                <a:lnTo>
                  <a:pt x="147700" y="232409"/>
                </a:lnTo>
                <a:lnTo>
                  <a:pt x="139700" y="228599"/>
                </a:lnTo>
                <a:lnTo>
                  <a:pt x="135636" y="226059"/>
                </a:lnTo>
                <a:lnTo>
                  <a:pt x="131699" y="222249"/>
                </a:lnTo>
                <a:lnTo>
                  <a:pt x="127888" y="218439"/>
                </a:lnTo>
                <a:lnTo>
                  <a:pt x="123317" y="214629"/>
                </a:lnTo>
                <a:lnTo>
                  <a:pt x="118110" y="208279"/>
                </a:lnTo>
                <a:lnTo>
                  <a:pt x="113411" y="203199"/>
                </a:lnTo>
                <a:lnTo>
                  <a:pt x="109347" y="198119"/>
                </a:lnTo>
                <a:lnTo>
                  <a:pt x="105790" y="193039"/>
                </a:lnTo>
                <a:lnTo>
                  <a:pt x="102362" y="187959"/>
                </a:lnTo>
                <a:lnTo>
                  <a:pt x="100075" y="182879"/>
                </a:lnTo>
                <a:lnTo>
                  <a:pt x="98933" y="179069"/>
                </a:lnTo>
                <a:lnTo>
                  <a:pt x="97662" y="175259"/>
                </a:lnTo>
                <a:lnTo>
                  <a:pt x="109220" y="154939"/>
                </a:lnTo>
                <a:lnTo>
                  <a:pt x="112775" y="152399"/>
                </a:lnTo>
                <a:lnTo>
                  <a:pt x="120014" y="151129"/>
                </a:lnTo>
                <a:lnTo>
                  <a:pt x="148545" y="151129"/>
                </a:lnTo>
                <a:lnTo>
                  <a:pt x="138454" y="143509"/>
                </a:lnTo>
                <a:lnTo>
                  <a:pt x="128492" y="139699"/>
                </a:lnTo>
                <a:lnTo>
                  <a:pt x="117682" y="138429"/>
                </a:lnTo>
                <a:close/>
              </a:path>
              <a:path w="333375" h="325120">
                <a:moveTo>
                  <a:pt x="148545" y="151129"/>
                </a:moveTo>
                <a:lnTo>
                  <a:pt x="120014" y="151129"/>
                </a:lnTo>
                <a:lnTo>
                  <a:pt x="123698" y="152399"/>
                </a:lnTo>
                <a:lnTo>
                  <a:pt x="131572" y="156209"/>
                </a:lnTo>
                <a:lnTo>
                  <a:pt x="135636" y="158749"/>
                </a:lnTo>
                <a:lnTo>
                  <a:pt x="139954" y="162559"/>
                </a:lnTo>
                <a:lnTo>
                  <a:pt x="144145" y="166369"/>
                </a:lnTo>
                <a:lnTo>
                  <a:pt x="148717" y="171449"/>
                </a:lnTo>
                <a:lnTo>
                  <a:pt x="153797" y="176529"/>
                </a:lnTo>
                <a:lnTo>
                  <a:pt x="174244" y="210819"/>
                </a:lnTo>
                <a:lnTo>
                  <a:pt x="174371" y="214629"/>
                </a:lnTo>
                <a:lnTo>
                  <a:pt x="173355" y="217169"/>
                </a:lnTo>
                <a:lnTo>
                  <a:pt x="172212" y="220979"/>
                </a:lnTo>
                <a:lnTo>
                  <a:pt x="169925" y="224789"/>
                </a:lnTo>
                <a:lnTo>
                  <a:pt x="166370" y="227329"/>
                </a:lnTo>
                <a:lnTo>
                  <a:pt x="162433" y="231139"/>
                </a:lnTo>
                <a:lnTo>
                  <a:pt x="158750" y="232409"/>
                </a:lnTo>
                <a:lnTo>
                  <a:pt x="151384" y="233679"/>
                </a:lnTo>
                <a:lnTo>
                  <a:pt x="177896" y="233679"/>
                </a:lnTo>
                <a:lnTo>
                  <a:pt x="183181" y="227329"/>
                </a:lnTo>
                <a:lnTo>
                  <a:pt x="186753" y="215899"/>
                </a:lnTo>
                <a:lnTo>
                  <a:pt x="186267" y="200659"/>
                </a:lnTo>
                <a:lnTo>
                  <a:pt x="182067" y="190499"/>
                </a:lnTo>
                <a:lnTo>
                  <a:pt x="175096" y="179069"/>
                </a:lnTo>
                <a:lnTo>
                  <a:pt x="165354" y="166369"/>
                </a:lnTo>
                <a:lnTo>
                  <a:pt x="158849" y="160019"/>
                </a:lnTo>
                <a:lnTo>
                  <a:pt x="148545" y="151129"/>
                </a:lnTo>
                <a:close/>
              </a:path>
              <a:path w="333375" h="325120">
                <a:moveTo>
                  <a:pt x="186678" y="78739"/>
                </a:moveTo>
                <a:lnTo>
                  <a:pt x="175534" y="82549"/>
                </a:lnTo>
                <a:lnTo>
                  <a:pt x="163475" y="91439"/>
                </a:lnTo>
                <a:lnTo>
                  <a:pt x="157099" y="100329"/>
                </a:lnTo>
                <a:lnTo>
                  <a:pt x="154298" y="111759"/>
                </a:lnTo>
                <a:lnTo>
                  <a:pt x="155391" y="126999"/>
                </a:lnTo>
                <a:lnTo>
                  <a:pt x="178072" y="161289"/>
                </a:lnTo>
                <a:lnTo>
                  <a:pt x="221823" y="186689"/>
                </a:lnTo>
                <a:lnTo>
                  <a:pt x="233165" y="184149"/>
                </a:lnTo>
                <a:lnTo>
                  <a:pt x="244803" y="176529"/>
                </a:lnTo>
                <a:lnTo>
                  <a:pt x="246642" y="173989"/>
                </a:lnTo>
                <a:lnTo>
                  <a:pt x="220472" y="173989"/>
                </a:lnTo>
                <a:lnTo>
                  <a:pt x="212851" y="171449"/>
                </a:lnTo>
                <a:lnTo>
                  <a:pt x="208661" y="168909"/>
                </a:lnTo>
                <a:lnTo>
                  <a:pt x="204597" y="166369"/>
                </a:lnTo>
                <a:lnTo>
                  <a:pt x="200787" y="162559"/>
                </a:lnTo>
                <a:lnTo>
                  <a:pt x="196850" y="158749"/>
                </a:lnTo>
                <a:lnTo>
                  <a:pt x="192277" y="153669"/>
                </a:lnTo>
                <a:lnTo>
                  <a:pt x="187071" y="148589"/>
                </a:lnTo>
                <a:lnTo>
                  <a:pt x="182372" y="142239"/>
                </a:lnTo>
                <a:lnTo>
                  <a:pt x="178308" y="137159"/>
                </a:lnTo>
                <a:lnTo>
                  <a:pt x="174879" y="133349"/>
                </a:lnTo>
                <a:lnTo>
                  <a:pt x="171323" y="128269"/>
                </a:lnTo>
                <a:lnTo>
                  <a:pt x="169037" y="123189"/>
                </a:lnTo>
                <a:lnTo>
                  <a:pt x="167894" y="119379"/>
                </a:lnTo>
                <a:lnTo>
                  <a:pt x="166624" y="115569"/>
                </a:lnTo>
                <a:lnTo>
                  <a:pt x="166497" y="111759"/>
                </a:lnTo>
                <a:lnTo>
                  <a:pt x="167639" y="107949"/>
                </a:lnTo>
                <a:lnTo>
                  <a:pt x="168656" y="104139"/>
                </a:lnTo>
                <a:lnTo>
                  <a:pt x="170942" y="100329"/>
                </a:lnTo>
                <a:lnTo>
                  <a:pt x="174625" y="97789"/>
                </a:lnTo>
                <a:lnTo>
                  <a:pt x="178181" y="93979"/>
                </a:lnTo>
                <a:lnTo>
                  <a:pt x="181863" y="92709"/>
                </a:lnTo>
                <a:lnTo>
                  <a:pt x="188975" y="91439"/>
                </a:lnTo>
                <a:lnTo>
                  <a:pt x="218803" y="91439"/>
                </a:lnTo>
                <a:lnTo>
                  <a:pt x="217511" y="90169"/>
                </a:lnTo>
                <a:lnTo>
                  <a:pt x="207426" y="83819"/>
                </a:lnTo>
                <a:lnTo>
                  <a:pt x="197502" y="80009"/>
                </a:lnTo>
                <a:lnTo>
                  <a:pt x="186678" y="78739"/>
                </a:lnTo>
                <a:close/>
              </a:path>
              <a:path w="333375" h="325120">
                <a:moveTo>
                  <a:pt x="218803" y="91439"/>
                </a:moveTo>
                <a:lnTo>
                  <a:pt x="188975" y="91439"/>
                </a:lnTo>
                <a:lnTo>
                  <a:pt x="192786" y="92709"/>
                </a:lnTo>
                <a:lnTo>
                  <a:pt x="200660" y="96519"/>
                </a:lnTo>
                <a:lnTo>
                  <a:pt x="204724" y="99059"/>
                </a:lnTo>
                <a:lnTo>
                  <a:pt x="213106" y="106679"/>
                </a:lnTo>
                <a:lnTo>
                  <a:pt x="217677" y="111759"/>
                </a:lnTo>
                <a:lnTo>
                  <a:pt x="222758" y="116839"/>
                </a:lnTo>
                <a:lnTo>
                  <a:pt x="227837" y="123189"/>
                </a:lnTo>
                <a:lnTo>
                  <a:pt x="232029" y="128269"/>
                </a:lnTo>
                <a:lnTo>
                  <a:pt x="238379" y="137159"/>
                </a:lnTo>
                <a:lnTo>
                  <a:pt x="240537" y="142239"/>
                </a:lnTo>
                <a:lnTo>
                  <a:pt x="241935" y="146049"/>
                </a:lnTo>
                <a:lnTo>
                  <a:pt x="243205" y="149859"/>
                </a:lnTo>
                <a:lnTo>
                  <a:pt x="243332" y="153669"/>
                </a:lnTo>
                <a:lnTo>
                  <a:pt x="241300" y="161289"/>
                </a:lnTo>
                <a:lnTo>
                  <a:pt x="238887" y="165099"/>
                </a:lnTo>
                <a:lnTo>
                  <a:pt x="231521" y="171449"/>
                </a:lnTo>
                <a:lnTo>
                  <a:pt x="227711" y="172719"/>
                </a:lnTo>
                <a:lnTo>
                  <a:pt x="220472" y="173989"/>
                </a:lnTo>
                <a:lnTo>
                  <a:pt x="246642" y="173989"/>
                </a:lnTo>
                <a:lnTo>
                  <a:pt x="252158" y="166369"/>
                </a:lnTo>
                <a:lnTo>
                  <a:pt x="255738" y="156209"/>
                </a:lnTo>
                <a:lnTo>
                  <a:pt x="255300" y="140969"/>
                </a:lnTo>
                <a:lnTo>
                  <a:pt x="251058" y="130809"/>
                </a:lnTo>
                <a:lnTo>
                  <a:pt x="244105" y="119379"/>
                </a:lnTo>
                <a:lnTo>
                  <a:pt x="234442" y="106679"/>
                </a:lnTo>
                <a:lnTo>
                  <a:pt x="227850" y="100329"/>
                </a:lnTo>
                <a:lnTo>
                  <a:pt x="218803" y="91439"/>
                </a:lnTo>
                <a:close/>
              </a:path>
              <a:path w="333375" h="325120">
                <a:moveTo>
                  <a:pt x="325585" y="59689"/>
                </a:moveTo>
                <a:lnTo>
                  <a:pt x="300863" y="59689"/>
                </a:lnTo>
                <a:lnTo>
                  <a:pt x="303657" y="60959"/>
                </a:lnTo>
                <a:lnTo>
                  <a:pt x="306324" y="62229"/>
                </a:lnTo>
                <a:lnTo>
                  <a:pt x="318770" y="82549"/>
                </a:lnTo>
                <a:lnTo>
                  <a:pt x="318515" y="85089"/>
                </a:lnTo>
                <a:lnTo>
                  <a:pt x="318262" y="88899"/>
                </a:lnTo>
                <a:lnTo>
                  <a:pt x="317119" y="92709"/>
                </a:lnTo>
                <a:lnTo>
                  <a:pt x="315213" y="95249"/>
                </a:lnTo>
                <a:lnTo>
                  <a:pt x="313436" y="97789"/>
                </a:lnTo>
                <a:lnTo>
                  <a:pt x="311023" y="101599"/>
                </a:lnTo>
                <a:lnTo>
                  <a:pt x="308356" y="102869"/>
                </a:lnTo>
                <a:lnTo>
                  <a:pt x="304292" y="106679"/>
                </a:lnTo>
                <a:lnTo>
                  <a:pt x="299593" y="109219"/>
                </a:lnTo>
                <a:lnTo>
                  <a:pt x="294132" y="111759"/>
                </a:lnTo>
                <a:lnTo>
                  <a:pt x="288798" y="114299"/>
                </a:lnTo>
                <a:lnTo>
                  <a:pt x="283590" y="115569"/>
                </a:lnTo>
                <a:lnTo>
                  <a:pt x="278764" y="116839"/>
                </a:lnTo>
                <a:lnTo>
                  <a:pt x="278002" y="116839"/>
                </a:lnTo>
                <a:lnTo>
                  <a:pt x="288417" y="129539"/>
                </a:lnTo>
                <a:lnTo>
                  <a:pt x="292608" y="128269"/>
                </a:lnTo>
                <a:lnTo>
                  <a:pt x="297307" y="125729"/>
                </a:lnTo>
                <a:lnTo>
                  <a:pt x="302513" y="123189"/>
                </a:lnTo>
                <a:lnTo>
                  <a:pt x="307594" y="120649"/>
                </a:lnTo>
                <a:lnTo>
                  <a:pt x="312547" y="116839"/>
                </a:lnTo>
                <a:lnTo>
                  <a:pt x="317246" y="113029"/>
                </a:lnTo>
                <a:lnTo>
                  <a:pt x="322199" y="109219"/>
                </a:lnTo>
                <a:lnTo>
                  <a:pt x="326009" y="104139"/>
                </a:lnTo>
                <a:lnTo>
                  <a:pt x="331088" y="95249"/>
                </a:lnTo>
                <a:lnTo>
                  <a:pt x="332613" y="90169"/>
                </a:lnTo>
                <a:lnTo>
                  <a:pt x="333375" y="80009"/>
                </a:lnTo>
                <a:lnTo>
                  <a:pt x="332739" y="74929"/>
                </a:lnTo>
                <a:lnTo>
                  <a:pt x="330962" y="69849"/>
                </a:lnTo>
                <a:lnTo>
                  <a:pt x="329311" y="66039"/>
                </a:lnTo>
                <a:lnTo>
                  <a:pt x="326771" y="60959"/>
                </a:lnTo>
                <a:lnTo>
                  <a:pt x="325585" y="59689"/>
                </a:lnTo>
                <a:close/>
              </a:path>
              <a:path w="333375" h="325120">
                <a:moveTo>
                  <a:pt x="272161" y="0"/>
                </a:moveTo>
                <a:lnTo>
                  <a:pt x="220725" y="44449"/>
                </a:lnTo>
                <a:lnTo>
                  <a:pt x="258952" y="87629"/>
                </a:lnTo>
                <a:lnTo>
                  <a:pt x="260858" y="85089"/>
                </a:lnTo>
                <a:lnTo>
                  <a:pt x="263144" y="82549"/>
                </a:lnTo>
                <a:lnTo>
                  <a:pt x="265811" y="80009"/>
                </a:lnTo>
                <a:lnTo>
                  <a:pt x="268605" y="76199"/>
                </a:lnTo>
                <a:lnTo>
                  <a:pt x="271525" y="73659"/>
                </a:lnTo>
                <a:lnTo>
                  <a:pt x="278511" y="67309"/>
                </a:lnTo>
                <a:lnTo>
                  <a:pt x="260223" y="67309"/>
                </a:lnTo>
                <a:lnTo>
                  <a:pt x="240537" y="44449"/>
                </a:lnTo>
                <a:lnTo>
                  <a:pt x="280797" y="8889"/>
                </a:lnTo>
                <a:lnTo>
                  <a:pt x="272161" y="0"/>
                </a:lnTo>
                <a:close/>
              </a:path>
              <a:path w="333375" h="325120">
                <a:moveTo>
                  <a:pt x="305308" y="44449"/>
                </a:moveTo>
                <a:lnTo>
                  <a:pt x="300609" y="44449"/>
                </a:lnTo>
                <a:lnTo>
                  <a:pt x="291084" y="45719"/>
                </a:lnTo>
                <a:lnTo>
                  <a:pt x="286765" y="46989"/>
                </a:lnTo>
                <a:lnTo>
                  <a:pt x="278384" y="50799"/>
                </a:lnTo>
                <a:lnTo>
                  <a:pt x="274065" y="54609"/>
                </a:lnTo>
                <a:lnTo>
                  <a:pt x="268097" y="59689"/>
                </a:lnTo>
                <a:lnTo>
                  <a:pt x="261747" y="66039"/>
                </a:lnTo>
                <a:lnTo>
                  <a:pt x="260223" y="67309"/>
                </a:lnTo>
                <a:lnTo>
                  <a:pt x="278511" y="67309"/>
                </a:lnTo>
                <a:lnTo>
                  <a:pt x="281939" y="64769"/>
                </a:lnTo>
                <a:lnTo>
                  <a:pt x="285242" y="63499"/>
                </a:lnTo>
                <a:lnTo>
                  <a:pt x="288671" y="60959"/>
                </a:lnTo>
                <a:lnTo>
                  <a:pt x="291973" y="59689"/>
                </a:lnTo>
                <a:lnTo>
                  <a:pt x="325585" y="59689"/>
                </a:lnTo>
                <a:lnTo>
                  <a:pt x="323214" y="57149"/>
                </a:lnTo>
                <a:lnTo>
                  <a:pt x="318897" y="52069"/>
                </a:lnTo>
                <a:lnTo>
                  <a:pt x="314451" y="48259"/>
                </a:lnTo>
                <a:lnTo>
                  <a:pt x="305308" y="44449"/>
                </a:lnTo>
                <a:close/>
              </a:path>
            </a:pathLst>
          </a:custGeom>
          <a:solidFill>
            <a:srgbClr val="000000"/>
          </a:solidFill>
        </p:spPr>
        <p:txBody>
          <a:bodyPr wrap="square" lIns="0" tIns="0" rIns="0" bIns="0" rtlCol="0"/>
          <a:lstStyle/>
          <a:p>
            <a:endParaRPr dirty="0"/>
          </a:p>
        </p:txBody>
      </p:sp>
      <p:sp>
        <p:nvSpPr>
          <p:cNvPr id="47" name="object 47"/>
          <p:cNvSpPr/>
          <p:nvPr/>
        </p:nvSpPr>
        <p:spPr>
          <a:xfrm>
            <a:off x="6100826" y="6046749"/>
            <a:ext cx="335280" cy="321310"/>
          </a:xfrm>
          <a:custGeom>
            <a:avLst/>
            <a:gdLst/>
            <a:ahLst/>
            <a:cxnLst/>
            <a:rect l="l" t="t" r="r" b="b"/>
            <a:pathLst>
              <a:path w="335279" h="321310">
                <a:moveTo>
                  <a:pt x="71374" y="215899"/>
                </a:moveTo>
                <a:lnTo>
                  <a:pt x="48260" y="215899"/>
                </a:lnTo>
                <a:lnTo>
                  <a:pt x="52832" y="217169"/>
                </a:lnTo>
                <a:lnTo>
                  <a:pt x="60833" y="227329"/>
                </a:lnTo>
                <a:lnTo>
                  <a:pt x="63373" y="232409"/>
                </a:lnTo>
                <a:lnTo>
                  <a:pt x="64731" y="242569"/>
                </a:lnTo>
                <a:lnTo>
                  <a:pt x="64912" y="253999"/>
                </a:lnTo>
                <a:lnTo>
                  <a:pt x="64008" y="269239"/>
                </a:lnTo>
                <a:lnTo>
                  <a:pt x="63500" y="275589"/>
                </a:lnTo>
                <a:lnTo>
                  <a:pt x="62737" y="281939"/>
                </a:lnTo>
                <a:lnTo>
                  <a:pt x="58547" y="309879"/>
                </a:lnTo>
                <a:lnTo>
                  <a:pt x="68961" y="321309"/>
                </a:lnTo>
                <a:lnTo>
                  <a:pt x="91186" y="302259"/>
                </a:lnTo>
                <a:lnTo>
                  <a:pt x="72262" y="302259"/>
                </a:lnTo>
                <a:lnTo>
                  <a:pt x="73278" y="295909"/>
                </a:lnTo>
                <a:lnTo>
                  <a:pt x="74295" y="288289"/>
                </a:lnTo>
                <a:lnTo>
                  <a:pt x="75437" y="280669"/>
                </a:lnTo>
                <a:lnTo>
                  <a:pt x="76453" y="273049"/>
                </a:lnTo>
                <a:lnTo>
                  <a:pt x="78528" y="238759"/>
                </a:lnTo>
                <a:lnTo>
                  <a:pt x="78359" y="236219"/>
                </a:lnTo>
                <a:lnTo>
                  <a:pt x="77724" y="232409"/>
                </a:lnTo>
                <a:lnTo>
                  <a:pt x="77215" y="228599"/>
                </a:lnTo>
                <a:lnTo>
                  <a:pt x="76073" y="224789"/>
                </a:lnTo>
                <a:lnTo>
                  <a:pt x="74422" y="220979"/>
                </a:lnTo>
                <a:lnTo>
                  <a:pt x="71374" y="215899"/>
                </a:lnTo>
                <a:close/>
              </a:path>
              <a:path w="335279" h="321310">
                <a:moveTo>
                  <a:pt x="118237" y="261619"/>
                </a:moveTo>
                <a:lnTo>
                  <a:pt x="72262" y="302259"/>
                </a:lnTo>
                <a:lnTo>
                  <a:pt x="91186" y="302259"/>
                </a:lnTo>
                <a:lnTo>
                  <a:pt x="126746" y="271779"/>
                </a:lnTo>
                <a:lnTo>
                  <a:pt x="118237" y="261619"/>
                </a:lnTo>
                <a:close/>
              </a:path>
              <a:path w="335279" h="321310">
                <a:moveTo>
                  <a:pt x="42660" y="200659"/>
                </a:moveTo>
                <a:lnTo>
                  <a:pt x="7620" y="224789"/>
                </a:lnTo>
                <a:lnTo>
                  <a:pt x="0" y="238759"/>
                </a:lnTo>
                <a:lnTo>
                  <a:pt x="10413" y="250189"/>
                </a:lnTo>
                <a:lnTo>
                  <a:pt x="11049" y="250189"/>
                </a:lnTo>
                <a:lnTo>
                  <a:pt x="12700" y="243839"/>
                </a:lnTo>
                <a:lnTo>
                  <a:pt x="14986" y="238759"/>
                </a:lnTo>
                <a:lnTo>
                  <a:pt x="18034" y="233679"/>
                </a:lnTo>
                <a:lnTo>
                  <a:pt x="20954" y="228599"/>
                </a:lnTo>
                <a:lnTo>
                  <a:pt x="24257" y="224789"/>
                </a:lnTo>
                <a:lnTo>
                  <a:pt x="27686" y="222249"/>
                </a:lnTo>
                <a:lnTo>
                  <a:pt x="32893" y="217169"/>
                </a:lnTo>
                <a:lnTo>
                  <a:pt x="38100" y="215899"/>
                </a:lnTo>
                <a:lnTo>
                  <a:pt x="71374" y="215899"/>
                </a:lnTo>
                <a:lnTo>
                  <a:pt x="70612" y="214629"/>
                </a:lnTo>
                <a:lnTo>
                  <a:pt x="66384" y="209549"/>
                </a:lnTo>
                <a:lnTo>
                  <a:pt x="56260" y="203199"/>
                </a:lnTo>
                <a:lnTo>
                  <a:pt x="42660" y="200659"/>
                </a:lnTo>
                <a:close/>
              </a:path>
              <a:path w="335279" h="321310">
                <a:moveTo>
                  <a:pt x="117722" y="134619"/>
                </a:moveTo>
                <a:lnTo>
                  <a:pt x="106579" y="138429"/>
                </a:lnTo>
                <a:lnTo>
                  <a:pt x="94524" y="147319"/>
                </a:lnTo>
                <a:lnTo>
                  <a:pt x="88141" y="156209"/>
                </a:lnTo>
                <a:lnTo>
                  <a:pt x="85335" y="167639"/>
                </a:lnTo>
                <a:lnTo>
                  <a:pt x="86424" y="182879"/>
                </a:lnTo>
                <a:lnTo>
                  <a:pt x="109077" y="217169"/>
                </a:lnTo>
                <a:lnTo>
                  <a:pt x="152847" y="242569"/>
                </a:lnTo>
                <a:lnTo>
                  <a:pt x="164180" y="240029"/>
                </a:lnTo>
                <a:lnTo>
                  <a:pt x="175782" y="232409"/>
                </a:lnTo>
                <a:lnTo>
                  <a:pt x="177896" y="229869"/>
                </a:lnTo>
                <a:lnTo>
                  <a:pt x="151384" y="229869"/>
                </a:lnTo>
                <a:lnTo>
                  <a:pt x="147700" y="228599"/>
                </a:lnTo>
                <a:lnTo>
                  <a:pt x="139700" y="224789"/>
                </a:lnTo>
                <a:lnTo>
                  <a:pt x="135636" y="222249"/>
                </a:lnTo>
                <a:lnTo>
                  <a:pt x="131699" y="218439"/>
                </a:lnTo>
                <a:lnTo>
                  <a:pt x="127888" y="214629"/>
                </a:lnTo>
                <a:lnTo>
                  <a:pt x="123316" y="210819"/>
                </a:lnTo>
                <a:lnTo>
                  <a:pt x="118110" y="204469"/>
                </a:lnTo>
                <a:lnTo>
                  <a:pt x="113411" y="199389"/>
                </a:lnTo>
                <a:lnTo>
                  <a:pt x="109347" y="194309"/>
                </a:lnTo>
                <a:lnTo>
                  <a:pt x="105790" y="189229"/>
                </a:lnTo>
                <a:lnTo>
                  <a:pt x="102362" y="184149"/>
                </a:lnTo>
                <a:lnTo>
                  <a:pt x="100075" y="179069"/>
                </a:lnTo>
                <a:lnTo>
                  <a:pt x="98933" y="175259"/>
                </a:lnTo>
                <a:lnTo>
                  <a:pt x="97662" y="171449"/>
                </a:lnTo>
                <a:lnTo>
                  <a:pt x="109220" y="151129"/>
                </a:lnTo>
                <a:lnTo>
                  <a:pt x="112775" y="148589"/>
                </a:lnTo>
                <a:lnTo>
                  <a:pt x="120014" y="147319"/>
                </a:lnTo>
                <a:lnTo>
                  <a:pt x="148574" y="147319"/>
                </a:lnTo>
                <a:lnTo>
                  <a:pt x="138487" y="139699"/>
                </a:lnTo>
                <a:lnTo>
                  <a:pt x="128548" y="135889"/>
                </a:lnTo>
                <a:lnTo>
                  <a:pt x="117722" y="134619"/>
                </a:lnTo>
                <a:close/>
              </a:path>
              <a:path w="335279" h="321310">
                <a:moveTo>
                  <a:pt x="148574" y="147319"/>
                </a:moveTo>
                <a:lnTo>
                  <a:pt x="120014" y="147319"/>
                </a:lnTo>
                <a:lnTo>
                  <a:pt x="127635" y="149859"/>
                </a:lnTo>
                <a:lnTo>
                  <a:pt x="131572" y="152399"/>
                </a:lnTo>
                <a:lnTo>
                  <a:pt x="135762" y="154939"/>
                </a:lnTo>
                <a:lnTo>
                  <a:pt x="144145" y="162559"/>
                </a:lnTo>
                <a:lnTo>
                  <a:pt x="148716" y="167639"/>
                </a:lnTo>
                <a:lnTo>
                  <a:pt x="153797" y="172719"/>
                </a:lnTo>
                <a:lnTo>
                  <a:pt x="158876" y="179069"/>
                </a:lnTo>
                <a:lnTo>
                  <a:pt x="163068" y="184149"/>
                </a:lnTo>
                <a:lnTo>
                  <a:pt x="166115" y="189229"/>
                </a:lnTo>
                <a:lnTo>
                  <a:pt x="174371" y="210819"/>
                </a:lnTo>
                <a:lnTo>
                  <a:pt x="173354" y="213359"/>
                </a:lnTo>
                <a:lnTo>
                  <a:pt x="172212" y="217169"/>
                </a:lnTo>
                <a:lnTo>
                  <a:pt x="169925" y="220979"/>
                </a:lnTo>
                <a:lnTo>
                  <a:pt x="162560" y="227329"/>
                </a:lnTo>
                <a:lnTo>
                  <a:pt x="158750" y="228599"/>
                </a:lnTo>
                <a:lnTo>
                  <a:pt x="151384" y="229869"/>
                </a:lnTo>
                <a:lnTo>
                  <a:pt x="177896" y="229869"/>
                </a:lnTo>
                <a:lnTo>
                  <a:pt x="183181" y="223519"/>
                </a:lnTo>
                <a:lnTo>
                  <a:pt x="186753" y="212089"/>
                </a:lnTo>
                <a:lnTo>
                  <a:pt x="186267" y="196849"/>
                </a:lnTo>
                <a:lnTo>
                  <a:pt x="182067" y="186689"/>
                </a:lnTo>
                <a:lnTo>
                  <a:pt x="175096" y="175259"/>
                </a:lnTo>
                <a:lnTo>
                  <a:pt x="165353" y="162559"/>
                </a:lnTo>
                <a:lnTo>
                  <a:pt x="158885" y="156209"/>
                </a:lnTo>
                <a:lnTo>
                  <a:pt x="148574" y="147319"/>
                </a:lnTo>
                <a:close/>
              </a:path>
              <a:path w="335279" h="321310">
                <a:moveTo>
                  <a:pt x="186774" y="74929"/>
                </a:moveTo>
                <a:lnTo>
                  <a:pt x="175625" y="78739"/>
                </a:lnTo>
                <a:lnTo>
                  <a:pt x="163486" y="87629"/>
                </a:lnTo>
                <a:lnTo>
                  <a:pt x="157103" y="96519"/>
                </a:lnTo>
                <a:lnTo>
                  <a:pt x="154296" y="107949"/>
                </a:lnTo>
                <a:lnTo>
                  <a:pt x="155385" y="123189"/>
                </a:lnTo>
                <a:lnTo>
                  <a:pt x="178050" y="157479"/>
                </a:lnTo>
                <a:lnTo>
                  <a:pt x="221782" y="182879"/>
                </a:lnTo>
                <a:lnTo>
                  <a:pt x="233124" y="180339"/>
                </a:lnTo>
                <a:lnTo>
                  <a:pt x="244788" y="172719"/>
                </a:lnTo>
                <a:lnTo>
                  <a:pt x="246629" y="170179"/>
                </a:lnTo>
                <a:lnTo>
                  <a:pt x="220472" y="170179"/>
                </a:lnTo>
                <a:lnTo>
                  <a:pt x="212851" y="167639"/>
                </a:lnTo>
                <a:lnTo>
                  <a:pt x="208661" y="165099"/>
                </a:lnTo>
                <a:lnTo>
                  <a:pt x="204724" y="162559"/>
                </a:lnTo>
                <a:lnTo>
                  <a:pt x="196850" y="154939"/>
                </a:lnTo>
                <a:lnTo>
                  <a:pt x="192277" y="149859"/>
                </a:lnTo>
                <a:lnTo>
                  <a:pt x="187071" y="144779"/>
                </a:lnTo>
                <a:lnTo>
                  <a:pt x="182372" y="138429"/>
                </a:lnTo>
                <a:lnTo>
                  <a:pt x="178308" y="133349"/>
                </a:lnTo>
                <a:lnTo>
                  <a:pt x="174878" y="129539"/>
                </a:lnTo>
                <a:lnTo>
                  <a:pt x="171323" y="124459"/>
                </a:lnTo>
                <a:lnTo>
                  <a:pt x="169037" y="119379"/>
                </a:lnTo>
                <a:lnTo>
                  <a:pt x="167894" y="115569"/>
                </a:lnTo>
                <a:lnTo>
                  <a:pt x="166624" y="111759"/>
                </a:lnTo>
                <a:lnTo>
                  <a:pt x="166497" y="107949"/>
                </a:lnTo>
                <a:lnTo>
                  <a:pt x="167639" y="104139"/>
                </a:lnTo>
                <a:lnTo>
                  <a:pt x="168656" y="100329"/>
                </a:lnTo>
                <a:lnTo>
                  <a:pt x="170941" y="96519"/>
                </a:lnTo>
                <a:lnTo>
                  <a:pt x="174625" y="93979"/>
                </a:lnTo>
                <a:lnTo>
                  <a:pt x="178181" y="90169"/>
                </a:lnTo>
                <a:lnTo>
                  <a:pt x="181863" y="88899"/>
                </a:lnTo>
                <a:lnTo>
                  <a:pt x="188975" y="87629"/>
                </a:lnTo>
                <a:lnTo>
                  <a:pt x="218814" y="87629"/>
                </a:lnTo>
                <a:lnTo>
                  <a:pt x="217522" y="86359"/>
                </a:lnTo>
                <a:lnTo>
                  <a:pt x="207439" y="80009"/>
                </a:lnTo>
                <a:lnTo>
                  <a:pt x="197524" y="76199"/>
                </a:lnTo>
                <a:lnTo>
                  <a:pt x="186774" y="74929"/>
                </a:lnTo>
                <a:close/>
              </a:path>
              <a:path w="335279" h="321310">
                <a:moveTo>
                  <a:pt x="218814" y="87629"/>
                </a:moveTo>
                <a:lnTo>
                  <a:pt x="188975" y="87629"/>
                </a:lnTo>
                <a:lnTo>
                  <a:pt x="192786" y="88899"/>
                </a:lnTo>
                <a:lnTo>
                  <a:pt x="200660" y="92709"/>
                </a:lnTo>
                <a:lnTo>
                  <a:pt x="204724" y="95249"/>
                </a:lnTo>
                <a:lnTo>
                  <a:pt x="213106" y="102869"/>
                </a:lnTo>
                <a:lnTo>
                  <a:pt x="217677" y="107949"/>
                </a:lnTo>
                <a:lnTo>
                  <a:pt x="222758" y="113029"/>
                </a:lnTo>
                <a:lnTo>
                  <a:pt x="227837" y="119379"/>
                </a:lnTo>
                <a:lnTo>
                  <a:pt x="232028" y="124459"/>
                </a:lnTo>
                <a:lnTo>
                  <a:pt x="238378" y="133349"/>
                </a:lnTo>
                <a:lnTo>
                  <a:pt x="240537" y="138429"/>
                </a:lnTo>
                <a:lnTo>
                  <a:pt x="243332" y="146049"/>
                </a:lnTo>
                <a:lnTo>
                  <a:pt x="243332" y="149859"/>
                </a:lnTo>
                <a:lnTo>
                  <a:pt x="220472" y="170179"/>
                </a:lnTo>
                <a:lnTo>
                  <a:pt x="246629" y="170179"/>
                </a:lnTo>
                <a:lnTo>
                  <a:pt x="252154" y="162559"/>
                </a:lnTo>
                <a:lnTo>
                  <a:pt x="255753" y="152399"/>
                </a:lnTo>
                <a:lnTo>
                  <a:pt x="255353" y="137159"/>
                </a:lnTo>
                <a:lnTo>
                  <a:pt x="251152" y="126999"/>
                </a:lnTo>
                <a:lnTo>
                  <a:pt x="244182" y="115569"/>
                </a:lnTo>
                <a:lnTo>
                  <a:pt x="234441" y="102869"/>
                </a:lnTo>
                <a:lnTo>
                  <a:pt x="227863" y="96519"/>
                </a:lnTo>
                <a:lnTo>
                  <a:pt x="218814" y="87629"/>
                </a:lnTo>
                <a:close/>
              </a:path>
              <a:path w="335279" h="321310">
                <a:moveTo>
                  <a:pt x="266064" y="0"/>
                </a:moveTo>
                <a:lnTo>
                  <a:pt x="264033" y="1269"/>
                </a:lnTo>
                <a:lnTo>
                  <a:pt x="262254" y="2539"/>
                </a:lnTo>
                <a:lnTo>
                  <a:pt x="260603" y="3809"/>
                </a:lnTo>
                <a:lnTo>
                  <a:pt x="258825" y="5079"/>
                </a:lnTo>
                <a:lnTo>
                  <a:pt x="234569" y="41909"/>
                </a:lnTo>
                <a:lnTo>
                  <a:pt x="235076" y="49529"/>
                </a:lnTo>
                <a:lnTo>
                  <a:pt x="235458" y="57149"/>
                </a:lnTo>
                <a:lnTo>
                  <a:pt x="255904" y="93979"/>
                </a:lnTo>
                <a:lnTo>
                  <a:pt x="293497" y="116839"/>
                </a:lnTo>
                <a:lnTo>
                  <a:pt x="298323" y="116839"/>
                </a:lnTo>
                <a:lnTo>
                  <a:pt x="312165" y="113029"/>
                </a:lnTo>
                <a:lnTo>
                  <a:pt x="316611" y="109219"/>
                </a:lnTo>
                <a:lnTo>
                  <a:pt x="323839" y="102869"/>
                </a:lnTo>
                <a:lnTo>
                  <a:pt x="292226" y="102869"/>
                </a:lnTo>
                <a:lnTo>
                  <a:pt x="288163" y="101599"/>
                </a:lnTo>
                <a:lnTo>
                  <a:pt x="265811" y="81279"/>
                </a:lnTo>
                <a:lnTo>
                  <a:pt x="265049" y="80009"/>
                </a:lnTo>
                <a:lnTo>
                  <a:pt x="266700" y="76199"/>
                </a:lnTo>
                <a:lnTo>
                  <a:pt x="268477" y="72389"/>
                </a:lnTo>
                <a:lnTo>
                  <a:pt x="271932" y="67309"/>
                </a:lnTo>
                <a:lnTo>
                  <a:pt x="259587" y="67309"/>
                </a:lnTo>
                <a:lnTo>
                  <a:pt x="254152" y="66039"/>
                </a:lnTo>
                <a:lnTo>
                  <a:pt x="249764" y="54609"/>
                </a:lnTo>
                <a:lnTo>
                  <a:pt x="248742" y="41909"/>
                </a:lnTo>
                <a:lnTo>
                  <a:pt x="252680" y="29209"/>
                </a:lnTo>
                <a:lnTo>
                  <a:pt x="261493" y="19049"/>
                </a:lnTo>
                <a:lnTo>
                  <a:pt x="263778" y="17779"/>
                </a:lnTo>
                <a:lnTo>
                  <a:pt x="266191" y="15239"/>
                </a:lnTo>
                <a:lnTo>
                  <a:pt x="268732" y="13969"/>
                </a:lnTo>
                <a:lnTo>
                  <a:pt x="271399" y="12699"/>
                </a:lnTo>
                <a:lnTo>
                  <a:pt x="273431" y="12699"/>
                </a:lnTo>
                <a:lnTo>
                  <a:pt x="275082" y="11429"/>
                </a:lnTo>
                <a:lnTo>
                  <a:pt x="275589" y="11429"/>
                </a:lnTo>
                <a:lnTo>
                  <a:pt x="266064" y="0"/>
                </a:lnTo>
                <a:close/>
              </a:path>
              <a:path w="335279" h="321310">
                <a:moveTo>
                  <a:pt x="325528" y="52069"/>
                </a:moveTo>
                <a:lnTo>
                  <a:pt x="297688" y="52069"/>
                </a:lnTo>
                <a:lnTo>
                  <a:pt x="301244" y="53339"/>
                </a:lnTo>
                <a:lnTo>
                  <a:pt x="307339" y="55879"/>
                </a:lnTo>
                <a:lnTo>
                  <a:pt x="310388" y="58419"/>
                </a:lnTo>
                <a:lnTo>
                  <a:pt x="313563" y="60959"/>
                </a:lnTo>
                <a:lnTo>
                  <a:pt x="319024" y="67309"/>
                </a:lnTo>
                <a:lnTo>
                  <a:pt x="321690" y="73659"/>
                </a:lnTo>
                <a:lnTo>
                  <a:pt x="321183" y="86359"/>
                </a:lnTo>
                <a:lnTo>
                  <a:pt x="318262" y="91439"/>
                </a:lnTo>
                <a:lnTo>
                  <a:pt x="312800" y="96519"/>
                </a:lnTo>
                <a:lnTo>
                  <a:pt x="310388" y="99059"/>
                </a:lnTo>
                <a:lnTo>
                  <a:pt x="307848" y="100329"/>
                </a:lnTo>
                <a:lnTo>
                  <a:pt x="305053" y="101599"/>
                </a:lnTo>
                <a:lnTo>
                  <a:pt x="302387" y="102869"/>
                </a:lnTo>
                <a:lnTo>
                  <a:pt x="323839" y="102869"/>
                </a:lnTo>
                <a:lnTo>
                  <a:pt x="326731" y="100329"/>
                </a:lnTo>
                <a:lnTo>
                  <a:pt x="332136" y="88899"/>
                </a:lnTo>
                <a:lnTo>
                  <a:pt x="334718" y="73659"/>
                </a:lnTo>
                <a:lnTo>
                  <a:pt x="331845" y="62229"/>
                </a:lnTo>
                <a:lnTo>
                  <a:pt x="325528" y="52069"/>
                </a:lnTo>
                <a:close/>
              </a:path>
              <a:path w="335279" h="321310">
                <a:moveTo>
                  <a:pt x="301116" y="36829"/>
                </a:moveTo>
                <a:lnTo>
                  <a:pt x="290957" y="38099"/>
                </a:lnTo>
                <a:lnTo>
                  <a:pt x="287020" y="39369"/>
                </a:lnTo>
                <a:lnTo>
                  <a:pt x="283718" y="41909"/>
                </a:lnTo>
                <a:lnTo>
                  <a:pt x="280288" y="43179"/>
                </a:lnTo>
                <a:lnTo>
                  <a:pt x="276860" y="45719"/>
                </a:lnTo>
                <a:lnTo>
                  <a:pt x="273176" y="48259"/>
                </a:lnTo>
                <a:lnTo>
                  <a:pt x="269113" y="52069"/>
                </a:lnTo>
                <a:lnTo>
                  <a:pt x="265938" y="55879"/>
                </a:lnTo>
                <a:lnTo>
                  <a:pt x="263651" y="59689"/>
                </a:lnTo>
                <a:lnTo>
                  <a:pt x="261493" y="63499"/>
                </a:lnTo>
                <a:lnTo>
                  <a:pt x="259587" y="67309"/>
                </a:lnTo>
                <a:lnTo>
                  <a:pt x="271932" y="67309"/>
                </a:lnTo>
                <a:lnTo>
                  <a:pt x="272796" y="66039"/>
                </a:lnTo>
                <a:lnTo>
                  <a:pt x="275463" y="63499"/>
                </a:lnTo>
                <a:lnTo>
                  <a:pt x="278638" y="60959"/>
                </a:lnTo>
                <a:lnTo>
                  <a:pt x="281050" y="58419"/>
                </a:lnTo>
                <a:lnTo>
                  <a:pt x="283337" y="57149"/>
                </a:lnTo>
                <a:lnTo>
                  <a:pt x="285876" y="54609"/>
                </a:lnTo>
                <a:lnTo>
                  <a:pt x="288289" y="53339"/>
                </a:lnTo>
                <a:lnTo>
                  <a:pt x="290957" y="53339"/>
                </a:lnTo>
                <a:lnTo>
                  <a:pt x="293750" y="52069"/>
                </a:lnTo>
                <a:lnTo>
                  <a:pt x="325528" y="52069"/>
                </a:lnTo>
                <a:lnTo>
                  <a:pt x="324738" y="50799"/>
                </a:lnTo>
                <a:lnTo>
                  <a:pt x="320294" y="45719"/>
                </a:lnTo>
                <a:lnTo>
                  <a:pt x="315722" y="41909"/>
                </a:lnTo>
                <a:lnTo>
                  <a:pt x="310896" y="40639"/>
                </a:lnTo>
                <a:lnTo>
                  <a:pt x="306197" y="38099"/>
                </a:lnTo>
                <a:lnTo>
                  <a:pt x="301116" y="36829"/>
                </a:lnTo>
                <a:close/>
              </a:path>
            </a:pathLst>
          </a:custGeom>
          <a:solidFill>
            <a:srgbClr val="000000"/>
          </a:solidFill>
        </p:spPr>
        <p:txBody>
          <a:bodyPr wrap="square" lIns="0" tIns="0" rIns="0" bIns="0" rtlCol="0"/>
          <a:lstStyle/>
          <a:p>
            <a:endParaRPr dirty="0"/>
          </a:p>
        </p:txBody>
      </p:sp>
      <p:sp>
        <p:nvSpPr>
          <p:cNvPr id="48" name="object 48"/>
          <p:cNvSpPr/>
          <p:nvPr/>
        </p:nvSpPr>
        <p:spPr>
          <a:xfrm>
            <a:off x="6776211" y="6040399"/>
            <a:ext cx="309245" cy="327660"/>
          </a:xfrm>
          <a:custGeom>
            <a:avLst/>
            <a:gdLst/>
            <a:ahLst/>
            <a:cxnLst/>
            <a:rect l="l" t="t" r="r" b="b"/>
            <a:pathLst>
              <a:path w="309245" h="327660">
                <a:moveTo>
                  <a:pt x="71194" y="221119"/>
                </a:moveTo>
                <a:lnTo>
                  <a:pt x="48260" y="221119"/>
                </a:lnTo>
                <a:lnTo>
                  <a:pt x="52832" y="223316"/>
                </a:lnTo>
                <a:lnTo>
                  <a:pt x="60833" y="232600"/>
                </a:lnTo>
                <a:lnTo>
                  <a:pt x="63376" y="238315"/>
                </a:lnTo>
                <a:lnTo>
                  <a:pt x="64731" y="248148"/>
                </a:lnTo>
                <a:lnTo>
                  <a:pt x="64912" y="259649"/>
                </a:lnTo>
                <a:lnTo>
                  <a:pt x="64008" y="274853"/>
                </a:lnTo>
                <a:lnTo>
                  <a:pt x="63500" y="281266"/>
                </a:lnTo>
                <a:lnTo>
                  <a:pt x="62738" y="287947"/>
                </a:lnTo>
                <a:lnTo>
                  <a:pt x="61595" y="294893"/>
                </a:lnTo>
                <a:lnTo>
                  <a:pt x="58547" y="315683"/>
                </a:lnTo>
                <a:lnTo>
                  <a:pt x="68961" y="327659"/>
                </a:lnTo>
                <a:lnTo>
                  <a:pt x="92101" y="307555"/>
                </a:lnTo>
                <a:lnTo>
                  <a:pt x="72263" y="307555"/>
                </a:lnTo>
                <a:lnTo>
                  <a:pt x="73279" y="301053"/>
                </a:lnTo>
                <a:lnTo>
                  <a:pt x="74295" y="294043"/>
                </a:lnTo>
                <a:lnTo>
                  <a:pt x="75438" y="286486"/>
                </a:lnTo>
                <a:lnTo>
                  <a:pt x="76454" y="278942"/>
                </a:lnTo>
                <a:lnTo>
                  <a:pt x="78496" y="244068"/>
                </a:lnTo>
                <a:lnTo>
                  <a:pt x="78359" y="241985"/>
                </a:lnTo>
                <a:lnTo>
                  <a:pt x="77773" y="237838"/>
                </a:lnTo>
                <a:lnTo>
                  <a:pt x="77216" y="234403"/>
                </a:lnTo>
                <a:lnTo>
                  <a:pt x="76073" y="230682"/>
                </a:lnTo>
                <a:lnTo>
                  <a:pt x="74422" y="227164"/>
                </a:lnTo>
                <a:lnTo>
                  <a:pt x="72898" y="223646"/>
                </a:lnTo>
                <a:lnTo>
                  <a:pt x="71194" y="221119"/>
                </a:lnTo>
                <a:close/>
              </a:path>
              <a:path w="309245" h="327660">
                <a:moveTo>
                  <a:pt x="118237" y="267665"/>
                </a:moveTo>
                <a:lnTo>
                  <a:pt x="72263" y="307555"/>
                </a:lnTo>
                <a:lnTo>
                  <a:pt x="92101" y="307555"/>
                </a:lnTo>
                <a:lnTo>
                  <a:pt x="126746" y="277456"/>
                </a:lnTo>
                <a:lnTo>
                  <a:pt x="118237" y="267665"/>
                </a:lnTo>
                <a:close/>
              </a:path>
              <a:path w="309245" h="327660">
                <a:moveTo>
                  <a:pt x="42664" y="206497"/>
                </a:moveTo>
                <a:lnTo>
                  <a:pt x="7672" y="231063"/>
                </a:lnTo>
                <a:lnTo>
                  <a:pt x="4064" y="236004"/>
                </a:lnTo>
                <a:lnTo>
                  <a:pt x="1524" y="240372"/>
                </a:lnTo>
                <a:lnTo>
                  <a:pt x="0" y="244068"/>
                </a:lnTo>
                <a:lnTo>
                  <a:pt x="10541" y="256095"/>
                </a:lnTo>
                <a:lnTo>
                  <a:pt x="11049" y="255600"/>
                </a:lnTo>
                <a:lnTo>
                  <a:pt x="12700" y="249732"/>
                </a:lnTo>
                <a:lnTo>
                  <a:pt x="14986" y="244424"/>
                </a:lnTo>
                <a:lnTo>
                  <a:pt x="18034" y="239674"/>
                </a:lnTo>
                <a:lnTo>
                  <a:pt x="20976" y="234911"/>
                </a:lnTo>
                <a:lnTo>
                  <a:pt x="24257" y="231063"/>
                </a:lnTo>
                <a:lnTo>
                  <a:pt x="32893" y="223494"/>
                </a:lnTo>
                <a:lnTo>
                  <a:pt x="38100" y="221195"/>
                </a:lnTo>
                <a:lnTo>
                  <a:pt x="71194" y="221119"/>
                </a:lnTo>
                <a:lnTo>
                  <a:pt x="70612" y="220256"/>
                </a:lnTo>
                <a:lnTo>
                  <a:pt x="66387" y="215445"/>
                </a:lnTo>
                <a:lnTo>
                  <a:pt x="56262" y="208567"/>
                </a:lnTo>
                <a:lnTo>
                  <a:pt x="42664" y="206497"/>
                </a:lnTo>
                <a:close/>
              </a:path>
              <a:path w="309245" h="327660">
                <a:moveTo>
                  <a:pt x="117718" y="140668"/>
                </a:moveTo>
                <a:lnTo>
                  <a:pt x="85457" y="172872"/>
                </a:lnTo>
                <a:lnTo>
                  <a:pt x="85436" y="174751"/>
                </a:lnTo>
                <a:lnTo>
                  <a:pt x="86427" y="188567"/>
                </a:lnTo>
                <a:lnTo>
                  <a:pt x="109102" y="223175"/>
                </a:lnTo>
                <a:lnTo>
                  <a:pt x="152852" y="248764"/>
                </a:lnTo>
                <a:lnTo>
                  <a:pt x="164185" y="245718"/>
                </a:lnTo>
                <a:lnTo>
                  <a:pt x="175789" y="237838"/>
                </a:lnTo>
                <a:lnTo>
                  <a:pt x="177579" y="235623"/>
                </a:lnTo>
                <a:lnTo>
                  <a:pt x="151384" y="235623"/>
                </a:lnTo>
                <a:lnTo>
                  <a:pt x="147701" y="234911"/>
                </a:lnTo>
                <a:lnTo>
                  <a:pt x="118058" y="210137"/>
                </a:lnTo>
                <a:lnTo>
                  <a:pt x="98920" y="181199"/>
                </a:lnTo>
                <a:lnTo>
                  <a:pt x="97663" y="177037"/>
                </a:lnTo>
                <a:lnTo>
                  <a:pt x="120015" y="153631"/>
                </a:lnTo>
                <a:lnTo>
                  <a:pt x="149878" y="153631"/>
                </a:lnTo>
                <a:lnTo>
                  <a:pt x="148571" y="152441"/>
                </a:lnTo>
                <a:lnTo>
                  <a:pt x="138484" y="145673"/>
                </a:lnTo>
                <a:lnTo>
                  <a:pt x="128541" y="141490"/>
                </a:lnTo>
                <a:lnTo>
                  <a:pt x="117718" y="140668"/>
                </a:lnTo>
                <a:close/>
              </a:path>
              <a:path w="309245" h="327660">
                <a:moveTo>
                  <a:pt x="149878" y="153631"/>
                </a:moveTo>
                <a:lnTo>
                  <a:pt x="120015" y="153631"/>
                </a:lnTo>
                <a:lnTo>
                  <a:pt x="123825" y="154254"/>
                </a:lnTo>
                <a:lnTo>
                  <a:pt x="127635" y="156032"/>
                </a:lnTo>
                <a:lnTo>
                  <a:pt x="158927" y="184950"/>
                </a:lnTo>
                <a:lnTo>
                  <a:pt x="166116" y="194716"/>
                </a:lnTo>
                <a:lnTo>
                  <a:pt x="169291" y="199313"/>
                </a:lnTo>
                <a:lnTo>
                  <a:pt x="171577" y="203746"/>
                </a:lnTo>
                <a:lnTo>
                  <a:pt x="172974" y="208000"/>
                </a:lnTo>
                <a:lnTo>
                  <a:pt x="174244" y="212140"/>
                </a:lnTo>
                <a:lnTo>
                  <a:pt x="174323" y="216153"/>
                </a:lnTo>
                <a:lnTo>
                  <a:pt x="173355" y="219544"/>
                </a:lnTo>
                <a:lnTo>
                  <a:pt x="151384" y="235623"/>
                </a:lnTo>
                <a:lnTo>
                  <a:pt x="177579" y="235623"/>
                </a:lnTo>
                <a:lnTo>
                  <a:pt x="183187" y="228681"/>
                </a:lnTo>
                <a:lnTo>
                  <a:pt x="186773" y="217455"/>
                </a:lnTo>
                <a:lnTo>
                  <a:pt x="186329" y="203026"/>
                </a:lnTo>
                <a:lnTo>
                  <a:pt x="182074" y="192576"/>
                </a:lnTo>
                <a:lnTo>
                  <a:pt x="175087" y="181199"/>
                </a:lnTo>
                <a:lnTo>
                  <a:pt x="165354" y="168897"/>
                </a:lnTo>
                <a:lnTo>
                  <a:pt x="158881" y="161828"/>
                </a:lnTo>
                <a:lnTo>
                  <a:pt x="149878" y="153631"/>
                </a:lnTo>
                <a:close/>
              </a:path>
              <a:path w="309245" h="327660">
                <a:moveTo>
                  <a:pt x="186774" y="80684"/>
                </a:moveTo>
                <a:lnTo>
                  <a:pt x="175625" y="84298"/>
                </a:lnTo>
                <a:lnTo>
                  <a:pt x="163486" y="92908"/>
                </a:lnTo>
                <a:lnTo>
                  <a:pt x="157103" y="101918"/>
                </a:lnTo>
                <a:lnTo>
                  <a:pt x="154296" y="113368"/>
                </a:lnTo>
                <a:lnTo>
                  <a:pt x="155385" y="128562"/>
                </a:lnTo>
                <a:lnTo>
                  <a:pt x="178050" y="163167"/>
                </a:lnTo>
                <a:lnTo>
                  <a:pt x="221782" y="188781"/>
                </a:lnTo>
                <a:lnTo>
                  <a:pt x="233124" y="185764"/>
                </a:lnTo>
                <a:lnTo>
                  <a:pt x="244788" y="177924"/>
                </a:lnTo>
                <a:lnTo>
                  <a:pt x="246622" y="175640"/>
                </a:lnTo>
                <a:lnTo>
                  <a:pt x="220472" y="175640"/>
                </a:lnTo>
                <a:lnTo>
                  <a:pt x="216662" y="174917"/>
                </a:lnTo>
                <a:lnTo>
                  <a:pt x="212852" y="173037"/>
                </a:lnTo>
                <a:lnTo>
                  <a:pt x="208661" y="171056"/>
                </a:lnTo>
                <a:lnTo>
                  <a:pt x="204724" y="168249"/>
                </a:lnTo>
                <a:lnTo>
                  <a:pt x="196850" y="160959"/>
                </a:lnTo>
                <a:lnTo>
                  <a:pt x="192148" y="156006"/>
                </a:lnTo>
                <a:lnTo>
                  <a:pt x="187136" y="150133"/>
                </a:lnTo>
                <a:lnTo>
                  <a:pt x="182372" y="144779"/>
                </a:lnTo>
                <a:lnTo>
                  <a:pt x="178308" y="139585"/>
                </a:lnTo>
                <a:lnTo>
                  <a:pt x="174879" y="134632"/>
                </a:lnTo>
                <a:lnTo>
                  <a:pt x="171323" y="129666"/>
                </a:lnTo>
                <a:lnTo>
                  <a:pt x="169037" y="125209"/>
                </a:lnTo>
                <a:lnTo>
                  <a:pt x="167881" y="121217"/>
                </a:lnTo>
                <a:lnTo>
                  <a:pt x="166624" y="117043"/>
                </a:lnTo>
                <a:lnTo>
                  <a:pt x="166624" y="113169"/>
                </a:lnTo>
                <a:lnTo>
                  <a:pt x="168656" y="106108"/>
                </a:lnTo>
                <a:lnTo>
                  <a:pt x="170942" y="102781"/>
                </a:lnTo>
                <a:lnTo>
                  <a:pt x="174625" y="99669"/>
                </a:lnTo>
                <a:lnTo>
                  <a:pt x="178181" y="96507"/>
                </a:lnTo>
                <a:lnTo>
                  <a:pt x="181864" y="94678"/>
                </a:lnTo>
                <a:lnTo>
                  <a:pt x="189103" y="93637"/>
                </a:lnTo>
                <a:lnTo>
                  <a:pt x="218892" y="93637"/>
                </a:lnTo>
                <a:lnTo>
                  <a:pt x="217564" y="92431"/>
                </a:lnTo>
                <a:lnTo>
                  <a:pt x="207494" y="85682"/>
                </a:lnTo>
                <a:lnTo>
                  <a:pt x="197524" y="81511"/>
                </a:lnTo>
                <a:lnTo>
                  <a:pt x="186774" y="80684"/>
                </a:lnTo>
                <a:close/>
              </a:path>
              <a:path w="309245" h="327660">
                <a:moveTo>
                  <a:pt x="218892" y="93637"/>
                </a:moveTo>
                <a:lnTo>
                  <a:pt x="189103" y="93637"/>
                </a:lnTo>
                <a:lnTo>
                  <a:pt x="192786" y="94272"/>
                </a:lnTo>
                <a:lnTo>
                  <a:pt x="200660" y="97828"/>
                </a:lnTo>
                <a:lnTo>
                  <a:pt x="227838" y="124891"/>
                </a:lnTo>
                <a:lnTo>
                  <a:pt x="241935" y="148005"/>
                </a:lnTo>
                <a:lnTo>
                  <a:pt x="243332" y="152158"/>
                </a:lnTo>
                <a:lnTo>
                  <a:pt x="243409" y="156159"/>
                </a:lnTo>
                <a:lnTo>
                  <a:pt x="242286" y="159651"/>
                </a:lnTo>
                <a:lnTo>
                  <a:pt x="241300" y="163093"/>
                </a:lnTo>
                <a:lnTo>
                  <a:pt x="238887" y="166433"/>
                </a:lnTo>
                <a:lnTo>
                  <a:pt x="231521" y="172872"/>
                </a:lnTo>
                <a:lnTo>
                  <a:pt x="227711" y="174751"/>
                </a:lnTo>
                <a:lnTo>
                  <a:pt x="220472" y="175640"/>
                </a:lnTo>
                <a:lnTo>
                  <a:pt x="246622" y="175640"/>
                </a:lnTo>
                <a:lnTo>
                  <a:pt x="252154" y="168754"/>
                </a:lnTo>
                <a:lnTo>
                  <a:pt x="255655" y="157822"/>
                </a:lnTo>
                <a:lnTo>
                  <a:pt x="255549" y="150133"/>
                </a:lnTo>
                <a:lnTo>
                  <a:pt x="234442" y="108902"/>
                </a:lnTo>
                <a:lnTo>
                  <a:pt x="227873" y="101786"/>
                </a:lnTo>
                <a:lnTo>
                  <a:pt x="218892" y="93637"/>
                </a:lnTo>
                <a:close/>
              </a:path>
              <a:path w="309245" h="327660">
                <a:moveTo>
                  <a:pt x="286059" y="18541"/>
                </a:moveTo>
                <a:lnTo>
                  <a:pt x="272542" y="18541"/>
                </a:lnTo>
                <a:lnTo>
                  <a:pt x="296926" y="129514"/>
                </a:lnTo>
                <a:lnTo>
                  <a:pt x="309118" y="118859"/>
                </a:lnTo>
                <a:lnTo>
                  <a:pt x="286059" y="18541"/>
                </a:lnTo>
                <a:close/>
              </a:path>
              <a:path w="309245" h="327660">
                <a:moveTo>
                  <a:pt x="273558" y="0"/>
                </a:moveTo>
                <a:lnTo>
                  <a:pt x="215265" y="50736"/>
                </a:lnTo>
                <a:lnTo>
                  <a:pt x="223901" y="60769"/>
                </a:lnTo>
                <a:lnTo>
                  <a:pt x="272542" y="18541"/>
                </a:lnTo>
                <a:lnTo>
                  <a:pt x="286059" y="18541"/>
                </a:lnTo>
                <a:lnTo>
                  <a:pt x="284734" y="12776"/>
                </a:lnTo>
                <a:lnTo>
                  <a:pt x="273558" y="0"/>
                </a:lnTo>
                <a:close/>
              </a:path>
            </a:pathLst>
          </a:custGeom>
          <a:solidFill>
            <a:srgbClr val="000000"/>
          </a:solidFill>
        </p:spPr>
        <p:txBody>
          <a:bodyPr wrap="square" lIns="0" tIns="0" rIns="0" bIns="0" rtlCol="0"/>
          <a:lstStyle/>
          <a:p>
            <a:endParaRPr dirty="0"/>
          </a:p>
        </p:txBody>
      </p:sp>
      <p:sp>
        <p:nvSpPr>
          <p:cNvPr id="49" name="object 49"/>
          <p:cNvSpPr/>
          <p:nvPr/>
        </p:nvSpPr>
        <p:spPr>
          <a:xfrm>
            <a:off x="7451597" y="6054369"/>
            <a:ext cx="335280" cy="313690"/>
          </a:xfrm>
          <a:custGeom>
            <a:avLst/>
            <a:gdLst/>
            <a:ahLst/>
            <a:cxnLst/>
            <a:rect l="l" t="t" r="r" b="b"/>
            <a:pathLst>
              <a:path w="335279" h="313689">
                <a:moveTo>
                  <a:pt x="71374" y="208280"/>
                </a:moveTo>
                <a:lnTo>
                  <a:pt x="48259" y="208280"/>
                </a:lnTo>
                <a:lnTo>
                  <a:pt x="52831" y="209550"/>
                </a:lnTo>
                <a:lnTo>
                  <a:pt x="60832" y="219710"/>
                </a:lnTo>
                <a:lnTo>
                  <a:pt x="63373" y="224790"/>
                </a:lnTo>
                <a:lnTo>
                  <a:pt x="64731" y="234950"/>
                </a:lnTo>
                <a:lnTo>
                  <a:pt x="64912" y="246380"/>
                </a:lnTo>
                <a:lnTo>
                  <a:pt x="64007" y="261620"/>
                </a:lnTo>
                <a:lnTo>
                  <a:pt x="63500" y="267970"/>
                </a:lnTo>
                <a:lnTo>
                  <a:pt x="62737" y="274320"/>
                </a:lnTo>
                <a:lnTo>
                  <a:pt x="61722" y="281940"/>
                </a:lnTo>
                <a:lnTo>
                  <a:pt x="60578" y="288290"/>
                </a:lnTo>
                <a:lnTo>
                  <a:pt x="58547" y="302260"/>
                </a:lnTo>
                <a:lnTo>
                  <a:pt x="68960" y="313690"/>
                </a:lnTo>
                <a:lnTo>
                  <a:pt x="91186" y="294640"/>
                </a:lnTo>
                <a:lnTo>
                  <a:pt x="72262" y="294640"/>
                </a:lnTo>
                <a:lnTo>
                  <a:pt x="73278" y="288290"/>
                </a:lnTo>
                <a:lnTo>
                  <a:pt x="74295" y="280670"/>
                </a:lnTo>
                <a:lnTo>
                  <a:pt x="75437" y="273050"/>
                </a:lnTo>
                <a:lnTo>
                  <a:pt x="76453" y="265430"/>
                </a:lnTo>
                <a:lnTo>
                  <a:pt x="78528" y="231140"/>
                </a:lnTo>
                <a:lnTo>
                  <a:pt x="78358" y="228600"/>
                </a:lnTo>
                <a:lnTo>
                  <a:pt x="72898" y="210820"/>
                </a:lnTo>
                <a:lnTo>
                  <a:pt x="71374" y="208280"/>
                </a:lnTo>
                <a:close/>
              </a:path>
              <a:path w="335279" h="313689">
                <a:moveTo>
                  <a:pt x="118236" y="254000"/>
                </a:moveTo>
                <a:lnTo>
                  <a:pt x="72262" y="294640"/>
                </a:lnTo>
                <a:lnTo>
                  <a:pt x="91186" y="294640"/>
                </a:lnTo>
                <a:lnTo>
                  <a:pt x="126746" y="264160"/>
                </a:lnTo>
                <a:lnTo>
                  <a:pt x="118236" y="254000"/>
                </a:lnTo>
                <a:close/>
              </a:path>
              <a:path w="335279" h="313689">
                <a:moveTo>
                  <a:pt x="42664" y="193040"/>
                </a:moveTo>
                <a:lnTo>
                  <a:pt x="4191" y="222250"/>
                </a:lnTo>
                <a:lnTo>
                  <a:pt x="0" y="231140"/>
                </a:lnTo>
                <a:lnTo>
                  <a:pt x="10541" y="242570"/>
                </a:lnTo>
                <a:lnTo>
                  <a:pt x="11049" y="242570"/>
                </a:lnTo>
                <a:lnTo>
                  <a:pt x="12700" y="236220"/>
                </a:lnTo>
                <a:lnTo>
                  <a:pt x="15112" y="231140"/>
                </a:lnTo>
                <a:lnTo>
                  <a:pt x="18033" y="226060"/>
                </a:lnTo>
                <a:lnTo>
                  <a:pt x="21081" y="220980"/>
                </a:lnTo>
                <a:lnTo>
                  <a:pt x="24256" y="217170"/>
                </a:lnTo>
                <a:lnTo>
                  <a:pt x="27685" y="214630"/>
                </a:lnTo>
                <a:lnTo>
                  <a:pt x="33020" y="209550"/>
                </a:lnTo>
                <a:lnTo>
                  <a:pt x="38100" y="208280"/>
                </a:lnTo>
                <a:lnTo>
                  <a:pt x="71374" y="208280"/>
                </a:lnTo>
                <a:lnTo>
                  <a:pt x="70611" y="207010"/>
                </a:lnTo>
                <a:lnTo>
                  <a:pt x="66387" y="201930"/>
                </a:lnTo>
                <a:lnTo>
                  <a:pt x="56262" y="195580"/>
                </a:lnTo>
                <a:lnTo>
                  <a:pt x="42664" y="193040"/>
                </a:lnTo>
                <a:close/>
              </a:path>
              <a:path w="335279" h="313689">
                <a:moveTo>
                  <a:pt x="117718" y="127000"/>
                </a:moveTo>
                <a:lnTo>
                  <a:pt x="106575" y="130810"/>
                </a:lnTo>
                <a:lnTo>
                  <a:pt x="94518" y="139700"/>
                </a:lnTo>
                <a:lnTo>
                  <a:pt x="88139" y="148590"/>
                </a:lnTo>
                <a:lnTo>
                  <a:pt x="85336" y="160020"/>
                </a:lnTo>
                <a:lnTo>
                  <a:pt x="86428" y="175260"/>
                </a:lnTo>
                <a:lnTo>
                  <a:pt x="109103" y="209550"/>
                </a:lnTo>
                <a:lnTo>
                  <a:pt x="152852" y="234950"/>
                </a:lnTo>
                <a:lnTo>
                  <a:pt x="164185" y="232410"/>
                </a:lnTo>
                <a:lnTo>
                  <a:pt x="175789" y="224790"/>
                </a:lnTo>
                <a:lnTo>
                  <a:pt x="177903" y="222250"/>
                </a:lnTo>
                <a:lnTo>
                  <a:pt x="151383" y="222250"/>
                </a:lnTo>
                <a:lnTo>
                  <a:pt x="147700" y="220980"/>
                </a:lnTo>
                <a:lnTo>
                  <a:pt x="139700" y="217170"/>
                </a:lnTo>
                <a:lnTo>
                  <a:pt x="135635" y="214630"/>
                </a:lnTo>
                <a:lnTo>
                  <a:pt x="131825" y="210820"/>
                </a:lnTo>
                <a:lnTo>
                  <a:pt x="127888" y="207010"/>
                </a:lnTo>
                <a:lnTo>
                  <a:pt x="123317" y="203200"/>
                </a:lnTo>
                <a:lnTo>
                  <a:pt x="118109" y="196850"/>
                </a:lnTo>
                <a:lnTo>
                  <a:pt x="113410" y="191770"/>
                </a:lnTo>
                <a:lnTo>
                  <a:pt x="109347" y="186690"/>
                </a:lnTo>
                <a:lnTo>
                  <a:pt x="105918" y="181610"/>
                </a:lnTo>
                <a:lnTo>
                  <a:pt x="102361" y="176530"/>
                </a:lnTo>
                <a:lnTo>
                  <a:pt x="100075" y="171450"/>
                </a:lnTo>
                <a:lnTo>
                  <a:pt x="98932" y="167640"/>
                </a:lnTo>
                <a:lnTo>
                  <a:pt x="97662" y="163830"/>
                </a:lnTo>
                <a:lnTo>
                  <a:pt x="97535" y="160020"/>
                </a:lnTo>
                <a:lnTo>
                  <a:pt x="98678" y="156210"/>
                </a:lnTo>
                <a:lnTo>
                  <a:pt x="99695" y="152400"/>
                </a:lnTo>
                <a:lnTo>
                  <a:pt x="101980" y="149860"/>
                </a:lnTo>
                <a:lnTo>
                  <a:pt x="105536" y="146050"/>
                </a:lnTo>
                <a:lnTo>
                  <a:pt x="109220" y="143510"/>
                </a:lnTo>
                <a:lnTo>
                  <a:pt x="112775" y="140970"/>
                </a:lnTo>
                <a:lnTo>
                  <a:pt x="120015" y="139700"/>
                </a:lnTo>
                <a:lnTo>
                  <a:pt x="148571" y="139700"/>
                </a:lnTo>
                <a:lnTo>
                  <a:pt x="138483" y="132080"/>
                </a:lnTo>
                <a:lnTo>
                  <a:pt x="128541" y="128270"/>
                </a:lnTo>
                <a:lnTo>
                  <a:pt x="117718" y="127000"/>
                </a:lnTo>
                <a:close/>
              </a:path>
              <a:path w="335279" h="313689">
                <a:moveTo>
                  <a:pt x="148571" y="139700"/>
                </a:moveTo>
                <a:lnTo>
                  <a:pt x="120015" y="139700"/>
                </a:lnTo>
                <a:lnTo>
                  <a:pt x="127634" y="142240"/>
                </a:lnTo>
                <a:lnTo>
                  <a:pt x="135762" y="147320"/>
                </a:lnTo>
                <a:lnTo>
                  <a:pt x="144145" y="154940"/>
                </a:lnTo>
                <a:lnTo>
                  <a:pt x="148717" y="160020"/>
                </a:lnTo>
                <a:lnTo>
                  <a:pt x="153797" y="165100"/>
                </a:lnTo>
                <a:lnTo>
                  <a:pt x="158876" y="171450"/>
                </a:lnTo>
                <a:lnTo>
                  <a:pt x="163068" y="176530"/>
                </a:lnTo>
                <a:lnTo>
                  <a:pt x="166243" y="181610"/>
                </a:lnTo>
                <a:lnTo>
                  <a:pt x="174371" y="203200"/>
                </a:lnTo>
                <a:lnTo>
                  <a:pt x="173354" y="205740"/>
                </a:lnTo>
                <a:lnTo>
                  <a:pt x="172211" y="209550"/>
                </a:lnTo>
                <a:lnTo>
                  <a:pt x="169925" y="213360"/>
                </a:lnTo>
                <a:lnTo>
                  <a:pt x="162559" y="219710"/>
                </a:lnTo>
                <a:lnTo>
                  <a:pt x="158750" y="220980"/>
                </a:lnTo>
                <a:lnTo>
                  <a:pt x="151383" y="222250"/>
                </a:lnTo>
                <a:lnTo>
                  <a:pt x="177903" y="222250"/>
                </a:lnTo>
                <a:lnTo>
                  <a:pt x="183187" y="215900"/>
                </a:lnTo>
                <a:lnTo>
                  <a:pt x="186773" y="204470"/>
                </a:lnTo>
                <a:lnTo>
                  <a:pt x="186329" y="189230"/>
                </a:lnTo>
                <a:lnTo>
                  <a:pt x="182074" y="179070"/>
                </a:lnTo>
                <a:lnTo>
                  <a:pt x="175087" y="167640"/>
                </a:lnTo>
                <a:lnTo>
                  <a:pt x="165353" y="154940"/>
                </a:lnTo>
                <a:lnTo>
                  <a:pt x="158881" y="148590"/>
                </a:lnTo>
                <a:lnTo>
                  <a:pt x="148571" y="139700"/>
                </a:lnTo>
                <a:close/>
              </a:path>
              <a:path w="335279" h="313689">
                <a:moveTo>
                  <a:pt x="186811" y="67310"/>
                </a:moveTo>
                <a:lnTo>
                  <a:pt x="175659" y="71120"/>
                </a:lnTo>
                <a:lnTo>
                  <a:pt x="163534" y="80010"/>
                </a:lnTo>
                <a:lnTo>
                  <a:pt x="157157" y="88900"/>
                </a:lnTo>
                <a:lnTo>
                  <a:pt x="154357" y="100330"/>
                </a:lnTo>
                <a:lnTo>
                  <a:pt x="155394" y="115570"/>
                </a:lnTo>
                <a:lnTo>
                  <a:pt x="178082" y="149860"/>
                </a:lnTo>
                <a:lnTo>
                  <a:pt x="221838" y="175260"/>
                </a:lnTo>
                <a:lnTo>
                  <a:pt x="233154" y="172720"/>
                </a:lnTo>
                <a:lnTo>
                  <a:pt x="244788" y="165100"/>
                </a:lnTo>
                <a:lnTo>
                  <a:pt x="246629" y="162560"/>
                </a:lnTo>
                <a:lnTo>
                  <a:pt x="220472" y="162560"/>
                </a:lnTo>
                <a:lnTo>
                  <a:pt x="212851" y="160020"/>
                </a:lnTo>
                <a:lnTo>
                  <a:pt x="208660" y="157480"/>
                </a:lnTo>
                <a:lnTo>
                  <a:pt x="204724" y="154940"/>
                </a:lnTo>
                <a:lnTo>
                  <a:pt x="196850" y="147320"/>
                </a:lnTo>
                <a:lnTo>
                  <a:pt x="192277" y="142240"/>
                </a:lnTo>
                <a:lnTo>
                  <a:pt x="187198" y="137160"/>
                </a:lnTo>
                <a:lnTo>
                  <a:pt x="182372" y="130810"/>
                </a:lnTo>
                <a:lnTo>
                  <a:pt x="178307" y="125730"/>
                </a:lnTo>
                <a:lnTo>
                  <a:pt x="171450" y="116840"/>
                </a:lnTo>
                <a:lnTo>
                  <a:pt x="169036" y="111760"/>
                </a:lnTo>
                <a:lnTo>
                  <a:pt x="167894" y="107950"/>
                </a:lnTo>
                <a:lnTo>
                  <a:pt x="166624" y="104140"/>
                </a:lnTo>
                <a:lnTo>
                  <a:pt x="166624" y="100330"/>
                </a:lnTo>
                <a:lnTo>
                  <a:pt x="168655" y="92710"/>
                </a:lnTo>
                <a:lnTo>
                  <a:pt x="171069" y="88900"/>
                </a:lnTo>
                <a:lnTo>
                  <a:pt x="174625" y="86360"/>
                </a:lnTo>
                <a:lnTo>
                  <a:pt x="178180" y="82550"/>
                </a:lnTo>
                <a:lnTo>
                  <a:pt x="181863" y="81280"/>
                </a:lnTo>
                <a:lnTo>
                  <a:pt x="189102" y="80010"/>
                </a:lnTo>
                <a:lnTo>
                  <a:pt x="218880" y="80010"/>
                </a:lnTo>
                <a:lnTo>
                  <a:pt x="217591" y="78740"/>
                </a:lnTo>
                <a:lnTo>
                  <a:pt x="207525" y="72390"/>
                </a:lnTo>
                <a:lnTo>
                  <a:pt x="197576" y="68580"/>
                </a:lnTo>
                <a:lnTo>
                  <a:pt x="186811" y="67310"/>
                </a:lnTo>
                <a:close/>
              </a:path>
              <a:path w="335279" h="313689">
                <a:moveTo>
                  <a:pt x="218880" y="80010"/>
                </a:moveTo>
                <a:lnTo>
                  <a:pt x="189102" y="80010"/>
                </a:lnTo>
                <a:lnTo>
                  <a:pt x="192785" y="81280"/>
                </a:lnTo>
                <a:lnTo>
                  <a:pt x="200659" y="85090"/>
                </a:lnTo>
                <a:lnTo>
                  <a:pt x="204724" y="87630"/>
                </a:lnTo>
                <a:lnTo>
                  <a:pt x="213105" y="95250"/>
                </a:lnTo>
                <a:lnTo>
                  <a:pt x="217804" y="100330"/>
                </a:lnTo>
                <a:lnTo>
                  <a:pt x="222757" y="105410"/>
                </a:lnTo>
                <a:lnTo>
                  <a:pt x="241934" y="134620"/>
                </a:lnTo>
                <a:lnTo>
                  <a:pt x="243331" y="138430"/>
                </a:lnTo>
                <a:lnTo>
                  <a:pt x="243458" y="142240"/>
                </a:lnTo>
                <a:lnTo>
                  <a:pt x="242316" y="146050"/>
                </a:lnTo>
                <a:lnTo>
                  <a:pt x="241300" y="149860"/>
                </a:lnTo>
                <a:lnTo>
                  <a:pt x="238886" y="153670"/>
                </a:lnTo>
                <a:lnTo>
                  <a:pt x="231521" y="160020"/>
                </a:lnTo>
                <a:lnTo>
                  <a:pt x="227837" y="161290"/>
                </a:lnTo>
                <a:lnTo>
                  <a:pt x="220472" y="162560"/>
                </a:lnTo>
                <a:lnTo>
                  <a:pt x="246629" y="162560"/>
                </a:lnTo>
                <a:lnTo>
                  <a:pt x="252154" y="154940"/>
                </a:lnTo>
                <a:lnTo>
                  <a:pt x="255753" y="144780"/>
                </a:lnTo>
                <a:lnTo>
                  <a:pt x="255353" y="129540"/>
                </a:lnTo>
                <a:lnTo>
                  <a:pt x="251152" y="119380"/>
                </a:lnTo>
                <a:lnTo>
                  <a:pt x="244182" y="107950"/>
                </a:lnTo>
                <a:lnTo>
                  <a:pt x="234442" y="95250"/>
                </a:lnTo>
                <a:lnTo>
                  <a:pt x="227907" y="88900"/>
                </a:lnTo>
                <a:lnTo>
                  <a:pt x="218880" y="80010"/>
                </a:lnTo>
                <a:close/>
              </a:path>
              <a:path w="335279" h="313689">
                <a:moveTo>
                  <a:pt x="271875" y="64770"/>
                </a:moveTo>
                <a:lnTo>
                  <a:pt x="263778" y="64770"/>
                </a:lnTo>
                <a:lnTo>
                  <a:pt x="260730" y="71120"/>
                </a:lnTo>
                <a:lnTo>
                  <a:pt x="259460" y="77470"/>
                </a:lnTo>
                <a:lnTo>
                  <a:pt x="260122" y="85090"/>
                </a:lnTo>
                <a:lnTo>
                  <a:pt x="263161" y="93980"/>
                </a:lnTo>
                <a:lnTo>
                  <a:pt x="273531" y="106680"/>
                </a:lnTo>
                <a:lnTo>
                  <a:pt x="284337" y="110490"/>
                </a:lnTo>
                <a:lnTo>
                  <a:pt x="300911" y="110490"/>
                </a:lnTo>
                <a:lnTo>
                  <a:pt x="311804" y="105410"/>
                </a:lnTo>
                <a:lnTo>
                  <a:pt x="320536" y="97790"/>
                </a:lnTo>
                <a:lnTo>
                  <a:pt x="287908" y="97790"/>
                </a:lnTo>
                <a:lnTo>
                  <a:pt x="282448" y="95250"/>
                </a:lnTo>
                <a:lnTo>
                  <a:pt x="274447" y="86360"/>
                </a:lnTo>
                <a:lnTo>
                  <a:pt x="272287" y="81280"/>
                </a:lnTo>
                <a:lnTo>
                  <a:pt x="271652" y="76200"/>
                </a:lnTo>
                <a:lnTo>
                  <a:pt x="270891" y="71120"/>
                </a:lnTo>
                <a:lnTo>
                  <a:pt x="271399" y="66040"/>
                </a:lnTo>
                <a:lnTo>
                  <a:pt x="271875" y="64770"/>
                </a:lnTo>
                <a:close/>
              </a:path>
              <a:path w="335279" h="313689">
                <a:moveTo>
                  <a:pt x="292226" y="11430"/>
                </a:moveTo>
                <a:lnTo>
                  <a:pt x="269748" y="11430"/>
                </a:lnTo>
                <a:lnTo>
                  <a:pt x="274193" y="13970"/>
                </a:lnTo>
                <a:lnTo>
                  <a:pt x="277749" y="17780"/>
                </a:lnTo>
                <a:lnTo>
                  <a:pt x="280797" y="21590"/>
                </a:lnTo>
                <a:lnTo>
                  <a:pt x="282828" y="25400"/>
                </a:lnTo>
                <a:lnTo>
                  <a:pt x="284606" y="33020"/>
                </a:lnTo>
                <a:lnTo>
                  <a:pt x="284225" y="38100"/>
                </a:lnTo>
                <a:lnTo>
                  <a:pt x="282701" y="44450"/>
                </a:lnTo>
                <a:lnTo>
                  <a:pt x="279526" y="45720"/>
                </a:lnTo>
                <a:lnTo>
                  <a:pt x="276225" y="46990"/>
                </a:lnTo>
                <a:lnTo>
                  <a:pt x="272542" y="48260"/>
                </a:lnTo>
                <a:lnTo>
                  <a:pt x="268985" y="49530"/>
                </a:lnTo>
                <a:lnTo>
                  <a:pt x="266065" y="49530"/>
                </a:lnTo>
                <a:lnTo>
                  <a:pt x="264159" y="50800"/>
                </a:lnTo>
                <a:lnTo>
                  <a:pt x="259587" y="52070"/>
                </a:lnTo>
                <a:lnTo>
                  <a:pt x="303656" y="52070"/>
                </a:lnTo>
                <a:lnTo>
                  <a:pt x="306958" y="53340"/>
                </a:lnTo>
                <a:lnTo>
                  <a:pt x="310387" y="53340"/>
                </a:lnTo>
                <a:lnTo>
                  <a:pt x="313562" y="55880"/>
                </a:lnTo>
                <a:lnTo>
                  <a:pt x="316610" y="59690"/>
                </a:lnTo>
                <a:lnTo>
                  <a:pt x="321055" y="64770"/>
                </a:lnTo>
                <a:lnTo>
                  <a:pt x="322706" y="69850"/>
                </a:lnTo>
                <a:lnTo>
                  <a:pt x="321945" y="74930"/>
                </a:lnTo>
                <a:lnTo>
                  <a:pt x="321055" y="81280"/>
                </a:lnTo>
                <a:lnTo>
                  <a:pt x="317880" y="86360"/>
                </a:lnTo>
                <a:lnTo>
                  <a:pt x="306831" y="96520"/>
                </a:lnTo>
                <a:lnTo>
                  <a:pt x="300862" y="97790"/>
                </a:lnTo>
                <a:lnTo>
                  <a:pt x="320536" y="97790"/>
                </a:lnTo>
                <a:lnTo>
                  <a:pt x="324902" y="93980"/>
                </a:lnTo>
                <a:lnTo>
                  <a:pt x="331592" y="83820"/>
                </a:lnTo>
                <a:lnTo>
                  <a:pt x="335210" y="71120"/>
                </a:lnTo>
                <a:lnTo>
                  <a:pt x="333812" y="58420"/>
                </a:lnTo>
                <a:lnTo>
                  <a:pt x="327532" y="48260"/>
                </a:lnTo>
                <a:lnTo>
                  <a:pt x="322960" y="43180"/>
                </a:lnTo>
                <a:lnTo>
                  <a:pt x="319574" y="40640"/>
                </a:lnTo>
                <a:lnTo>
                  <a:pt x="292226" y="40640"/>
                </a:lnTo>
                <a:lnTo>
                  <a:pt x="295021" y="34290"/>
                </a:lnTo>
                <a:lnTo>
                  <a:pt x="296036" y="27940"/>
                </a:lnTo>
                <a:lnTo>
                  <a:pt x="295148" y="22860"/>
                </a:lnTo>
                <a:lnTo>
                  <a:pt x="294385" y="16510"/>
                </a:lnTo>
                <a:lnTo>
                  <a:pt x="292226" y="11430"/>
                </a:lnTo>
                <a:close/>
              </a:path>
              <a:path w="335279" h="313689">
                <a:moveTo>
                  <a:pt x="263046" y="0"/>
                </a:moveTo>
                <a:lnTo>
                  <a:pt x="231672" y="22860"/>
                </a:lnTo>
                <a:lnTo>
                  <a:pt x="225932" y="43180"/>
                </a:lnTo>
                <a:lnTo>
                  <a:pt x="227965" y="50800"/>
                </a:lnTo>
                <a:lnTo>
                  <a:pt x="237362" y="62230"/>
                </a:lnTo>
                <a:lnTo>
                  <a:pt x="241553" y="64770"/>
                </a:lnTo>
                <a:lnTo>
                  <a:pt x="251078" y="66040"/>
                </a:lnTo>
                <a:lnTo>
                  <a:pt x="256794" y="66040"/>
                </a:lnTo>
                <a:lnTo>
                  <a:pt x="263398" y="64770"/>
                </a:lnTo>
                <a:lnTo>
                  <a:pt x="271875" y="64770"/>
                </a:lnTo>
                <a:lnTo>
                  <a:pt x="273303" y="60960"/>
                </a:lnTo>
                <a:lnTo>
                  <a:pt x="277875" y="59690"/>
                </a:lnTo>
                <a:lnTo>
                  <a:pt x="281685" y="58420"/>
                </a:lnTo>
                <a:lnTo>
                  <a:pt x="284479" y="57150"/>
                </a:lnTo>
                <a:lnTo>
                  <a:pt x="289813" y="54610"/>
                </a:lnTo>
                <a:lnTo>
                  <a:pt x="298703" y="52070"/>
                </a:lnTo>
                <a:lnTo>
                  <a:pt x="255777" y="52070"/>
                </a:lnTo>
                <a:lnTo>
                  <a:pt x="249174" y="50800"/>
                </a:lnTo>
                <a:lnTo>
                  <a:pt x="246252" y="49530"/>
                </a:lnTo>
                <a:lnTo>
                  <a:pt x="243967" y="45720"/>
                </a:lnTo>
                <a:lnTo>
                  <a:pt x="240537" y="41910"/>
                </a:lnTo>
                <a:lnTo>
                  <a:pt x="239395" y="38100"/>
                </a:lnTo>
                <a:lnTo>
                  <a:pt x="240410" y="33020"/>
                </a:lnTo>
                <a:lnTo>
                  <a:pt x="241553" y="27940"/>
                </a:lnTo>
                <a:lnTo>
                  <a:pt x="244475" y="22860"/>
                </a:lnTo>
                <a:lnTo>
                  <a:pt x="254126" y="15240"/>
                </a:lnTo>
                <a:lnTo>
                  <a:pt x="259206" y="12700"/>
                </a:lnTo>
                <a:lnTo>
                  <a:pt x="269748" y="11430"/>
                </a:lnTo>
                <a:lnTo>
                  <a:pt x="292226" y="11430"/>
                </a:lnTo>
                <a:lnTo>
                  <a:pt x="287472" y="6350"/>
                </a:lnTo>
                <a:lnTo>
                  <a:pt x="277838" y="1270"/>
                </a:lnTo>
                <a:lnTo>
                  <a:pt x="263046" y="0"/>
                </a:lnTo>
                <a:close/>
              </a:path>
              <a:path w="335279" h="313689">
                <a:moveTo>
                  <a:pt x="306324" y="38100"/>
                </a:moveTo>
                <a:lnTo>
                  <a:pt x="299847" y="38100"/>
                </a:lnTo>
                <a:lnTo>
                  <a:pt x="292480" y="40640"/>
                </a:lnTo>
                <a:lnTo>
                  <a:pt x="319574" y="40640"/>
                </a:lnTo>
                <a:lnTo>
                  <a:pt x="317880" y="39370"/>
                </a:lnTo>
                <a:lnTo>
                  <a:pt x="306324" y="38100"/>
                </a:lnTo>
                <a:close/>
              </a:path>
            </a:pathLst>
          </a:custGeom>
          <a:solidFill>
            <a:srgbClr val="000000"/>
          </a:solidFill>
        </p:spPr>
        <p:txBody>
          <a:bodyPr wrap="square" lIns="0" tIns="0" rIns="0" bIns="0" rtlCol="0"/>
          <a:lstStyle/>
          <a:p>
            <a:endParaRPr dirty="0"/>
          </a:p>
        </p:txBody>
      </p:sp>
      <p:sp>
        <p:nvSpPr>
          <p:cNvPr id="50" name="object 50"/>
          <p:cNvSpPr/>
          <p:nvPr/>
        </p:nvSpPr>
        <p:spPr>
          <a:xfrm>
            <a:off x="8053831" y="6054432"/>
            <a:ext cx="372745" cy="377190"/>
          </a:xfrm>
          <a:custGeom>
            <a:avLst/>
            <a:gdLst/>
            <a:ahLst/>
            <a:cxnLst/>
            <a:rect l="l" t="t" r="r" b="b"/>
            <a:pathLst>
              <a:path w="372745" h="377189">
                <a:moveTo>
                  <a:pt x="71458" y="271780"/>
                </a:moveTo>
                <a:lnTo>
                  <a:pt x="48387" y="271780"/>
                </a:lnTo>
                <a:lnTo>
                  <a:pt x="52832" y="273050"/>
                </a:lnTo>
                <a:lnTo>
                  <a:pt x="60833" y="283210"/>
                </a:lnTo>
                <a:lnTo>
                  <a:pt x="63500" y="288290"/>
                </a:lnTo>
                <a:lnTo>
                  <a:pt x="64731" y="298450"/>
                </a:lnTo>
                <a:lnTo>
                  <a:pt x="64912" y="309880"/>
                </a:lnTo>
                <a:lnTo>
                  <a:pt x="64008" y="325120"/>
                </a:lnTo>
                <a:lnTo>
                  <a:pt x="58547" y="365760"/>
                </a:lnTo>
                <a:lnTo>
                  <a:pt x="68961" y="377190"/>
                </a:lnTo>
                <a:lnTo>
                  <a:pt x="91186" y="358140"/>
                </a:lnTo>
                <a:lnTo>
                  <a:pt x="72390" y="358140"/>
                </a:lnTo>
                <a:lnTo>
                  <a:pt x="73278" y="351790"/>
                </a:lnTo>
                <a:lnTo>
                  <a:pt x="74422" y="344170"/>
                </a:lnTo>
                <a:lnTo>
                  <a:pt x="75438" y="336550"/>
                </a:lnTo>
                <a:lnTo>
                  <a:pt x="76581" y="328930"/>
                </a:lnTo>
                <a:lnTo>
                  <a:pt x="77343" y="321310"/>
                </a:lnTo>
                <a:lnTo>
                  <a:pt x="77977" y="313690"/>
                </a:lnTo>
                <a:lnTo>
                  <a:pt x="78486" y="308610"/>
                </a:lnTo>
                <a:lnTo>
                  <a:pt x="78663" y="299720"/>
                </a:lnTo>
                <a:lnTo>
                  <a:pt x="78613" y="294640"/>
                </a:lnTo>
                <a:lnTo>
                  <a:pt x="78359" y="292100"/>
                </a:lnTo>
                <a:lnTo>
                  <a:pt x="77850" y="288290"/>
                </a:lnTo>
                <a:lnTo>
                  <a:pt x="77216" y="284480"/>
                </a:lnTo>
                <a:lnTo>
                  <a:pt x="76200" y="280670"/>
                </a:lnTo>
                <a:lnTo>
                  <a:pt x="72898" y="274320"/>
                </a:lnTo>
                <a:lnTo>
                  <a:pt x="71458" y="271780"/>
                </a:lnTo>
                <a:close/>
              </a:path>
              <a:path w="372745" h="377189">
                <a:moveTo>
                  <a:pt x="118237" y="317500"/>
                </a:moveTo>
                <a:lnTo>
                  <a:pt x="72390" y="358140"/>
                </a:lnTo>
                <a:lnTo>
                  <a:pt x="91186" y="358140"/>
                </a:lnTo>
                <a:lnTo>
                  <a:pt x="126746" y="327660"/>
                </a:lnTo>
                <a:lnTo>
                  <a:pt x="118237" y="317500"/>
                </a:lnTo>
                <a:close/>
              </a:path>
              <a:path w="372745" h="377189">
                <a:moveTo>
                  <a:pt x="42664" y="256540"/>
                </a:moveTo>
                <a:lnTo>
                  <a:pt x="4191" y="285750"/>
                </a:lnTo>
                <a:lnTo>
                  <a:pt x="0" y="294640"/>
                </a:lnTo>
                <a:lnTo>
                  <a:pt x="10541" y="306070"/>
                </a:lnTo>
                <a:lnTo>
                  <a:pt x="11049" y="306070"/>
                </a:lnTo>
                <a:lnTo>
                  <a:pt x="12700" y="299720"/>
                </a:lnTo>
                <a:lnTo>
                  <a:pt x="15113" y="294640"/>
                </a:lnTo>
                <a:lnTo>
                  <a:pt x="18034" y="289560"/>
                </a:lnTo>
                <a:lnTo>
                  <a:pt x="21082" y="285750"/>
                </a:lnTo>
                <a:lnTo>
                  <a:pt x="24257" y="280670"/>
                </a:lnTo>
                <a:lnTo>
                  <a:pt x="27813" y="278130"/>
                </a:lnTo>
                <a:lnTo>
                  <a:pt x="33020" y="273050"/>
                </a:lnTo>
                <a:lnTo>
                  <a:pt x="38100" y="271780"/>
                </a:lnTo>
                <a:lnTo>
                  <a:pt x="71458" y="271780"/>
                </a:lnTo>
                <a:lnTo>
                  <a:pt x="70739" y="270510"/>
                </a:lnTo>
                <a:lnTo>
                  <a:pt x="66392" y="265430"/>
                </a:lnTo>
                <a:lnTo>
                  <a:pt x="56265" y="259080"/>
                </a:lnTo>
                <a:lnTo>
                  <a:pt x="42664" y="256540"/>
                </a:lnTo>
                <a:close/>
              </a:path>
              <a:path w="372745" h="377189">
                <a:moveTo>
                  <a:pt x="117815" y="190500"/>
                </a:moveTo>
                <a:lnTo>
                  <a:pt x="106667" y="194310"/>
                </a:lnTo>
                <a:lnTo>
                  <a:pt x="94530" y="203200"/>
                </a:lnTo>
                <a:lnTo>
                  <a:pt x="88144" y="212090"/>
                </a:lnTo>
                <a:lnTo>
                  <a:pt x="85335" y="223520"/>
                </a:lnTo>
                <a:lnTo>
                  <a:pt x="86423" y="238760"/>
                </a:lnTo>
                <a:lnTo>
                  <a:pt x="109093" y="273050"/>
                </a:lnTo>
                <a:lnTo>
                  <a:pt x="152824" y="298450"/>
                </a:lnTo>
                <a:lnTo>
                  <a:pt x="164163" y="295910"/>
                </a:lnTo>
                <a:lnTo>
                  <a:pt x="175821" y="288290"/>
                </a:lnTo>
                <a:lnTo>
                  <a:pt x="177927" y="285750"/>
                </a:lnTo>
                <a:lnTo>
                  <a:pt x="151511" y="285750"/>
                </a:lnTo>
                <a:lnTo>
                  <a:pt x="143891" y="283210"/>
                </a:lnTo>
                <a:lnTo>
                  <a:pt x="139700" y="280670"/>
                </a:lnTo>
                <a:lnTo>
                  <a:pt x="135763" y="278130"/>
                </a:lnTo>
                <a:lnTo>
                  <a:pt x="127889" y="270510"/>
                </a:lnTo>
                <a:lnTo>
                  <a:pt x="123317" y="266700"/>
                </a:lnTo>
                <a:lnTo>
                  <a:pt x="118110" y="260350"/>
                </a:lnTo>
                <a:lnTo>
                  <a:pt x="113411" y="255270"/>
                </a:lnTo>
                <a:lnTo>
                  <a:pt x="109347" y="250190"/>
                </a:lnTo>
                <a:lnTo>
                  <a:pt x="105918" y="245110"/>
                </a:lnTo>
                <a:lnTo>
                  <a:pt x="102362" y="240030"/>
                </a:lnTo>
                <a:lnTo>
                  <a:pt x="100075" y="234950"/>
                </a:lnTo>
                <a:lnTo>
                  <a:pt x="98933" y="231140"/>
                </a:lnTo>
                <a:lnTo>
                  <a:pt x="97663" y="227330"/>
                </a:lnTo>
                <a:lnTo>
                  <a:pt x="97536" y="223520"/>
                </a:lnTo>
                <a:lnTo>
                  <a:pt x="98678" y="219710"/>
                </a:lnTo>
                <a:lnTo>
                  <a:pt x="99695" y="215900"/>
                </a:lnTo>
                <a:lnTo>
                  <a:pt x="101981" y="213360"/>
                </a:lnTo>
                <a:lnTo>
                  <a:pt x="105664" y="209550"/>
                </a:lnTo>
                <a:lnTo>
                  <a:pt x="109220" y="207010"/>
                </a:lnTo>
                <a:lnTo>
                  <a:pt x="112902" y="204470"/>
                </a:lnTo>
                <a:lnTo>
                  <a:pt x="120015" y="203200"/>
                </a:lnTo>
                <a:lnTo>
                  <a:pt x="148558" y="203200"/>
                </a:lnTo>
                <a:lnTo>
                  <a:pt x="138478" y="195580"/>
                </a:lnTo>
                <a:lnTo>
                  <a:pt x="128565" y="191770"/>
                </a:lnTo>
                <a:lnTo>
                  <a:pt x="117815" y="190500"/>
                </a:lnTo>
                <a:close/>
              </a:path>
              <a:path w="372745" h="377189">
                <a:moveTo>
                  <a:pt x="148558" y="203200"/>
                </a:moveTo>
                <a:lnTo>
                  <a:pt x="120015" y="203200"/>
                </a:lnTo>
                <a:lnTo>
                  <a:pt x="123825" y="204470"/>
                </a:lnTo>
                <a:lnTo>
                  <a:pt x="131699" y="208280"/>
                </a:lnTo>
                <a:lnTo>
                  <a:pt x="135763" y="210820"/>
                </a:lnTo>
                <a:lnTo>
                  <a:pt x="144145" y="218440"/>
                </a:lnTo>
                <a:lnTo>
                  <a:pt x="148717" y="223520"/>
                </a:lnTo>
                <a:lnTo>
                  <a:pt x="153797" y="228600"/>
                </a:lnTo>
                <a:lnTo>
                  <a:pt x="158876" y="234950"/>
                </a:lnTo>
                <a:lnTo>
                  <a:pt x="163068" y="240030"/>
                </a:lnTo>
                <a:lnTo>
                  <a:pt x="169418" y="248920"/>
                </a:lnTo>
                <a:lnTo>
                  <a:pt x="171576" y="254000"/>
                </a:lnTo>
                <a:lnTo>
                  <a:pt x="172974" y="257810"/>
                </a:lnTo>
                <a:lnTo>
                  <a:pt x="174371" y="262890"/>
                </a:lnTo>
                <a:lnTo>
                  <a:pt x="174498" y="266700"/>
                </a:lnTo>
                <a:lnTo>
                  <a:pt x="173354" y="269240"/>
                </a:lnTo>
                <a:lnTo>
                  <a:pt x="172339" y="273050"/>
                </a:lnTo>
                <a:lnTo>
                  <a:pt x="169925" y="276860"/>
                </a:lnTo>
                <a:lnTo>
                  <a:pt x="162560" y="283210"/>
                </a:lnTo>
                <a:lnTo>
                  <a:pt x="158750" y="284480"/>
                </a:lnTo>
                <a:lnTo>
                  <a:pt x="151511" y="285750"/>
                </a:lnTo>
                <a:lnTo>
                  <a:pt x="177927" y="285750"/>
                </a:lnTo>
                <a:lnTo>
                  <a:pt x="183191" y="279400"/>
                </a:lnTo>
                <a:lnTo>
                  <a:pt x="186793" y="267970"/>
                </a:lnTo>
                <a:lnTo>
                  <a:pt x="186394" y="252730"/>
                </a:lnTo>
                <a:lnTo>
                  <a:pt x="182194" y="242570"/>
                </a:lnTo>
                <a:lnTo>
                  <a:pt x="175223" y="231140"/>
                </a:lnTo>
                <a:lnTo>
                  <a:pt x="165481" y="218440"/>
                </a:lnTo>
                <a:lnTo>
                  <a:pt x="158899" y="212090"/>
                </a:lnTo>
                <a:lnTo>
                  <a:pt x="148558" y="203200"/>
                </a:lnTo>
                <a:close/>
              </a:path>
              <a:path w="372745" h="377189">
                <a:moveTo>
                  <a:pt x="186805" y="130810"/>
                </a:moveTo>
                <a:lnTo>
                  <a:pt x="175657" y="134620"/>
                </a:lnTo>
                <a:lnTo>
                  <a:pt x="163540" y="143510"/>
                </a:lnTo>
                <a:lnTo>
                  <a:pt x="157210" y="152400"/>
                </a:lnTo>
                <a:lnTo>
                  <a:pt x="154422" y="163830"/>
                </a:lnTo>
                <a:lnTo>
                  <a:pt x="155517" y="179070"/>
                </a:lnTo>
                <a:lnTo>
                  <a:pt x="178116" y="213360"/>
                </a:lnTo>
                <a:lnTo>
                  <a:pt x="221901" y="238760"/>
                </a:lnTo>
                <a:lnTo>
                  <a:pt x="233206" y="236220"/>
                </a:lnTo>
                <a:lnTo>
                  <a:pt x="244863" y="228600"/>
                </a:lnTo>
                <a:lnTo>
                  <a:pt x="246702" y="226060"/>
                </a:lnTo>
                <a:lnTo>
                  <a:pt x="220472" y="226060"/>
                </a:lnTo>
                <a:lnTo>
                  <a:pt x="216662" y="224790"/>
                </a:lnTo>
                <a:lnTo>
                  <a:pt x="208788" y="220980"/>
                </a:lnTo>
                <a:lnTo>
                  <a:pt x="204724" y="218440"/>
                </a:lnTo>
                <a:lnTo>
                  <a:pt x="196850" y="210820"/>
                </a:lnTo>
                <a:lnTo>
                  <a:pt x="192404" y="205740"/>
                </a:lnTo>
                <a:lnTo>
                  <a:pt x="187198" y="200660"/>
                </a:lnTo>
                <a:lnTo>
                  <a:pt x="182499" y="195580"/>
                </a:lnTo>
                <a:lnTo>
                  <a:pt x="178435" y="189230"/>
                </a:lnTo>
                <a:lnTo>
                  <a:pt x="174878" y="185420"/>
                </a:lnTo>
                <a:lnTo>
                  <a:pt x="166624" y="163830"/>
                </a:lnTo>
                <a:lnTo>
                  <a:pt x="168656" y="156210"/>
                </a:lnTo>
                <a:lnTo>
                  <a:pt x="171069" y="152400"/>
                </a:lnTo>
                <a:lnTo>
                  <a:pt x="174625" y="149860"/>
                </a:lnTo>
                <a:lnTo>
                  <a:pt x="178308" y="146050"/>
                </a:lnTo>
                <a:lnTo>
                  <a:pt x="181864" y="144780"/>
                </a:lnTo>
                <a:lnTo>
                  <a:pt x="189102" y="143510"/>
                </a:lnTo>
                <a:lnTo>
                  <a:pt x="218872" y="143510"/>
                </a:lnTo>
                <a:lnTo>
                  <a:pt x="217582" y="142240"/>
                </a:lnTo>
                <a:lnTo>
                  <a:pt x="207518" y="135890"/>
                </a:lnTo>
                <a:lnTo>
                  <a:pt x="197566" y="132080"/>
                </a:lnTo>
                <a:lnTo>
                  <a:pt x="186805" y="130810"/>
                </a:lnTo>
                <a:close/>
              </a:path>
              <a:path w="372745" h="377189">
                <a:moveTo>
                  <a:pt x="218872" y="143510"/>
                </a:moveTo>
                <a:lnTo>
                  <a:pt x="189102" y="143510"/>
                </a:lnTo>
                <a:lnTo>
                  <a:pt x="192786" y="144780"/>
                </a:lnTo>
                <a:lnTo>
                  <a:pt x="200660" y="148590"/>
                </a:lnTo>
                <a:lnTo>
                  <a:pt x="204724" y="151130"/>
                </a:lnTo>
                <a:lnTo>
                  <a:pt x="213106" y="158750"/>
                </a:lnTo>
                <a:lnTo>
                  <a:pt x="217804" y="163830"/>
                </a:lnTo>
                <a:lnTo>
                  <a:pt x="222885" y="168910"/>
                </a:lnTo>
                <a:lnTo>
                  <a:pt x="232028" y="180340"/>
                </a:lnTo>
                <a:lnTo>
                  <a:pt x="238378" y="189230"/>
                </a:lnTo>
                <a:lnTo>
                  <a:pt x="240665" y="194310"/>
                </a:lnTo>
                <a:lnTo>
                  <a:pt x="241935" y="198120"/>
                </a:lnTo>
                <a:lnTo>
                  <a:pt x="243332" y="201930"/>
                </a:lnTo>
                <a:lnTo>
                  <a:pt x="243459" y="205740"/>
                </a:lnTo>
                <a:lnTo>
                  <a:pt x="242316" y="209550"/>
                </a:lnTo>
                <a:lnTo>
                  <a:pt x="241300" y="213360"/>
                </a:lnTo>
                <a:lnTo>
                  <a:pt x="239014" y="217170"/>
                </a:lnTo>
                <a:lnTo>
                  <a:pt x="235331" y="219710"/>
                </a:lnTo>
                <a:lnTo>
                  <a:pt x="231521" y="223520"/>
                </a:lnTo>
                <a:lnTo>
                  <a:pt x="227838" y="224790"/>
                </a:lnTo>
                <a:lnTo>
                  <a:pt x="220472" y="226060"/>
                </a:lnTo>
                <a:lnTo>
                  <a:pt x="246702" y="226060"/>
                </a:lnTo>
                <a:lnTo>
                  <a:pt x="252216" y="218440"/>
                </a:lnTo>
                <a:lnTo>
                  <a:pt x="255814" y="208280"/>
                </a:lnTo>
                <a:lnTo>
                  <a:pt x="255353" y="193040"/>
                </a:lnTo>
                <a:lnTo>
                  <a:pt x="251152" y="182880"/>
                </a:lnTo>
                <a:lnTo>
                  <a:pt x="244182" y="171450"/>
                </a:lnTo>
                <a:lnTo>
                  <a:pt x="234442" y="158750"/>
                </a:lnTo>
                <a:lnTo>
                  <a:pt x="227896" y="152400"/>
                </a:lnTo>
                <a:lnTo>
                  <a:pt x="218872" y="143510"/>
                </a:lnTo>
                <a:close/>
              </a:path>
              <a:path w="372745" h="377189">
                <a:moveTo>
                  <a:pt x="322784" y="114300"/>
                </a:moveTo>
                <a:lnTo>
                  <a:pt x="302006" y="114300"/>
                </a:lnTo>
                <a:lnTo>
                  <a:pt x="307785" y="115570"/>
                </a:lnTo>
                <a:lnTo>
                  <a:pt x="312289" y="127000"/>
                </a:lnTo>
                <a:lnTo>
                  <a:pt x="297815" y="165100"/>
                </a:lnTo>
                <a:lnTo>
                  <a:pt x="292862" y="167640"/>
                </a:lnTo>
                <a:lnTo>
                  <a:pt x="290449" y="168910"/>
                </a:lnTo>
                <a:lnTo>
                  <a:pt x="288417" y="168910"/>
                </a:lnTo>
                <a:lnTo>
                  <a:pt x="286766" y="170180"/>
                </a:lnTo>
                <a:lnTo>
                  <a:pt x="286131" y="170180"/>
                </a:lnTo>
                <a:lnTo>
                  <a:pt x="295656" y="181610"/>
                </a:lnTo>
                <a:lnTo>
                  <a:pt x="297434" y="180340"/>
                </a:lnTo>
                <a:lnTo>
                  <a:pt x="303149" y="176530"/>
                </a:lnTo>
                <a:lnTo>
                  <a:pt x="327151" y="139700"/>
                </a:lnTo>
                <a:lnTo>
                  <a:pt x="326847" y="134620"/>
                </a:lnTo>
                <a:lnTo>
                  <a:pt x="326728" y="132080"/>
                </a:lnTo>
                <a:lnTo>
                  <a:pt x="326517" y="125730"/>
                </a:lnTo>
                <a:lnTo>
                  <a:pt x="324612" y="118110"/>
                </a:lnTo>
                <a:lnTo>
                  <a:pt x="322784" y="114300"/>
                </a:lnTo>
                <a:close/>
              </a:path>
              <a:path w="372745" h="377189">
                <a:moveTo>
                  <a:pt x="263525" y="64770"/>
                </a:moveTo>
                <a:lnTo>
                  <a:pt x="229636" y="92710"/>
                </a:lnTo>
                <a:lnTo>
                  <a:pt x="227076" y="107950"/>
                </a:lnTo>
                <a:lnTo>
                  <a:pt x="229901" y="119380"/>
                </a:lnTo>
                <a:lnTo>
                  <a:pt x="260731" y="144780"/>
                </a:lnTo>
                <a:lnTo>
                  <a:pt x="270637" y="143510"/>
                </a:lnTo>
                <a:lnTo>
                  <a:pt x="292353" y="129540"/>
                </a:lnTo>
                <a:lnTo>
                  <a:pt x="260603" y="129540"/>
                </a:lnTo>
                <a:lnTo>
                  <a:pt x="254508" y="125730"/>
                </a:lnTo>
                <a:lnTo>
                  <a:pt x="251460" y="123190"/>
                </a:lnTo>
                <a:lnTo>
                  <a:pt x="242824" y="114300"/>
                </a:lnTo>
                <a:lnTo>
                  <a:pt x="240284" y="107950"/>
                </a:lnTo>
                <a:lnTo>
                  <a:pt x="240411" y="101600"/>
                </a:lnTo>
                <a:lnTo>
                  <a:pt x="259334" y="78740"/>
                </a:lnTo>
                <a:lnTo>
                  <a:pt x="297000" y="78740"/>
                </a:lnTo>
                <a:lnTo>
                  <a:pt x="295774" y="77470"/>
                </a:lnTo>
                <a:lnTo>
                  <a:pt x="286512" y="71120"/>
                </a:lnTo>
                <a:lnTo>
                  <a:pt x="280416" y="67310"/>
                </a:lnTo>
                <a:lnTo>
                  <a:pt x="274320" y="66040"/>
                </a:lnTo>
                <a:lnTo>
                  <a:pt x="263525" y="64770"/>
                </a:lnTo>
                <a:close/>
              </a:path>
              <a:path w="372745" h="377189">
                <a:moveTo>
                  <a:pt x="297000" y="78740"/>
                </a:moveTo>
                <a:lnTo>
                  <a:pt x="269494" y="78740"/>
                </a:lnTo>
                <a:lnTo>
                  <a:pt x="273685" y="80010"/>
                </a:lnTo>
                <a:lnTo>
                  <a:pt x="282321" y="85090"/>
                </a:lnTo>
                <a:lnTo>
                  <a:pt x="287020" y="90170"/>
                </a:lnTo>
                <a:lnTo>
                  <a:pt x="292226" y="95250"/>
                </a:lnTo>
                <a:lnTo>
                  <a:pt x="293243" y="96520"/>
                </a:lnTo>
                <a:lnTo>
                  <a:pt x="294132" y="97790"/>
                </a:lnTo>
                <a:lnTo>
                  <a:pt x="296672" y="101600"/>
                </a:lnTo>
                <a:lnTo>
                  <a:pt x="295275" y="105410"/>
                </a:lnTo>
                <a:lnTo>
                  <a:pt x="293497" y="109220"/>
                </a:lnTo>
                <a:lnTo>
                  <a:pt x="291084" y="111760"/>
                </a:lnTo>
                <a:lnTo>
                  <a:pt x="288798" y="115570"/>
                </a:lnTo>
                <a:lnTo>
                  <a:pt x="286131" y="118110"/>
                </a:lnTo>
                <a:lnTo>
                  <a:pt x="280543" y="123190"/>
                </a:lnTo>
                <a:lnTo>
                  <a:pt x="278129" y="125730"/>
                </a:lnTo>
                <a:lnTo>
                  <a:pt x="273303" y="128270"/>
                </a:lnTo>
                <a:lnTo>
                  <a:pt x="270764" y="128270"/>
                </a:lnTo>
                <a:lnTo>
                  <a:pt x="264033" y="129540"/>
                </a:lnTo>
                <a:lnTo>
                  <a:pt x="292353" y="129540"/>
                </a:lnTo>
                <a:lnTo>
                  <a:pt x="295275" y="125730"/>
                </a:lnTo>
                <a:lnTo>
                  <a:pt x="297688" y="123190"/>
                </a:lnTo>
                <a:lnTo>
                  <a:pt x="299974" y="119380"/>
                </a:lnTo>
                <a:lnTo>
                  <a:pt x="302006" y="114300"/>
                </a:lnTo>
                <a:lnTo>
                  <a:pt x="322784" y="114300"/>
                </a:lnTo>
                <a:lnTo>
                  <a:pt x="320348" y="109220"/>
                </a:lnTo>
                <a:lnTo>
                  <a:pt x="314071" y="99060"/>
                </a:lnTo>
                <a:lnTo>
                  <a:pt x="305943" y="87630"/>
                </a:lnTo>
                <a:lnTo>
                  <a:pt x="305587" y="87630"/>
                </a:lnTo>
                <a:lnTo>
                  <a:pt x="297000" y="78740"/>
                </a:lnTo>
                <a:close/>
              </a:path>
              <a:path w="372745" h="377189">
                <a:moveTo>
                  <a:pt x="343281" y="44450"/>
                </a:moveTo>
                <a:lnTo>
                  <a:pt x="326644" y="44450"/>
                </a:lnTo>
                <a:lnTo>
                  <a:pt x="315087" y="74930"/>
                </a:lnTo>
                <a:lnTo>
                  <a:pt x="324231" y="77470"/>
                </a:lnTo>
                <a:lnTo>
                  <a:pt x="334264" y="48260"/>
                </a:lnTo>
                <a:lnTo>
                  <a:pt x="346710" y="48260"/>
                </a:lnTo>
                <a:lnTo>
                  <a:pt x="343281" y="44450"/>
                </a:lnTo>
                <a:close/>
              </a:path>
              <a:path w="372745" h="377189">
                <a:moveTo>
                  <a:pt x="346710" y="48260"/>
                </a:moveTo>
                <a:lnTo>
                  <a:pt x="334264" y="48260"/>
                </a:lnTo>
                <a:lnTo>
                  <a:pt x="351917" y="68580"/>
                </a:lnTo>
                <a:lnTo>
                  <a:pt x="359283" y="62230"/>
                </a:lnTo>
                <a:lnTo>
                  <a:pt x="346710" y="48260"/>
                </a:lnTo>
                <a:close/>
              </a:path>
              <a:path w="372745" h="377189">
                <a:moveTo>
                  <a:pt x="313182" y="8890"/>
                </a:moveTo>
                <a:lnTo>
                  <a:pt x="305816" y="15240"/>
                </a:lnTo>
                <a:lnTo>
                  <a:pt x="324103" y="35560"/>
                </a:lnTo>
                <a:lnTo>
                  <a:pt x="292735" y="41910"/>
                </a:lnTo>
                <a:lnTo>
                  <a:pt x="294513" y="50800"/>
                </a:lnTo>
                <a:lnTo>
                  <a:pt x="326644" y="44450"/>
                </a:lnTo>
                <a:lnTo>
                  <a:pt x="343281" y="44450"/>
                </a:lnTo>
                <a:lnTo>
                  <a:pt x="340995" y="41910"/>
                </a:lnTo>
                <a:lnTo>
                  <a:pt x="372364" y="35560"/>
                </a:lnTo>
                <a:lnTo>
                  <a:pt x="371856" y="33020"/>
                </a:lnTo>
                <a:lnTo>
                  <a:pt x="338454" y="33020"/>
                </a:lnTo>
                <a:lnTo>
                  <a:pt x="339418" y="30480"/>
                </a:lnTo>
                <a:lnTo>
                  <a:pt x="330708" y="30480"/>
                </a:lnTo>
                <a:lnTo>
                  <a:pt x="313182" y="8890"/>
                </a:lnTo>
                <a:close/>
              </a:path>
              <a:path w="372745" h="377189">
                <a:moveTo>
                  <a:pt x="370586" y="26670"/>
                </a:moveTo>
                <a:lnTo>
                  <a:pt x="338454" y="33020"/>
                </a:lnTo>
                <a:lnTo>
                  <a:pt x="371856" y="33020"/>
                </a:lnTo>
                <a:lnTo>
                  <a:pt x="370586" y="26670"/>
                </a:lnTo>
                <a:close/>
              </a:path>
              <a:path w="372745" h="377189">
                <a:moveTo>
                  <a:pt x="340868" y="0"/>
                </a:moveTo>
                <a:lnTo>
                  <a:pt x="330708" y="30480"/>
                </a:lnTo>
                <a:lnTo>
                  <a:pt x="339418" y="30480"/>
                </a:lnTo>
                <a:lnTo>
                  <a:pt x="350012" y="2540"/>
                </a:lnTo>
                <a:lnTo>
                  <a:pt x="340868" y="0"/>
                </a:lnTo>
                <a:close/>
              </a:path>
            </a:pathLst>
          </a:custGeom>
          <a:solidFill>
            <a:srgbClr val="000000"/>
          </a:solidFill>
        </p:spPr>
        <p:txBody>
          <a:bodyPr wrap="square" lIns="0" tIns="0" rIns="0" bIns="0" rtlCol="0"/>
          <a:lstStyle/>
          <a:p>
            <a:endParaRPr dirty="0"/>
          </a:p>
        </p:txBody>
      </p:sp>
      <p:sp>
        <p:nvSpPr>
          <p:cNvPr id="51" name="object 51"/>
          <p:cNvSpPr txBox="1"/>
          <p:nvPr/>
        </p:nvSpPr>
        <p:spPr>
          <a:xfrm>
            <a:off x="336345" y="503328"/>
            <a:ext cx="7817055" cy="756617"/>
          </a:xfrm>
          <a:prstGeom prst="rect">
            <a:avLst/>
          </a:prstGeom>
        </p:spPr>
        <p:txBody>
          <a:bodyPr vert="horz" wrap="square" lIns="0" tIns="0" rIns="0" bIns="0" rtlCol="0">
            <a:spAutoFit/>
          </a:bodyPr>
          <a:lstStyle/>
          <a:p>
            <a:pPr marL="12700" marR="5080">
              <a:lnSpc>
                <a:spcPts val="2000"/>
              </a:lnSpc>
            </a:pPr>
            <a:r>
              <a:rPr lang="en-GB" sz="2000" dirty="0" smtClean="0">
                <a:solidFill>
                  <a:srgbClr val="7E7E7E"/>
                </a:solidFill>
                <a:latin typeface="Verdana"/>
                <a:cs typeface="Verdana"/>
              </a:rPr>
              <a:t>Source: OECD</a:t>
            </a:r>
          </a:p>
          <a:p>
            <a:pPr marL="12700" marR="5080">
              <a:lnSpc>
                <a:spcPts val="1500"/>
              </a:lnSpc>
            </a:pPr>
            <a:r>
              <a:rPr lang="en-GB" sz="1000" dirty="0">
                <a:latin typeface="Verdana"/>
                <a:cs typeface="Verdana"/>
              </a:rPr>
              <a:t>https://onedrive.live.com/redir?resid=BF5C7EEBD50CDCE5!28159&amp;authkey=!ADdAR62CFodUjzY&amp;ithint=file%2cpptx</a:t>
            </a:r>
            <a:endParaRPr sz="1000" dirty="0">
              <a:latin typeface="Verdana"/>
              <a:cs typeface="Verdana"/>
            </a:endParaRPr>
          </a:p>
          <a:p>
            <a:pPr marL="32384">
              <a:lnSpc>
                <a:spcPct val="100000"/>
              </a:lnSpc>
            </a:pPr>
            <a:r>
              <a:rPr sz="2000" b="1" dirty="0">
                <a:solidFill>
                  <a:srgbClr val="1C9FCD"/>
                </a:solidFill>
                <a:latin typeface="Calibri"/>
                <a:cs typeface="Calibri"/>
              </a:rPr>
              <a:t>%</a:t>
            </a:r>
            <a:endParaRPr sz="2000" dirty="0">
              <a:latin typeface="Calibri"/>
              <a:cs typeface="Calibri"/>
            </a:endParaRPr>
          </a:p>
        </p:txBody>
      </p:sp>
      <p:sp>
        <p:nvSpPr>
          <p:cNvPr id="52" name="object 52"/>
          <p:cNvSpPr txBox="1"/>
          <p:nvPr/>
        </p:nvSpPr>
        <p:spPr>
          <a:xfrm>
            <a:off x="251840" y="5070803"/>
            <a:ext cx="8221345" cy="934085"/>
          </a:xfrm>
          <a:prstGeom prst="rect">
            <a:avLst/>
          </a:prstGeom>
        </p:spPr>
        <p:txBody>
          <a:bodyPr vert="horz" wrap="square" lIns="0" tIns="0" rIns="0" bIns="0" rtlCol="0">
            <a:spAutoFit/>
          </a:bodyPr>
          <a:lstStyle/>
          <a:p>
            <a:pPr marR="5080" algn="r">
              <a:lnSpc>
                <a:spcPct val="100000"/>
              </a:lnSpc>
            </a:pPr>
            <a:r>
              <a:rPr sz="1550" b="1" spc="5" dirty="0">
                <a:latin typeface="Verdana"/>
                <a:cs typeface="Verdana"/>
              </a:rPr>
              <a:t>so</a:t>
            </a:r>
            <a:r>
              <a:rPr sz="1550" b="1" spc="40" dirty="0">
                <a:latin typeface="Verdana"/>
                <a:cs typeface="Verdana"/>
              </a:rPr>
              <a:t>l</a:t>
            </a:r>
            <a:r>
              <a:rPr sz="1550" b="1" spc="-5" dirty="0">
                <a:latin typeface="Verdana"/>
                <a:cs typeface="Verdana"/>
              </a:rPr>
              <a:t>v</a:t>
            </a:r>
            <a:r>
              <a:rPr sz="1550" b="1" spc="40" dirty="0">
                <a:latin typeface="Verdana"/>
                <a:cs typeface="Verdana"/>
              </a:rPr>
              <a:t>i</a:t>
            </a:r>
            <a:r>
              <a:rPr sz="1550" b="1" spc="35" dirty="0">
                <a:latin typeface="Verdana"/>
                <a:cs typeface="Verdana"/>
              </a:rPr>
              <a:t>n</a:t>
            </a:r>
            <a:r>
              <a:rPr sz="1550" b="1" spc="20" dirty="0">
                <a:latin typeface="Verdana"/>
                <a:cs typeface="Verdana"/>
              </a:rPr>
              <a:t>g</a:t>
            </a:r>
            <a:r>
              <a:rPr sz="1550" b="1" spc="15" dirty="0">
                <a:latin typeface="Verdana"/>
                <a:cs typeface="Verdana"/>
              </a:rPr>
              <a:t> </a:t>
            </a:r>
            <a:r>
              <a:rPr sz="1550" b="1" spc="5" dirty="0">
                <a:latin typeface="Verdana"/>
                <a:cs typeface="Verdana"/>
              </a:rPr>
              <a:t>s</a:t>
            </a:r>
            <a:r>
              <a:rPr sz="1550" b="1" spc="30" dirty="0">
                <a:latin typeface="Verdana"/>
                <a:cs typeface="Verdana"/>
              </a:rPr>
              <a:t>k</a:t>
            </a:r>
            <a:r>
              <a:rPr sz="1550" b="1" spc="40" dirty="0">
                <a:latin typeface="Verdana"/>
                <a:cs typeface="Verdana"/>
              </a:rPr>
              <a:t>ill</a:t>
            </a:r>
            <a:r>
              <a:rPr sz="1550" b="1" spc="15" dirty="0">
                <a:latin typeface="Verdana"/>
                <a:cs typeface="Verdana"/>
              </a:rPr>
              <a:t>s</a:t>
            </a:r>
            <a:endParaRPr sz="1550" dirty="0">
              <a:latin typeface="Verdana"/>
              <a:cs typeface="Verdana"/>
            </a:endParaRPr>
          </a:p>
          <a:p>
            <a:pPr marL="12700">
              <a:lnSpc>
                <a:spcPct val="100000"/>
              </a:lnSpc>
              <a:spcBef>
                <a:spcPts val="360"/>
              </a:spcBef>
            </a:pPr>
            <a:r>
              <a:rPr sz="1200" spc="25" dirty="0">
                <a:latin typeface="Verdana"/>
                <a:cs typeface="Verdana"/>
              </a:rPr>
              <a:t>-</a:t>
            </a:r>
            <a:r>
              <a:rPr sz="1200" spc="-45" dirty="0">
                <a:latin typeface="Verdana"/>
                <a:cs typeface="Verdana"/>
              </a:rPr>
              <a:t>1</a:t>
            </a:r>
            <a:r>
              <a:rPr sz="1200" spc="15" dirty="0">
                <a:latin typeface="Verdana"/>
                <a:cs typeface="Verdana"/>
              </a:rPr>
              <a:t>5</a:t>
            </a:r>
            <a:endParaRPr sz="1200" dirty="0">
              <a:latin typeface="Verdana"/>
              <a:cs typeface="Verdana"/>
            </a:endParaRPr>
          </a:p>
          <a:p>
            <a:pPr>
              <a:lnSpc>
                <a:spcPct val="100000"/>
              </a:lnSpc>
            </a:pPr>
            <a:endParaRPr sz="1200" dirty="0">
              <a:latin typeface="Times New Roman"/>
              <a:cs typeface="Times New Roman"/>
            </a:endParaRPr>
          </a:p>
          <a:p>
            <a:pPr marL="12700">
              <a:lnSpc>
                <a:spcPct val="100000"/>
              </a:lnSpc>
              <a:spcBef>
                <a:spcPts val="935"/>
              </a:spcBef>
            </a:pPr>
            <a:r>
              <a:rPr sz="1200" spc="25" dirty="0">
                <a:latin typeface="Verdana"/>
                <a:cs typeface="Verdana"/>
              </a:rPr>
              <a:t>-</a:t>
            </a:r>
            <a:r>
              <a:rPr sz="1200" spc="-55" dirty="0">
                <a:latin typeface="Verdana"/>
                <a:cs typeface="Verdana"/>
              </a:rPr>
              <a:t>2</a:t>
            </a:r>
            <a:r>
              <a:rPr sz="1200" spc="5" dirty="0">
                <a:latin typeface="Verdana"/>
                <a:cs typeface="Verdana"/>
              </a:rPr>
              <a:t>0</a:t>
            </a:r>
            <a:endParaRPr sz="1200" dirty="0">
              <a:latin typeface="Verdana"/>
              <a:cs typeface="Verdana"/>
            </a:endParaRPr>
          </a:p>
        </p:txBody>
      </p:sp>
      <p:sp>
        <p:nvSpPr>
          <p:cNvPr id="53" name="object 53"/>
          <p:cNvSpPr txBox="1"/>
          <p:nvPr/>
        </p:nvSpPr>
        <p:spPr>
          <a:xfrm>
            <a:off x="251840" y="4869356"/>
            <a:ext cx="288925" cy="181610"/>
          </a:xfrm>
          <a:prstGeom prst="rect">
            <a:avLst/>
          </a:prstGeom>
        </p:spPr>
        <p:txBody>
          <a:bodyPr vert="horz" wrap="square" lIns="0" tIns="0" rIns="0" bIns="0" rtlCol="0">
            <a:spAutoFit/>
          </a:bodyPr>
          <a:lstStyle/>
          <a:p>
            <a:pPr marL="12700">
              <a:lnSpc>
                <a:spcPct val="100000"/>
              </a:lnSpc>
            </a:pPr>
            <a:r>
              <a:rPr sz="1200" spc="25" dirty="0">
                <a:latin typeface="Verdana"/>
                <a:cs typeface="Verdana"/>
              </a:rPr>
              <a:t>-</a:t>
            </a:r>
            <a:r>
              <a:rPr sz="1200" spc="-45" dirty="0">
                <a:latin typeface="Verdana"/>
                <a:cs typeface="Verdana"/>
              </a:rPr>
              <a:t>1</a:t>
            </a:r>
            <a:r>
              <a:rPr sz="1200" spc="15" dirty="0">
                <a:latin typeface="Verdana"/>
                <a:cs typeface="Verdana"/>
              </a:rPr>
              <a:t>0</a:t>
            </a:r>
            <a:endParaRPr sz="1200" dirty="0">
              <a:latin typeface="Verdana"/>
              <a:cs typeface="Verdana"/>
            </a:endParaRPr>
          </a:p>
        </p:txBody>
      </p:sp>
      <p:sp>
        <p:nvSpPr>
          <p:cNvPr id="54" name="object 54"/>
          <p:cNvSpPr txBox="1"/>
          <p:nvPr/>
        </p:nvSpPr>
        <p:spPr>
          <a:xfrm>
            <a:off x="321208" y="2961698"/>
            <a:ext cx="8176259" cy="1612265"/>
          </a:xfrm>
          <a:prstGeom prst="rect">
            <a:avLst/>
          </a:prstGeom>
        </p:spPr>
        <p:txBody>
          <a:bodyPr vert="horz" wrap="square" lIns="0" tIns="0" rIns="0" bIns="0" rtlCol="0">
            <a:spAutoFit/>
          </a:bodyPr>
          <a:lstStyle/>
          <a:p>
            <a:pPr marR="7941309" algn="ctr">
              <a:lnSpc>
                <a:spcPct val="100000"/>
              </a:lnSpc>
            </a:pPr>
            <a:r>
              <a:rPr sz="1200" spc="15" dirty="0">
                <a:latin typeface="Verdana"/>
                <a:cs typeface="Verdana"/>
              </a:rPr>
              <a:t>10</a:t>
            </a:r>
            <a:endParaRPr sz="1200" dirty="0">
              <a:latin typeface="Verdana"/>
              <a:cs typeface="Verdana"/>
            </a:endParaRPr>
          </a:p>
          <a:p>
            <a:pPr>
              <a:lnSpc>
                <a:spcPct val="100000"/>
              </a:lnSpc>
            </a:pPr>
            <a:endParaRPr sz="1200" dirty="0">
              <a:latin typeface="Times New Roman"/>
              <a:cs typeface="Times New Roman"/>
            </a:endParaRPr>
          </a:p>
          <a:p>
            <a:pPr marR="7849870" algn="ctr">
              <a:lnSpc>
                <a:spcPct val="100000"/>
              </a:lnSpc>
              <a:spcBef>
                <a:spcPts val="935"/>
              </a:spcBef>
            </a:pPr>
            <a:r>
              <a:rPr sz="1200" spc="5" dirty="0">
                <a:latin typeface="Verdana"/>
                <a:cs typeface="Verdana"/>
              </a:rPr>
              <a:t>5</a:t>
            </a:r>
            <a:endParaRPr sz="1200" dirty="0">
              <a:latin typeface="Verdana"/>
              <a:cs typeface="Verdana"/>
            </a:endParaRPr>
          </a:p>
          <a:p>
            <a:pPr marL="5099050">
              <a:lnSpc>
                <a:spcPts val="1835"/>
              </a:lnSpc>
              <a:spcBef>
                <a:spcPts val="500"/>
              </a:spcBef>
            </a:pPr>
            <a:r>
              <a:rPr sz="1550" b="1" spc="10" dirty="0">
                <a:solidFill>
                  <a:srgbClr val="C00000"/>
                </a:solidFill>
                <a:latin typeface="Verdana"/>
                <a:cs typeface="Verdana"/>
              </a:rPr>
              <a:t>L</a:t>
            </a:r>
            <a:r>
              <a:rPr sz="1550" b="1" spc="5" dirty="0">
                <a:solidFill>
                  <a:srgbClr val="C00000"/>
                </a:solidFill>
                <a:latin typeface="Verdana"/>
                <a:cs typeface="Verdana"/>
              </a:rPr>
              <a:t>o</a:t>
            </a:r>
            <a:r>
              <a:rPr sz="1550" b="1" spc="30" dirty="0">
                <a:solidFill>
                  <a:srgbClr val="C00000"/>
                </a:solidFill>
                <a:latin typeface="Verdana"/>
                <a:cs typeface="Verdana"/>
              </a:rPr>
              <a:t>w</a:t>
            </a:r>
            <a:r>
              <a:rPr sz="1550" b="1" spc="70" dirty="0">
                <a:solidFill>
                  <a:srgbClr val="C00000"/>
                </a:solidFill>
                <a:latin typeface="Verdana"/>
                <a:cs typeface="Verdana"/>
              </a:rPr>
              <a:t> </a:t>
            </a:r>
            <a:r>
              <a:rPr sz="1550" b="1" spc="-10" dirty="0">
                <a:solidFill>
                  <a:srgbClr val="C00000"/>
                </a:solidFill>
                <a:latin typeface="Verdana"/>
                <a:cs typeface="Verdana"/>
              </a:rPr>
              <a:t>p</a:t>
            </a:r>
            <a:r>
              <a:rPr sz="1550" b="1" spc="10" dirty="0">
                <a:solidFill>
                  <a:srgbClr val="C00000"/>
                </a:solidFill>
                <a:latin typeface="Verdana"/>
                <a:cs typeface="Verdana"/>
              </a:rPr>
              <a:t>ro</a:t>
            </a:r>
            <a:r>
              <a:rPr sz="1550" b="1" spc="-10" dirty="0">
                <a:solidFill>
                  <a:srgbClr val="C00000"/>
                </a:solidFill>
                <a:latin typeface="Verdana"/>
                <a:cs typeface="Verdana"/>
              </a:rPr>
              <a:t>b</a:t>
            </a:r>
            <a:r>
              <a:rPr sz="1550" b="1" spc="40" dirty="0">
                <a:solidFill>
                  <a:srgbClr val="C00000"/>
                </a:solidFill>
                <a:latin typeface="Verdana"/>
                <a:cs typeface="Verdana"/>
              </a:rPr>
              <a:t>l</a:t>
            </a:r>
            <a:r>
              <a:rPr sz="1550" b="1" spc="45" dirty="0">
                <a:solidFill>
                  <a:srgbClr val="C00000"/>
                </a:solidFill>
                <a:latin typeface="Verdana"/>
                <a:cs typeface="Verdana"/>
              </a:rPr>
              <a:t>e</a:t>
            </a:r>
            <a:r>
              <a:rPr sz="1550" b="1" spc="20" dirty="0">
                <a:solidFill>
                  <a:srgbClr val="C00000"/>
                </a:solidFill>
                <a:latin typeface="Verdana"/>
                <a:cs typeface="Verdana"/>
              </a:rPr>
              <a:t>m</a:t>
            </a:r>
            <a:r>
              <a:rPr sz="1550" b="1" spc="40" dirty="0">
                <a:solidFill>
                  <a:srgbClr val="C00000"/>
                </a:solidFill>
                <a:latin typeface="Verdana"/>
                <a:cs typeface="Verdana"/>
              </a:rPr>
              <a:t>-</a:t>
            </a:r>
            <a:r>
              <a:rPr sz="1550" b="1" spc="5" dirty="0">
                <a:solidFill>
                  <a:srgbClr val="C00000"/>
                </a:solidFill>
                <a:latin typeface="Verdana"/>
                <a:cs typeface="Verdana"/>
              </a:rPr>
              <a:t>so</a:t>
            </a:r>
            <a:r>
              <a:rPr sz="1550" b="1" spc="40" dirty="0">
                <a:solidFill>
                  <a:srgbClr val="C00000"/>
                </a:solidFill>
                <a:latin typeface="Verdana"/>
                <a:cs typeface="Verdana"/>
              </a:rPr>
              <a:t>l</a:t>
            </a:r>
            <a:r>
              <a:rPr sz="1550" b="1" spc="-5" dirty="0">
                <a:solidFill>
                  <a:srgbClr val="C00000"/>
                </a:solidFill>
                <a:latin typeface="Verdana"/>
                <a:cs typeface="Verdana"/>
              </a:rPr>
              <a:t>v</a:t>
            </a:r>
            <a:r>
              <a:rPr sz="1550" b="1" spc="40" dirty="0">
                <a:solidFill>
                  <a:srgbClr val="C00000"/>
                </a:solidFill>
                <a:latin typeface="Verdana"/>
                <a:cs typeface="Verdana"/>
              </a:rPr>
              <a:t>i</a:t>
            </a:r>
            <a:r>
              <a:rPr sz="1550" b="1" spc="35" dirty="0">
                <a:solidFill>
                  <a:srgbClr val="C00000"/>
                </a:solidFill>
                <a:latin typeface="Verdana"/>
                <a:cs typeface="Verdana"/>
              </a:rPr>
              <a:t>n</a:t>
            </a:r>
            <a:r>
              <a:rPr sz="1550" b="1" spc="20" dirty="0">
                <a:solidFill>
                  <a:srgbClr val="C00000"/>
                </a:solidFill>
                <a:latin typeface="Verdana"/>
                <a:cs typeface="Verdana"/>
              </a:rPr>
              <a:t>g</a:t>
            </a:r>
            <a:r>
              <a:rPr sz="1550" b="1" spc="85" dirty="0">
                <a:solidFill>
                  <a:srgbClr val="C00000"/>
                </a:solidFill>
                <a:latin typeface="Verdana"/>
                <a:cs typeface="Verdana"/>
              </a:rPr>
              <a:t> </a:t>
            </a:r>
            <a:r>
              <a:rPr sz="1550" b="1" spc="5" dirty="0">
                <a:solidFill>
                  <a:srgbClr val="C00000"/>
                </a:solidFill>
                <a:latin typeface="Verdana"/>
                <a:cs typeface="Verdana"/>
              </a:rPr>
              <a:t>s</a:t>
            </a:r>
            <a:r>
              <a:rPr sz="1550" b="1" spc="25" dirty="0">
                <a:solidFill>
                  <a:srgbClr val="C00000"/>
                </a:solidFill>
                <a:latin typeface="Verdana"/>
                <a:cs typeface="Verdana"/>
              </a:rPr>
              <a:t>k</a:t>
            </a:r>
            <a:r>
              <a:rPr sz="1550" b="1" spc="40" dirty="0">
                <a:solidFill>
                  <a:srgbClr val="C00000"/>
                </a:solidFill>
                <a:latin typeface="Verdana"/>
                <a:cs typeface="Verdana"/>
              </a:rPr>
              <a:t>ill</a:t>
            </a:r>
            <a:r>
              <a:rPr sz="1550" b="1" spc="15" dirty="0">
                <a:solidFill>
                  <a:srgbClr val="C00000"/>
                </a:solidFill>
                <a:latin typeface="Verdana"/>
                <a:cs typeface="Verdana"/>
              </a:rPr>
              <a:t>s</a:t>
            </a:r>
            <a:endParaRPr sz="1550" dirty="0">
              <a:latin typeface="Verdana"/>
              <a:cs typeface="Verdana"/>
            </a:endParaRPr>
          </a:p>
          <a:p>
            <a:pPr marR="7849870" algn="ctr">
              <a:lnSpc>
                <a:spcPts val="1415"/>
              </a:lnSpc>
            </a:pPr>
            <a:r>
              <a:rPr sz="1200" spc="15" dirty="0">
                <a:latin typeface="Verdana"/>
                <a:cs typeface="Verdana"/>
              </a:rPr>
              <a:t>0</a:t>
            </a:r>
            <a:endParaRPr sz="1200" dirty="0">
              <a:latin typeface="Verdana"/>
              <a:cs typeface="Verdana"/>
            </a:endParaRPr>
          </a:p>
          <a:p>
            <a:pPr>
              <a:lnSpc>
                <a:spcPct val="100000"/>
              </a:lnSpc>
            </a:pPr>
            <a:endParaRPr sz="1200" dirty="0">
              <a:latin typeface="Times New Roman"/>
              <a:cs typeface="Times New Roman"/>
            </a:endParaRPr>
          </a:p>
          <a:p>
            <a:pPr marR="7912100" algn="ctr">
              <a:lnSpc>
                <a:spcPct val="100000"/>
              </a:lnSpc>
              <a:spcBef>
                <a:spcPts val="935"/>
              </a:spcBef>
            </a:pPr>
            <a:r>
              <a:rPr sz="1200" spc="25" dirty="0">
                <a:latin typeface="Verdana"/>
                <a:cs typeface="Verdana"/>
              </a:rPr>
              <a:t>-5</a:t>
            </a:r>
            <a:endParaRPr sz="1200" dirty="0">
              <a:latin typeface="Verdana"/>
              <a:cs typeface="Verdana"/>
            </a:endParaRPr>
          </a:p>
        </p:txBody>
      </p:sp>
      <p:sp>
        <p:nvSpPr>
          <p:cNvPr id="55" name="object 55"/>
          <p:cNvSpPr txBox="1"/>
          <p:nvPr/>
        </p:nvSpPr>
        <p:spPr>
          <a:xfrm>
            <a:off x="321208" y="2484296"/>
            <a:ext cx="226695" cy="181610"/>
          </a:xfrm>
          <a:prstGeom prst="rect">
            <a:avLst/>
          </a:prstGeom>
        </p:spPr>
        <p:txBody>
          <a:bodyPr vert="horz" wrap="square" lIns="0" tIns="0" rIns="0" bIns="0" rtlCol="0">
            <a:spAutoFit/>
          </a:bodyPr>
          <a:lstStyle/>
          <a:p>
            <a:pPr marL="12700">
              <a:lnSpc>
                <a:spcPct val="100000"/>
              </a:lnSpc>
            </a:pPr>
            <a:r>
              <a:rPr sz="1200" spc="25" dirty="0">
                <a:latin typeface="Verdana"/>
                <a:cs typeface="Verdana"/>
              </a:rPr>
              <a:t>15</a:t>
            </a:r>
            <a:endParaRPr sz="1200" dirty="0">
              <a:latin typeface="Verdana"/>
              <a:cs typeface="Verdana"/>
            </a:endParaRPr>
          </a:p>
        </p:txBody>
      </p:sp>
      <p:sp>
        <p:nvSpPr>
          <p:cNvPr id="56" name="object 56"/>
          <p:cNvSpPr txBox="1"/>
          <p:nvPr/>
        </p:nvSpPr>
        <p:spPr>
          <a:xfrm>
            <a:off x="321208" y="2007284"/>
            <a:ext cx="226695" cy="181610"/>
          </a:xfrm>
          <a:prstGeom prst="rect">
            <a:avLst/>
          </a:prstGeom>
        </p:spPr>
        <p:txBody>
          <a:bodyPr vert="horz" wrap="square" lIns="0" tIns="0" rIns="0" bIns="0" rtlCol="0">
            <a:spAutoFit/>
          </a:bodyPr>
          <a:lstStyle/>
          <a:p>
            <a:pPr marL="12700">
              <a:lnSpc>
                <a:spcPct val="100000"/>
              </a:lnSpc>
            </a:pPr>
            <a:r>
              <a:rPr sz="1200" spc="25" dirty="0">
                <a:latin typeface="Verdana"/>
                <a:cs typeface="Verdana"/>
              </a:rPr>
              <a:t>20</a:t>
            </a:r>
            <a:endParaRPr sz="1200" dirty="0">
              <a:latin typeface="Verdana"/>
              <a:cs typeface="Verdana"/>
            </a:endParaRPr>
          </a:p>
        </p:txBody>
      </p:sp>
      <p:sp>
        <p:nvSpPr>
          <p:cNvPr id="57" name="object 57"/>
          <p:cNvSpPr txBox="1"/>
          <p:nvPr/>
        </p:nvSpPr>
        <p:spPr>
          <a:xfrm>
            <a:off x="321208" y="1530272"/>
            <a:ext cx="226695" cy="181610"/>
          </a:xfrm>
          <a:prstGeom prst="rect">
            <a:avLst/>
          </a:prstGeom>
        </p:spPr>
        <p:txBody>
          <a:bodyPr vert="horz" wrap="square" lIns="0" tIns="0" rIns="0" bIns="0" rtlCol="0">
            <a:spAutoFit/>
          </a:bodyPr>
          <a:lstStyle/>
          <a:p>
            <a:pPr marL="12700">
              <a:lnSpc>
                <a:spcPct val="100000"/>
              </a:lnSpc>
            </a:pPr>
            <a:r>
              <a:rPr sz="1200" spc="25" dirty="0">
                <a:latin typeface="Verdana"/>
                <a:cs typeface="Verdana"/>
              </a:rPr>
              <a:t>25</a:t>
            </a:r>
            <a:endParaRPr sz="1200" dirty="0">
              <a:latin typeface="Verdana"/>
              <a:cs typeface="Verdana"/>
            </a:endParaRPr>
          </a:p>
        </p:txBody>
      </p:sp>
      <p:sp>
        <p:nvSpPr>
          <p:cNvPr id="58" name="object 58"/>
          <p:cNvSpPr txBox="1"/>
          <p:nvPr/>
        </p:nvSpPr>
        <p:spPr>
          <a:xfrm>
            <a:off x="5941314" y="4823660"/>
            <a:ext cx="2529205" cy="227329"/>
          </a:xfrm>
          <a:prstGeom prst="rect">
            <a:avLst/>
          </a:prstGeom>
        </p:spPr>
        <p:txBody>
          <a:bodyPr vert="horz" wrap="square" lIns="0" tIns="0" rIns="0" bIns="0" rtlCol="0">
            <a:spAutoFit/>
          </a:bodyPr>
          <a:lstStyle/>
          <a:p>
            <a:pPr marL="12700">
              <a:lnSpc>
                <a:spcPct val="100000"/>
              </a:lnSpc>
            </a:pPr>
            <a:r>
              <a:rPr sz="1550" b="1" spc="35" dirty="0">
                <a:latin typeface="Verdana"/>
                <a:cs typeface="Verdana"/>
              </a:rPr>
              <a:t>M</a:t>
            </a:r>
            <a:r>
              <a:rPr sz="1550" b="1" spc="45" dirty="0">
                <a:latin typeface="Verdana"/>
                <a:cs typeface="Verdana"/>
              </a:rPr>
              <a:t>e</a:t>
            </a:r>
            <a:r>
              <a:rPr sz="1550" b="1" spc="-10" dirty="0">
                <a:latin typeface="Verdana"/>
                <a:cs typeface="Verdana"/>
              </a:rPr>
              <a:t>d</a:t>
            </a:r>
            <a:r>
              <a:rPr sz="1550" b="1" spc="40" dirty="0">
                <a:latin typeface="Verdana"/>
                <a:cs typeface="Verdana"/>
              </a:rPr>
              <a:t>i</a:t>
            </a:r>
            <a:r>
              <a:rPr sz="1550" b="1" spc="35" dirty="0">
                <a:latin typeface="Verdana"/>
                <a:cs typeface="Verdana"/>
              </a:rPr>
              <a:t>u</a:t>
            </a:r>
            <a:r>
              <a:rPr sz="1550" b="1" spc="15" dirty="0">
                <a:latin typeface="Verdana"/>
                <a:cs typeface="Verdana"/>
              </a:rPr>
              <a:t>m</a:t>
            </a:r>
            <a:r>
              <a:rPr sz="1550" b="1" spc="40" dirty="0">
                <a:latin typeface="Verdana"/>
                <a:cs typeface="Verdana"/>
              </a:rPr>
              <a:t>-l</a:t>
            </a:r>
            <a:r>
              <a:rPr sz="1550" b="1" spc="10" dirty="0">
                <a:latin typeface="Verdana"/>
                <a:cs typeface="Verdana"/>
              </a:rPr>
              <a:t>o</a:t>
            </a:r>
            <a:r>
              <a:rPr sz="1550" b="1" spc="30" dirty="0">
                <a:latin typeface="Verdana"/>
                <a:cs typeface="Verdana"/>
              </a:rPr>
              <a:t>w</a:t>
            </a:r>
            <a:r>
              <a:rPr sz="1550" b="1" spc="5" dirty="0">
                <a:latin typeface="Verdana"/>
                <a:cs typeface="Verdana"/>
              </a:rPr>
              <a:t> </a:t>
            </a:r>
            <a:r>
              <a:rPr sz="1550" b="1" spc="-10" dirty="0">
                <a:latin typeface="Verdana"/>
                <a:cs typeface="Verdana"/>
              </a:rPr>
              <a:t>p</a:t>
            </a:r>
            <a:r>
              <a:rPr sz="1550" b="1" spc="10" dirty="0">
                <a:latin typeface="Verdana"/>
                <a:cs typeface="Verdana"/>
              </a:rPr>
              <a:t>ro</a:t>
            </a:r>
            <a:r>
              <a:rPr sz="1550" b="1" spc="-10" dirty="0">
                <a:latin typeface="Verdana"/>
                <a:cs typeface="Verdana"/>
              </a:rPr>
              <a:t>b</a:t>
            </a:r>
            <a:r>
              <a:rPr sz="1550" b="1" spc="40" dirty="0">
                <a:latin typeface="Verdana"/>
                <a:cs typeface="Verdana"/>
              </a:rPr>
              <a:t>l</a:t>
            </a:r>
            <a:r>
              <a:rPr sz="1550" b="1" spc="45" dirty="0">
                <a:latin typeface="Verdana"/>
                <a:cs typeface="Verdana"/>
              </a:rPr>
              <a:t>e</a:t>
            </a:r>
            <a:r>
              <a:rPr sz="1550" b="1" spc="15" dirty="0">
                <a:latin typeface="Verdana"/>
                <a:cs typeface="Verdana"/>
              </a:rPr>
              <a:t>m</a:t>
            </a:r>
            <a:r>
              <a:rPr sz="1550" b="1" spc="10" dirty="0">
                <a:latin typeface="Verdana"/>
                <a:cs typeface="Verdana"/>
              </a:rPr>
              <a:t>-</a:t>
            </a:r>
            <a:endParaRPr sz="1550" dirty="0">
              <a:latin typeface="Verdana"/>
              <a:cs typeface="Verdana"/>
            </a:endParaRPr>
          </a:p>
        </p:txBody>
      </p:sp>
      <p:sp>
        <p:nvSpPr>
          <p:cNvPr id="59" name="object 59"/>
          <p:cNvSpPr txBox="1"/>
          <p:nvPr/>
        </p:nvSpPr>
        <p:spPr>
          <a:xfrm>
            <a:off x="7298690" y="2081350"/>
            <a:ext cx="1163320" cy="227329"/>
          </a:xfrm>
          <a:prstGeom prst="rect">
            <a:avLst/>
          </a:prstGeom>
        </p:spPr>
        <p:txBody>
          <a:bodyPr vert="horz" wrap="square" lIns="0" tIns="0" rIns="0" bIns="0" rtlCol="0">
            <a:spAutoFit/>
          </a:bodyPr>
          <a:lstStyle/>
          <a:p>
            <a:pPr marL="12700">
              <a:lnSpc>
                <a:spcPct val="100000"/>
              </a:lnSpc>
            </a:pPr>
            <a:r>
              <a:rPr sz="1550" b="1" spc="-10" dirty="0">
                <a:solidFill>
                  <a:srgbClr val="008000"/>
                </a:solidFill>
                <a:latin typeface="Verdana"/>
                <a:cs typeface="Verdana"/>
              </a:rPr>
              <a:t>H</a:t>
            </a:r>
            <a:r>
              <a:rPr sz="1550" b="1" spc="40" dirty="0">
                <a:solidFill>
                  <a:srgbClr val="008000"/>
                </a:solidFill>
                <a:latin typeface="Verdana"/>
                <a:cs typeface="Verdana"/>
              </a:rPr>
              <a:t>i</a:t>
            </a:r>
            <a:r>
              <a:rPr sz="1550" b="1" spc="-10" dirty="0">
                <a:solidFill>
                  <a:srgbClr val="008000"/>
                </a:solidFill>
                <a:latin typeface="Verdana"/>
                <a:cs typeface="Verdana"/>
              </a:rPr>
              <a:t>g</a:t>
            </a:r>
            <a:r>
              <a:rPr sz="1550" b="1" spc="20" dirty="0">
                <a:solidFill>
                  <a:srgbClr val="008000"/>
                </a:solidFill>
                <a:latin typeface="Verdana"/>
                <a:cs typeface="Verdana"/>
              </a:rPr>
              <a:t>h</a:t>
            </a:r>
            <a:r>
              <a:rPr sz="1550" b="1" spc="60" dirty="0">
                <a:solidFill>
                  <a:srgbClr val="008000"/>
                </a:solidFill>
                <a:latin typeface="Verdana"/>
                <a:cs typeface="Verdana"/>
              </a:rPr>
              <a:t> </a:t>
            </a:r>
            <a:r>
              <a:rPr sz="1550" b="1" spc="40" dirty="0">
                <a:solidFill>
                  <a:srgbClr val="008000"/>
                </a:solidFill>
                <a:latin typeface="Verdana"/>
                <a:cs typeface="Verdana"/>
              </a:rPr>
              <a:t>l</a:t>
            </a:r>
            <a:r>
              <a:rPr sz="1550" b="1" spc="45" dirty="0">
                <a:solidFill>
                  <a:srgbClr val="008000"/>
                </a:solidFill>
                <a:latin typeface="Verdana"/>
                <a:cs typeface="Verdana"/>
              </a:rPr>
              <a:t>e</a:t>
            </a:r>
            <a:r>
              <a:rPr sz="1550" b="1" spc="-5" dirty="0">
                <a:solidFill>
                  <a:srgbClr val="008000"/>
                </a:solidFill>
                <a:latin typeface="Verdana"/>
                <a:cs typeface="Verdana"/>
              </a:rPr>
              <a:t>v</a:t>
            </a:r>
            <a:r>
              <a:rPr sz="1550" b="1" spc="45" dirty="0">
                <a:solidFill>
                  <a:srgbClr val="008000"/>
                </a:solidFill>
                <a:latin typeface="Verdana"/>
                <a:cs typeface="Verdana"/>
              </a:rPr>
              <a:t>e</a:t>
            </a:r>
            <a:r>
              <a:rPr sz="1550" b="1" spc="10" dirty="0">
                <a:solidFill>
                  <a:srgbClr val="008000"/>
                </a:solidFill>
                <a:latin typeface="Verdana"/>
                <a:cs typeface="Verdana"/>
              </a:rPr>
              <a:t>l</a:t>
            </a:r>
            <a:endParaRPr sz="1550" dirty="0">
              <a:latin typeface="Verdana"/>
              <a:cs typeface="Verdana"/>
            </a:endParaRPr>
          </a:p>
        </p:txBody>
      </p:sp>
      <p:sp>
        <p:nvSpPr>
          <p:cNvPr id="60" name="object 60"/>
          <p:cNvSpPr txBox="1"/>
          <p:nvPr/>
        </p:nvSpPr>
        <p:spPr>
          <a:xfrm>
            <a:off x="5916421" y="2328619"/>
            <a:ext cx="2553970" cy="227329"/>
          </a:xfrm>
          <a:prstGeom prst="rect">
            <a:avLst/>
          </a:prstGeom>
        </p:spPr>
        <p:txBody>
          <a:bodyPr vert="horz" wrap="square" lIns="0" tIns="0" rIns="0" bIns="0" rtlCol="0">
            <a:spAutoFit/>
          </a:bodyPr>
          <a:lstStyle/>
          <a:p>
            <a:pPr marL="12700">
              <a:lnSpc>
                <a:spcPct val="100000"/>
              </a:lnSpc>
            </a:pPr>
            <a:r>
              <a:rPr sz="1550" b="1" spc="-10" dirty="0">
                <a:solidFill>
                  <a:srgbClr val="008000"/>
                </a:solidFill>
                <a:latin typeface="Verdana"/>
                <a:cs typeface="Verdana"/>
              </a:rPr>
              <a:t>p</a:t>
            </a:r>
            <a:r>
              <a:rPr sz="1550" b="1" spc="10" dirty="0">
                <a:solidFill>
                  <a:srgbClr val="008000"/>
                </a:solidFill>
                <a:latin typeface="Verdana"/>
                <a:cs typeface="Verdana"/>
              </a:rPr>
              <a:t>ro</a:t>
            </a:r>
            <a:r>
              <a:rPr sz="1550" b="1" spc="-10" dirty="0">
                <a:solidFill>
                  <a:srgbClr val="008000"/>
                </a:solidFill>
                <a:latin typeface="Verdana"/>
                <a:cs typeface="Verdana"/>
              </a:rPr>
              <a:t>b</a:t>
            </a:r>
            <a:r>
              <a:rPr sz="1550" b="1" spc="40" dirty="0">
                <a:solidFill>
                  <a:srgbClr val="008000"/>
                </a:solidFill>
                <a:latin typeface="Verdana"/>
                <a:cs typeface="Verdana"/>
              </a:rPr>
              <a:t>l</a:t>
            </a:r>
            <a:r>
              <a:rPr sz="1550" b="1" spc="45" dirty="0">
                <a:solidFill>
                  <a:srgbClr val="008000"/>
                </a:solidFill>
                <a:latin typeface="Verdana"/>
                <a:cs typeface="Verdana"/>
              </a:rPr>
              <a:t>e</a:t>
            </a:r>
            <a:r>
              <a:rPr sz="1550" b="1" spc="5" dirty="0">
                <a:solidFill>
                  <a:srgbClr val="008000"/>
                </a:solidFill>
                <a:latin typeface="Verdana"/>
                <a:cs typeface="Verdana"/>
              </a:rPr>
              <a:t>m</a:t>
            </a:r>
            <a:r>
              <a:rPr sz="1550" b="1" spc="40" dirty="0">
                <a:solidFill>
                  <a:srgbClr val="008000"/>
                </a:solidFill>
                <a:latin typeface="Verdana"/>
                <a:cs typeface="Verdana"/>
              </a:rPr>
              <a:t>-</a:t>
            </a:r>
            <a:r>
              <a:rPr sz="1550" b="1" spc="10" dirty="0">
                <a:solidFill>
                  <a:srgbClr val="008000"/>
                </a:solidFill>
                <a:latin typeface="Verdana"/>
                <a:cs typeface="Verdana"/>
              </a:rPr>
              <a:t>so</a:t>
            </a:r>
            <a:r>
              <a:rPr sz="1550" b="1" spc="45" dirty="0">
                <a:solidFill>
                  <a:srgbClr val="008000"/>
                </a:solidFill>
                <a:latin typeface="Verdana"/>
                <a:cs typeface="Verdana"/>
              </a:rPr>
              <a:t>l</a:t>
            </a:r>
            <a:r>
              <a:rPr sz="1550" b="1" spc="-5" dirty="0">
                <a:solidFill>
                  <a:srgbClr val="008000"/>
                </a:solidFill>
                <a:latin typeface="Verdana"/>
                <a:cs typeface="Verdana"/>
              </a:rPr>
              <a:t>v</a:t>
            </a:r>
            <a:r>
              <a:rPr sz="1550" b="1" spc="45" dirty="0">
                <a:solidFill>
                  <a:srgbClr val="008000"/>
                </a:solidFill>
                <a:latin typeface="Verdana"/>
                <a:cs typeface="Verdana"/>
              </a:rPr>
              <a:t>i</a:t>
            </a:r>
            <a:r>
              <a:rPr sz="1550" b="1" spc="35" dirty="0">
                <a:solidFill>
                  <a:srgbClr val="008000"/>
                </a:solidFill>
                <a:latin typeface="Verdana"/>
                <a:cs typeface="Verdana"/>
              </a:rPr>
              <a:t>n</a:t>
            </a:r>
            <a:r>
              <a:rPr sz="1550" b="1" spc="20" dirty="0">
                <a:solidFill>
                  <a:srgbClr val="008000"/>
                </a:solidFill>
                <a:latin typeface="Verdana"/>
                <a:cs typeface="Verdana"/>
              </a:rPr>
              <a:t>g</a:t>
            </a:r>
            <a:r>
              <a:rPr sz="1550" b="1" spc="90" dirty="0">
                <a:solidFill>
                  <a:srgbClr val="008000"/>
                </a:solidFill>
                <a:latin typeface="Verdana"/>
                <a:cs typeface="Verdana"/>
              </a:rPr>
              <a:t> </a:t>
            </a:r>
            <a:r>
              <a:rPr sz="1550" b="1" spc="10" dirty="0">
                <a:solidFill>
                  <a:srgbClr val="008000"/>
                </a:solidFill>
                <a:latin typeface="Verdana"/>
                <a:cs typeface="Verdana"/>
              </a:rPr>
              <a:t>s</a:t>
            </a:r>
            <a:r>
              <a:rPr sz="1550" b="1" spc="25" dirty="0">
                <a:solidFill>
                  <a:srgbClr val="008000"/>
                </a:solidFill>
                <a:latin typeface="Verdana"/>
                <a:cs typeface="Verdana"/>
              </a:rPr>
              <a:t>k</a:t>
            </a:r>
            <a:r>
              <a:rPr sz="1550" b="1" spc="45" dirty="0">
                <a:solidFill>
                  <a:srgbClr val="008000"/>
                </a:solidFill>
                <a:latin typeface="Verdana"/>
                <a:cs typeface="Verdana"/>
              </a:rPr>
              <a:t>ill</a:t>
            </a:r>
            <a:r>
              <a:rPr sz="1550" b="1" spc="15" dirty="0">
                <a:solidFill>
                  <a:srgbClr val="008000"/>
                </a:solidFill>
                <a:latin typeface="Verdana"/>
                <a:cs typeface="Verdana"/>
              </a:rPr>
              <a:t>s</a:t>
            </a:r>
            <a:endParaRPr sz="1550" dirty="0">
              <a:latin typeface="Verdana"/>
              <a:cs typeface="Verdana"/>
            </a:endParaRPr>
          </a:p>
        </p:txBody>
      </p:sp>
      <p:sp>
        <p:nvSpPr>
          <p:cNvPr id="61" name="Slide Number Placeholder 60"/>
          <p:cNvSpPr>
            <a:spLocks noGrp="1"/>
          </p:cNvSpPr>
          <p:nvPr>
            <p:ph type="sldNum" sz="quarter" idx="12"/>
          </p:nvPr>
        </p:nvSpPr>
        <p:spPr/>
        <p:txBody>
          <a:bodyPr/>
          <a:lstStyle/>
          <a:p>
            <a:pPr>
              <a:defRPr/>
            </a:pPr>
            <a:fld id="{7B522F79-E16C-46FB-BD21-8E2D8BBA0077}" type="slidenum">
              <a:rPr lang="en-GB" smtClean="0"/>
              <a:pPr>
                <a:defRPr/>
              </a:pPr>
              <a:t>9</a:t>
            </a:fld>
            <a:endParaRPr lang="en-GB" dirty="0"/>
          </a:p>
        </p:txBody>
      </p:sp>
    </p:spTree>
    <p:extLst>
      <p:ext uri="{BB962C8B-B14F-4D97-AF65-F5344CB8AC3E}">
        <p14:creationId xmlns:p14="http://schemas.microsoft.com/office/powerpoint/2010/main" val="1435699522"/>
      </p:ext>
    </p:extLst>
  </p:cSld>
  <p:clrMapOvr>
    <a:masterClrMapping/>
  </p:clrMapOvr>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5959FE"/>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4000" b="0" i="0" u="none" strike="noStrike" cap="none" normalizeH="0" baseline="0" smtClean="0">
            <a:ln>
              <a:noFill/>
            </a:ln>
            <a:solidFill>
              <a:schemeClr val="tx2"/>
            </a:solidFill>
            <a:effectLst/>
            <a:latin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4000" b="0" i="0" u="none" strike="noStrike" cap="none" normalizeH="0" baseline="0" smtClean="0">
            <a:ln>
              <a:noFill/>
            </a:ln>
            <a:solidFill>
              <a:schemeClr val="tx2"/>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27636</TotalTime>
  <Words>831</Words>
  <Application>Microsoft Office PowerPoint</Application>
  <PresentationFormat>On-screen Show (4:3)</PresentationFormat>
  <Paragraphs>94</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Default Design</vt:lpstr>
      <vt:lpstr>New World Disorder?  Brexit, Trump and an outlook for the global economy in 2017</vt:lpstr>
      <vt:lpstr>New World Disorder?  Brexit, Trump and an outlook for the global economy in 2017</vt:lpstr>
      <vt:lpstr>1 Economic effects</vt:lpstr>
      <vt:lpstr>2 Political stability</vt:lpstr>
      <vt:lpstr>3 International relations</vt:lpstr>
      <vt:lpstr>International relations, cont’d</vt:lpstr>
      <vt:lpstr>4 Labour mobility</vt:lpstr>
      <vt:lpstr>Youth mobility is particularly important</vt:lpstr>
      <vt:lpstr>5 Higher education</vt:lpstr>
      <vt:lpstr>The future is bleak for those with medium skills</vt:lpstr>
    </vt:vector>
  </TitlesOfParts>
  <Company>LSE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constraints on social security policy</dc:title>
  <dc:creator>Nicholas Barr</dc:creator>
  <cp:lastModifiedBy>Nicholas Barr</cp:lastModifiedBy>
  <cp:revision>2311</cp:revision>
  <cp:lastPrinted>2016-11-16T12:55:47Z</cp:lastPrinted>
  <dcterms:created xsi:type="dcterms:W3CDTF">1998-11-13T17:45:46Z</dcterms:created>
  <dcterms:modified xsi:type="dcterms:W3CDTF">2016-12-06T18:14:12Z</dcterms:modified>
</cp:coreProperties>
</file>