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23"/>
  </p:notesMasterIdLst>
  <p:handoutMasterIdLst>
    <p:handoutMasterId r:id="rId24"/>
  </p:handoutMasterIdLst>
  <p:sldIdLst>
    <p:sldId id="256" r:id="rId2"/>
    <p:sldId id="308" r:id="rId3"/>
    <p:sldId id="345" r:id="rId4"/>
    <p:sldId id="323" r:id="rId5"/>
    <p:sldId id="406" r:id="rId6"/>
    <p:sldId id="405" r:id="rId7"/>
    <p:sldId id="407" r:id="rId8"/>
    <p:sldId id="402" r:id="rId9"/>
    <p:sldId id="403" r:id="rId10"/>
    <p:sldId id="336" r:id="rId11"/>
    <p:sldId id="391" r:id="rId12"/>
    <p:sldId id="401" r:id="rId13"/>
    <p:sldId id="416" r:id="rId14"/>
    <p:sldId id="417" r:id="rId15"/>
    <p:sldId id="419" r:id="rId16"/>
    <p:sldId id="346" r:id="rId17"/>
    <p:sldId id="363" r:id="rId18"/>
    <p:sldId id="338" r:id="rId19"/>
    <p:sldId id="400" r:id="rId20"/>
    <p:sldId id="272" r:id="rId21"/>
    <p:sldId id="349" r:id="rId22"/>
  </p:sldIdLst>
  <p:sldSz cx="9144000" cy="6858000" type="screen4x3"/>
  <p:notesSz cx="6669088" cy="9926638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6">
          <p15:clr>
            <a:srgbClr val="A4A3A4"/>
          </p15:clr>
        </p15:guide>
        <p15:guide id="2" pos="210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5F1A"/>
    <a:srgbClr val="984807"/>
    <a:srgbClr val="009900"/>
    <a:srgbClr val="9966FF"/>
    <a:srgbClr val="FF9900"/>
    <a:srgbClr val="FF9999"/>
    <a:srgbClr val="FFA9A6"/>
    <a:srgbClr val="800000"/>
    <a:srgbClr val="B2DBE9"/>
    <a:srgbClr val="FFC6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962" autoAdjust="0"/>
    <p:restoredTop sz="85368" autoAdjust="0"/>
  </p:normalViewPr>
  <p:slideViewPr>
    <p:cSldViewPr snapToGrid="0">
      <p:cViewPr>
        <p:scale>
          <a:sx n="210" d="100"/>
          <a:sy n="210" d="100"/>
        </p:scale>
        <p:origin x="4028" y="377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 snapToGrid="0">
      <p:cViewPr varScale="1">
        <p:scale>
          <a:sx n="91" d="100"/>
          <a:sy n="91" d="100"/>
        </p:scale>
        <p:origin x="4504" y="200"/>
      </p:cViewPr>
      <p:guideLst>
        <p:guide orient="horz" pos="3126"/>
        <p:guide pos="210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>
                <a:latin typeface="Times New Roman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>
                <a:latin typeface="Times New Roman"/>
                <a:cs typeface="+mn-cs"/>
              </a:defRPr>
            </a:lvl1pPr>
          </a:lstStyle>
          <a:p>
            <a:pPr>
              <a:defRPr/>
            </a:pPr>
            <a:fld id="{9E317885-52FB-42A9-BDFF-779604564C4D}" type="datetimeFigureOut">
              <a:rPr lang="en-US"/>
              <a:pPr>
                <a:defRPr/>
              </a:pPr>
              <a:t>2/2/2016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>
                <a:latin typeface="Times New Roman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0" hangingPunct="0">
              <a:defRPr sz="1200">
                <a:latin typeface="Times New Roman"/>
                <a:cs typeface="+mn-cs"/>
              </a:defRPr>
            </a:lvl1pPr>
          </a:lstStyle>
          <a:p>
            <a:pPr>
              <a:defRPr/>
            </a:pPr>
            <a:fld id="{DDF37D89-B6DA-47EE-823F-30E98823709B}" type="slidenum">
              <a:rPr lang="en-GB"/>
              <a:pPr>
                <a:defRPr/>
              </a:pPr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85102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FE9ED3E-090B-4650-8E0D-F25845DC888E}" type="datetimeFigureOut">
              <a:rPr lang="en-GB"/>
              <a:pPr>
                <a:defRPr/>
              </a:pPr>
              <a:t>02/02/2016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317FDF79-1699-4A3E-B848-9A830CF024F4}" type="slidenum">
              <a:rPr lang="en-GB"/>
              <a:pPr>
                <a:defRPr/>
              </a:pPr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66174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889125" y="636588"/>
            <a:ext cx="2878138" cy="215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66909" y="3007895"/>
            <a:ext cx="5335270" cy="6174245"/>
          </a:xfrm>
        </p:spPr>
        <p:txBody>
          <a:bodyPr/>
          <a:lstStyle/>
          <a:p>
            <a:pPr lvl="0" algn="just">
              <a:buFont typeface="Arial" pitchFamily="34" charset="0"/>
              <a:buChar char="•"/>
            </a:pPr>
            <a:endParaRPr lang="en-GB" sz="1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17FDF79-1699-4A3E-B848-9A830CF024F4}" type="slidenum">
              <a:rPr lang="en-GB" smtClean="0"/>
              <a:pPr>
                <a:defRPr/>
              </a:pPr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97629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889125" y="623888"/>
            <a:ext cx="2878138" cy="21605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66909" y="2815389"/>
            <a:ext cx="5335270" cy="6569243"/>
          </a:xfrm>
        </p:spPr>
        <p:txBody>
          <a:bodyPr>
            <a:noAutofit/>
          </a:bodyPr>
          <a:lstStyle/>
          <a:p>
            <a:pPr algn="just">
              <a:buFont typeface="Arial" pitchFamily="34" charset="0"/>
              <a:buNone/>
            </a:pPr>
            <a:endParaRPr lang="en-GB" sz="11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17FDF79-1699-4A3E-B848-9A830CF024F4}" type="slidenum">
              <a:rPr lang="en-GB" smtClean="0"/>
              <a:pPr>
                <a:defRPr/>
              </a:pPr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39616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781175" y="300038"/>
            <a:ext cx="3117850" cy="2339975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17FDF79-1699-4A3E-B848-9A830CF024F4}" type="slidenum">
              <a:rPr lang="en-GB" smtClean="0"/>
              <a:pPr>
                <a:defRPr/>
              </a:pPr>
              <a:t>3</a:t>
            </a:fld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>
          <a:xfrm>
            <a:off x="666909" y="2755233"/>
            <a:ext cx="5335270" cy="6426908"/>
          </a:xfrm>
        </p:spPr>
        <p:txBody>
          <a:bodyPr>
            <a:normAutofit/>
          </a:bodyPr>
          <a:lstStyle/>
          <a:p>
            <a:pPr marL="171450" lvl="0" indent="-171450" algn="just">
              <a:buFont typeface="Arial" pitchFamily="34" charset="0"/>
              <a:buChar char="•"/>
            </a:pPr>
            <a:endParaRPr lang="en-GB" sz="1200" dirty="0" smtClean="0"/>
          </a:p>
        </p:txBody>
      </p:sp>
    </p:spTree>
    <p:extLst>
      <p:ext uri="{BB962C8B-B14F-4D97-AF65-F5344CB8AC3E}">
        <p14:creationId xmlns:p14="http://schemas.microsoft.com/office/powerpoint/2010/main" val="495938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889125" y="623888"/>
            <a:ext cx="2878138" cy="21605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66909" y="2935705"/>
            <a:ext cx="5335270" cy="6246435"/>
          </a:xfrm>
        </p:spPr>
        <p:txBody>
          <a:bodyPr>
            <a:normAutofit/>
          </a:bodyPr>
          <a:lstStyle/>
          <a:p>
            <a:pPr marL="171450" marR="0" lvl="0" indent="-171450" algn="just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GB" sz="1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17FDF79-1699-4A3E-B848-9A830CF024F4}" type="slidenum">
              <a:rPr lang="en-GB" smtClean="0"/>
              <a:pPr>
                <a:defRPr/>
              </a:pPr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53473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879FF0-6BA6-48E3-B0F6-2F06CC21D2B1}" type="slidenum">
              <a:rPr lang="en-GB" smtClean="0"/>
              <a:pPr>
                <a:defRPr/>
              </a:pPr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41580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879FF0-6BA6-48E3-B0F6-2F06CC21D2B1}" type="slidenum">
              <a:rPr lang="en-GB" smtClean="0"/>
              <a:pPr>
                <a:defRPr/>
              </a:pPr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7753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781175" y="312738"/>
            <a:ext cx="3117850" cy="23399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44500" y="2794000"/>
            <a:ext cx="5753100" cy="6388141"/>
          </a:xfrm>
        </p:spPr>
        <p:txBody>
          <a:bodyPr>
            <a:norm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GB" sz="11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17FDF79-1699-4A3E-B848-9A830CF024F4}" type="slidenum">
              <a:rPr lang="en-GB" smtClean="0"/>
              <a:pPr>
                <a:defRPr/>
              </a:pPr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922986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888828" y="612186"/>
            <a:ext cx="2878465" cy="2160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66909" y="2887579"/>
            <a:ext cx="5335270" cy="6294561"/>
          </a:xfrm>
        </p:spPr>
        <p:txBody>
          <a:bodyPr>
            <a:normAutofit/>
          </a:bodyPr>
          <a:lstStyle/>
          <a:p>
            <a:pPr algn="just"/>
            <a:endParaRPr lang="en-GB" sz="1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17FDF79-1699-4A3E-B848-9A830CF024F4}" type="slidenum">
              <a:rPr lang="en-GB" smtClean="0"/>
              <a:pPr>
                <a:defRPr/>
              </a:pPr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80120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888834" y="624218"/>
            <a:ext cx="2878470" cy="2160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66909" y="2803359"/>
            <a:ext cx="5335270" cy="6378782"/>
          </a:xfrm>
        </p:spPr>
        <p:txBody>
          <a:bodyPr>
            <a:normAutofit/>
          </a:bodyPr>
          <a:lstStyle/>
          <a:p>
            <a:pPr algn="just"/>
            <a:endParaRPr lang="en-GB" sz="1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17FDF79-1699-4A3E-B848-9A830CF024F4}" type="slidenum">
              <a:rPr lang="en-GB" smtClean="0"/>
              <a:pPr>
                <a:defRPr/>
              </a:pPr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85942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889125" y="636588"/>
            <a:ext cx="2878138" cy="215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66909" y="2947737"/>
            <a:ext cx="5335270" cy="6234403"/>
          </a:xfrm>
        </p:spPr>
        <p:txBody>
          <a:bodyPr>
            <a:normAutofit fontScale="92500"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endParaRPr lang="en-GB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17FDF79-1699-4A3E-B848-9A830CF024F4}" type="slidenum">
              <a:rPr lang="en-GB" smtClean="0"/>
              <a:pPr>
                <a:defRPr/>
              </a:pPr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31423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888828" y="624218"/>
            <a:ext cx="2878465" cy="2160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66909" y="2899611"/>
            <a:ext cx="5335270" cy="6282529"/>
          </a:xfrm>
        </p:spPr>
        <p:txBody>
          <a:bodyPr>
            <a:norm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17FDF79-1699-4A3E-B848-9A830CF024F4}" type="slidenum">
              <a:rPr lang="en-GB" smtClean="0"/>
              <a:pPr>
                <a:defRPr/>
              </a:pPr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45032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876796" y="624218"/>
            <a:ext cx="2878465" cy="2160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66909" y="2911643"/>
            <a:ext cx="5335270" cy="6270498"/>
          </a:xfrm>
        </p:spPr>
        <p:txBody>
          <a:bodyPr>
            <a:norm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17FDF79-1699-4A3E-B848-9A830CF024F4}" type="slidenum">
              <a:rPr lang="en-GB" smtClean="0"/>
              <a:pPr>
                <a:defRPr/>
              </a:pPr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32110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781175" y="300038"/>
            <a:ext cx="3117850" cy="23399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44500" y="2794001"/>
            <a:ext cx="5753100" cy="6388140"/>
          </a:xfrm>
        </p:spPr>
        <p:txBody>
          <a:bodyPr>
            <a:normAutofit/>
          </a:bodyPr>
          <a:lstStyle/>
          <a:p>
            <a:pPr lvl="0" algn="just"/>
            <a:endParaRPr lang="en-GB" sz="11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17FDF79-1699-4A3E-B848-9A830CF024F4}" type="slidenum">
              <a:rPr lang="en-GB" smtClean="0"/>
              <a:pPr>
                <a:defRPr/>
              </a:pPr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097762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781175" y="312738"/>
            <a:ext cx="3117850" cy="23399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44500" y="2794000"/>
            <a:ext cx="5753100" cy="6476999"/>
          </a:xfrm>
        </p:spPr>
        <p:txBody>
          <a:bodyPr>
            <a:normAutofit/>
          </a:bodyPr>
          <a:lstStyle/>
          <a:p>
            <a:pPr lvl="0" algn="just">
              <a:buFont typeface="Arial" pitchFamily="34" charset="0"/>
              <a:buChar char="•"/>
            </a:pPr>
            <a:endParaRPr lang="en-GB" sz="11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17FDF79-1699-4A3E-B848-9A830CF024F4}" type="slidenum">
              <a:rPr lang="en-GB" smtClean="0"/>
              <a:pPr>
                <a:defRPr/>
              </a:pPr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56566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781175" y="312738"/>
            <a:ext cx="3117850" cy="23399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44500" y="2794000"/>
            <a:ext cx="5753100" cy="6476999"/>
          </a:xfrm>
        </p:spPr>
        <p:txBody>
          <a:bodyPr>
            <a:normAutofit/>
          </a:bodyPr>
          <a:lstStyle/>
          <a:p>
            <a:pPr algn="just">
              <a:buFont typeface="Arial" pitchFamily="34" charset="0"/>
              <a:buChar char="•"/>
            </a:pPr>
            <a:endParaRPr lang="en-GB" sz="11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17FDF79-1699-4A3E-B848-9A830CF024F4}" type="slidenum">
              <a:rPr lang="en-GB" smtClean="0"/>
              <a:pPr>
                <a:defRPr/>
              </a:pPr>
              <a:t>15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396582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889125" y="623888"/>
            <a:ext cx="2878138" cy="2160587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17FDF79-1699-4A3E-B848-9A830CF024F4}" type="slidenum">
              <a:rPr lang="en-GB" smtClean="0"/>
              <a:pPr>
                <a:defRPr/>
              </a:pPr>
              <a:t>16</a:t>
            </a:fld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>
          <a:xfrm>
            <a:off x="666909" y="2899611"/>
            <a:ext cx="5335270" cy="6282529"/>
          </a:xfrm>
        </p:spPr>
        <p:txBody>
          <a:bodyPr>
            <a:normAutofit fontScale="92500" lnSpcReduction="20000"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45229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888828" y="624218"/>
            <a:ext cx="2878465" cy="2160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66909" y="2899611"/>
            <a:ext cx="5335270" cy="6282529"/>
          </a:xfrm>
        </p:spPr>
        <p:txBody>
          <a:bodyPr>
            <a:normAutofit fontScale="92500" lnSpcReduction="10000"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17FDF79-1699-4A3E-B848-9A830CF024F4}" type="slidenum">
              <a:rPr lang="en-GB" smtClean="0"/>
              <a:pPr>
                <a:defRPr/>
              </a:pPr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4767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889125" y="623888"/>
            <a:ext cx="2878138" cy="21605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66909" y="2935705"/>
            <a:ext cx="5335270" cy="6246435"/>
          </a:xfrm>
        </p:spPr>
        <p:txBody>
          <a:bodyPr>
            <a:normAutofit/>
          </a:bodyPr>
          <a:lstStyle/>
          <a:p>
            <a:pPr algn="just">
              <a:spcBef>
                <a:spcPts val="360"/>
              </a:spcBef>
            </a:pPr>
            <a:endParaRPr lang="en-GB" sz="1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17FDF79-1699-4A3E-B848-9A830CF024F4}" type="slidenum">
              <a:rPr lang="en-GB" smtClean="0"/>
              <a:pPr>
                <a:defRPr/>
              </a:pPr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54841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889125" y="623888"/>
            <a:ext cx="2878138" cy="21605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66909" y="2935705"/>
            <a:ext cx="5335270" cy="6246435"/>
          </a:xfrm>
        </p:spPr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17FDF79-1699-4A3E-B848-9A830CF024F4}" type="slidenum">
              <a:rPr lang="en-GB" smtClean="0"/>
              <a:pPr>
                <a:defRPr/>
              </a:pPr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99132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889125" y="623888"/>
            <a:ext cx="2878138" cy="21605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66909" y="2935705"/>
            <a:ext cx="5335270" cy="6246435"/>
          </a:xfrm>
        </p:spPr>
        <p:txBody>
          <a:bodyPr>
            <a:normAutofit/>
          </a:bodyPr>
          <a:lstStyle/>
          <a:p>
            <a:pPr algn="just">
              <a:buFont typeface="Arial" pitchFamily="34" charset="0"/>
              <a:buChar char="•"/>
            </a:pPr>
            <a:endParaRPr lang="en-GB" sz="1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17FDF79-1699-4A3E-B848-9A830CF024F4}" type="slidenum">
              <a:rPr lang="en-GB" smtClean="0"/>
              <a:pPr>
                <a:defRPr/>
              </a:pPr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889945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889125" y="623888"/>
            <a:ext cx="2878138" cy="21605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66909" y="2983833"/>
            <a:ext cx="5335270" cy="6198308"/>
          </a:xfrm>
        </p:spPr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61419E5-4C48-4C7C-A8C1-5992A94DB9B4}" type="slidenum">
              <a:rPr lang="en-GB" smtClean="0"/>
              <a:pPr>
                <a:defRPr/>
              </a:pPr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13566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175"/>
            <a:ext cx="9144000" cy="685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feld 7"/>
          <p:cNvSpPr txBox="1">
            <a:spLocks noChangeArrowheads="1"/>
          </p:cNvSpPr>
          <p:nvPr/>
        </p:nvSpPr>
        <p:spPr bwMode="auto">
          <a:xfrm>
            <a:off x="0" y="6673850"/>
            <a:ext cx="91440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r">
              <a:defRPr/>
            </a:pPr>
            <a:r>
              <a:rPr lang="de-DE" altLang="en-US" sz="600" smtClean="0">
                <a:solidFill>
                  <a:srgbClr val="C00000"/>
                </a:solidFill>
                <a:latin typeface="Calibri" pitchFamily="34" charset="0"/>
              </a:rPr>
              <a:t>© OECD/IEA 2014 </a:t>
            </a:r>
          </a:p>
        </p:txBody>
      </p:sp>
      <p:sp>
        <p:nvSpPr>
          <p:cNvPr id="7" name="Rectangle 17"/>
          <p:cNvSpPr>
            <a:spLocks noGrp="1" noChangeArrowheads="1"/>
          </p:cNvSpPr>
          <p:nvPr>
            <p:ph type="title"/>
          </p:nvPr>
        </p:nvSpPr>
        <p:spPr bwMode="auto">
          <a:xfrm>
            <a:off x="3983063" y="2994285"/>
            <a:ext cx="4967207" cy="1200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3600" b="1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e-DE" dirty="0"/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0"/>
          </p:nvPr>
        </p:nvSpPr>
        <p:spPr>
          <a:xfrm>
            <a:off x="0" y="1396800"/>
            <a:ext cx="9144000" cy="399600"/>
          </a:xfrm>
        </p:spPr>
        <p:txBody>
          <a:bodyPr lIns="108000" rIns="108000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  <a:defRPr lang="en-GB" sz="2000" b="1" kern="1200" dirty="0" smtClean="0">
                <a:solidFill>
                  <a:srgbClr val="0070C0"/>
                </a:solidFill>
                <a:latin typeface="Calibri" pitchFamily="34" charset="0"/>
                <a:ea typeface="+mn-ea"/>
                <a:cs typeface="Arial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1"/>
          </p:nvPr>
        </p:nvSpPr>
        <p:spPr>
          <a:xfrm>
            <a:off x="0" y="5792400"/>
            <a:ext cx="9144000" cy="728473"/>
          </a:xfrm>
        </p:spPr>
        <p:txBody>
          <a:bodyPr lIns="108000" rIns="10800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  <a:defRPr lang="en-GB" sz="2000" b="1" i="1" kern="1200" dirty="0" smtClean="0">
                <a:solidFill>
                  <a:srgbClr val="C00000"/>
                </a:solidFill>
                <a:latin typeface="Calibri" pitchFamily="34" charset="0"/>
                <a:ea typeface="+mn-ea"/>
                <a:cs typeface="Arial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154709" y="1985964"/>
            <a:ext cx="8834582" cy="3574328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GB" noProof="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169200" y="1461600"/>
            <a:ext cx="8809200" cy="5158800"/>
          </a:xfrm>
        </p:spPr>
        <p:txBody>
          <a:bodyPr/>
          <a:lstStyle>
            <a:lvl2pPr>
              <a:defRPr>
                <a:solidFill>
                  <a:srgbClr val="5F5F5F"/>
                </a:solidFill>
              </a:defRPr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i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98140A"/>
              </a:buClr>
              <a:defRPr b="1">
                <a:solidFill>
                  <a:srgbClr val="98140A"/>
                </a:solidFill>
                <a:latin typeface="Calibri" pitchFamily="34" charset="0"/>
              </a:defRPr>
            </a:lvl1pPr>
            <a:lvl2pPr>
              <a:buClr>
                <a:srgbClr val="98140A"/>
              </a:buClr>
              <a:defRPr b="1">
                <a:solidFill>
                  <a:srgbClr val="98140A"/>
                </a:solidFill>
                <a:latin typeface="Calibri" pitchFamily="34" charset="0"/>
              </a:defRPr>
            </a:lvl2pPr>
            <a:lvl3pPr>
              <a:buClr>
                <a:srgbClr val="98140A"/>
              </a:buClr>
              <a:defRPr b="1">
                <a:solidFill>
                  <a:srgbClr val="98140A"/>
                </a:solidFill>
                <a:latin typeface="Calibri" pitchFamily="34" charset="0"/>
              </a:defRPr>
            </a:lvl3pPr>
            <a:lvl4pPr>
              <a:buClr>
                <a:srgbClr val="98140A"/>
              </a:buClr>
              <a:buFont typeface="Wingdings" pitchFamily="2" charset="2"/>
              <a:buChar char="§"/>
              <a:defRPr b="1">
                <a:solidFill>
                  <a:srgbClr val="98140A"/>
                </a:solidFill>
                <a:latin typeface="Calibri" pitchFamily="34" charset="0"/>
              </a:defRPr>
            </a:lvl4pPr>
            <a:lvl5pPr>
              <a:buClr>
                <a:srgbClr val="98140A"/>
              </a:buClr>
              <a:buSzPct val="70000"/>
              <a:buFont typeface="Wingdings" pitchFamily="2" charset="2"/>
              <a:buChar char="Ø"/>
              <a:defRPr sz="1800" b="1">
                <a:solidFill>
                  <a:srgbClr val="98140A"/>
                </a:solidFill>
                <a:latin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144000" cy="125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1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8275" y="1460500"/>
            <a:ext cx="8809038" cy="5157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3"/>
            <a:endParaRPr lang="en-GB" altLang="en-US" smtClean="0"/>
          </a:p>
        </p:txBody>
      </p:sp>
      <p:sp>
        <p:nvSpPr>
          <p:cNvPr id="1028" name="Textfeld 7"/>
          <p:cNvSpPr txBox="1">
            <a:spLocks noChangeArrowheads="1"/>
          </p:cNvSpPr>
          <p:nvPr/>
        </p:nvSpPr>
        <p:spPr bwMode="auto">
          <a:xfrm>
            <a:off x="0" y="6673850"/>
            <a:ext cx="1258888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>
              <a:defRPr/>
            </a:pPr>
            <a:r>
              <a:rPr lang="de-DE" altLang="en-US" sz="600" smtClean="0">
                <a:solidFill>
                  <a:srgbClr val="C00000"/>
                </a:solidFill>
                <a:latin typeface="Calibri" pitchFamily="34" charset="0"/>
              </a:rPr>
              <a:t>© OECD/IEA 2014 </a:t>
            </a:r>
          </a:p>
        </p:txBody>
      </p:sp>
      <p:sp>
        <p:nvSpPr>
          <p:cNvPr id="1029" name="Rectangle 17"/>
          <p:cNvSpPr>
            <a:spLocks noGrp="1" noChangeArrowheads="1"/>
          </p:cNvSpPr>
          <p:nvPr>
            <p:ph type="title"/>
          </p:nvPr>
        </p:nvSpPr>
        <p:spPr bwMode="auto">
          <a:xfrm>
            <a:off x="168275" y="0"/>
            <a:ext cx="6761163" cy="125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dirty="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72" r:id="rId1"/>
    <p:sldLayoutId id="2147484070" r:id="rId2"/>
    <p:sldLayoutId id="2147484071" r:id="rId3"/>
    <p:sldLayoutId id="2147484073" r:id="rId4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kumimoji="1" sz="3200" b="1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alibri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kumimoji="1" sz="3200" b="1">
          <a:solidFill>
            <a:schemeClr val="bg1"/>
          </a:solidFill>
          <a:latin typeface="Calibri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kumimoji="1" sz="3200" b="1">
          <a:solidFill>
            <a:schemeClr val="bg1"/>
          </a:solidFill>
          <a:latin typeface="Calibri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kumimoji="1" sz="3200" b="1">
          <a:solidFill>
            <a:schemeClr val="bg1"/>
          </a:solidFill>
          <a:latin typeface="Calibri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kumimoji="1" sz="3200" b="1">
          <a:solidFill>
            <a:schemeClr val="bg1"/>
          </a:solidFill>
          <a:latin typeface="Calibri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kumimoji="1" sz="3500">
          <a:solidFill>
            <a:srgbClr val="003366"/>
          </a:solidFill>
          <a:latin typeface="Arial Black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kumimoji="1" sz="3500">
          <a:solidFill>
            <a:srgbClr val="003366"/>
          </a:solidFill>
          <a:latin typeface="Arial Black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kumimoji="1" sz="3500">
          <a:solidFill>
            <a:srgbClr val="003366"/>
          </a:solidFill>
          <a:latin typeface="Arial Black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kumimoji="1" sz="3500">
          <a:solidFill>
            <a:srgbClr val="003366"/>
          </a:solidFill>
          <a:latin typeface="Arial Black" pitchFamily="34" charset="0"/>
        </a:defRPr>
      </a:lvl9pPr>
    </p:titleStyle>
    <p:bodyStyle>
      <a:lvl1pPr marL="342900" indent="-342900" algn="l" rtl="0" eaLnBrk="1" fontAlgn="base" hangingPunct="1">
        <a:spcBef>
          <a:spcPts val="1800"/>
        </a:spcBef>
        <a:spcAft>
          <a:spcPct val="0"/>
        </a:spcAft>
        <a:buClr>
          <a:srgbClr val="FFC000"/>
        </a:buClr>
        <a:buSzPct val="90000"/>
        <a:buFont typeface="Wingdings" pitchFamily="2" charset="2"/>
        <a:buChar char="n"/>
        <a:defRPr kumimoji="1" sz="2400" b="1">
          <a:solidFill>
            <a:srgbClr val="C00000"/>
          </a:solidFill>
          <a:latin typeface="Calibri" pitchFamily="34" charset="0"/>
          <a:ea typeface="+mn-ea"/>
          <a:cs typeface="+mn-cs"/>
        </a:defRPr>
      </a:lvl1pPr>
      <a:lvl2pPr marL="633413" indent="-285750" algn="l" rtl="0" eaLnBrk="1" fontAlgn="base" hangingPunct="1">
        <a:spcBef>
          <a:spcPts val="600"/>
        </a:spcBef>
        <a:spcAft>
          <a:spcPct val="0"/>
        </a:spcAft>
        <a:buClr>
          <a:srgbClr val="FFC000"/>
        </a:buClr>
        <a:buFont typeface="Wingdings" pitchFamily="2" charset="2"/>
        <a:buChar char="Ø"/>
        <a:defRPr kumimoji="1" sz="2200" i="1">
          <a:solidFill>
            <a:srgbClr val="7F7F7F"/>
          </a:solidFill>
          <a:latin typeface="Calibri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C00000"/>
        </a:buClr>
        <a:buFont typeface="Wingdings" pitchFamily="2" charset="2"/>
        <a:defRPr kumimoji="1" sz="2000" b="1">
          <a:solidFill>
            <a:schemeClr val="bg2"/>
          </a:solidFill>
          <a:latin typeface="Calibri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FF9900"/>
        </a:buClr>
        <a:buFont typeface="Wingdings" pitchFamily="2" charset="2"/>
        <a:defRPr kumimoji="1" sz="2000" b="1">
          <a:solidFill>
            <a:srgbClr val="017898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FF9900"/>
        </a:buClr>
        <a:buFont typeface="Wingdings" pitchFamily="2" charset="2"/>
        <a:buChar char=""/>
        <a:defRPr kumimoji="1" sz="2000" b="1">
          <a:solidFill>
            <a:srgbClr val="017898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FF9900"/>
        </a:buClr>
        <a:buFont typeface="Wingdings" pitchFamily="2" charset="2"/>
        <a:buChar char=""/>
        <a:defRPr kumimoji="1" sz="2000" b="1">
          <a:solidFill>
            <a:srgbClr val="017898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FF9900"/>
        </a:buClr>
        <a:buFont typeface="Wingdings" pitchFamily="2" charset="2"/>
        <a:buChar char=""/>
        <a:defRPr kumimoji="1" sz="2000" b="1">
          <a:solidFill>
            <a:srgbClr val="017898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FF9900"/>
        </a:buClr>
        <a:buFont typeface="Wingdings" pitchFamily="2" charset="2"/>
        <a:buChar char=""/>
        <a:defRPr kumimoji="1" sz="2000" b="1">
          <a:solidFill>
            <a:srgbClr val="017898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FF9900"/>
        </a:buClr>
        <a:buFont typeface="Wingdings" pitchFamily="2" charset="2"/>
        <a:buChar char=""/>
        <a:defRPr kumimoji="1" sz="2000" b="1">
          <a:solidFill>
            <a:srgbClr val="017898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 txBox="1">
            <a:spLocks/>
          </p:cNvSpPr>
          <p:nvPr/>
        </p:nvSpPr>
        <p:spPr>
          <a:xfrm>
            <a:off x="384175" y="5057080"/>
            <a:ext cx="8637588" cy="1384995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eaLnBrk="0" hangingPunct="0">
              <a:spcBef>
                <a:spcPts val="0"/>
              </a:spcBef>
              <a:buClr>
                <a:srgbClr val="FFC000"/>
              </a:buClr>
              <a:buSzPct val="90000"/>
              <a:buFont typeface="Wingdings" pitchFamily="2" charset="2"/>
              <a:buNone/>
              <a:defRPr/>
            </a:pPr>
            <a:r>
              <a:rPr kumimoji="1" lang="en-US" sz="2800" kern="0" dirty="0" smtClean="0">
                <a:cs typeface="+mn-cs"/>
              </a:rPr>
              <a:t>Dan Dorner</a:t>
            </a:r>
          </a:p>
          <a:p>
            <a:pPr eaLnBrk="0" hangingPunct="0">
              <a:spcBef>
                <a:spcPts val="0"/>
              </a:spcBef>
              <a:buClr>
                <a:srgbClr val="FFC000"/>
              </a:buClr>
              <a:buSzPct val="90000"/>
              <a:buFont typeface="Wingdings" pitchFamily="2" charset="2"/>
              <a:buNone/>
              <a:defRPr/>
            </a:pPr>
            <a:r>
              <a:rPr kumimoji="1" lang="en-US" sz="2800" kern="0" dirty="0" smtClean="0">
                <a:cs typeface="+mn-cs"/>
              </a:rPr>
              <a:t>Senior Energy Analyst, IEA</a:t>
            </a:r>
          </a:p>
          <a:p>
            <a:pPr eaLnBrk="0" hangingPunct="0">
              <a:spcBef>
                <a:spcPts val="0"/>
              </a:spcBef>
              <a:buClr>
                <a:srgbClr val="FFC000"/>
              </a:buClr>
              <a:buSzPct val="90000"/>
              <a:buFont typeface="Wingdings" pitchFamily="2" charset="2"/>
              <a:buNone/>
              <a:defRPr/>
            </a:pPr>
            <a:r>
              <a:rPr kumimoji="1" lang="en-US" sz="2800" kern="0" dirty="0" smtClean="0">
                <a:cs typeface="+mn-cs"/>
              </a:rPr>
              <a:t>Madrid, 28 January 2016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Africa Energy Outlook – some context</a:t>
            </a:r>
            <a:endParaRPr lang="en-GB" dirty="0"/>
          </a:p>
        </p:txBody>
      </p:sp>
      <p:sp>
        <p:nvSpPr>
          <p:cNvPr id="4099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169864" y="1462088"/>
            <a:ext cx="8974136" cy="5157787"/>
          </a:xfrm>
        </p:spPr>
        <p:txBody>
          <a:bodyPr/>
          <a:lstStyle/>
          <a:p>
            <a:pPr>
              <a:spcBef>
                <a:spcPts val="2400"/>
              </a:spcBef>
            </a:pPr>
            <a:r>
              <a:rPr lang="en-US" altLang="en-US" dirty="0" smtClean="0"/>
              <a:t>GDP is rising – rapidly in some cases – but a large share of a fast-growing population still lives in extreme poverty</a:t>
            </a:r>
            <a:endParaRPr lang="en-GB" dirty="0" smtClean="0"/>
          </a:p>
          <a:p>
            <a:pPr>
              <a:spcBef>
                <a:spcPts val="2400"/>
              </a:spcBef>
            </a:pPr>
            <a:r>
              <a:rPr lang="en-GB" dirty="0" smtClean="0"/>
              <a:t>Sub-Saharan Africa accounts for around 13% of global population, but only 4% of energy use</a:t>
            </a:r>
          </a:p>
          <a:p>
            <a:pPr>
              <a:spcBef>
                <a:spcPts val="2400"/>
              </a:spcBef>
            </a:pPr>
            <a:r>
              <a:rPr lang="en-GB" dirty="0" smtClean="0"/>
              <a:t>Energy </a:t>
            </a:r>
            <a:r>
              <a:rPr lang="en-GB" dirty="0"/>
              <a:t>is vital to development prospects </a:t>
            </a:r>
            <a:r>
              <a:rPr lang="en-GB" dirty="0" smtClean="0"/>
              <a:t>– </a:t>
            </a:r>
            <a:r>
              <a:rPr lang="en-US" dirty="0"/>
              <a:t>p</a:t>
            </a:r>
            <a:r>
              <a:rPr lang="en-US" altLang="en-US" dirty="0" smtClean="0"/>
              <a:t>oor electricity infrastructure is a key impediment to growth</a:t>
            </a:r>
          </a:p>
          <a:p>
            <a:pPr>
              <a:spcBef>
                <a:spcPts val="2400"/>
              </a:spcBef>
            </a:pPr>
            <a:r>
              <a:rPr lang="en-US" altLang="en-US" dirty="0"/>
              <a:t>L</a:t>
            </a:r>
            <a:r>
              <a:rPr lang="en-US" altLang="en-US" dirty="0" smtClean="0"/>
              <a:t>arge energy resource base has been exploited only in part for oil, gas and coal, and largely untouched in the case of renewables</a:t>
            </a:r>
          </a:p>
          <a:p>
            <a:pPr>
              <a:spcBef>
                <a:spcPts val="2400"/>
              </a:spcBef>
            </a:pPr>
            <a:r>
              <a:rPr lang="en-GB" altLang="en-US" dirty="0" smtClean="0"/>
              <a:t>Domestic energy reforms gaining speed, but two-thirds of energy investment since 2000 went to develop resources for export</a:t>
            </a:r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Text Placeholder 1"/>
          <p:cNvSpPr txBox="1">
            <a:spLocks/>
          </p:cNvSpPr>
          <p:nvPr/>
        </p:nvSpPr>
        <p:spPr>
          <a:xfrm>
            <a:off x="76201" y="6210301"/>
            <a:ext cx="9143999" cy="295274"/>
          </a:xfrm>
          <a:prstGeom prst="rect">
            <a:avLst/>
          </a:prstGeom>
        </p:spPr>
        <p:txBody>
          <a:bodyPr/>
          <a:lstStyle/>
          <a:p>
            <a:pPr marL="342900" indent="-342900" algn="ctr">
              <a:spcBef>
                <a:spcPts val="1800"/>
              </a:spcBef>
              <a:buClr>
                <a:srgbClr val="FFC000"/>
              </a:buClr>
              <a:buSzPct val="90000"/>
            </a:pPr>
            <a:endParaRPr kumimoji="1" lang="en-US" sz="2400" b="1" i="1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305" name="Text Placeholder 1"/>
          <p:cNvSpPr txBox="1">
            <a:spLocks/>
          </p:cNvSpPr>
          <p:nvPr/>
        </p:nvSpPr>
        <p:spPr>
          <a:xfrm>
            <a:off x="152401" y="6505576"/>
            <a:ext cx="9143999" cy="295274"/>
          </a:xfrm>
          <a:prstGeom prst="rect">
            <a:avLst/>
          </a:prstGeom>
        </p:spPr>
        <p:txBody>
          <a:bodyPr/>
          <a:lstStyle/>
          <a:p>
            <a:pPr marL="342900" indent="-342900" algn="ctr">
              <a:spcBef>
                <a:spcPts val="1800"/>
              </a:spcBef>
              <a:buClr>
                <a:srgbClr val="FFC000"/>
              </a:buClr>
              <a:buSzPct val="90000"/>
            </a:pPr>
            <a:endParaRPr kumimoji="1" lang="en-US" sz="2400" b="1" i="1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306" name="Title 1"/>
          <p:cNvSpPr>
            <a:spLocks noGrp="1"/>
          </p:cNvSpPr>
          <p:nvPr>
            <p:ph type="title"/>
          </p:nvPr>
        </p:nvSpPr>
        <p:spPr>
          <a:xfrm>
            <a:off x="168275" y="0"/>
            <a:ext cx="7455397" cy="1250950"/>
          </a:xfrm>
        </p:spPr>
        <p:txBody>
          <a:bodyPr/>
          <a:lstStyle/>
          <a:p>
            <a:r>
              <a:rPr lang="en-US" i="0" dirty="0" smtClean="0"/>
              <a:t>Rich in resources</a:t>
            </a:r>
            <a:endParaRPr lang="en-US" i="0" dirty="0"/>
          </a:p>
        </p:txBody>
      </p:sp>
      <p:sp>
        <p:nvSpPr>
          <p:cNvPr id="691" name="Text Placeholder 1"/>
          <p:cNvSpPr txBox="1">
            <a:spLocks/>
          </p:cNvSpPr>
          <p:nvPr/>
        </p:nvSpPr>
        <p:spPr>
          <a:xfrm>
            <a:off x="0" y="5893538"/>
            <a:ext cx="9143999" cy="716812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ts val="1800"/>
              </a:spcBef>
              <a:buClr>
                <a:srgbClr val="FFC000"/>
              </a:buClr>
              <a:buSzPct val="90000"/>
            </a:pPr>
            <a:r>
              <a:rPr kumimoji="1" lang="en-US" altLang="en-US" sz="2000" b="1" i="1" kern="0" dirty="0" smtClean="0">
                <a:solidFill>
                  <a:srgbClr val="C00000"/>
                </a:solidFill>
                <a:latin typeface="Calibri" pitchFamily="34" charset="0"/>
                <a:cs typeface="+mn-cs"/>
              </a:rPr>
              <a:t>Major oil and discoveries in sub-Saharan Africa in recent years; </a:t>
            </a:r>
            <a:endParaRPr kumimoji="1" lang="en-GB" sz="2000" b="1" i="1" kern="0" dirty="0" smtClean="0">
              <a:solidFill>
                <a:srgbClr val="C00000"/>
              </a:solidFill>
              <a:latin typeface="Calibri" pitchFamily="34" charset="0"/>
            </a:endParaRP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>
                <a:srgbClr val="FFC000"/>
              </a:buClr>
              <a:buSzPct val="90000"/>
              <a:tabLst/>
              <a:defRPr/>
            </a:pPr>
            <a:endParaRPr kumimoji="1" lang="en-US" sz="2400" b="1" i="1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grpSp>
        <p:nvGrpSpPr>
          <p:cNvPr id="160" name="Group 159"/>
          <p:cNvGrpSpPr>
            <a:grpSpLocks noChangeAspect="1"/>
          </p:cNvGrpSpPr>
          <p:nvPr/>
        </p:nvGrpSpPr>
        <p:grpSpPr>
          <a:xfrm>
            <a:off x="5347771" y="1393246"/>
            <a:ext cx="2420160" cy="2226668"/>
            <a:chOff x="5811066" y="1324883"/>
            <a:chExt cx="2134934" cy="1964245"/>
          </a:xfrm>
        </p:grpSpPr>
        <p:grpSp>
          <p:nvGrpSpPr>
            <p:cNvPr id="31" name="Group 30"/>
            <p:cNvGrpSpPr>
              <a:grpSpLocks noChangeAspect="1"/>
            </p:cNvGrpSpPr>
            <p:nvPr/>
          </p:nvGrpSpPr>
          <p:grpSpPr>
            <a:xfrm>
              <a:off x="5811066" y="1324883"/>
              <a:ext cx="2134934" cy="1964245"/>
              <a:chOff x="2135188" y="1209675"/>
              <a:chExt cx="5083175" cy="4676775"/>
            </a:xfrm>
          </p:grpSpPr>
          <p:sp>
            <p:nvSpPr>
              <p:cNvPr id="32" name="Freeform 31"/>
              <p:cNvSpPr>
                <a:spLocks noEditPoints="1"/>
              </p:cNvSpPr>
              <p:nvPr/>
            </p:nvSpPr>
            <p:spPr bwMode="auto">
              <a:xfrm>
                <a:off x="2894013" y="1209675"/>
                <a:ext cx="3054350" cy="1235075"/>
              </a:xfrm>
              <a:custGeom>
                <a:avLst/>
                <a:gdLst>
                  <a:gd name="T0" fmla="*/ 7049 w 7237"/>
                  <a:gd name="T1" fmla="*/ 2272 h 2925"/>
                  <a:gd name="T2" fmla="*/ 6886 w 7237"/>
                  <a:gd name="T3" fmla="*/ 1884 h 2925"/>
                  <a:gd name="T4" fmla="*/ 6616 w 7237"/>
                  <a:gd name="T5" fmla="*/ 1341 h 2925"/>
                  <a:gd name="T6" fmla="*/ 6803 w 7237"/>
                  <a:gd name="T7" fmla="*/ 1525 h 2925"/>
                  <a:gd name="T8" fmla="*/ 6804 w 7237"/>
                  <a:gd name="T9" fmla="*/ 996 h 2925"/>
                  <a:gd name="T10" fmla="*/ 6480 w 7237"/>
                  <a:gd name="T11" fmla="*/ 948 h 2925"/>
                  <a:gd name="T12" fmla="*/ 6257 w 7237"/>
                  <a:gd name="T13" fmla="*/ 976 h 2925"/>
                  <a:gd name="T14" fmla="*/ 5800 w 7237"/>
                  <a:gd name="T15" fmla="*/ 959 h 2925"/>
                  <a:gd name="T16" fmla="*/ 5492 w 7237"/>
                  <a:gd name="T17" fmla="*/ 1151 h 2925"/>
                  <a:gd name="T18" fmla="*/ 3163 w 7237"/>
                  <a:gd name="T19" fmla="*/ 48 h 2925"/>
                  <a:gd name="T20" fmla="*/ 3424 w 7237"/>
                  <a:gd name="T21" fmla="*/ 96 h 2925"/>
                  <a:gd name="T22" fmla="*/ 3495 w 7237"/>
                  <a:gd name="T23" fmla="*/ 311 h 2925"/>
                  <a:gd name="T24" fmla="*/ 3409 w 7237"/>
                  <a:gd name="T25" fmla="*/ 605 h 2925"/>
                  <a:gd name="T26" fmla="*/ 3557 w 7237"/>
                  <a:gd name="T27" fmla="*/ 778 h 2925"/>
                  <a:gd name="T28" fmla="*/ 3095 w 7237"/>
                  <a:gd name="T29" fmla="*/ 769 h 2925"/>
                  <a:gd name="T30" fmla="*/ 3089 w 7237"/>
                  <a:gd name="T31" fmla="*/ 379 h 2925"/>
                  <a:gd name="T32" fmla="*/ 3068 w 7237"/>
                  <a:gd name="T33" fmla="*/ 113 h 2925"/>
                  <a:gd name="T34" fmla="*/ 5492 w 7237"/>
                  <a:gd name="T35" fmla="*/ 1151 h 2925"/>
                  <a:gd name="T36" fmla="*/ 5323 w 7237"/>
                  <a:gd name="T37" fmla="*/ 851 h 2925"/>
                  <a:gd name="T38" fmla="*/ 5020 w 7237"/>
                  <a:gd name="T39" fmla="*/ 741 h 2925"/>
                  <a:gd name="T40" fmla="*/ 4812 w 7237"/>
                  <a:gd name="T41" fmla="*/ 1010 h 2925"/>
                  <a:gd name="T42" fmla="*/ 4231 w 7237"/>
                  <a:gd name="T43" fmla="*/ 987 h 2925"/>
                  <a:gd name="T44" fmla="*/ 3842 w 7237"/>
                  <a:gd name="T45" fmla="*/ 735 h 2925"/>
                  <a:gd name="T46" fmla="*/ 3463 w 7237"/>
                  <a:gd name="T47" fmla="*/ 854 h 2925"/>
                  <a:gd name="T48" fmla="*/ 3299 w 7237"/>
                  <a:gd name="T49" fmla="*/ 1621 h 2925"/>
                  <a:gd name="T50" fmla="*/ 3376 w 7237"/>
                  <a:gd name="T51" fmla="*/ 2026 h 2925"/>
                  <a:gd name="T52" fmla="*/ 4065 w 7237"/>
                  <a:gd name="T53" fmla="*/ 2311 h 2925"/>
                  <a:gd name="T54" fmla="*/ 3080 w 7237"/>
                  <a:gd name="T55" fmla="*/ 68 h 2925"/>
                  <a:gd name="T56" fmla="*/ 2786 w 7237"/>
                  <a:gd name="T57" fmla="*/ 76 h 2925"/>
                  <a:gd name="T58" fmla="*/ 2448 w 7237"/>
                  <a:gd name="T59" fmla="*/ 76 h 2925"/>
                  <a:gd name="T60" fmla="*/ 1923 w 7237"/>
                  <a:gd name="T61" fmla="*/ 221 h 2925"/>
                  <a:gd name="T62" fmla="*/ 1694 w 7237"/>
                  <a:gd name="T63" fmla="*/ 535 h 2925"/>
                  <a:gd name="T64" fmla="*/ 1653 w 7237"/>
                  <a:gd name="T65" fmla="*/ 880 h 2925"/>
                  <a:gd name="T66" fmla="*/ 1231 w 7237"/>
                  <a:gd name="T67" fmla="*/ 1177 h 2925"/>
                  <a:gd name="T68" fmla="*/ 810 w 7237"/>
                  <a:gd name="T69" fmla="*/ 1310 h 2925"/>
                  <a:gd name="T70" fmla="*/ 2059 w 7237"/>
                  <a:gd name="T71" fmla="*/ 2637 h 2925"/>
                  <a:gd name="T72" fmla="*/ 2353 w 7237"/>
                  <a:gd name="T73" fmla="*/ 2925 h 2925"/>
                  <a:gd name="T74" fmla="*/ 3445 w 7237"/>
                  <a:gd name="T75" fmla="*/ 2068 h 2925"/>
                  <a:gd name="T76" fmla="*/ 3276 w 7237"/>
                  <a:gd name="T77" fmla="*/ 1723 h 2925"/>
                  <a:gd name="T78" fmla="*/ 3308 w 7237"/>
                  <a:gd name="T79" fmla="*/ 1140 h 2925"/>
                  <a:gd name="T80" fmla="*/ 2979 w 7237"/>
                  <a:gd name="T81" fmla="*/ 543 h 2925"/>
                  <a:gd name="T82" fmla="*/ 3092 w 7237"/>
                  <a:gd name="T83" fmla="*/ 189 h 2925"/>
                  <a:gd name="T84" fmla="*/ 18 w 7237"/>
                  <a:gd name="T85" fmla="*/ 1550 h 2925"/>
                  <a:gd name="T86" fmla="*/ 505 w 7237"/>
                  <a:gd name="T87" fmla="*/ 1151 h 2925"/>
                  <a:gd name="T88" fmla="*/ 638 w 7237"/>
                  <a:gd name="T89" fmla="*/ 693 h 2925"/>
                  <a:gd name="T90" fmla="*/ 1086 w 7237"/>
                  <a:gd name="T91" fmla="*/ 240 h 2925"/>
                  <a:gd name="T92" fmla="*/ 1433 w 7237"/>
                  <a:gd name="T93" fmla="*/ 336 h 2925"/>
                  <a:gd name="T94" fmla="*/ 1694 w 7237"/>
                  <a:gd name="T95" fmla="*/ 535 h 2925"/>
                  <a:gd name="T96" fmla="*/ 1653 w 7237"/>
                  <a:gd name="T97" fmla="*/ 880 h 2925"/>
                  <a:gd name="T98" fmla="*/ 1231 w 7237"/>
                  <a:gd name="T99" fmla="*/ 1177 h 2925"/>
                  <a:gd name="T100" fmla="*/ 810 w 7237"/>
                  <a:gd name="T101" fmla="*/ 1310 h 2925"/>
                  <a:gd name="T102" fmla="*/ 3445 w 7237"/>
                  <a:gd name="T103" fmla="*/ 588 h 2925"/>
                  <a:gd name="T104" fmla="*/ 3492 w 7237"/>
                  <a:gd name="T105" fmla="*/ 410 h 29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7237" h="2925">
                    <a:moveTo>
                      <a:pt x="7237" y="2457"/>
                    </a:moveTo>
                    <a:cubicBezTo>
                      <a:pt x="7237" y="2441"/>
                      <a:pt x="7226" y="2430"/>
                      <a:pt x="7213" y="2425"/>
                    </a:cubicBezTo>
                    <a:cubicBezTo>
                      <a:pt x="7198" y="2419"/>
                      <a:pt x="7171" y="2405"/>
                      <a:pt x="7156" y="2385"/>
                    </a:cubicBezTo>
                    <a:cubicBezTo>
                      <a:pt x="7141" y="2365"/>
                      <a:pt x="7115" y="2351"/>
                      <a:pt x="7097" y="2340"/>
                    </a:cubicBezTo>
                    <a:cubicBezTo>
                      <a:pt x="7079" y="2328"/>
                      <a:pt x="7061" y="2300"/>
                      <a:pt x="7049" y="2272"/>
                    </a:cubicBezTo>
                    <a:cubicBezTo>
                      <a:pt x="7038" y="2244"/>
                      <a:pt x="7029" y="2201"/>
                      <a:pt x="7023" y="2178"/>
                    </a:cubicBezTo>
                    <a:cubicBezTo>
                      <a:pt x="7017" y="2156"/>
                      <a:pt x="7002" y="2130"/>
                      <a:pt x="7023" y="2142"/>
                    </a:cubicBezTo>
                    <a:cubicBezTo>
                      <a:pt x="7043" y="2153"/>
                      <a:pt x="7049" y="2142"/>
                      <a:pt x="7032" y="2119"/>
                    </a:cubicBezTo>
                    <a:cubicBezTo>
                      <a:pt x="7014" y="2096"/>
                      <a:pt x="6993" y="2057"/>
                      <a:pt x="6972" y="2028"/>
                    </a:cubicBezTo>
                    <a:cubicBezTo>
                      <a:pt x="6951" y="2000"/>
                      <a:pt x="6901" y="1912"/>
                      <a:pt x="6886" y="1884"/>
                    </a:cubicBezTo>
                    <a:cubicBezTo>
                      <a:pt x="6871" y="1856"/>
                      <a:pt x="6824" y="1751"/>
                      <a:pt x="6809" y="1720"/>
                    </a:cubicBezTo>
                    <a:cubicBezTo>
                      <a:pt x="6794" y="1689"/>
                      <a:pt x="6785" y="1646"/>
                      <a:pt x="6773" y="1624"/>
                    </a:cubicBezTo>
                    <a:cubicBezTo>
                      <a:pt x="6762" y="1601"/>
                      <a:pt x="6744" y="1570"/>
                      <a:pt x="6744" y="1545"/>
                    </a:cubicBezTo>
                    <a:cubicBezTo>
                      <a:pt x="6744" y="1519"/>
                      <a:pt x="6708" y="1499"/>
                      <a:pt x="6687" y="1477"/>
                    </a:cubicBezTo>
                    <a:cubicBezTo>
                      <a:pt x="6667" y="1454"/>
                      <a:pt x="6625" y="1369"/>
                      <a:pt x="6616" y="1341"/>
                    </a:cubicBezTo>
                    <a:cubicBezTo>
                      <a:pt x="6607" y="1313"/>
                      <a:pt x="6592" y="1248"/>
                      <a:pt x="6590" y="1219"/>
                    </a:cubicBezTo>
                    <a:cubicBezTo>
                      <a:pt x="6587" y="1191"/>
                      <a:pt x="6592" y="1163"/>
                      <a:pt x="6604" y="1194"/>
                    </a:cubicBezTo>
                    <a:cubicBezTo>
                      <a:pt x="6616" y="1225"/>
                      <a:pt x="6652" y="1287"/>
                      <a:pt x="6664" y="1310"/>
                    </a:cubicBezTo>
                    <a:cubicBezTo>
                      <a:pt x="6676" y="1332"/>
                      <a:pt x="6702" y="1392"/>
                      <a:pt x="6714" y="1414"/>
                    </a:cubicBezTo>
                    <a:cubicBezTo>
                      <a:pt x="6726" y="1437"/>
                      <a:pt x="6782" y="1505"/>
                      <a:pt x="6803" y="1525"/>
                    </a:cubicBezTo>
                    <a:cubicBezTo>
                      <a:pt x="6824" y="1545"/>
                      <a:pt x="6842" y="1514"/>
                      <a:pt x="6851" y="1491"/>
                    </a:cubicBezTo>
                    <a:cubicBezTo>
                      <a:pt x="6860" y="1468"/>
                      <a:pt x="6871" y="1457"/>
                      <a:pt x="6886" y="1446"/>
                    </a:cubicBezTo>
                    <a:cubicBezTo>
                      <a:pt x="6901" y="1434"/>
                      <a:pt x="6901" y="1389"/>
                      <a:pt x="6901" y="1364"/>
                    </a:cubicBezTo>
                    <a:cubicBezTo>
                      <a:pt x="6901" y="1338"/>
                      <a:pt x="6931" y="1307"/>
                      <a:pt x="6931" y="1307"/>
                    </a:cubicBezTo>
                    <a:lnTo>
                      <a:pt x="6804" y="996"/>
                    </a:lnTo>
                    <a:cubicBezTo>
                      <a:pt x="6804" y="996"/>
                      <a:pt x="6794" y="1004"/>
                      <a:pt x="6773" y="1013"/>
                    </a:cubicBezTo>
                    <a:cubicBezTo>
                      <a:pt x="6753" y="1021"/>
                      <a:pt x="6723" y="1033"/>
                      <a:pt x="6702" y="1035"/>
                    </a:cubicBezTo>
                    <a:cubicBezTo>
                      <a:pt x="6681" y="1038"/>
                      <a:pt x="6646" y="1035"/>
                      <a:pt x="6622" y="1018"/>
                    </a:cubicBezTo>
                    <a:cubicBezTo>
                      <a:pt x="6598" y="1001"/>
                      <a:pt x="6567" y="996"/>
                      <a:pt x="6545" y="980"/>
                    </a:cubicBezTo>
                    <a:cubicBezTo>
                      <a:pt x="6523" y="965"/>
                      <a:pt x="6503" y="959"/>
                      <a:pt x="6480" y="948"/>
                    </a:cubicBezTo>
                    <a:cubicBezTo>
                      <a:pt x="6456" y="936"/>
                      <a:pt x="6403" y="931"/>
                      <a:pt x="6373" y="933"/>
                    </a:cubicBezTo>
                    <a:cubicBezTo>
                      <a:pt x="6343" y="936"/>
                      <a:pt x="6311" y="960"/>
                      <a:pt x="6355" y="950"/>
                    </a:cubicBezTo>
                    <a:cubicBezTo>
                      <a:pt x="6377" y="946"/>
                      <a:pt x="6361" y="965"/>
                      <a:pt x="6328" y="973"/>
                    </a:cubicBezTo>
                    <a:cubicBezTo>
                      <a:pt x="6310" y="978"/>
                      <a:pt x="6305" y="979"/>
                      <a:pt x="6308" y="962"/>
                    </a:cubicBezTo>
                    <a:cubicBezTo>
                      <a:pt x="6311" y="945"/>
                      <a:pt x="6284" y="962"/>
                      <a:pt x="6257" y="976"/>
                    </a:cubicBezTo>
                    <a:cubicBezTo>
                      <a:pt x="6231" y="990"/>
                      <a:pt x="6192" y="1016"/>
                      <a:pt x="6168" y="1033"/>
                    </a:cubicBezTo>
                    <a:cubicBezTo>
                      <a:pt x="6145" y="1050"/>
                      <a:pt x="6094" y="1064"/>
                      <a:pt x="6073" y="1052"/>
                    </a:cubicBezTo>
                    <a:cubicBezTo>
                      <a:pt x="6053" y="1041"/>
                      <a:pt x="6029" y="1033"/>
                      <a:pt x="6008" y="1030"/>
                    </a:cubicBezTo>
                    <a:cubicBezTo>
                      <a:pt x="5987" y="1027"/>
                      <a:pt x="5949" y="1018"/>
                      <a:pt x="5919" y="999"/>
                    </a:cubicBezTo>
                    <a:cubicBezTo>
                      <a:pt x="5889" y="979"/>
                      <a:pt x="5827" y="967"/>
                      <a:pt x="5800" y="959"/>
                    </a:cubicBezTo>
                    <a:cubicBezTo>
                      <a:pt x="5774" y="950"/>
                      <a:pt x="5708" y="936"/>
                      <a:pt x="5667" y="931"/>
                    </a:cubicBezTo>
                    <a:cubicBezTo>
                      <a:pt x="5625" y="925"/>
                      <a:pt x="5599" y="928"/>
                      <a:pt x="5578" y="936"/>
                    </a:cubicBezTo>
                    <a:cubicBezTo>
                      <a:pt x="5562" y="943"/>
                      <a:pt x="5541" y="928"/>
                      <a:pt x="5526" y="912"/>
                    </a:cubicBezTo>
                    <a:cubicBezTo>
                      <a:pt x="5493" y="938"/>
                      <a:pt x="5489" y="1004"/>
                      <a:pt x="5507" y="1033"/>
                    </a:cubicBezTo>
                    <a:cubicBezTo>
                      <a:pt x="5524" y="1061"/>
                      <a:pt x="5519" y="1109"/>
                      <a:pt x="5492" y="1151"/>
                    </a:cubicBezTo>
                    <a:cubicBezTo>
                      <a:pt x="5465" y="1194"/>
                      <a:pt x="5510" y="1298"/>
                      <a:pt x="5510" y="1298"/>
                    </a:cubicBezTo>
                    <a:lnTo>
                      <a:pt x="5510" y="2461"/>
                    </a:lnTo>
                    <a:lnTo>
                      <a:pt x="7237" y="2457"/>
                    </a:lnTo>
                    <a:close/>
                    <a:moveTo>
                      <a:pt x="3127" y="67"/>
                    </a:moveTo>
                    <a:cubicBezTo>
                      <a:pt x="3140" y="63"/>
                      <a:pt x="3153" y="56"/>
                      <a:pt x="3163" y="48"/>
                    </a:cubicBezTo>
                    <a:cubicBezTo>
                      <a:pt x="3187" y="28"/>
                      <a:pt x="3204" y="14"/>
                      <a:pt x="3228" y="17"/>
                    </a:cubicBezTo>
                    <a:cubicBezTo>
                      <a:pt x="3252" y="20"/>
                      <a:pt x="3276" y="22"/>
                      <a:pt x="3296" y="11"/>
                    </a:cubicBezTo>
                    <a:cubicBezTo>
                      <a:pt x="3317" y="0"/>
                      <a:pt x="3353" y="5"/>
                      <a:pt x="3371" y="20"/>
                    </a:cubicBezTo>
                    <a:cubicBezTo>
                      <a:pt x="3388" y="34"/>
                      <a:pt x="3400" y="59"/>
                      <a:pt x="3397" y="76"/>
                    </a:cubicBezTo>
                    <a:cubicBezTo>
                      <a:pt x="3394" y="93"/>
                      <a:pt x="3403" y="116"/>
                      <a:pt x="3424" y="96"/>
                    </a:cubicBezTo>
                    <a:cubicBezTo>
                      <a:pt x="3445" y="76"/>
                      <a:pt x="3468" y="42"/>
                      <a:pt x="3486" y="59"/>
                    </a:cubicBezTo>
                    <a:cubicBezTo>
                      <a:pt x="3504" y="76"/>
                      <a:pt x="3486" y="99"/>
                      <a:pt x="3468" y="119"/>
                    </a:cubicBezTo>
                    <a:cubicBezTo>
                      <a:pt x="3451" y="138"/>
                      <a:pt x="3430" y="172"/>
                      <a:pt x="3427" y="192"/>
                    </a:cubicBezTo>
                    <a:cubicBezTo>
                      <a:pt x="3424" y="212"/>
                      <a:pt x="3436" y="240"/>
                      <a:pt x="3457" y="254"/>
                    </a:cubicBezTo>
                    <a:cubicBezTo>
                      <a:pt x="3477" y="269"/>
                      <a:pt x="3489" y="288"/>
                      <a:pt x="3495" y="311"/>
                    </a:cubicBezTo>
                    <a:cubicBezTo>
                      <a:pt x="3501" y="334"/>
                      <a:pt x="3486" y="359"/>
                      <a:pt x="3477" y="376"/>
                    </a:cubicBezTo>
                    <a:cubicBezTo>
                      <a:pt x="3468" y="393"/>
                      <a:pt x="3424" y="427"/>
                      <a:pt x="3412" y="447"/>
                    </a:cubicBezTo>
                    <a:cubicBezTo>
                      <a:pt x="3400" y="467"/>
                      <a:pt x="3376" y="489"/>
                      <a:pt x="3353" y="503"/>
                    </a:cubicBezTo>
                    <a:cubicBezTo>
                      <a:pt x="3329" y="518"/>
                      <a:pt x="3329" y="543"/>
                      <a:pt x="3347" y="560"/>
                    </a:cubicBezTo>
                    <a:cubicBezTo>
                      <a:pt x="3365" y="577"/>
                      <a:pt x="3394" y="583"/>
                      <a:pt x="3409" y="605"/>
                    </a:cubicBezTo>
                    <a:cubicBezTo>
                      <a:pt x="3424" y="628"/>
                      <a:pt x="3439" y="642"/>
                      <a:pt x="3460" y="628"/>
                    </a:cubicBezTo>
                    <a:cubicBezTo>
                      <a:pt x="3480" y="614"/>
                      <a:pt x="3489" y="619"/>
                      <a:pt x="3501" y="656"/>
                    </a:cubicBezTo>
                    <a:cubicBezTo>
                      <a:pt x="3513" y="693"/>
                      <a:pt x="3525" y="685"/>
                      <a:pt x="3543" y="682"/>
                    </a:cubicBezTo>
                    <a:cubicBezTo>
                      <a:pt x="3548" y="681"/>
                      <a:pt x="3558" y="680"/>
                      <a:pt x="3568" y="681"/>
                    </a:cubicBezTo>
                    <a:cubicBezTo>
                      <a:pt x="3559" y="695"/>
                      <a:pt x="3554" y="741"/>
                      <a:pt x="3557" y="778"/>
                    </a:cubicBezTo>
                    <a:cubicBezTo>
                      <a:pt x="3560" y="815"/>
                      <a:pt x="3513" y="834"/>
                      <a:pt x="3463" y="854"/>
                    </a:cubicBezTo>
                    <a:cubicBezTo>
                      <a:pt x="3412" y="874"/>
                      <a:pt x="3373" y="931"/>
                      <a:pt x="3373" y="1001"/>
                    </a:cubicBezTo>
                    <a:cubicBezTo>
                      <a:pt x="3373" y="1061"/>
                      <a:pt x="3350" y="1111"/>
                      <a:pt x="3313" y="1137"/>
                    </a:cubicBezTo>
                    <a:lnTo>
                      <a:pt x="3190" y="820"/>
                    </a:lnTo>
                    <a:cubicBezTo>
                      <a:pt x="3190" y="820"/>
                      <a:pt x="3127" y="786"/>
                      <a:pt x="3095" y="769"/>
                    </a:cubicBezTo>
                    <a:cubicBezTo>
                      <a:pt x="3062" y="752"/>
                      <a:pt x="3044" y="730"/>
                      <a:pt x="3047" y="701"/>
                    </a:cubicBezTo>
                    <a:cubicBezTo>
                      <a:pt x="3050" y="673"/>
                      <a:pt x="3053" y="659"/>
                      <a:pt x="3017" y="639"/>
                    </a:cubicBezTo>
                    <a:cubicBezTo>
                      <a:pt x="2982" y="619"/>
                      <a:pt x="2979" y="571"/>
                      <a:pt x="2979" y="543"/>
                    </a:cubicBezTo>
                    <a:cubicBezTo>
                      <a:pt x="2979" y="515"/>
                      <a:pt x="2976" y="481"/>
                      <a:pt x="3023" y="458"/>
                    </a:cubicBezTo>
                    <a:cubicBezTo>
                      <a:pt x="3071" y="436"/>
                      <a:pt x="3089" y="410"/>
                      <a:pt x="3089" y="379"/>
                    </a:cubicBezTo>
                    <a:cubicBezTo>
                      <a:pt x="3089" y="348"/>
                      <a:pt x="3080" y="331"/>
                      <a:pt x="3095" y="311"/>
                    </a:cubicBezTo>
                    <a:cubicBezTo>
                      <a:pt x="3109" y="291"/>
                      <a:pt x="3095" y="257"/>
                      <a:pt x="3092" y="243"/>
                    </a:cubicBezTo>
                    <a:cubicBezTo>
                      <a:pt x="3089" y="229"/>
                      <a:pt x="3077" y="212"/>
                      <a:pt x="3092" y="189"/>
                    </a:cubicBezTo>
                    <a:cubicBezTo>
                      <a:pt x="3106" y="167"/>
                      <a:pt x="3095" y="150"/>
                      <a:pt x="3071" y="150"/>
                    </a:cubicBezTo>
                    <a:cubicBezTo>
                      <a:pt x="3047" y="150"/>
                      <a:pt x="3038" y="119"/>
                      <a:pt x="3068" y="113"/>
                    </a:cubicBezTo>
                    <a:cubicBezTo>
                      <a:pt x="3098" y="107"/>
                      <a:pt x="3115" y="87"/>
                      <a:pt x="3127" y="67"/>
                    </a:cubicBezTo>
                    <a:close/>
                    <a:moveTo>
                      <a:pt x="5353" y="2747"/>
                    </a:moveTo>
                    <a:lnTo>
                      <a:pt x="5510" y="2747"/>
                    </a:lnTo>
                    <a:lnTo>
                      <a:pt x="5510" y="1299"/>
                    </a:lnTo>
                    <a:cubicBezTo>
                      <a:pt x="5510" y="1299"/>
                      <a:pt x="5465" y="1194"/>
                      <a:pt x="5492" y="1151"/>
                    </a:cubicBezTo>
                    <a:cubicBezTo>
                      <a:pt x="5519" y="1109"/>
                      <a:pt x="5524" y="1061"/>
                      <a:pt x="5507" y="1033"/>
                    </a:cubicBezTo>
                    <a:cubicBezTo>
                      <a:pt x="5489" y="1004"/>
                      <a:pt x="5498" y="938"/>
                      <a:pt x="5530" y="912"/>
                    </a:cubicBezTo>
                    <a:cubicBezTo>
                      <a:pt x="5525" y="907"/>
                      <a:pt x="5516" y="902"/>
                      <a:pt x="5513" y="897"/>
                    </a:cubicBezTo>
                    <a:cubicBezTo>
                      <a:pt x="5498" y="877"/>
                      <a:pt x="5459" y="877"/>
                      <a:pt x="5424" y="874"/>
                    </a:cubicBezTo>
                    <a:cubicBezTo>
                      <a:pt x="5388" y="871"/>
                      <a:pt x="5346" y="860"/>
                      <a:pt x="5323" y="851"/>
                    </a:cubicBezTo>
                    <a:cubicBezTo>
                      <a:pt x="5299" y="843"/>
                      <a:pt x="5281" y="834"/>
                      <a:pt x="5257" y="840"/>
                    </a:cubicBezTo>
                    <a:cubicBezTo>
                      <a:pt x="5234" y="846"/>
                      <a:pt x="5222" y="826"/>
                      <a:pt x="5225" y="798"/>
                    </a:cubicBezTo>
                    <a:cubicBezTo>
                      <a:pt x="5228" y="769"/>
                      <a:pt x="5201" y="761"/>
                      <a:pt x="5177" y="764"/>
                    </a:cubicBezTo>
                    <a:cubicBezTo>
                      <a:pt x="5154" y="767"/>
                      <a:pt x="5130" y="758"/>
                      <a:pt x="5100" y="744"/>
                    </a:cubicBezTo>
                    <a:cubicBezTo>
                      <a:pt x="5071" y="730"/>
                      <a:pt x="5047" y="733"/>
                      <a:pt x="5020" y="741"/>
                    </a:cubicBezTo>
                    <a:cubicBezTo>
                      <a:pt x="4993" y="750"/>
                      <a:pt x="4976" y="750"/>
                      <a:pt x="4946" y="744"/>
                    </a:cubicBezTo>
                    <a:cubicBezTo>
                      <a:pt x="4916" y="738"/>
                      <a:pt x="4869" y="781"/>
                      <a:pt x="4860" y="795"/>
                    </a:cubicBezTo>
                    <a:cubicBezTo>
                      <a:pt x="4851" y="809"/>
                      <a:pt x="4830" y="826"/>
                      <a:pt x="4806" y="840"/>
                    </a:cubicBezTo>
                    <a:cubicBezTo>
                      <a:pt x="4783" y="854"/>
                      <a:pt x="4771" y="891"/>
                      <a:pt x="4783" y="922"/>
                    </a:cubicBezTo>
                    <a:cubicBezTo>
                      <a:pt x="4795" y="953"/>
                      <a:pt x="4812" y="984"/>
                      <a:pt x="4812" y="1010"/>
                    </a:cubicBezTo>
                    <a:cubicBezTo>
                      <a:pt x="4812" y="1035"/>
                      <a:pt x="4768" y="1086"/>
                      <a:pt x="4750" y="1103"/>
                    </a:cubicBezTo>
                    <a:cubicBezTo>
                      <a:pt x="4732" y="1120"/>
                      <a:pt x="4682" y="1151"/>
                      <a:pt x="4643" y="1140"/>
                    </a:cubicBezTo>
                    <a:cubicBezTo>
                      <a:pt x="4605" y="1129"/>
                      <a:pt x="4560" y="1103"/>
                      <a:pt x="4522" y="1081"/>
                    </a:cubicBezTo>
                    <a:cubicBezTo>
                      <a:pt x="4483" y="1058"/>
                      <a:pt x="4418" y="1038"/>
                      <a:pt x="4382" y="1024"/>
                    </a:cubicBezTo>
                    <a:cubicBezTo>
                      <a:pt x="4347" y="1010"/>
                      <a:pt x="4272" y="996"/>
                      <a:pt x="4231" y="987"/>
                    </a:cubicBezTo>
                    <a:cubicBezTo>
                      <a:pt x="4189" y="979"/>
                      <a:pt x="4166" y="953"/>
                      <a:pt x="4157" y="934"/>
                    </a:cubicBezTo>
                    <a:cubicBezTo>
                      <a:pt x="4148" y="914"/>
                      <a:pt x="4127" y="885"/>
                      <a:pt x="4109" y="843"/>
                    </a:cubicBezTo>
                    <a:cubicBezTo>
                      <a:pt x="4091" y="801"/>
                      <a:pt x="4065" y="789"/>
                      <a:pt x="4026" y="772"/>
                    </a:cubicBezTo>
                    <a:cubicBezTo>
                      <a:pt x="3988" y="755"/>
                      <a:pt x="3937" y="750"/>
                      <a:pt x="3922" y="752"/>
                    </a:cubicBezTo>
                    <a:cubicBezTo>
                      <a:pt x="3908" y="755"/>
                      <a:pt x="3875" y="747"/>
                      <a:pt x="3842" y="735"/>
                    </a:cubicBezTo>
                    <a:cubicBezTo>
                      <a:pt x="3810" y="724"/>
                      <a:pt x="3774" y="727"/>
                      <a:pt x="3747" y="738"/>
                    </a:cubicBezTo>
                    <a:cubicBezTo>
                      <a:pt x="3721" y="750"/>
                      <a:pt x="3673" y="730"/>
                      <a:pt x="3641" y="704"/>
                    </a:cubicBezTo>
                    <a:cubicBezTo>
                      <a:pt x="3618" y="687"/>
                      <a:pt x="3590" y="681"/>
                      <a:pt x="3568" y="681"/>
                    </a:cubicBezTo>
                    <a:cubicBezTo>
                      <a:pt x="3559" y="695"/>
                      <a:pt x="3554" y="741"/>
                      <a:pt x="3557" y="778"/>
                    </a:cubicBezTo>
                    <a:cubicBezTo>
                      <a:pt x="3560" y="815"/>
                      <a:pt x="3513" y="834"/>
                      <a:pt x="3463" y="854"/>
                    </a:cubicBezTo>
                    <a:cubicBezTo>
                      <a:pt x="3412" y="874"/>
                      <a:pt x="3373" y="931"/>
                      <a:pt x="3373" y="1001"/>
                    </a:cubicBezTo>
                    <a:cubicBezTo>
                      <a:pt x="3373" y="1072"/>
                      <a:pt x="3341" y="1129"/>
                      <a:pt x="3290" y="1149"/>
                    </a:cubicBezTo>
                    <a:cubicBezTo>
                      <a:pt x="3240" y="1168"/>
                      <a:pt x="3282" y="1239"/>
                      <a:pt x="3299" y="1293"/>
                    </a:cubicBezTo>
                    <a:cubicBezTo>
                      <a:pt x="3317" y="1347"/>
                      <a:pt x="3314" y="1434"/>
                      <a:pt x="3299" y="1477"/>
                    </a:cubicBezTo>
                    <a:cubicBezTo>
                      <a:pt x="3284" y="1519"/>
                      <a:pt x="3284" y="1590"/>
                      <a:pt x="3299" y="1621"/>
                    </a:cubicBezTo>
                    <a:cubicBezTo>
                      <a:pt x="3314" y="1652"/>
                      <a:pt x="3305" y="1703"/>
                      <a:pt x="3276" y="1723"/>
                    </a:cubicBezTo>
                    <a:cubicBezTo>
                      <a:pt x="3246" y="1743"/>
                      <a:pt x="3240" y="1805"/>
                      <a:pt x="3267" y="1819"/>
                    </a:cubicBezTo>
                    <a:cubicBezTo>
                      <a:pt x="3293" y="1833"/>
                      <a:pt x="3308" y="1864"/>
                      <a:pt x="3311" y="1887"/>
                    </a:cubicBezTo>
                    <a:cubicBezTo>
                      <a:pt x="3314" y="1910"/>
                      <a:pt x="3329" y="1935"/>
                      <a:pt x="3350" y="1944"/>
                    </a:cubicBezTo>
                    <a:cubicBezTo>
                      <a:pt x="3371" y="1952"/>
                      <a:pt x="3373" y="1992"/>
                      <a:pt x="3376" y="2026"/>
                    </a:cubicBezTo>
                    <a:cubicBezTo>
                      <a:pt x="3379" y="2060"/>
                      <a:pt x="3418" y="2077"/>
                      <a:pt x="3445" y="2068"/>
                    </a:cubicBezTo>
                    <a:cubicBezTo>
                      <a:pt x="3471" y="2060"/>
                      <a:pt x="3522" y="2068"/>
                      <a:pt x="3540" y="2094"/>
                    </a:cubicBezTo>
                    <a:cubicBezTo>
                      <a:pt x="3557" y="2119"/>
                      <a:pt x="3614" y="2215"/>
                      <a:pt x="3614" y="2215"/>
                    </a:cubicBezTo>
                    <a:lnTo>
                      <a:pt x="3979" y="2252"/>
                    </a:lnTo>
                    <a:lnTo>
                      <a:pt x="4065" y="2311"/>
                    </a:lnTo>
                    <a:lnTo>
                      <a:pt x="4198" y="2221"/>
                    </a:lnTo>
                    <a:lnTo>
                      <a:pt x="5355" y="2846"/>
                    </a:lnTo>
                    <a:lnTo>
                      <a:pt x="5353" y="2747"/>
                    </a:lnTo>
                    <a:close/>
                    <a:moveTo>
                      <a:pt x="3127" y="67"/>
                    </a:moveTo>
                    <a:cubicBezTo>
                      <a:pt x="3109" y="72"/>
                      <a:pt x="3092" y="73"/>
                      <a:pt x="3080" y="68"/>
                    </a:cubicBezTo>
                    <a:cubicBezTo>
                      <a:pt x="3059" y="59"/>
                      <a:pt x="3032" y="59"/>
                      <a:pt x="3009" y="71"/>
                    </a:cubicBezTo>
                    <a:cubicBezTo>
                      <a:pt x="2985" y="82"/>
                      <a:pt x="2967" y="62"/>
                      <a:pt x="2952" y="51"/>
                    </a:cubicBezTo>
                    <a:cubicBezTo>
                      <a:pt x="2937" y="39"/>
                      <a:pt x="2917" y="42"/>
                      <a:pt x="2914" y="59"/>
                    </a:cubicBezTo>
                    <a:cubicBezTo>
                      <a:pt x="2911" y="76"/>
                      <a:pt x="2884" y="76"/>
                      <a:pt x="2854" y="62"/>
                    </a:cubicBezTo>
                    <a:cubicBezTo>
                      <a:pt x="2825" y="48"/>
                      <a:pt x="2795" y="51"/>
                      <a:pt x="2786" y="76"/>
                    </a:cubicBezTo>
                    <a:cubicBezTo>
                      <a:pt x="2777" y="102"/>
                      <a:pt x="2721" y="105"/>
                      <a:pt x="2694" y="105"/>
                    </a:cubicBezTo>
                    <a:cubicBezTo>
                      <a:pt x="2667" y="105"/>
                      <a:pt x="2632" y="105"/>
                      <a:pt x="2620" y="85"/>
                    </a:cubicBezTo>
                    <a:cubicBezTo>
                      <a:pt x="2608" y="65"/>
                      <a:pt x="2587" y="54"/>
                      <a:pt x="2572" y="62"/>
                    </a:cubicBezTo>
                    <a:cubicBezTo>
                      <a:pt x="2558" y="71"/>
                      <a:pt x="2540" y="68"/>
                      <a:pt x="2522" y="62"/>
                    </a:cubicBezTo>
                    <a:cubicBezTo>
                      <a:pt x="2504" y="56"/>
                      <a:pt x="2486" y="59"/>
                      <a:pt x="2448" y="76"/>
                    </a:cubicBezTo>
                    <a:cubicBezTo>
                      <a:pt x="2409" y="93"/>
                      <a:pt x="2391" y="88"/>
                      <a:pt x="2362" y="85"/>
                    </a:cubicBezTo>
                    <a:cubicBezTo>
                      <a:pt x="2332" y="82"/>
                      <a:pt x="2299" y="105"/>
                      <a:pt x="2264" y="116"/>
                    </a:cubicBezTo>
                    <a:cubicBezTo>
                      <a:pt x="2228" y="127"/>
                      <a:pt x="2190" y="127"/>
                      <a:pt x="2151" y="124"/>
                    </a:cubicBezTo>
                    <a:cubicBezTo>
                      <a:pt x="2113" y="121"/>
                      <a:pt x="2062" y="147"/>
                      <a:pt x="2038" y="158"/>
                    </a:cubicBezTo>
                    <a:cubicBezTo>
                      <a:pt x="2015" y="170"/>
                      <a:pt x="1949" y="206"/>
                      <a:pt x="1923" y="221"/>
                    </a:cubicBezTo>
                    <a:cubicBezTo>
                      <a:pt x="1896" y="235"/>
                      <a:pt x="1834" y="263"/>
                      <a:pt x="1798" y="269"/>
                    </a:cubicBezTo>
                    <a:cubicBezTo>
                      <a:pt x="1762" y="274"/>
                      <a:pt x="1751" y="294"/>
                      <a:pt x="1730" y="317"/>
                    </a:cubicBezTo>
                    <a:cubicBezTo>
                      <a:pt x="1714" y="334"/>
                      <a:pt x="1667" y="348"/>
                      <a:pt x="1631" y="356"/>
                    </a:cubicBezTo>
                    <a:cubicBezTo>
                      <a:pt x="1637" y="379"/>
                      <a:pt x="1662" y="413"/>
                      <a:pt x="1688" y="433"/>
                    </a:cubicBezTo>
                    <a:cubicBezTo>
                      <a:pt x="1715" y="452"/>
                      <a:pt x="1712" y="501"/>
                      <a:pt x="1694" y="535"/>
                    </a:cubicBezTo>
                    <a:cubicBezTo>
                      <a:pt x="1676" y="569"/>
                      <a:pt x="1688" y="600"/>
                      <a:pt x="1685" y="639"/>
                    </a:cubicBezTo>
                    <a:cubicBezTo>
                      <a:pt x="1682" y="679"/>
                      <a:pt x="1718" y="735"/>
                      <a:pt x="1718" y="735"/>
                    </a:cubicBezTo>
                    <a:cubicBezTo>
                      <a:pt x="1748" y="741"/>
                      <a:pt x="1771" y="772"/>
                      <a:pt x="1748" y="786"/>
                    </a:cubicBezTo>
                    <a:cubicBezTo>
                      <a:pt x="1724" y="801"/>
                      <a:pt x="1727" y="823"/>
                      <a:pt x="1721" y="846"/>
                    </a:cubicBezTo>
                    <a:cubicBezTo>
                      <a:pt x="1715" y="868"/>
                      <a:pt x="1688" y="885"/>
                      <a:pt x="1653" y="880"/>
                    </a:cubicBezTo>
                    <a:cubicBezTo>
                      <a:pt x="1617" y="874"/>
                      <a:pt x="1599" y="880"/>
                      <a:pt x="1561" y="905"/>
                    </a:cubicBezTo>
                    <a:cubicBezTo>
                      <a:pt x="1522" y="931"/>
                      <a:pt x="1519" y="939"/>
                      <a:pt x="1478" y="939"/>
                    </a:cubicBezTo>
                    <a:cubicBezTo>
                      <a:pt x="1436" y="939"/>
                      <a:pt x="1415" y="962"/>
                      <a:pt x="1404" y="1010"/>
                    </a:cubicBezTo>
                    <a:cubicBezTo>
                      <a:pt x="1392" y="1058"/>
                      <a:pt x="1356" y="1092"/>
                      <a:pt x="1323" y="1098"/>
                    </a:cubicBezTo>
                    <a:cubicBezTo>
                      <a:pt x="1291" y="1103"/>
                      <a:pt x="1252" y="1143"/>
                      <a:pt x="1231" y="1177"/>
                    </a:cubicBezTo>
                    <a:cubicBezTo>
                      <a:pt x="1211" y="1211"/>
                      <a:pt x="1142" y="1225"/>
                      <a:pt x="1116" y="1228"/>
                    </a:cubicBezTo>
                    <a:cubicBezTo>
                      <a:pt x="1089" y="1231"/>
                      <a:pt x="1056" y="1248"/>
                      <a:pt x="1030" y="1262"/>
                    </a:cubicBezTo>
                    <a:cubicBezTo>
                      <a:pt x="1003" y="1276"/>
                      <a:pt x="976" y="1280"/>
                      <a:pt x="944" y="1270"/>
                    </a:cubicBezTo>
                    <a:cubicBezTo>
                      <a:pt x="911" y="1260"/>
                      <a:pt x="871" y="1270"/>
                      <a:pt x="862" y="1284"/>
                    </a:cubicBezTo>
                    <a:cubicBezTo>
                      <a:pt x="853" y="1299"/>
                      <a:pt x="834" y="1314"/>
                      <a:pt x="810" y="1310"/>
                    </a:cubicBezTo>
                    <a:cubicBezTo>
                      <a:pt x="786" y="1306"/>
                      <a:pt x="764" y="1325"/>
                      <a:pt x="764" y="1325"/>
                    </a:cubicBezTo>
                    <a:lnTo>
                      <a:pt x="641" y="1443"/>
                    </a:lnTo>
                    <a:lnTo>
                      <a:pt x="641" y="1581"/>
                    </a:lnTo>
                    <a:lnTo>
                      <a:pt x="1994" y="2575"/>
                    </a:lnTo>
                    <a:cubicBezTo>
                      <a:pt x="1994" y="2575"/>
                      <a:pt x="2047" y="2609"/>
                      <a:pt x="2059" y="2637"/>
                    </a:cubicBezTo>
                    <a:cubicBezTo>
                      <a:pt x="2071" y="2665"/>
                      <a:pt x="2130" y="2699"/>
                      <a:pt x="2166" y="2705"/>
                    </a:cubicBezTo>
                    <a:cubicBezTo>
                      <a:pt x="2202" y="2710"/>
                      <a:pt x="2261" y="2739"/>
                      <a:pt x="2282" y="2753"/>
                    </a:cubicBezTo>
                    <a:cubicBezTo>
                      <a:pt x="2302" y="2767"/>
                      <a:pt x="2344" y="2787"/>
                      <a:pt x="2347" y="2818"/>
                    </a:cubicBezTo>
                    <a:cubicBezTo>
                      <a:pt x="2350" y="2849"/>
                      <a:pt x="2308" y="2886"/>
                      <a:pt x="2308" y="2886"/>
                    </a:cubicBezTo>
                    <a:lnTo>
                      <a:pt x="2353" y="2925"/>
                    </a:lnTo>
                    <a:lnTo>
                      <a:pt x="2745" y="2824"/>
                    </a:lnTo>
                    <a:lnTo>
                      <a:pt x="3056" y="2549"/>
                    </a:lnTo>
                    <a:lnTo>
                      <a:pt x="3608" y="2215"/>
                    </a:lnTo>
                    <a:cubicBezTo>
                      <a:pt x="3608" y="2215"/>
                      <a:pt x="3557" y="2119"/>
                      <a:pt x="3540" y="2094"/>
                    </a:cubicBezTo>
                    <a:cubicBezTo>
                      <a:pt x="3522" y="2068"/>
                      <a:pt x="3471" y="2060"/>
                      <a:pt x="3445" y="2068"/>
                    </a:cubicBezTo>
                    <a:cubicBezTo>
                      <a:pt x="3418" y="2077"/>
                      <a:pt x="3379" y="2060"/>
                      <a:pt x="3376" y="2026"/>
                    </a:cubicBezTo>
                    <a:cubicBezTo>
                      <a:pt x="3373" y="1992"/>
                      <a:pt x="3371" y="1952"/>
                      <a:pt x="3350" y="1944"/>
                    </a:cubicBezTo>
                    <a:cubicBezTo>
                      <a:pt x="3329" y="1935"/>
                      <a:pt x="3314" y="1910"/>
                      <a:pt x="3311" y="1887"/>
                    </a:cubicBezTo>
                    <a:cubicBezTo>
                      <a:pt x="3308" y="1864"/>
                      <a:pt x="3293" y="1833"/>
                      <a:pt x="3267" y="1819"/>
                    </a:cubicBezTo>
                    <a:cubicBezTo>
                      <a:pt x="3240" y="1805"/>
                      <a:pt x="3246" y="1743"/>
                      <a:pt x="3276" y="1723"/>
                    </a:cubicBezTo>
                    <a:cubicBezTo>
                      <a:pt x="3305" y="1703"/>
                      <a:pt x="3314" y="1652"/>
                      <a:pt x="3299" y="1621"/>
                    </a:cubicBezTo>
                    <a:cubicBezTo>
                      <a:pt x="3284" y="1590"/>
                      <a:pt x="3284" y="1519"/>
                      <a:pt x="3299" y="1477"/>
                    </a:cubicBezTo>
                    <a:cubicBezTo>
                      <a:pt x="3314" y="1434"/>
                      <a:pt x="3317" y="1347"/>
                      <a:pt x="3299" y="1293"/>
                    </a:cubicBezTo>
                    <a:cubicBezTo>
                      <a:pt x="3282" y="1239"/>
                      <a:pt x="3240" y="1168"/>
                      <a:pt x="3290" y="1149"/>
                    </a:cubicBezTo>
                    <a:cubicBezTo>
                      <a:pt x="3298" y="1145"/>
                      <a:pt x="3301" y="1145"/>
                      <a:pt x="3308" y="1140"/>
                    </a:cubicBezTo>
                    <a:lnTo>
                      <a:pt x="3190" y="820"/>
                    </a:lnTo>
                    <a:cubicBezTo>
                      <a:pt x="3190" y="820"/>
                      <a:pt x="3127" y="786"/>
                      <a:pt x="3095" y="769"/>
                    </a:cubicBezTo>
                    <a:cubicBezTo>
                      <a:pt x="3062" y="752"/>
                      <a:pt x="3044" y="730"/>
                      <a:pt x="3047" y="701"/>
                    </a:cubicBezTo>
                    <a:cubicBezTo>
                      <a:pt x="3050" y="673"/>
                      <a:pt x="3053" y="659"/>
                      <a:pt x="3017" y="639"/>
                    </a:cubicBezTo>
                    <a:cubicBezTo>
                      <a:pt x="2982" y="619"/>
                      <a:pt x="2979" y="571"/>
                      <a:pt x="2979" y="543"/>
                    </a:cubicBezTo>
                    <a:cubicBezTo>
                      <a:pt x="2979" y="515"/>
                      <a:pt x="2976" y="481"/>
                      <a:pt x="3023" y="458"/>
                    </a:cubicBezTo>
                    <a:cubicBezTo>
                      <a:pt x="3071" y="436"/>
                      <a:pt x="3089" y="410"/>
                      <a:pt x="3089" y="379"/>
                    </a:cubicBezTo>
                    <a:cubicBezTo>
                      <a:pt x="3089" y="348"/>
                      <a:pt x="3080" y="331"/>
                      <a:pt x="3095" y="311"/>
                    </a:cubicBezTo>
                    <a:cubicBezTo>
                      <a:pt x="3109" y="291"/>
                      <a:pt x="3095" y="257"/>
                      <a:pt x="3092" y="243"/>
                    </a:cubicBezTo>
                    <a:cubicBezTo>
                      <a:pt x="3089" y="229"/>
                      <a:pt x="3077" y="212"/>
                      <a:pt x="3092" y="189"/>
                    </a:cubicBezTo>
                    <a:cubicBezTo>
                      <a:pt x="3106" y="167"/>
                      <a:pt x="3095" y="150"/>
                      <a:pt x="3071" y="150"/>
                    </a:cubicBezTo>
                    <a:cubicBezTo>
                      <a:pt x="3047" y="150"/>
                      <a:pt x="3038" y="119"/>
                      <a:pt x="3068" y="113"/>
                    </a:cubicBezTo>
                    <a:cubicBezTo>
                      <a:pt x="3098" y="107"/>
                      <a:pt x="3115" y="87"/>
                      <a:pt x="3127" y="67"/>
                    </a:cubicBezTo>
                    <a:close/>
                    <a:moveTo>
                      <a:pt x="0" y="1581"/>
                    </a:moveTo>
                    <a:cubicBezTo>
                      <a:pt x="7" y="1568"/>
                      <a:pt x="13" y="1557"/>
                      <a:pt x="18" y="1550"/>
                    </a:cubicBezTo>
                    <a:cubicBezTo>
                      <a:pt x="33" y="1530"/>
                      <a:pt x="60" y="1508"/>
                      <a:pt x="101" y="1511"/>
                    </a:cubicBezTo>
                    <a:cubicBezTo>
                      <a:pt x="143" y="1514"/>
                      <a:pt x="232" y="1488"/>
                      <a:pt x="246" y="1465"/>
                    </a:cubicBezTo>
                    <a:cubicBezTo>
                      <a:pt x="261" y="1443"/>
                      <a:pt x="318" y="1409"/>
                      <a:pt x="341" y="1395"/>
                    </a:cubicBezTo>
                    <a:cubicBezTo>
                      <a:pt x="365" y="1381"/>
                      <a:pt x="433" y="1301"/>
                      <a:pt x="448" y="1279"/>
                    </a:cubicBezTo>
                    <a:cubicBezTo>
                      <a:pt x="463" y="1256"/>
                      <a:pt x="499" y="1188"/>
                      <a:pt x="505" y="1151"/>
                    </a:cubicBezTo>
                    <a:cubicBezTo>
                      <a:pt x="511" y="1115"/>
                      <a:pt x="496" y="1081"/>
                      <a:pt x="490" y="1052"/>
                    </a:cubicBezTo>
                    <a:cubicBezTo>
                      <a:pt x="484" y="1024"/>
                      <a:pt x="481" y="956"/>
                      <a:pt x="502" y="928"/>
                    </a:cubicBezTo>
                    <a:cubicBezTo>
                      <a:pt x="522" y="900"/>
                      <a:pt x="555" y="860"/>
                      <a:pt x="549" y="829"/>
                    </a:cubicBezTo>
                    <a:cubicBezTo>
                      <a:pt x="543" y="798"/>
                      <a:pt x="552" y="781"/>
                      <a:pt x="573" y="767"/>
                    </a:cubicBezTo>
                    <a:cubicBezTo>
                      <a:pt x="594" y="752"/>
                      <a:pt x="623" y="716"/>
                      <a:pt x="638" y="693"/>
                    </a:cubicBezTo>
                    <a:cubicBezTo>
                      <a:pt x="653" y="670"/>
                      <a:pt x="683" y="636"/>
                      <a:pt x="733" y="622"/>
                    </a:cubicBezTo>
                    <a:cubicBezTo>
                      <a:pt x="783" y="608"/>
                      <a:pt x="849" y="583"/>
                      <a:pt x="878" y="560"/>
                    </a:cubicBezTo>
                    <a:cubicBezTo>
                      <a:pt x="908" y="537"/>
                      <a:pt x="956" y="472"/>
                      <a:pt x="973" y="438"/>
                    </a:cubicBezTo>
                    <a:cubicBezTo>
                      <a:pt x="991" y="404"/>
                      <a:pt x="1021" y="342"/>
                      <a:pt x="1033" y="305"/>
                    </a:cubicBezTo>
                    <a:cubicBezTo>
                      <a:pt x="1045" y="269"/>
                      <a:pt x="1062" y="252"/>
                      <a:pt x="1086" y="240"/>
                    </a:cubicBezTo>
                    <a:cubicBezTo>
                      <a:pt x="1110" y="229"/>
                      <a:pt x="1128" y="226"/>
                      <a:pt x="1142" y="249"/>
                    </a:cubicBezTo>
                    <a:cubicBezTo>
                      <a:pt x="1157" y="271"/>
                      <a:pt x="1184" y="300"/>
                      <a:pt x="1205" y="314"/>
                    </a:cubicBezTo>
                    <a:cubicBezTo>
                      <a:pt x="1226" y="328"/>
                      <a:pt x="1255" y="342"/>
                      <a:pt x="1279" y="334"/>
                    </a:cubicBezTo>
                    <a:cubicBezTo>
                      <a:pt x="1303" y="325"/>
                      <a:pt x="1338" y="322"/>
                      <a:pt x="1362" y="334"/>
                    </a:cubicBezTo>
                    <a:cubicBezTo>
                      <a:pt x="1386" y="345"/>
                      <a:pt x="1415" y="345"/>
                      <a:pt x="1433" y="336"/>
                    </a:cubicBezTo>
                    <a:cubicBezTo>
                      <a:pt x="1451" y="328"/>
                      <a:pt x="1478" y="336"/>
                      <a:pt x="1507" y="348"/>
                    </a:cubicBezTo>
                    <a:cubicBezTo>
                      <a:pt x="1537" y="359"/>
                      <a:pt x="1570" y="368"/>
                      <a:pt x="1602" y="362"/>
                    </a:cubicBezTo>
                    <a:cubicBezTo>
                      <a:pt x="1610" y="361"/>
                      <a:pt x="1620" y="359"/>
                      <a:pt x="1631" y="356"/>
                    </a:cubicBezTo>
                    <a:cubicBezTo>
                      <a:pt x="1637" y="379"/>
                      <a:pt x="1662" y="413"/>
                      <a:pt x="1688" y="433"/>
                    </a:cubicBezTo>
                    <a:cubicBezTo>
                      <a:pt x="1715" y="452"/>
                      <a:pt x="1712" y="501"/>
                      <a:pt x="1694" y="535"/>
                    </a:cubicBezTo>
                    <a:cubicBezTo>
                      <a:pt x="1676" y="569"/>
                      <a:pt x="1688" y="600"/>
                      <a:pt x="1685" y="639"/>
                    </a:cubicBezTo>
                    <a:cubicBezTo>
                      <a:pt x="1682" y="679"/>
                      <a:pt x="1718" y="735"/>
                      <a:pt x="1718" y="735"/>
                    </a:cubicBezTo>
                    <a:cubicBezTo>
                      <a:pt x="1748" y="741"/>
                      <a:pt x="1771" y="772"/>
                      <a:pt x="1748" y="786"/>
                    </a:cubicBezTo>
                    <a:cubicBezTo>
                      <a:pt x="1724" y="801"/>
                      <a:pt x="1727" y="823"/>
                      <a:pt x="1721" y="846"/>
                    </a:cubicBezTo>
                    <a:cubicBezTo>
                      <a:pt x="1715" y="868"/>
                      <a:pt x="1688" y="885"/>
                      <a:pt x="1653" y="880"/>
                    </a:cubicBezTo>
                    <a:cubicBezTo>
                      <a:pt x="1617" y="874"/>
                      <a:pt x="1599" y="880"/>
                      <a:pt x="1561" y="905"/>
                    </a:cubicBezTo>
                    <a:cubicBezTo>
                      <a:pt x="1522" y="931"/>
                      <a:pt x="1519" y="939"/>
                      <a:pt x="1478" y="939"/>
                    </a:cubicBezTo>
                    <a:cubicBezTo>
                      <a:pt x="1436" y="939"/>
                      <a:pt x="1415" y="962"/>
                      <a:pt x="1404" y="1010"/>
                    </a:cubicBezTo>
                    <a:cubicBezTo>
                      <a:pt x="1392" y="1058"/>
                      <a:pt x="1356" y="1092"/>
                      <a:pt x="1323" y="1098"/>
                    </a:cubicBezTo>
                    <a:cubicBezTo>
                      <a:pt x="1291" y="1103"/>
                      <a:pt x="1252" y="1143"/>
                      <a:pt x="1231" y="1177"/>
                    </a:cubicBezTo>
                    <a:cubicBezTo>
                      <a:pt x="1211" y="1211"/>
                      <a:pt x="1142" y="1225"/>
                      <a:pt x="1116" y="1228"/>
                    </a:cubicBezTo>
                    <a:cubicBezTo>
                      <a:pt x="1089" y="1231"/>
                      <a:pt x="1056" y="1248"/>
                      <a:pt x="1030" y="1262"/>
                    </a:cubicBezTo>
                    <a:cubicBezTo>
                      <a:pt x="1003" y="1276"/>
                      <a:pt x="976" y="1280"/>
                      <a:pt x="944" y="1270"/>
                    </a:cubicBezTo>
                    <a:cubicBezTo>
                      <a:pt x="911" y="1260"/>
                      <a:pt x="871" y="1270"/>
                      <a:pt x="862" y="1284"/>
                    </a:cubicBezTo>
                    <a:cubicBezTo>
                      <a:pt x="853" y="1298"/>
                      <a:pt x="834" y="1314"/>
                      <a:pt x="810" y="1310"/>
                    </a:cubicBezTo>
                    <a:cubicBezTo>
                      <a:pt x="786" y="1306"/>
                      <a:pt x="764" y="1325"/>
                      <a:pt x="764" y="1325"/>
                    </a:cubicBezTo>
                    <a:lnTo>
                      <a:pt x="641" y="1443"/>
                    </a:lnTo>
                    <a:lnTo>
                      <a:pt x="641" y="1581"/>
                    </a:lnTo>
                    <a:lnTo>
                      <a:pt x="0" y="1581"/>
                    </a:lnTo>
                    <a:close/>
                    <a:moveTo>
                      <a:pt x="3445" y="588"/>
                    </a:moveTo>
                    <a:cubicBezTo>
                      <a:pt x="3457" y="611"/>
                      <a:pt x="3501" y="611"/>
                      <a:pt x="3489" y="585"/>
                    </a:cubicBezTo>
                    <a:cubicBezTo>
                      <a:pt x="3477" y="560"/>
                      <a:pt x="3433" y="566"/>
                      <a:pt x="3445" y="588"/>
                    </a:cubicBezTo>
                    <a:close/>
                    <a:moveTo>
                      <a:pt x="3492" y="410"/>
                    </a:moveTo>
                    <a:cubicBezTo>
                      <a:pt x="3464" y="435"/>
                      <a:pt x="3477" y="452"/>
                      <a:pt x="3507" y="427"/>
                    </a:cubicBezTo>
                    <a:cubicBezTo>
                      <a:pt x="3529" y="408"/>
                      <a:pt x="3510" y="394"/>
                      <a:pt x="3492" y="410"/>
                    </a:cubicBezTo>
                    <a:close/>
                  </a:path>
                </a:pathLst>
              </a:custGeom>
              <a:solidFill>
                <a:srgbClr val="D7D8D8"/>
              </a:solidFill>
              <a:ln w="7938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33" name="Freeform 32"/>
              <p:cNvSpPr>
                <a:spLocks noEditPoints="1"/>
              </p:cNvSpPr>
              <p:nvPr/>
            </p:nvSpPr>
            <p:spPr bwMode="auto">
              <a:xfrm>
                <a:off x="4400550" y="3673475"/>
                <a:ext cx="2817813" cy="2212975"/>
              </a:xfrm>
              <a:custGeom>
                <a:avLst/>
                <a:gdLst>
                  <a:gd name="T0" fmla="*/ 5533 w 6673"/>
                  <a:gd name="T1" fmla="*/ 1901 h 5245"/>
                  <a:gd name="T2" fmla="*/ 5397 w 6673"/>
                  <a:gd name="T3" fmla="*/ 2747 h 5245"/>
                  <a:gd name="T4" fmla="*/ 4863 w 6673"/>
                  <a:gd name="T5" fmla="*/ 3737 h 5245"/>
                  <a:gd name="T6" fmla="*/ 4617 w 6673"/>
                  <a:gd name="T7" fmla="*/ 3087 h 5245"/>
                  <a:gd name="T8" fmla="*/ 4709 w 6673"/>
                  <a:gd name="T9" fmla="*/ 2402 h 5245"/>
                  <a:gd name="T10" fmla="*/ 5115 w 6673"/>
                  <a:gd name="T11" fmla="*/ 2161 h 5245"/>
                  <a:gd name="T12" fmla="*/ 6584 w 6673"/>
                  <a:gd name="T13" fmla="*/ 2990 h 5245"/>
                  <a:gd name="T14" fmla="*/ 4735 w 6673"/>
                  <a:gd name="T15" fmla="*/ 1734 h 5245"/>
                  <a:gd name="T16" fmla="*/ 4815 w 6673"/>
                  <a:gd name="T17" fmla="*/ 1768 h 5245"/>
                  <a:gd name="T18" fmla="*/ 232 w 6673"/>
                  <a:gd name="T19" fmla="*/ 1185 h 5245"/>
                  <a:gd name="T20" fmla="*/ 69 w 6673"/>
                  <a:gd name="T21" fmla="*/ 2091 h 5245"/>
                  <a:gd name="T22" fmla="*/ 1015 w 6673"/>
                  <a:gd name="T23" fmla="*/ 2529 h 5245"/>
                  <a:gd name="T24" fmla="*/ 1783 w 6673"/>
                  <a:gd name="T25" fmla="*/ 1666 h 5245"/>
                  <a:gd name="T26" fmla="*/ 1475 w 6673"/>
                  <a:gd name="T27" fmla="*/ 1021 h 5245"/>
                  <a:gd name="T28" fmla="*/ 748 w 6673"/>
                  <a:gd name="T29" fmla="*/ 885 h 5245"/>
                  <a:gd name="T30" fmla="*/ 3101 w 6673"/>
                  <a:gd name="T31" fmla="*/ 1313 h 5245"/>
                  <a:gd name="T32" fmla="*/ 3216 w 6673"/>
                  <a:gd name="T33" fmla="*/ 2026 h 5245"/>
                  <a:gd name="T34" fmla="*/ 3483 w 6673"/>
                  <a:gd name="T35" fmla="*/ 2009 h 5245"/>
                  <a:gd name="T36" fmla="*/ 3074 w 6673"/>
                  <a:gd name="T37" fmla="*/ 1887 h 5245"/>
                  <a:gd name="T38" fmla="*/ 2190 w 6673"/>
                  <a:gd name="T39" fmla="*/ 2560 h 5245"/>
                  <a:gd name="T40" fmla="*/ 1496 w 6673"/>
                  <a:gd name="T41" fmla="*/ 1836 h 5245"/>
                  <a:gd name="T42" fmla="*/ 2222 w 6673"/>
                  <a:gd name="T43" fmla="*/ 1655 h 5245"/>
                  <a:gd name="T44" fmla="*/ 2466 w 6673"/>
                  <a:gd name="T45" fmla="*/ 1313 h 5245"/>
                  <a:gd name="T46" fmla="*/ 2949 w 6673"/>
                  <a:gd name="T47" fmla="*/ 1270 h 5245"/>
                  <a:gd name="T48" fmla="*/ 2712 w 6673"/>
                  <a:gd name="T49" fmla="*/ 263 h 5245"/>
                  <a:gd name="T50" fmla="*/ 3937 w 6673"/>
                  <a:gd name="T51" fmla="*/ 735 h 5245"/>
                  <a:gd name="T52" fmla="*/ 4167 w 6673"/>
                  <a:gd name="T53" fmla="*/ 1473 h 5245"/>
                  <a:gd name="T54" fmla="*/ 3274 w 6673"/>
                  <a:gd name="T55" fmla="*/ 1418 h 5245"/>
                  <a:gd name="T56" fmla="*/ 3059 w 6673"/>
                  <a:gd name="T57" fmla="*/ 2857 h 5245"/>
                  <a:gd name="T58" fmla="*/ 3083 w 6673"/>
                  <a:gd name="T59" fmla="*/ 1955 h 5245"/>
                  <a:gd name="T60" fmla="*/ 3495 w 6673"/>
                  <a:gd name="T61" fmla="*/ 2226 h 5245"/>
                  <a:gd name="T62" fmla="*/ 3777 w 6673"/>
                  <a:gd name="T63" fmla="*/ 1578 h 5245"/>
                  <a:gd name="T64" fmla="*/ 4183 w 6673"/>
                  <a:gd name="T65" fmla="*/ 1912 h 5245"/>
                  <a:gd name="T66" fmla="*/ 3694 w 6673"/>
                  <a:gd name="T67" fmla="*/ 2543 h 5245"/>
                  <a:gd name="T68" fmla="*/ 3427 w 6673"/>
                  <a:gd name="T69" fmla="*/ 3171 h 5245"/>
                  <a:gd name="T70" fmla="*/ 3216 w 6673"/>
                  <a:gd name="T71" fmla="*/ 3658 h 5245"/>
                  <a:gd name="T72" fmla="*/ 2917 w 6673"/>
                  <a:gd name="T73" fmla="*/ 3817 h 5245"/>
                  <a:gd name="T74" fmla="*/ 3062 w 6673"/>
                  <a:gd name="T75" fmla="*/ 2685 h 5245"/>
                  <a:gd name="T76" fmla="*/ 2504 w 6673"/>
                  <a:gd name="T77" fmla="*/ 2243 h 5245"/>
                  <a:gd name="T78" fmla="*/ 2276 w 6673"/>
                  <a:gd name="T79" fmla="*/ 2914 h 5245"/>
                  <a:gd name="T80" fmla="*/ 801 w 6673"/>
                  <a:gd name="T81" fmla="*/ 4207 h 5245"/>
                  <a:gd name="T82" fmla="*/ 433 w 6673"/>
                  <a:gd name="T83" fmla="*/ 3672 h 5245"/>
                  <a:gd name="T84" fmla="*/ 175 w 6673"/>
                  <a:gd name="T85" fmla="*/ 2849 h 5245"/>
                  <a:gd name="T86" fmla="*/ 953 w 6673"/>
                  <a:gd name="T87" fmla="*/ 2456 h 5245"/>
                  <a:gd name="T88" fmla="*/ 1709 w 6673"/>
                  <a:gd name="T89" fmla="*/ 2651 h 5245"/>
                  <a:gd name="T90" fmla="*/ 2024 w 6673"/>
                  <a:gd name="T91" fmla="*/ 2676 h 5245"/>
                  <a:gd name="T92" fmla="*/ 1303 w 6673"/>
                  <a:gd name="T93" fmla="*/ 3870 h 5245"/>
                  <a:gd name="T94" fmla="*/ 2234 w 6673"/>
                  <a:gd name="T95" fmla="*/ 3412 h 5245"/>
                  <a:gd name="T96" fmla="*/ 1611 w 6673"/>
                  <a:gd name="T97" fmla="*/ 3833 h 5245"/>
                  <a:gd name="T98" fmla="*/ 2608 w 6673"/>
                  <a:gd name="T99" fmla="*/ 3214 h 5245"/>
                  <a:gd name="T100" fmla="*/ 2789 w 6673"/>
                  <a:gd name="T101" fmla="*/ 3978 h 5245"/>
                  <a:gd name="T102" fmla="*/ 2721 w 6673"/>
                  <a:gd name="T103" fmla="*/ 4530 h 5245"/>
                  <a:gd name="T104" fmla="*/ 2047 w 6673"/>
                  <a:gd name="T105" fmla="*/ 5084 h 5245"/>
                  <a:gd name="T106" fmla="*/ 1220 w 6673"/>
                  <a:gd name="T107" fmla="*/ 5240 h 5245"/>
                  <a:gd name="T108" fmla="*/ 884 w 6673"/>
                  <a:gd name="T109" fmla="*/ 4894 h 5245"/>
                  <a:gd name="T110" fmla="*/ 849 w 6673"/>
                  <a:gd name="T111" fmla="*/ 4232 h 5245"/>
                  <a:gd name="T112" fmla="*/ 2531 w 6673"/>
                  <a:gd name="T113" fmla="*/ 4292 h 5245"/>
                  <a:gd name="T114" fmla="*/ 2881 w 6673"/>
                  <a:gd name="T115" fmla="*/ 3800 h 5245"/>
                  <a:gd name="T116" fmla="*/ 2243 w 6673"/>
                  <a:gd name="T117" fmla="*/ 4450 h 5245"/>
                  <a:gd name="T118" fmla="*/ 3994 w 6673"/>
                  <a:gd name="T119" fmla="*/ 752 h 5245"/>
                  <a:gd name="T120" fmla="*/ 6359 w 6673"/>
                  <a:gd name="T121" fmla="*/ 500 h 5245"/>
                  <a:gd name="T122" fmla="*/ 137 w 6673"/>
                  <a:gd name="T123" fmla="*/ 693 h 5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673" h="5245">
                    <a:moveTo>
                      <a:pt x="5272" y="1904"/>
                    </a:moveTo>
                    <a:cubicBezTo>
                      <a:pt x="5281" y="1926"/>
                      <a:pt x="5302" y="1929"/>
                      <a:pt x="5302" y="1912"/>
                    </a:cubicBezTo>
                    <a:cubicBezTo>
                      <a:pt x="5302" y="1895"/>
                      <a:pt x="5314" y="1876"/>
                      <a:pt x="5341" y="1867"/>
                    </a:cubicBezTo>
                    <a:cubicBezTo>
                      <a:pt x="5367" y="1859"/>
                      <a:pt x="5382" y="1842"/>
                      <a:pt x="5376" y="1810"/>
                    </a:cubicBezTo>
                    <a:cubicBezTo>
                      <a:pt x="5370" y="1779"/>
                      <a:pt x="5352" y="1711"/>
                      <a:pt x="5385" y="1711"/>
                    </a:cubicBezTo>
                    <a:cubicBezTo>
                      <a:pt x="5418" y="1711"/>
                      <a:pt x="5433" y="1703"/>
                      <a:pt x="5424" y="1680"/>
                    </a:cubicBezTo>
                    <a:cubicBezTo>
                      <a:pt x="5415" y="1658"/>
                      <a:pt x="5418" y="1661"/>
                      <a:pt x="5430" y="1646"/>
                    </a:cubicBezTo>
                    <a:cubicBezTo>
                      <a:pt x="5441" y="1632"/>
                      <a:pt x="5462" y="1652"/>
                      <a:pt x="5453" y="1675"/>
                    </a:cubicBezTo>
                    <a:cubicBezTo>
                      <a:pt x="5444" y="1697"/>
                      <a:pt x="5459" y="1717"/>
                      <a:pt x="5468" y="1734"/>
                    </a:cubicBezTo>
                    <a:cubicBezTo>
                      <a:pt x="5477" y="1751"/>
                      <a:pt x="5513" y="1794"/>
                      <a:pt x="5510" y="1816"/>
                    </a:cubicBezTo>
                    <a:cubicBezTo>
                      <a:pt x="5507" y="1839"/>
                      <a:pt x="5522" y="1878"/>
                      <a:pt x="5533" y="1901"/>
                    </a:cubicBezTo>
                    <a:cubicBezTo>
                      <a:pt x="5545" y="1924"/>
                      <a:pt x="5575" y="1966"/>
                      <a:pt x="5566" y="1992"/>
                    </a:cubicBezTo>
                    <a:cubicBezTo>
                      <a:pt x="5557" y="2017"/>
                      <a:pt x="5569" y="2068"/>
                      <a:pt x="5584" y="2091"/>
                    </a:cubicBezTo>
                    <a:cubicBezTo>
                      <a:pt x="5599" y="2113"/>
                      <a:pt x="5611" y="2139"/>
                      <a:pt x="5611" y="2164"/>
                    </a:cubicBezTo>
                    <a:cubicBezTo>
                      <a:pt x="5611" y="2190"/>
                      <a:pt x="5596" y="2218"/>
                      <a:pt x="5581" y="2243"/>
                    </a:cubicBezTo>
                    <a:cubicBezTo>
                      <a:pt x="5566" y="2269"/>
                      <a:pt x="5545" y="2258"/>
                      <a:pt x="5536" y="2215"/>
                    </a:cubicBezTo>
                    <a:cubicBezTo>
                      <a:pt x="5527" y="2173"/>
                      <a:pt x="5513" y="2184"/>
                      <a:pt x="5504" y="2212"/>
                    </a:cubicBezTo>
                    <a:cubicBezTo>
                      <a:pt x="5495" y="2241"/>
                      <a:pt x="5498" y="2280"/>
                      <a:pt x="5507" y="2303"/>
                    </a:cubicBezTo>
                    <a:cubicBezTo>
                      <a:pt x="5516" y="2325"/>
                      <a:pt x="5516" y="2359"/>
                      <a:pt x="5495" y="2382"/>
                    </a:cubicBezTo>
                    <a:cubicBezTo>
                      <a:pt x="5474" y="2405"/>
                      <a:pt x="5453" y="2450"/>
                      <a:pt x="5453" y="2481"/>
                    </a:cubicBezTo>
                    <a:cubicBezTo>
                      <a:pt x="5453" y="2512"/>
                      <a:pt x="5459" y="2549"/>
                      <a:pt x="5447" y="2580"/>
                    </a:cubicBezTo>
                    <a:cubicBezTo>
                      <a:pt x="5435" y="2611"/>
                      <a:pt x="5412" y="2716"/>
                      <a:pt x="5397" y="2747"/>
                    </a:cubicBezTo>
                    <a:cubicBezTo>
                      <a:pt x="5382" y="2778"/>
                      <a:pt x="5352" y="2855"/>
                      <a:pt x="5344" y="2888"/>
                    </a:cubicBezTo>
                    <a:cubicBezTo>
                      <a:pt x="5335" y="2922"/>
                      <a:pt x="5311" y="3007"/>
                      <a:pt x="5302" y="3047"/>
                    </a:cubicBezTo>
                    <a:cubicBezTo>
                      <a:pt x="5293" y="3087"/>
                      <a:pt x="5272" y="3154"/>
                      <a:pt x="5272" y="3183"/>
                    </a:cubicBezTo>
                    <a:cubicBezTo>
                      <a:pt x="5272" y="3211"/>
                      <a:pt x="5263" y="3251"/>
                      <a:pt x="5255" y="3273"/>
                    </a:cubicBezTo>
                    <a:cubicBezTo>
                      <a:pt x="5246" y="3296"/>
                      <a:pt x="5237" y="3321"/>
                      <a:pt x="5243" y="3344"/>
                    </a:cubicBezTo>
                    <a:cubicBezTo>
                      <a:pt x="5249" y="3367"/>
                      <a:pt x="5243" y="3395"/>
                      <a:pt x="5234" y="3412"/>
                    </a:cubicBezTo>
                    <a:cubicBezTo>
                      <a:pt x="5225" y="3429"/>
                      <a:pt x="5216" y="3457"/>
                      <a:pt x="5213" y="3474"/>
                    </a:cubicBezTo>
                    <a:cubicBezTo>
                      <a:pt x="5210" y="3491"/>
                      <a:pt x="5186" y="3551"/>
                      <a:pt x="5168" y="3573"/>
                    </a:cubicBezTo>
                    <a:cubicBezTo>
                      <a:pt x="5151" y="3596"/>
                      <a:pt x="5145" y="3610"/>
                      <a:pt x="5130" y="3638"/>
                    </a:cubicBezTo>
                    <a:cubicBezTo>
                      <a:pt x="5115" y="3667"/>
                      <a:pt x="5059" y="3701"/>
                      <a:pt x="5020" y="3701"/>
                    </a:cubicBezTo>
                    <a:cubicBezTo>
                      <a:pt x="4982" y="3701"/>
                      <a:pt x="4893" y="3715"/>
                      <a:pt x="4863" y="3737"/>
                    </a:cubicBezTo>
                    <a:cubicBezTo>
                      <a:pt x="4833" y="3760"/>
                      <a:pt x="4798" y="3754"/>
                      <a:pt x="4777" y="3732"/>
                    </a:cubicBezTo>
                    <a:cubicBezTo>
                      <a:pt x="4756" y="3709"/>
                      <a:pt x="4738" y="3698"/>
                      <a:pt x="4715" y="3689"/>
                    </a:cubicBezTo>
                    <a:cubicBezTo>
                      <a:pt x="4691" y="3681"/>
                      <a:pt x="4661" y="3633"/>
                      <a:pt x="4649" y="3604"/>
                    </a:cubicBezTo>
                    <a:cubicBezTo>
                      <a:pt x="4637" y="3576"/>
                      <a:pt x="4626" y="3545"/>
                      <a:pt x="4628" y="3522"/>
                    </a:cubicBezTo>
                    <a:cubicBezTo>
                      <a:pt x="4631" y="3500"/>
                      <a:pt x="4637" y="3474"/>
                      <a:pt x="4626" y="3460"/>
                    </a:cubicBezTo>
                    <a:cubicBezTo>
                      <a:pt x="4614" y="3446"/>
                      <a:pt x="4602" y="3426"/>
                      <a:pt x="4620" y="3418"/>
                    </a:cubicBezTo>
                    <a:cubicBezTo>
                      <a:pt x="4637" y="3409"/>
                      <a:pt x="4623" y="3372"/>
                      <a:pt x="4596" y="3355"/>
                    </a:cubicBezTo>
                    <a:cubicBezTo>
                      <a:pt x="4569" y="3338"/>
                      <a:pt x="4551" y="3310"/>
                      <a:pt x="4557" y="3293"/>
                    </a:cubicBezTo>
                    <a:cubicBezTo>
                      <a:pt x="4563" y="3276"/>
                      <a:pt x="4557" y="3256"/>
                      <a:pt x="4554" y="3234"/>
                    </a:cubicBezTo>
                    <a:cubicBezTo>
                      <a:pt x="4551" y="3211"/>
                      <a:pt x="4563" y="3140"/>
                      <a:pt x="4578" y="3120"/>
                    </a:cubicBezTo>
                    <a:cubicBezTo>
                      <a:pt x="4593" y="3101"/>
                      <a:pt x="4599" y="3095"/>
                      <a:pt x="4617" y="3087"/>
                    </a:cubicBezTo>
                    <a:cubicBezTo>
                      <a:pt x="4634" y="3078"/>
                      <a:pt x="4643" y="3053"/>
                      <a:pt x="4646" y="3021"/>
                    </a:cubicBezTo>
                    <a:cubicBezTo>
                      <a:pt x="4649" y="2990"/>
                      <a:pt x="4646" y="2962"/>
                      <a:pt x="4673" y="2942"/>
                    </a:cubicBezTo>
                    <a:cubicBezTo>
                      <a:pt x="4700" y="2922"/>
                      <a:pt x="4718" y="2877"/>
                      <a:pt x="4718" y="2857"/>
                    </a:cubicBezTo>
                    <a:cubicBezTo>
                      <a:pt x="4718" y="2838"/>
                      <a:pt x="4706" y="2826"/>
                      <a:pt x="4726" y="2806"/>
                    </a:cubicBezTo>
                    <a:cubicBezTo>
                      <a:pt x="4747" y="2787"/>
                      <a:pt x="4738" y="2770"/>
                      <a:pt x="4723" y="2755"/>
                    </a:cubicBezTo>
                    <a:cubicBezTo>
                      <a:pt x="4709" y="2741"/>
                      <a:pt x="4697" y="2713"/>
                      <a:pt x="4703" y="2690"/>
                    </a:cubicBezTo>
                    <a:cubicBezTo>
                      <a:pt x="4709" y="2668"/>
                      <a:pt x="4720" y="2645"/>
                      <a:pt x="4697" y="2625"/>
                    </a:cubicBezTo>
                    <a:cubicBezTo>
                      <a:pt x="4673" y="2606"/>
                      <a:pt x="4658" y="2577"/>
                      <a:pt x="4664" y="2557"/>
                    </a:cubicBezTo>
                    <a:cubicBezTo>
                      <a:pt x="4670" y="2538"/>
                      <a:pt x="4685" y="2515"/>
                      <a:pt x="4661" y="2501"/>
                    </a:cubicBezTo>
                    <a:cubicBezTo>
                      <a:pt x="4637" y="2487"/>
                      <a:pt x="4637" y="2464"/>
                      <a:pt x="4661" y="2458"/>
                    </a:cubicBezTo>
                    <a:cubicBezTo>
                      <a:pt x="4685" y="2453"/>
                      <a:pt x="4709" y="2427"/>
                      <a:pt x="4709" y="2402"/>
                    </a:cubicBezTo>
                    <a:cubicBezTo>
                      <a:pt x="4709" y="2376"/>
                      <a:pt x="4715" y="2345"/>
                      <a:pt x="4732" y="2317"/>
                    </a:cubicBezTo>
                    <a:cubicBezTo>
                      <a:pt x="4750" y="2289"/>
                      <a:pt x="4774" y="2277"/>
                      <a:pt x="4786" y="2286"/>
                    </a:cubicBezTo>
                    <a:cubicBezTo>
                      <a:pt x="4798" y="2294"/>
                      <a:pt x="4818" y="2297"/>
                      <a:pt x="4830" y="2280"/>
                    </a:cubicBezTo>
                    <a:cubicBezTo>
                      <a:pt x="4842" y="2263"/>
                      <a:pt x="4845" y="2260"/>
                      <a:pt x="4860" y="2266"/>
                    </a:cubicBezTo>
                    <a:cubicBezTo>
                      <a:pt x="4875" y="2272"/>
                      <a:pt x="4884" y="2269"/>
                      <a:pt x="4893" y="2252"/>
                    </a:cubicBezTo>
                    <a:cubicBezTo>
                      <a:pt x="4901" y="2235"/>
                      <a:pt x="4946" y="2215"/>
                      <a:pt x="4955" y="2238"/>
                    </a:cubicBezTo>
                    <a:cubicBezTo>
                      <a:pt x="4964" y="2260"/>
                      <a:pt x="4982" y="2260"/>
                      <a:pt x="5002" y="2266"/>
                    </a:cubicBezTo>
                    <a:cubicBezTo>
                      <a:pt x="5023" y="2272"/>
                      <a:pt x="5035" y="2249"/>
                      <a:pt x="5014" y="2226"/>
                    </a:cubicBezTo>
                    <a:cubicBezTo>
                      <a:pt x="4993" y="2204"/>
                      <a:pt x="5020" y="2173"/>
                      <a:pt x="5050" y="2192"/>
                    </a:cubicBezTo>
                    <a:cubicBezTo>
                      <a:pt x="5079" y="2212"/>
                      <a:pt x="5094" y="2207"/>
                      <a:pt x="5106" y="2198"/>
                    </a:cubicBezTo>
                    <a:cubicBezTo>
                      <a:pt x="5118" y="2190"/>
                      <a:pt x="5133" y="2170"/>
                      <a:pt x="5115" y="2161"/>
                    </a:cubicBezTo>
                    <a:cubicBezTo>
                      <a:pt x="5097" y="2153"/>
                      <a:pt x="5124" y="2122"/>
                      <a:pt x="5145" y="2113"/>
                    </a:cubicBezTo>
                    <a:cubicBezTo>
                      <a:pt x="5166" y="2105"/>
                      <a:pt x="5204" y="2085"/>
                      <a:pt x="5198" y="2059"/>
                    </a:cubicBezTo>
                    <a:cubicBezTo>
                      <a:pt x="5192" y="2034"/>
                      <a:pt x="5195" y="1997"/>
                      <a:pt x="5222" y="2003"/>
                    </a:cubicBezTo>
                    <a:cubicBezTo>
                      <a:pt x="5249" y="2009"/>
                      <a:pt x="5257" y="1989"/>
                      <a:pt x="5240" y="1969"/>
                    </a:cubicBezTo>
                    <a:cubicBezTo>
                      <a:pt x="5222" y="1949"/>
                      <a:pt x="5213" y="1915"/>
                      <a:pt x="5225" y="1895"/>
                    </a:cubicBezTo>
                    <a:cubicBezTo>
                      <a:pt x="5237" y="1876"/>
                      <a:pt x="5263" y="1881"/>
                      <a:pt x="5272" y="1904"/>
                    </a:cubicBezTo>
                    <a:close/>
                    <a:moveTo>
                      <a:pt x="6293" y="3072"/>
                    </a:moveTo>
                    <a:cubicBezTo>
                      <a:pt x="6287" y="3101"/>
                      <a:pt x="6302" y="3115"/>
                      <a:pt x="6334" y="3118"/>
                    </a:cubicBezTo>
                    <a:cubicBezTo>
                      <a:pt x="6367" y="3121"/>
                      <a:pt x="6388" y="3092"/>
                      <a:pt x="6358" y="3061"/>
                    </a:cubicBezTo>
                    <a:cubicBezTo>
                      <a:pt x="6328" y="3030"/>
                      <a:pt x="6299" y="3044"/>
                      <a:pt x="6293" y="3072"/>
                    </a:cubicBezTo>
                    <a:close/>
                    <a:moveTo>
                      <a:pt x="6584" y="2990"/>
                    </a:moveTo>
                    <a:cubicBezTo>
                      <a:pt x="6581" y="3007"/>
                      <a:pt x="6590" y="3021"/>
                      <a:pt x="6610" y="3007"/>
                    </a:cubicBezTo>
                    <a:cubicBezTo>
                      <a:pt x="6631" y="2993"/>
                      <a:pt x="6673" y="2968"/>
                      <a:pt x="6640" y="2951"/>
                    </a:cubicBezTo>
                    <a:cubicBezTo>
                      <a:pt x="6607" y="2934"/>
                      <a:pt x="6595" y="2942"/>
                      <a:pt x="6590" y="2956"/>
                    </a:cubicBezTo>
                    <a:cubicBezTo>
                      <a:pt x="6584" y="2971"/>
                      <a:pt x="6587" y="2973"/>
                      <a:pt x="6584" y="2990"/>
                    </a:cubicBezTo>
                    <a:close/>
                    <a:moveTo>
                      <a:pt x="5489" y="2433"/>
                    </a:moveTo>
                    <a:cubicBezTo>
                      <a:pt x="5480" y="2447"/>
                      <a:pt x="5501" y="2473"/>
                      <a:pt x="5513" y="2453"/>
                    </a:cubicBezTo>
                    <a:cubicBezTo>
                      <a:pt x="5524" y="2433"/>
                      <a:pt x="5530" y="2419"/>
                      <a:pt x="5533" y="2399"/>
                    </a:cubicBezTo>
                    <a:cubicBezTo>
                      <a:pt x="5536" y="2379"/>
                      <a:pt x="5522" y="2388"/>
                      <a:pt x="5513" y="2402"/>
                    </a:cubicBezTo>
                    <a:cubicBezTo>
                      <a:pt x="5504" y="2416"/>
                      <a:pt x="5498" y="2419"/>
                      <a:pt x="5489" y="2433"/>
                    </a:cubicBezTo>
                    <a:close/>
                    <a:moveTo>
                      <a:pt x="4712" y="1720"/>
                    </a:moveTo>
                    <a:cubicBezTo>
                      <a:pt x="4700" y="1734"/>
                      <a:pt x="4723" y="1762"/>
                      <a:pt x="4735" y="1734"/>
                    </a:cubicBezTo>
                    <a:cubicBezTo>
                      <a:pt x="4747" y="1706"/>
                      <a:pt x="4723" y="1706"/>
                      <a:pt x="4712" y="1720"/>
                    </a:cubicBezTo>
                    <a:close/>
                    <a:moveTo>
                      <a:pt x="4634" y="1734"/>
                    </a:moveTo>
                    <a:cubicBezTo>
                      <a:pt x="4614" y="1731"/>
                      <a:pt x="4608" y="1754"/>
                      <a:pt x="4631" y="1760"/>
                    </a:cubicBezTo>
                    <a:cubicBezTo>
                      <a:pt x="4655" y="1765"/>
                      <a:pt x="4655" y="1737"/>
                      <a:pt x="4634" y="1734"/>
                    </a:cubicBezTo>
                    <a:close/>
                    <a:moveTo>
                      <a:pt x="4572" y="1604"/>
                    </a:moveTo>
                    <a:cubicBezTo>
                      <a:pt x="4537" y="1607"/>
                      <a:pt x="4542" y="1641"/>
                      <a:pt x="4575" y="1638"/>
                    </a:cubicBezTo>
                    <a:cubicBezTo>
                      <a:pt x="4608" y="1635"/>
                      <a:pt x="4608" y="1601"/>
                      <a:pt x="4572" y="1604"/>
                    </a:cubicBezTo>
                    <a:close/>
                    <a:moveTo>
                      <a:pt x="4827" y="1810"/>
                    </a:moveTo>
                    <a:cubicBezTo>
                      <a:pt x="4821" y="1833"/>
                      <a:pt x="4845" y="1839"/>
                      <a:pt x="4854" y="1822"/>
                    </a:cubicBezTo>
                    <a:cubicBezTo>
                      <a:pt x="4863" y="1805"/>
                      <a:pt x="4848" y="1779"/>
                      <a:pt x="4836" y="1762"/>
                    </a:cubicBezTo>
                    <a:cubicBezTo>
                      <a:pt x="4824" y="1745"/>
                      <a:pt x="4804" y="1745"/>
                      <a:pt x="4815" y="1768"/>
                    </a:cubicBezTo>
                    <a:cubicBezTo>
                      <a:pt x="4827" y="1791"/>
                      <a:pt x="4833" y="1788"/>
                      <a:pt x="4827" y="1810"/>
                    </a:cubicBezTo>
                    <a:close/>
                    <a:moveTo>
                      <a:pt x="5263" y="1847"/>
                    </a:moveTo>
                    <a:cubicBezTo>
                      <a:pt x="5263" y="1876"/>
                      <a:pt x="5305" y="1884"/>
                      <a:pt x="5299" y="1850"/>
                    </a:cubicBezTo>
                    <a:cubicBezTo>
                      <a:pt x="5293" y="1816"/>
                      <a:pt x="5263" y="1819"/>
                      <a:pt x="5263" y="1847"/>
                    </a:cubicBezTo>
                    <a:close/>
                    <a:moveTo>
                      <a:pt x="110" y="756"/>
                    </a:moveTo>
                    <a:cubicBezTo>
                      <a:pt x="112" y="763"/>
                      <a:pt x="109" y="771"/>
                      <a:pt x="104" y="786"/>
                    </a:cubicBezTo>
                    <a:cubicBezTo>
                      <a:pt x="95" y="812"/>
                      <a:pt x="116" y="829"/>
                      <a:pt x="131" y="846"/>
                    </a:cubicBezTo>
                    <a:cubicBezTo>
                      <a:pt x="146" y="863"/>
                      <a:pt x="163" y="891"/>
                      <a:pt x="178" y="914"/>
                    </a:cubicBezTo>
                    <a:cubicBezTo>
                      <a:pt x="193" y="936"/>
                      <a:pt x="208" y="990"/>
                      <a:pt x="208" y="1015"/>
                    </a:cubicBezTo>
                    <a:cubicBezTo>
                      <a:pt x="208" y="1041"/>
                      <a:pt x="217" y="1080"/>
                      <a:pt x="241" y="1106"/>
                    </a:cubicBezTo>
                    <a:cubicBezTo>
                      <a:pt x="264" y="1131"/>
                      <a:pt x="255" y="1174"/>
                      <a:pt x="232" y="1185"/>
                    </a:cubicBezTo>
                    <a:cubicBezTo>
                      <a:pt x="208" y="1197"/>
                      <a:pt x="208" y="1213"/>
                      <a:pt x="226" y="1230"/>
                    </a:cubicBezTo>
                    <a:cubicBezTo>
                      <a:pt x="244" y="1247"/>
                      <a:pt x="244" y="1287"/>
                      <a:pt x="247" y="1310"/>
                    </a:cubicBezTo>
                    <a:cubicBezTo>
                      <a:pt x="249" y="1332"/>
                      <a:pt x="282" y="1400"/>
                      <a:pt x="300" y="1431"/>
                    </a:cubicBezTo>
                    <a:cubicBezTo>
                      <a:pt x="318" y="1462"/>
                      <a:pt x="312" y="1513"/>
                      <a:pt x="309" y="1539"/>
                    </a:cubicBezTo>
                    <a:cubicBezTo>
                      <a:pt x="306" y="1564"/>
                      <a:pt x="303" y="1615"/>
                      <a:pt x="306" y="1641"/>
                    </a:cubicBezTo>
                    <a:cubicBezTo>
                      <a:pt x="309" y="1666"/>
                      <a:pt x="294" y="1714"/>
                      <a:pt x="273" y="1728"/>
                    </a:cubicBezTo>
                    <a:cubicBezTo>
                      <a:pt x="252" y="1743"/>
                      <a:pt x="238" y="1748"/>
                      <a:pt x="226" y="1765"/>
                    </a:cubicBezTo>
                    <a:cubicBezTo>
                      <a:pt x="214" y="1782"/>
                      <a:pt x="202" y="1796"/>
                      <a:pt x="175" y="1810"/>
                    </a:cubicBezTo>
                    <a:cubicBezTo>
                      <a:pt x="149" y="1825"/>
                      <a:pt x="128" y="1853"/>
                      <a:pt x="116" y="1873"/>
                    </a:cubicBezTo>
                    <a:cubicBezTo>
                      <a:pt x="104" y="1893"/>
                      <a:pt x="95" y="1949"/>
                      <a:pt x="89" y="1980"/>
                    </a:cubicBezTo>
                    <a:cubicBezTo>
                      <a:pt x="83" y="2011"/>
                      <a:pt x="80" y="2068"/>
                      <a:pt x="69" y="2091"/>
                    </a:cubicBezTo>
                    <a:cubicBezTo>
                      <a:pt x="57" y="2113"/>
                      <a:pt x="57" y="2142"/>
                      <a:pt x="54" y="2164"/>
                    </a:cubicBezTo>
                    <a:cubicBezTo>
                      <a:pt x="51" y="2187"/>
                      <a:pt x="51" y="2209"/>
                      <a:pt x="39" y="2229"/>
                    </a:cubicBezTo>
                    <a:cubicBezTo>
                      <a:pt x="27" y="2249"/>
                      <a:pt x="12" y="2291"/>
                      <a:pt x="9" y="2311"/>
                    </a:cubicBezTo>
                    <a:cubicBezTo>
                      <a:pt x="6" y="2331"/>
                      <a:pt x="0" y="2390"/>
                      <a:pt x="9" y="2416"/>
                    </a:cubicBezTo>
                    <a:cubicBezTo>
                      <a:pt x="13" y="2426"/>
                      <a:pt x="16" y="2435"/>
                      <a:pt x="18" y="2444"/>
                    </a:cubicBezTo>
                    <a:cubicBezTo>
                      <a:pt x="35" y="2433"/>
                      <a:pt x="63" y="2433"/>
                      <a:pt x="86" y="2441"/>
                    </a:cubicBezTo>
                    <a:cubicBezTo>
                      <a:pt x="110" y="2450"/>
                      <a:pt x="131" y="2447"/>
                      <a:pt x="155" y="2433"/>
                    </a:cubicBezTo>
                    <a:cubicBezTo>
                      <a:pt x="178" y="2419"/>
                      <a:pt x="211" y="2410"/>
                      <a:pt x="247" y="2436"/>
                    </a:cubicBezTo>
                    <a:cubicBezTo>
                      <a:pt x="282" y="2461"/>
                      <a:pt x="333" y="2456"/>
                      <a:pt x="333" y="2456"/>
                    </a:cubicBezTo>
                    <a:lnTo>
                      <a:pt x="953" y="2456"/>
                    </a:lnTo>
                    <a:cubicBezTo>
                      <a:pt x="953" y="2456"/>
                      <a:pt x="982" y="2509"/>
                      <a:pt x="1015" y="2529"/>
                    </a:cubicBezTo>
                    <a:cubicBezTo>
                      <a:pt x="1048" y="2549"/>
                      <a:pt x="1104" y="2563"/>
                      <a:pt x="1134" y="2555"/>
                    </a:cubicBezTo>
                    <a:cubicBezTo>
                      <a:pt x="1163" y="2546"/>
                      <a:pt x="1205" y="2546"/>
                      <a:pt x="1240" y="2560"/>
                    </a:cubicBezTo>
                    <a:cubicBezTo>
                      <a:pt x="1276" y="2574"/>
                      <a:pt x="1335" y="2574"/>
                      <a:pt x="1335" y="2574"/>
                    </a:cubicBezTo>
                    <a:lnTo>
                      <a:pt x="1641" y="2504"/>
                    </a:lnTo>
                    <a:cubicBezTo>
                      <a:pt x="1629" y="2473"/>
                      <a:pt x="1614" y="2444"/>
                      <a:pt x="1593" y="2430"/>
                    </a:cubicBezTo>
                    <a:cubicBezTo>
                      <a:pt x="1573" y="2416"/>
                      <a:pt x="1549" y="2402"/>
                      <a:pt x="1543" y="2379"/>
                    </a:cubicBezTo>
                    <a:cubicBezTo>
                      <a:pt x="1537" y="2357"/>
                      <a:pt x="1496" y="2323"/>
                      <a:pt x="1496" y="2323"/>
                    </a:cubicBezTo>
                    <a:lnTo>
                      <a:pt x="1496" y="1836"/>
                    </a:lnTo>
                    <a:lnTo>
                      <a:pt x="1786" y="1836"/>
                    </a:lnTo>
                    <a:cubicBezTo>
                      <a:pt x="1786" y="1836"/>
                      <a:pt x="1757" y="1777"/>
                      <a:pt x="1774" y="1748"/>
                    </a:cubicBezTo>
                    <a:cubicBezTo>
                      <a:pt x="1792" y="1720"/>
                      <a:pt x="1792" y="1692"/>
                      <a:pt x="1783" y="1666"/>
                    </a:cubicBezTo>
                    <a:cubicBezTo>
                      <a:pt x="1774" y="1641"/>
                      <a:pt x="1775" y="1565"/>
                      <a:pt x="1799" y="1540"/>
                    </a:cubicBezTo>
                    <a:cubicBezTo>
                      <a:pt x="1785" y="1539"/>
                      <a:pt x="1767" y="1534"/>
                      <a:pt x="1745" y="1525"/>
                    </a:cubicBezTo>
                    <a:cubicBezTo>
                      <a:pt x="1709" y="1511"/>
                      <a:pt x="1694" y="1519"/>
                      <a:pt x="1653" y="1542"/>
                    </a:cubicBezTo>
                    <a:cubicBezTo>
                      <a:pt x="1611" y="1564"/>
                      <a:pt x="1581" y="1554"/>
                      <a:pt x="1564" y="1539"/>
                    </a:cubicBezTo>
                    <a:cubicBezTo>
                      <a:pt x="1542" y="1520"/>
                      <a:pt x="1546" y="1473"/>
                      <a:pt x="1552" y="1448"/>
                    </a:cubicBezTo>
                    <a:cubicBezTo>
                      <a:pt x="1556" y="1430"/>
                      <a:pt x="1551" y="1424"/>
                      <a:pt x="1547" y="1411"/>
                    </a:cubicBezTo>
                    <a:cubicBezTo>
                      <a:pt x="1538" y="1386"/>
                      <a:pt x="1519" y="1366"/>
                      <a:pt x="1501" y="1344"/>
                    </a:cubicBezTo>
                    <a:cubicBezTo>
                      <a:pt x="1484" y="1321"/>
                      <a:pt x="1469" y="1281"/>
                      <a:pt x="1478" y="1256"/>
                    </a:cubicBezTo>
                    <a:cubicBezTo>
                      <a:pt x="1487" y="1230"/>
                      <a:pt x="1496" y="1199"/>
                      <a:pt x="1481" y="1174"/>
                    </a:cubicBezTo>
                    <a:cubicBezTo>
                      <a:pt x="1466" y="1148"/>
                      <a:pt x="1454" y="1123"/>
                      <a:pt x="1466" y="1095"/>
                    </a:cubicBezTo>
                    <a:cubicBezTo>
                      <a:pt x="1478" y="1066"/>
                      <a:pt x="1484" y="1041"/>
                      <a:pt x="1475" y="1021"/>
                    </a:cubicBezTo>
                    <a:cubicBezTo>
                      <a:pt x="1471" y="1012"/>
                      <a:pt x="1467" y="1004"/>
                      <a:pt x="1464" y="995"/>
                    </a:cubicBezTo>
                    <a:lnTo>
                      <a:pt x="1303" y="995"/>
                    </a:lnTo>
                    <a:lnTo>
                      <a:pt x="1315" y="928"/>
                    </a:lnTo>
                    <a:cubicBezTo>
                      <a:pt x="1315" y="928"/>
                      <a:pt x="1270" y="931"/>
                      <a:pt x="1243" y="942"/>
                    </a:cubicBezTo>
                    <a:cubicBezTo>
                      <a:pt x="1217" y="953"/>
                      <a:pt x="1107" y="945"/>
                      <a:pt x="1107" y="945"/>
                    </a:cubicBezTo>
                    <a:cubicBezTo>
                      <a:pt x="1107" y="945"/>
                      <a:pt x="1101" y="990"/>
                      <a:pt x="1110" y="1007"/>
                    </a:cubicBezTo>
                    <a:cubicBezTo>
                      <a:pt x="1119" y="1024"/>
                      <a:pt x="1125" y="1052"/>
                      <a:pt x="1098" y="1061"/>
                    </a:cubicBezTo>
                    <a:cubicBezTo>
                      <a:pt x="1071" y="1069"/>
                      <a:pt x="1015" y="1064"/>
                      <a:pt x="970" y="1072"/>
                    </a:cubicBezTo>
                    <a:cubicBezTo>
                      <a:pt x="926" y="1080"/>
                      <a:pt x="881" y="1095"/>
                      <a:pt x="864" y="1055"/>
                    </a:cubicBezTo>
                    <a:cubicBezTo>
                      <a:pt x="846" y="1015"/>
                      <a:pt x="837" y="993"/>
                      <a:pt x="810" y="967"/>
                    </a:cubicBezTo>
                    <a:cubicBezTo>
                      <a:pt x="783" y="942"/>
                      <a:pt x="754" y="911"/>
                      <a:pt x="748" y="885"/>
                    </a:cubicBezTo>
                    <a:cubicBezTo>
                      <a:pt x="742" y="860"/>
                      <a:pt x="709" y="789"/>
                      <a:pt x="709" y="789"/>
                    </a:cubicBezTo>
                    <a:lnTo>
                      <a:pt x="291" y="789"/>
                    </a:lnTo>
                    <a:cubicBezTo>
                      <a:pt x="291" y="789"/>
                      <a:pt x="255" y="762"/>
                      <a:pt x="244" y="733"/>
                    </a:cubicBezTo>
                    <a:cubicBezTo>
                      <a:pt x="228" y="741"/>
                      <a:pt x="208" y="745"/>
                      <a:pt x="196" y="744"/>
                    </a:cubicBezTo>
                    <a:cubicBezTo>
                      <a:pt x="175" y="741"/>
                      <a:pt x="140" y="739"/>
                      <a:pt x="110" y="756"/>
                    </a:cubicBezTo>
                    <a:close/>
                    <a:moveTo>
                      <a:pt x="3279" y="1718"/>
                    </a:moveTo>
                    <a:lnTo>
                      <a:pt x="3302" y="1583"/>
                    </a:lnTo>
                    <a:lnTo>
                      <a:pt x="3274" y="1418"/>
                    </a:lnTo>
                    <a:lnTo>
                      <a:pt x="3235" y="1349"/>
                    </a:lnTo>
                    <a:cubicBezTo>
                      <a:pt x="3211" y="1329"/>
                      <a:pt x="3160" y="1310"/>
                      <a:pt x="3121" y="1313"/>
                    </a:cubicBezTo>
                    <a:cubicBezTo>
                      <a:pt x="3113" y="1313"/>
                      <a:pt x="3109" y="1313"/>
                      <a:pt x="3101" y="1313"/>
                    </a:cubicBezTo>
                    <a:cubicBezTo>
                      <a:pt x="3098" y="1338"/>
                      <a:pt x="3107" y="1358"/>
                      <a:pt x="3127" y="1378"/>
                    </a:cubicBezTo>
                    <a:cubicBezTo>
                      <a:pt x="3148" y="1397"/>
                      <a:pt x="3166" y="1437"/>
                      <a:pt x="3169" y="1462"/>
                    </a:cubicBezTo>
                    <a:cubicBezTo>
                      <a:pt x="3172" y="1488"/>
                      <a:pt x="3163" y="1513"/>
                      <a:pt x="3145" y="1536"/>
                    </a:cubicBezTo>
                    <a:cubicBezTo>
                      <a:pt x="3127" y="1559"/>
                      <a:pt x="3107" y="1595"/>
                      <a:pt x="3121" y="1624"/>
                    </a:cubicBezTo>
                    <a:cubicBezTo>
                      <a:pt x="3136" y="1652"/>
                      <a:pt x="3133" y="1709"/>
                      <a:pt x="3109" y="1728"/>
                    </a:cubicBezTo>
                    <a:cubicBezTo>
                      <a:pt x="3086" y="1748"/>
                      <a:pt x="3092" y="1768"/>
                      <a:pt x="3112" y="1779"/>
                    </a:cubicBezTo>
                    <a:cubicBezTo>
                      <a:pt x="3133" y="1791"/>
                      <a:pt x="3127" y="1810"/>
                      <a:pt x="3104" y="1822"/>
                    </a:cubicBezTo>
                    <a:cubicBezTo>
                      <a:pt x="3080" y="1833"/>
                      <a:pt x="3109" y="1873"/>
                      <a:pt x="3074" y="1887"/>
                    </a:cubicBezTo>
                    <a:cubicBezTo>
                      <a:pt x="3038" y="1901"/>
                      <a:pt x="3062" y="1932"/>
                      <a:pt x="3083" y="1958"/>
                    </a:cubicBezTo>
                    <a:cubicBezTo>
                      <a:pt x="3104" y="1983"/>
                      <a:pt x="3124" y="1992"/>
                      <a:pt x="3139" y="2009"/>
                    </a:cubicBezTo>
                    <a:cubicBezTo>
                      <a:pt x="3154" y="2026"/>
                      <a:pt x="3193" y="2034"/>
                      <a:pt x="3216" y="2026"/>
                    </a:cubicBezTo>
                    <a:cubicBezTo>
                      <a:pt x="3240" y="2017"/>
                      <a:pt x="3258" y="2043"/>
                      <a:pt x="3279" y="2074"/>
                    </a:cubicBezTo>
                    <a:cubicBezTo>
                      <a:pt x="3299" y="2105"/>
                      <a:pt x="3296" y="2150"/>
                      <a:pt x="3285" y="2184"/>
                    </a:cubicBezTo>
                    <a:cubicBezTo>
                      <a:pt x="3273" y="2218"/>
                      <a:pt x="3255" y="2246"/>
                      <a:pt x="3279" y="2272"/>
                    </a:cubicBezTo>
                    <a:cubicBezTo>
                      <a:pt x="3302" y="2297"/>
                      <a:pt x="3323" y="2325"/>
                      <a:pt x="3329" y="2348"/>
                    </a:cubicBezTo>
                    <a:cubicBezTo>
                      <a:pt x="3335" y="2371"/>
                      <a:pt x="3344" y="2390"/>
                      <a:pt x="3359" y="2407"/>
                    </a:cubicBezTo>
                    <a:cubicBezTo>
                      <a:pt x="3374" y="2424"/>
                      <a:pt x="3415" y="2419"/>
                      <a:pt x="3415" y="2419"/>
                    </a:cubicBezTo>
                    <a:lnTo>
                      <a:pt x="3400" y="2365"/>
                    </a:lnTo>
                    <a:cubicBezTo>
                      <a:pt x="3400" y="2365"/>
                      <a:pt x="3418" y="2331"/>
                      <a:pt x="3445" y="2317"/>
                    </a:cubicBezTo>
                    <a:cubicBezTo>
                      <a:pt x="3471" y="2303"/>
                      <a:pt x="3498" y="2260"/>
                      <a:pt x="3495" y="2226"/>
                    </a:cubicBezTo>
                    <a:cubicBezTo>
                      <a:pt x="3492" y="2192"/>
                      <a:pt x="3486" y="2150"/>
                      <a:pt x="3498" y="2116"/>
                    </a:cubicBezTo>
                    <a:cubicBezTo>
                      <a:pt x="3510" y="2082"/>
                      <a:pt x="3510" y="2036"/>
                      <a:pt x="3483" y="2009"/>
                    </a:cubicBezTo>
                    <a:cubicBezTo>
                      <a:pt x="3448" y="1972"/>
                      <a:pt x="3305" y="1830"/>
                      <a:pt x="3305" y="1830"/>
                    </a:cubicBezTo>
                    <a:lnTo>
                      <a:pt x="3279" y="1718"/>
                    </a:lnTo>
                    <a:close/>
                    <a:moveTo>
                      <a:pt x="3101" y="1313"/>
                    </a:moveTo>
                    <a:cubicBezTo>
                      <a:pt x="3098" y="1338"/>
                      <a:pt x="3107" y="1358"/>
                      <a:pt x="3127" y="1378"/>
                    </a:cubicBezTo>
                    <a:cubicBezTo>
                      <a:pt x="3148" y="1397"/>
                      <a:pt x="3166" y="1437"/>
                      <a:pt x="3169" y="1462"/>
                    </a:cubicBezTo>
                    <a:cubicBezTo>
                      <a:pt x="3172" y="1488"/>
                      <a:pt x="3163" y="1513"/>
                      <a:pt x="3145" y="1536"/>
                    </a:cubicBezTo>
                    <a:cubicBezTo>
                      <a:pt x="3127" y="1559"/>
                      <a:pt x="3107" y="1595"/>
                      <a:pt x="3121" y="1624"/>
                    </a:cubicBezTo>
                    <a:cubicBezTo>
                      <a:pt x="3136" y="1652"/>
                      <a:pt x="3133" y="1709"/>
                      <a:pt x="3109" y="1728"/>
                    </a:cubicBezTo>
                    <a:cubicBezTo>
                      <a:pt x="3086" y="1748"/>
                      <a:pt x="3092" y="1768"/>
                      <a:pt x="3112" y="1779"/>
                    </a:cubicBezTo>
                    <a:cubicBezTo>
                      <a:pt x="3133" y="1791"/>
                      <a:pt x="3127" y="1810"/>
                      <a:pt x="3104" y="1822"/>
                    </a:cubicBezTo>
                    <a:cubicBezTo>
                      <a:pt x="3080" y="1833"/>
                      <a:pt x="3109" y="1873"/>
                      <a:pt x="3074" y="1887"/>
                    </a:cubicBezTo>
                    <a:cubicBezTo>
                      <a:pt x="3038" y="1901"/>
                      <a:pt x="3062" y="1932"/>
                      <a:pt x="3083" y="1958"/>
                    </a:cubicBezTo>
                    <a:lnTo>
                      <a:pt x="2688" y="2144"/>
                    </a:lnTo>
                    <a:lnTo>
                      <a:pt x="2689" y="2215"/>
                    </a:lnTo>
                    <a:cubicBezTo>
                      <a:pt x="2677" y="2217"/>
                      <a:pt x="2667" y="2221"/>
                      <a:pt x="2659" y="2226"/>
                    </a:cubicBezTo>
                    <a:cubicBezTo>
                      <a:pt x="2635" y="2243"/>
                      <a:pt x="2599" y="2241"/>
                      <a:pt x="2578" y="2232"/>
                    </a:cubicBezTo>
                    <a:cubicBezTo>
                      <a:pt x="2558" y="2224"/>
                      <a:pt x="2525" y="2232"/>
                      <a:pt x="2504" y="2243"/>
                    </a:cubicBezTo>
                    <a:cubicBezTo>
                      <a:pt x="2484" y="2255"/>
                      <a:pt x="2466" y="2280"/>
                      <a:pt x="2466" y="2317"/>
                    </a:cubicBezTo>
                    <a:cubicBezTo>
                      <a:pt x="2466" y="2354"/>
                      <a:pt x="2427" y="2382"/>
                      <a:pt x="2406" y="2388"/>
                    </a:cubicBezTo>
                    <a:cubicBezTo>
                      <a:pt x="2386" y="2393"/>
                      <a:pt x="2365" y="2407"/>
                      <a:pt x="2344" y="2430"/>
                    </a:cubicBezTo>
                    <a:cubicBezTo>
                      <a:pt x="2323" y="2453"/>
                      <a:pt x="2300" y="2473"/>
                      <a:pt x="2270" y="2492"/>
                    </a:cubicBezTo>
                    <a:cubicBezTo>
                      <a:pt x="2240" y="2512"/>
                      <a:pt x="2214" y="2535"/>
                      <a:pt x="2190" y="2560"/>
                    </a:cubicBezTo>
                    <a:cubicBezTo>
                      <a:pt x="2166" y="2586"/>
                      <a:pt x="2125" y="2589"/>
                      <a:pt x="2095" y="2572"/>
                    </a:cubicBezTo>
                    <a:cubicBezTo>
                      <a:pt x="2065" y="2555"/>
                      <a:pt x="2033" y="2555"/>
                      <a:pt x="2006" y="2557"/>
                    </a:cubicBezTo>
                    <a:cubicBezTo>
                      <a:pt x="1985" y="2560"/>
                      <a:pt x="1966" y="2553"/>
                      <a:pt x="1953" y="2540"/>
                    </a:cubicBezTo>
                    <a:cubicBezTo>
                      <a:pt x="1949" y="2537"/>
                      <a:pt x="1946" y="2533"/>
                      <a:pt x="1944" y="2529"/>
                    </a:cubicBezTo>
                    <a:cubicBezTo>
                      <a:pt x="1932" y="2509"/>
                      <a:pt x="1881" y="2492"/>
                      <a:pt x="1860" y="2490"/>
                    </a:cubicBezTo>
                    <a:cubicBezTo>
                      <a:pt x="1848" y="2488"/>
                      <a:pt x="1832" y="2483"/>
                      <a:pt x="1816" y="2471"/>
                    </a:cubicBezTo>
                    <a:lnTo>
                      <a:pt x="1649" y="2507"/>
                    </a:lnTo>
                    <a:cubicBezTo>
                      <a:pt x="1637" y="2476"/>
                      <a:pt x="1614" y="2444"/>
                      <a:pt x="1593" y="2430"/>
                    </a:cubicBezTo>
                    <a:cubicBezTo>
                      <a:pt x="1573" y="2416"/>
                      <a:pt x="1549" y="2402"/>
                      <a:pt x="1543" y="2379"/>
                    </a:cubicBezTo>
                    <a:cubicBezTo>
                      <a:pt x="1537" y="2357"/>
                      <a:pt x="1496" y="2323"/>
                      <a:pt x="1496" y="2323"/>
                    </a:cubicBezTo>
                    <a:lnTo>
                      <a:pt x="1496" y="1836"/>
                    </a:lnTo>
                    <a:lnTo>
                      <a:pt x="1786" y="1836"/>
                    </a:lnTo>
                    <a:cubicBezTo>
                      <a:pt x="1786" y="1836"/>
                      <a:pt x="1757" y="1777"/>
                      <a:pt x="1774" y="1748"/>
                    </a:cubicBezTo>
                    <a:cubicBezTo>
                      <a:pt x="1792" y="1720"/>
                      <a:pt x="1792" y="1692"/>
                      <a:pt x="1783" y="1666"/>
                    </a:cubicBezTo>
                    <a:cubicBezTo>
                      <a:pt x="1774" y="1641"/>
                      <a:pt x="1782" y="1564"/>
                      <a:pt x="1806" y="1539"/>
                    </a:cubicBezTo>
                    <a:cubicBezTo>
                      <a:pt x="1814" y="1539"/>
                      <a:pt x="1814" y="1539"/>
                      <a:pt x="1822" y="1536"/>
                    </a:cubicBezTo>
                    <a:cubicBezTo>
                      <a:pt x="1843" y="1528"/>
                      <a:pt x="1866" y="1542"/>
                      <a:pt x="1875" y="1561"/>
                    </a:cubicBezTo>
                    <a:cubicBezTo>
                      <a:pt x="1884" y="1581"/>
                      <a:pt x="1923" y="1581"/>
                      <a:pt x="1944" y="1564"/>
                    </a:cubicBezTo>
                    <a:cubicBezTo>
                      <a:pt x="1964" y="1547"/>
                      <a:pt x="1994" y="1567"/>
                      <a:pt x="2000" y="1595"/>
                    </a:cubicBezTo>
                    <a:cubicBezTo>
                      <a:pt x="2006" y="1624"/>
                      <a:pt x="2030" y="1644"/>
                      <a:pt x="2062" y="1652"/>
                    </a:cubicBezTo>
                    <a:cubicBezTo>
                      <a:pt x="2095" y="1661"/>
                      <a:pt x="2133" y="1658"/>
                      <a:pt x="2151" y="1666"/>
                    </a:cubicBezTo>
                    <a:cubicBezTo>
                      <a:pt x="2169" y="1675"/>
                      <a:pt x="2202" y="1675"/>
                      <a:pt x="2222" y="1655"/>
                    </a:cubicBezTo>
                    <a:cubicBezTo>
                      <a:pt x="2243" y="1635"/>
                      <a:pt x="2276" y="1652"/>
                      <a:pt x="2294" y="1677"/>
                    </a:cubicBezTo>
                    <a:cubicBezTo>
                      <a:pt x="2311" y="1703"/>
                      <a:pt x="2341" y="1711"/>
                      <a:pt x="2377" y="1709"/>
                    </a:cubicBezTo>
                    <a:cubicBezTo>
                      <a:pt x="2412" y="1706"/>
                      <a:pt x="2457" y="1720"/>
                      <a:pt x="2463" y="1743"/>
                    </a:cubicBezTo>
                    <a:cubicBezTo>
                      <a:pt x="2469" y="1765"/>
                      <a:pt x="2484" y="1799"/>
                      <a:pt x="2516" y="1808"/>
                    </a:cubicBezTo>
                    <a:cubicBezTo>
                      <a:pt x="2549" y="1816"/>
                      <a:pt x="2608" y="1802"/>
                      <a:pt x="2608" y="1802"/>
                    </a:cubicBezTo>
                    <a:lnTo>
                      <a:pt x="2608" y="1669"/>
                    </a:lnTo>
                    <a:cubicBezTo>
                      <a:pt x="2608" y="1669"/>
                      <a:pt x="2561" y="1669"/>
                      <a:pt x="2540" y="1683"/>
                    </a:cubicBezTo>
                    <a:cubicBezTo>
                      <a:pt x="2519" y="1697"/>
                      <a:pt x="2484" y="1686"/>
                      <a:pt x="2466" y="1661"/>
                    </a:cubicBezTo>
                    <a:cubicBezTo>
                      <a:pt x="2448" y="1635"/>
                      <a:pt x="2415" y="1593"/>
                      <a:pt x="2439" y="1553"/>
                    </a:cubicBezTo>
                    <a:cubicBezTo>
                      <a:pt x="2463" y="1513"/>
                      <a:pt x="2475" y="1465"/>
                      <a:pt x="2469" y="1429"/>
                    </a:cubicBezTo>
                    <a:cubicBezTo>
                      <a:pt x="2463" y="1392"/>
                      <a:pt x="2454" y="1346"/>
                      <a:pt x="2466" y="1313"/>
                    </a:cubicBezTo>
                    <a:cubicBezTo>
                      <a:pt x="2478" y="1279"/>
                      <a:pt x="2513" y="1185"/>
                      <a:pt x="2513" y="1185"/>
                    </a:cubicBezTo>
                    <a:lnTo>
                      <a:pt x="2754" y="1100"/>
                    </a:lnTo>
                    <a:lnTo>
                      <a:pt x="2792" y="1163"/>
                    </a:lnTo>
                    <a:cubicBezTo>
                      <a:pt x="2825" y="1171"/>
                      <a:pt x="2875" y="1216"/>
                      <a:pt x="2887" y="1236"/>
                    </a:cubicBezTo>
                    <a:cubicBezTo>
                      <a:pt x="2899" y="1256"/>
                      <a:pt x="2926" y="1273"/>
                      <a:pt x="2949" y="1270"/>
                    </a:cubicBezTo>
                    <a:cubicBezTo>
                      <a:pt x="2973" y="1267"/>
                      <a:pt x="3006" y="1279"/>
                      <a:pt x="3023" y="1290"/>
                    </a:cubicBezTo>
                    <a:cubicBezTo>
                      <a:pt x="3037" y="1299"/>
                      <a:pt x="3071" y="1310"/>
                      <a:pt x="3101" y="1313"/>
                    </a:cubicBezTo>
                    <a:close/>
                    <a:moveTo>
                      <a:pt x="3234" y="1349"/>
                    </a:moveTo>
                    <a:cubicBezTo>
                      <a:pt x="3210" y="1329"/>
                      <a:pt x="3160" y="1310"/>
                      <a:pt x="3121" y="1313"/>
                    </a:cubicBezTo>
                    <a:cubicBezTo>
                      <a:pt x="3083" y="1315"/>
                      <a:pt x="3041" y="1301"/>
                      <a:pt x="3023" y="1290"/>
                    </a:cubicBezTo>
                    <a:cubicBezTo>
                      <a:pt x="3006" y="1279"/>
                      <a:pt x="2973" y="1267"/>
                      <a:pt x="2949" y="1270"/>
                    </a:cubicBezTo>
                    <a:cubicBezTo>
                      <a:pt x="2926" y="1273"/>
                      <a:pt x="2899" y="1256"/>
                      <a:pt x="2887" y="1236"/>
                    </a:cubicBezTo>
                    <a:cubicBezTo>
                      <a:pt x="2875" y="1216"/>
                      <a:pt x="2825" y="1171"/>
                      <a:pt x="2792" y="1163"/>
                    </a:cubicBezTo>
                    <a:lnTo>
                      <a:pt x="2753" y="1100"/>
                    </a:lnTo>
                    <a:lnTo>
                      <a:pt x="2682" y="947"/>
                    </a:lnTo>
                    <a:lnTo>
                      <a:pt x="2602" y="826"/>
                    </a:lnTo>
                    <a:lnTo>
                      <a:pt x="2596" y="564"/>
                    </a:lnTo>
                    <a:cubicBezTo>
                      <a:pt x="2623" y="564"/>
                      <a:pt x="2661" y="550"/>
                      <a:pt x="2667" y="527"/>
                    </a:cubicBezTo>
                    <a:cubicBezTo>
                      <a:pt x="2673" y="505"/>
                      <a:pt x="2679" y="486"/>
                      <a:pt x="2700" y="475"/>
                    </a:cubicBezTo>
                    <a:cubicBezTo>
                      <a:pt x="2721" y="464"/>
                      <a:pt x="2733" y="441"/>
                      <a:pt x="2742" y="416"/>
                    </a:cubicBezTo>
                    <a:cubicBezTo>
                      <a:pt x="2751" y="390"/>
                      <a:pt x="2728" y="354"/>
                      <a:pt x="2710" y="328"/>
                    </a:cubicBezTo>
                    <a:cubicBezTo>
                      <a:pt x="2696" y="309"/>
                      <a:pt x="2700" y="277"/>
                      <a:pt x="2712" y="263"/>
                    </a:cubicBezTo>
                    <a:cubicBezTo>
                      <a:pt x="2724" y="249"/>
                      <a:pt x="2733" y="229"/>
                      <a:pt x="2753" y="220"/>
                    </a:cubicBezTo>
                    <a:cubicBezTo>
                      <a:pt x="2774" y="212"/>
                      <a:pt x="2792" y="175"/>
                      <a:pt x="2777" y="152"/>
                    </a:cubicBezTo>
                    <a:cubicBezTo>
                      <a:pt x="2762" y="130"/>
                      <a:pt x="2745" y="110"/>
                      <a:pt x="2745" y="85"/>
                    </a:cubicBezTo>
                    <a:cubicBezTo>
                      <a:pt x="2745" y="59"/>
                      <a:pt x="2752" y="56"/>
                      <a:pt x="2771" y="56"/>
                    </a:cubicBezTo>
                    <a:lnTo>
                      <a:pt x="2943" y="56"/>
                    </a:lnTo>
                    <a:lnTo>
                      <a:pt x="3169" y="0"/>
                    </a:lnTo>
                    <a:lnTo>
                      <a:pt x="3771" y="348"/>
                    </a:lnTo>
                    <a:lnTo>
                      <a:pt x="3771" y="467"/>
                    </a:lnTo>
                    <a:lnTo>
                      <a:pt x="3991" y="591"/>
                    </a:lnTo>
                    <a:cubicBezTo>
                      <a:pt x="3984" y="601"/>
                      <a:pt x="3979" y="612"/>
                      <a:pt x="3979" y="625"/>
                    </a:cubicBezTo>
                    <a:cubicBezTo>
                      <a:pt x="3979" y="653"/>
                      <a:pt x="3949" y="713"/>
                      <a:pt x="3937" y="735"/>
                    </a:cubicBezTo>
                    <a:cubicBezTo>
                      <a:pt x="3925" y="758"/>
                      <a:pt x="3922" y="795"/>
                      <a:pt x="3943" y="820"/>
                    </a:cubicBezTo>
                    <a:cubicBezTo>
                      <a:pt x="3964" y="846"/>
                      <a:pt x="3994" y="868"/>
                      <a:pt x="4005" y="888"/>
                    </a:cubicBezTo>
                    <a:cubicBezTo>
                      <a:pt x="4017" y="908"/>
                      <a:pt x="4029" y="945"/>
                      <a:pt x="4014" y="970"/>
                    </a:cubicBezTo>
                    <a:cubicBezTo>
                      <a:pt x="4000" y="996"/>
                      <a:pt x="4000" y="1027"/>
                      <a:pt x="4011" y="1041"/>
                    </a:cubicBezTo>
                    <a:cubicBezTo>
                      <a:pt x="4023" y="1055"/>
                      <a:pt x="4026" y="1080"/>
                      <a:pt x="4008" y="1100"/>
                    </a:cubicBezTo>
                    <a:cubicBezTo>
                      <a:pt x="3991" y="1120"/>
                      <a:pt x="3988" y="1140"/>
                      <a:pt x="3997" y="1163"/>
                    </a:cubicBezTo>
                    <a:cubicBezTo>
                      <a:pt x="4005" y="1185"/>
                      <a:pt x="4020" y="1205"/>
                      <a:pt x="4032" y="1216"/>
                    </a:cubicBezTo>
                    <a:cubicBezTo>
                      <a:pt x="4044" y="1228"/>
                      <a:pt x="4062" y="1247"/>
                      <a:pt x="4059" y="1264"/>
                    </a:cubicBezTo>
                    <a:cubicBezTo>
                      <a:pt x="4056" y="1281"/>
                      <a:pt x="4083" y="1315"/>
                      <a:pt x="4080" y="1344"/>
                    </a:cubicBezTo>
                    <a:cubicBezTo>
                      <a:pt x="4077" y="1372"/>
                      <a:pt x="4094" y="1406"/>
                      <a:pt x="4121" y="1423"/>
                    </a:cubicBezTo>
                    <a:cubicBezTo>
                      <a:pt x="4140" y="1435"/>
                      <a:pt x="4160" y="1453"/>
                      <a:pt x="4167" y="1473"/>
                    </a:cubicBezTo>
                    <a:cubicBezTo>
                      <a:pt x="4126" y="1519"/>
                      <a:pt x="4050" y="1547"/>
                      <a:pt x="4002" y="1536"/>
                    </a:cubicBezTo>
                    <a:cubicBezTo>
                      <a:pt x="3975" y="1530"/>
                      <a:pt x="3937" y="1530"/>
                      <a:pt x="3922" y="1547"/>
                    </a:cubicBezTo>
                    <a:cubicBezTo>
                      <a:pt x="3908" y="1564"/>
                      <a:pt x="3881" y="1570"/>
                      <a:pt x="3857" y="1561"/>
                    </a:cubicBezTo>
                    <a:cubicBezTo>
                      <a:pt x="3833" y="1553"/>
                      <a:pt x="3798" y="1564"/>
                      <a:pt x="3777" y="1578"/>
                    </a:cubicBezTo>
                    <a:cubicBezTo>
                      <a:pt x="3756" y="1593"/>
                      <a:pt x="3724" y="1610"/>
                      <a:pt x="3703" y="1598"/>
                    </a:cubicBezTo>
                    <a:cubicBezTo>
                      <a:pt x="3682" y="1587"/>
                      <a:pt x="3649" y="1590"/>
                      <a:pt x="3623" y="1601"/>
                    </a:cubicBezTo>
                    <a:cubicBezTo>
                      <a:pt x="3596" y="1612"/>
                      <a:pt x="3572" y="1610"/>
                      <a:pt x="3546" y="1590"/>
                    </a:cubicBezTo>
                    <a:cubicBezTo>
                      <a:pt x="3519" y="1570"/>
                      <a:pt x="3480" y="1567"/>
                      <a:pt x="3451" y="1581"/>
                    </a:cubicBezTo>
                    <a:cubicBezTo>
                      <a:pt x="3421" y="1595"/>
                      <a:pt x="3394" y="1610"/>
                      <a:pt x="3347" y="1604"/>
                    </a:cubicBezTo>
                    <a:lnTo>
                      <a:pt x="3302" y="1583"/>
                    </a:lnTo>
                    <a:lnTo>
                      <a:pt x="3274" y="1418"/>
                    </a:lnTo>
                    <a:lnTo>
                      <a:pt x="3234" y="1349"/>
                    </a:lnTo>
                    <a:close/>
                    <a:moveTo>
                      <a:pt x="2917" y="3817"/>
                    </a:moveTo>
                    <a:cubicBezTo>
                      <a:pt x="2920" y="3754"/>
                      <a:pt x="2934" y="3684"/>
                      <a:pt x="2940" y="3652"/>
                    </a:cubicBezTo>
                    <a:cubicBezTo>
                      <a:pt x="2946" y="3621"/>
                      <a:pt x="2940" y="3568"/>
                      <a:pt x="2926" y="3539"/>
                    </a:cubicBezTo>
                    <a:cubicBezTo>
                      <a:pt x="2911" y="3511"/>
                      <a:pt x="2893" y="3457"/>
                      <a:pt x="2866" y="3418"/>
                    </a:cubicBezTo>
                    <a:cubicBezTo>
                      <a:pt x="2840" y="3378"/>
                      <a:pt x="2848" y="3338"/>
                      <a:pt x="2842" y="3302"/>
                    </a:cubicBezTo>
                    <a:cubicBezTo>
                      <a:pt x="2840" y="3286"/>
                      <a:pt x="2838" y="3274"/>
                      <a:pt x="2829" y="3262"/>
                    </a:cubicBezTo>
                    <a:lnTo>
                      <a:pt x="2994" y="3087"/>
                    </a:lnTo>
                    <a:cubicBezTo>
                      <a:pt x="2994" y="3087"/>
                      <a:pt x="3015" y="3061"/>
                      <a:pt x="3009" y="3021"/>
                    </a:cubicBezTo>
                    <a:cubicBezTo>
                      <a:pt x="3003" y="2982"/>
                      <a:pt x="3032" y="2959"/>
                      <a:pt x="3053" y="2942"/>
                    </a:cubicBezTo>
                    <a:cubicBezTo>
                      <a:pt x="3074" y="2925"/>
                      <a:pt x="3080" y="2888"/>
                      <a:pt x="3059" y="2857"/>
                    </a:cubicBezTo>
                    <a:cubicBezTo>
                      <a:pt x="3038" y="2826"/>
                      <a:pt x="3038" y="2787"/>
                      <a:pt x="3050" y="2758"/>
                    </a:cubicBezTo>
                    <a:cubicBezTo>
                      <a:pt x="3062" y="2730"/>
                      <a:pt x="3068" y="2710"/>
                      <a:pt x="3062" y="2685"/>
                    </a:cubicBezTo>
                    <a:cubicBezTo>
                      <a:pt x="3056" y="2659"/>
                      <a:pt x="3065" y="2623"/>
                      <a:pt x="3077" y="2600"/>
                    </a:cubicBezTo>
                    <a:cubicBezTo>
                      <a:pt x="3089" y="2577"/>
                      <a:pt x="3092" y="2515"/>
                      <a:pt x="3083" y="2484"/>
                    </a:cubicBezTo>
                    <a:cubicBezTo>
                      <a:pt x="3074" y="2453"/>
                      <a:pt x="3059" y="2424"/>
                      <a:pt x="3056" y="2388"/>
                    </a:cubicBezTo>
                    <a:cubicBezTo>
                      <a:pt x="3053" y="2351"/>
                      <a:pt x="3003" y="2331"/>
                      <a:pt x="2970" y="2334"/>
                    </a:cubicBezTo>
                    <a:cubicBezTo>
                      <a:pt x="2937" y="2337"/>
                      <a:pt x="2875" y="2320"/>
                      <a:pt x="2851" y="2300"/>
                    </a:cubicBezTo>
                    <a:cubicBezTo>
                      <a:pt x="2828" y="2280"/>
                      <a:pt x="2789" y="2274"/>
                      <a:pt x="2759" y="2277"/>
                    </a:cubicBezTo>
                    <a:cubicBezTo>
                      <a:pt x="2730" y="2280"/>
                      <a:pt x="2688" y="2266"/>
                      <a:pt x="2688" y="2266"/>
                    </a:cubicBezTo>
                    <a:lnTo>
                      <a:pt x="2688" y="2144"/>
                    </a:lnTo>
                    <a:lnTo>
                      <a:pt x="3083" y="1955"/>
                    </a:lnTo>
                    <a:cubicBezTo>
                      <a:pt x="3104" y="1980"/>
                      <a:pt x="3124" y="1992"/>
                      <a:pt x="3139" y="2009"/>
                    </a:cubicBezTo>
                    <a:cubicBezTo>
                      <a:pt x="3154" y="2026"/>
                      <a:pt x="3193" y="2034"/>
                      <a:pt x="3216" y="2026"/>
                    </a:cubicBezTo>
                    <a:cubicBezTo>
                      <a:pt x="3240" y="2017"/>
                      <a:pt x="3258" y="2043"/>
                      <a:pt x="3279" y="2074"/>
                    </a:cubicBezTo>
                    <a:cubicBezTo>
                      <a:pt x="3299" y="2105"/>
                      <a:pt x="3296" y="2150"/>
                      <a:pt x="3285" y="2184"/>
                    </a:cubicBezTo>
                    <a:cubicBezTo>
                      <a:pt x="3273" y="2218"/>
                      <a:pt x="3255" y="2246"/>
                      <a:pt x="3279" y="2272"/>
                    </a:cubicBezTo>
                    <a:cubicBezTo>
                      <a:pt x="3302" y="2297"/>
                      <a:pt x="3323" y="2325"/>
                      <a:pt x="3329" y="2348"/>
                    </a:cubicBezTo>
                    <a:cubicBezTo>
                      <a:pt x="3335" y="2371"/>
                      <a:pt x="3344" y="2390"/>
                      <a:pt x="3359" y="2407"/>
                    </a:cubicBezTo>
                    <a:cubicBezTo>
                      <a:pt x="3374" y="2424"/>
                      <a:pt x="3415" y="2419"/>
                      <a:pt x="3415" y="2419"/>
                    </a:cubicBezTo>
                    <a:lnTo>
                      <a:pt x="3400" y="2365"/>
                    </a:lnTo>
                    <a:cubicBezTo>
                      <a:pt x="3400" y="2365"/>
                      <a:pt x="3418" y="2331"/>
                      <a:pt x="3445" y="2317"/>
                    </a:cubicBezTo>
                    <a:cubicBezTo>
                      <a:pt x="3471" y="2303"/>
                      <a:pt x="3498" y="2260"/>
                      <a:pt x="3495" y="2226"/>
                    </a:cubicBezTo>
                    <a:cubicBezTo>
                      <a:pt x="3492" y="2192"/>
                      <a:pt x="3486" y="2150"/>
                      <a:pt x="3498" y="2116"/>
                    </a:cubicBezTo>
                    <a:cubicBezTo>
                      <a:pt x="3510" y="2082"/>
                      <a:pt x="3510" y="2036"/>
                      <a:pt x="3483" y="2009"/>
                    </a:cubicBezTo>
                    <a:cubicBezTo>
                      <a:pt x="3448" y="1972"/>
                      <a:pt x="3305" y="1830"/>
                      <a:pt x="3305" y="1830"/>
                    </a:cubicBezTo>
                    <a:lnTo>
                      <a:pt x="3279" y="1718"/>
                    </a:lnTo>
                    <a:lnTo>
                      <a:pt x="3302" y="1583"/>
                    </a:lnTo>
                    <a:lnTo>
                      <a:pt x="3347" y="1604"/>
                    </a:lnTo>
                    <a:cubicBezTo>
                      <a:pt x="3394" y="1610"/>
                      <a:pt x="3421" y="1595"/>
                      <a:pt x="3451" y="1581"/>
                    </a:cubicBezTo>
                    <a:cubicBezTo>
                      <a:pt x="3480" y="1567"/>
                      <a:pt x="3519" y="1570"/>
                      <a:pt x="3546" y="1590"/>
                    </a:cubicBezTo>
                    <a:cubicBezTo>
                      <a:pt x="3572" y="1610"/>
                      <a:pt x="3596" y="1612"/>
                      <a:pt x="3623" y="1601"/>
                    </a:cubicBezTo>
                    <a:cubicBezTo>
                      <a:pt x="3649" y="1590"/>
                      <a:pt x="3682" y="1587"/>
                      <a:pt x="3703" y="1598"/>
                    </a:cubicBezTo>
                    <a:cubicBezTo>
                      <a:pt x="3724" y="1610"/>
                      <a:pt x="3756" y="1593"/>
                      <a:pt x="3777" y="1578"/>
                    </a:cubicBezTo>
                    <a:cubicBezTo>
                      <a:pt x="3798" y="1564"/>
                      <a:pt x="3833" y="1553"/>
                      <a:pt x="3857" y="1561"/>
                    </a:cubicBezTo>
                    <a:cubicBezTo>
                      <a:pt x="3881" y="1570"/>
                      <a:pt x="3908" y="1564"/>
                      <a:pt x="3922" y="1547"/>
                    </a:cubicBezTo>
                    <a:cubicBezTo>
                      <a:pt x="3937" y="1530"/>
                      <a:pt x="3975" y="1530"/>
                      <a:pt x="4002" y="1536"/>
                    </a:cubicBezTo>
                    <a:cubicBezTo>
                      <a:pt x="4050" y="1547"/>
                      <a:pt x="4124" y="1519"/>
                      <a:pt x="4166" y="1474"/>
                    </a:cubicBezTo>
                    <a:cubicBezTo>
                      <a:pt x="4169" y="1482"/>
                      <a:pt x="4170" y="1490"/>
                      <a:pt x="4169" y="1499"/>
                    </a:cubicBezTo>
                    <a:cubicBezTo>
                      <a:pt x="4163" y="1530"/>
                      <a:pt x="4139" y="1570"/>
                      <a:pt x="4151" y="1595"/>
                    </a:cubicBezTo>
                    <a:cubicBezTo>
                      <a:pt x="4163" y="1621"/>
                      <a:pt x="4172" y="1646"/>
                      <a:pt x="4169" y="1669"/>
                    </a:cubicBezTo>
                    <a:cubicBezTo>
                      <a:pt x="4166" y="1692"/>
                      <a:pt x="4169" y="1720"/>
                      <a:pt x="4178" y="1743"/>
                    </a:cubicBezTo>
                    <a:cubicBezTo>
                      <a:pt x="4186" y="1765"/>
                      <a:pt x="4183" y="1791"/>
                      <a:pt x="4175" y="1805"/>
                    </a:cubicBezTo>
                    <a:cubicBezTo>
                      <a:pt x="4166" y="1819"/>
                      <a:pt x="4178" y="1842"/>
                      <a:pt x="4183" y="1859"/>
                    </a:cubicBezTo>
                    <a:cubicBezTo>
                      <a:pt x="4189" y="1876"/>
                      <a:pt x="4189" y="1893"/>
                      <a:pt x="4183" y="1912"/>
                    </a:cubicBezTo>
                    <a:cubicBezTo>
                      <a:pt x="4178" y="1932"/>
                      <a:pt x="4189" y="1963"/>
                      <a:pt x="4201" y="1983"/>
                    </a:cubicBezTo>
                    <a:cubicBezTo>
                      <a:pt x="4213" y="2003"/>
                      <a:pt x="4213" y="2026"/>
                      <a:pt x="4210" y="2037"/>
                    </a:cubicBezTo>
                    <a:cubicBezTo>
                      <a:pt x="4207" y="2048"/>
                      <a:pt x="4207" y="2071"/>
                      <a:pt x="4210" y="2085"/>
                    </a:cubicBezTo>
                    <a:cubicBezTo>
                      <a:pt x="4213" y="2099"/>
                      <a:pt x="4213" y="2130"/>
                      <a:pt x="4192" y="2139"/>
                    </a:cubicBezTo>
                    <a:cubicBezTo>
                      <a:pt x="4172" y="2147"/>
                      <a:pt x="4163" y="2167"/>
                      <a:pt x="4175" y="2181"/>
                    </a:cubicBezTo>
                    <a:cubicBezTo>
                      <a:pt x="4186" y="2195"/>
                      <a:pt x="4175" y="2212"/>
                      <a:pt x="4154" y="2226"/>
                    </a:cubicBezTo>
                    <a:cubicBezTo>
                      <a:pt x="4133" y="2241"/>
                      <a:pt x="4103" y="2246"/>
                      <a:pt x="4092" y="2269"/>
                    </a:cubicBezTo>
                    <a:cubicBezTo>
                      <a:pt x="4080" y="2291"/>
                      <a:pt x="4056" y="2306"/>
                      <a:pt x="4038" y="2320"/>
                    </a:cubicBezTo>
                    <a:cubicBezTo>
                      <a:pt x="4020" y="2334"/>
                      <a:pt x="3961" y="2365"/>
                      <a:pt x="3952" y="2388"/>
                    </a:cubicBezTo>
                    <a:cubicBezTo>
                      <a:pt x="3943" y="2410"/>
                      <a:pt x="3875" y="2450"/>
                      <a:pt x="3833" y="2461"/>
                    </a:cubicBezTo>
                    <a:cubicBezTo>
                      <a:pt x="3792" y="2473"/>
                      <a:pt x="3709" y="2521"/>
                      <a:pt x="3694" y="2543"/>
                    </a:cubicBezTo>
                    <a:cubicBezTo>
                      <a:pt x="3679" y="2566"/>
                      <a:pt x="3652" y="2591"/>
                      <a:pt x="3632" y="2597"/>
                    </a:cubicBezTo>
                    <a:cubicBezTo>
                      <a:pt x="3611" y="2603"/>
                      <a:pt x="3599" y="2608"/>
                      <a:pt x="3605" y="2625"/>
                    </a:cubicBezTo>
                    <a:cubicBezTo>
                      <a:pt x="3611" y="2642"/>
                      <a:pt x="3575" y="2668"/>
                      <a:pt x="3540" y="2690"/>
                    </a:cubicBezTo>
                    <a:cubicBezTo>
                      <a:pt x="3504" y="2713"/>
                      <a:pt x="3445" y="2758"/>
                      <a:pt x="3424" y="2787"/>
                    </a:cubicBezTo>
                    <a:cubicBezTo>
                      <a:pt x="3403" y="2815"/>
                      <a:pt x="3382" y="2843"/>
                      <a:pt x="3353" y="2846"/>
                    </a:cubicBezTo>
                    <a:cubicBezTo>
                      <a:pt x="3323" y="2849"/>
                      <a:pt x="3323" y="2866"/>
                      <a:pt x="3326" y="2883"/>
                    </a:cubicBezTo>
                    <a:cubicBezTo>
                      <a:pt x="3329" y="2900"/>
                      <a:pt x="3335" y="2914"/>
                      <a:pt x="3323" y="2922"/>
                    </a:cubicBezTo>
                    <a:cubicBezTo>
                      <a:pt x="3311" y="2931"/>
                      <a:pt x="3314" y="2965"/>
                      <a:pt x="3338" y="2973"/>
                    </a:cubicBezTo>
                    <a:cubicBezTo>
                      <a:pt x="3362" y="2982"/>
                      <a:pt x="3388" y="3013"/>
                      <a:pt x="3382" y="3033"/>
                    </a:cubicBezTo>
                    <a:cubicBezTo>
                      <a:pt x="3376" y="3053"/>
                      <a:pt x="3388" y="3078"/>
                      <a:pt x="3403" y="3098"/>
                    </a:cubicBezTo>
                    <a:cubicBezTo>
                      <a:pt x="3418" y="3118"/>
                      <a:pt x="3436" y="3149"/>
                      <a:pt x="3427" y="3171"/>
                    </a:cubicBezTo>
                    <a:cubicBezTo>
                      <a:pt x="3418" y="3194"/>
                      <a:pt x="3418" y="3217"/>
                      <a:pt x="3436" y="3211"/>
                    </a:cubicBezTo>
                    <a:cubicBezTo>
                      <a:pt x="3454" y="3205"/>
                      <a:pt x="3466" y="3228"/>
                      <a:pt x="3463" y="3256"/>
                    </a:cubicBezTo>
                    <a:cubicBezTo>
                      <a:pt x="3460" y="3285"/>
                      <a:pt x="3454" y="3336"/>
                      <a:pt x="3448" y="3355"/>
                    </a:cubicBezTo>
                    <a:cubicBezTo>
                      <a:pt x="3442" y="3375"/>
                      <a:pt x="3442" y="3403"/>
                      <a:pt x="3430" y="3420"/>
                    </a:cubicBezTo>
                    <a:cubicBezTo>
                      <a:pt x="3418" y="3437"/>
                      <a:pt x="3409" y="3449"/>
                      <a:pt x="3403" y="3469"/>
                    </a:cubicBezTo>
                    <a:cubicBezTo>
                      <a:pt x="3397" y="3488"/>
                      <a:pt x="3403" y="3491"/>
                      <a:pt x="3424" y="3471"/>
                    </a:cubicBezTo>
                    <a:cubicBezTo>
                      <a:pt x="3445" y="3452"/>
                      <a:pt x="3448" y="3480"/>
                      <a:pt x="3430" y="3500"/>
                    </a:cubicBezTo>
                    <a:cubicBezTo>
                      <a:pt x="3412" y="3519"/>
                      <a:pt x="3412" y="3548"/>
                      <a:pt x="3409" y="3565"/>
                    </a:cubicBezTo>
                    <a:cubicBezTo>
                      <a:pt x="3406" y="3582"/>
                      <a:pt x="3379" y="3607"/>
                      <a:pt x="3356" y="3610"/>
                    </a:cubicBezTo>
                    <a:cubicBezTo>
                      <a:pt x="3332" y="3613"/>
                      <a:pt x="3305" y="3624"/>
                      <a:pt x="3290" y="3635"/>
                    </a:cubicBezTo>
                    <a:cubicBezTo>
                      <a:pt x="3276" y="3647"/>
                      <a:pt x="3240" y="3655"/>
                      <a:pt x="3216" y="3658"/>
                    </a:cubicBezTo>
                    <a:cubicBezTo>
                      <a:pt x="3193" y="3661"/>
                      <a:pt x="3142" y="3667"/>
                      <a:pt x="3127" y="3689"/>
                    </a:cubicBezTo>
                    <a:cubicBezTo>
                      <a:pt x="3112" y="3712"/>
                      <a:pt x="3092" y="3723"/>
                      <a:pt x="3077" y="3723"/>
                    </a:cubicBezTo>
                    <a:cubicBezTo>
                      <a:pt x="3062" y="3723"/>
                      <a:pt x="3041" y="3746"/>
                      <a:pt x="3029" y="3763"/>
                    </a:cubicBezTo>
                    <a:cubicBezTo>
                      <a:pt x="3018" y="3780"/>
                      <a:pt x="3018" y="3794"/>
                      <a:pt x="3023" y="3814"/>
                    </a:cubicBezTo>
                    <a:cubicBezTo>
                      <a:pt x="3029" y="3833"/>
                      <a:pt x="3035" y="3836"/>
                      <a:pt x="3047" y="3814"/>
                    </a:cubicBezTo>
                    <a:cubicBezTo>
                      <a:pt x="3059" y="3791"/>
                      <a:pt x="3074" y="3800"/>
                      <a:pt x="3071" y="3825"/>
                    </a:cubicBezTo>
                    <a:cubicBezTo>
                      <a:pt x="3068" y="3850"/>
                      <a:pt x="3071" y="3882"/>
                      <a:pt x="3062" y="3907"/>
                    </a:cubicBezTo>
                    <a:cubicBezTo>
                      <a:pt x="3057" y="3922"/>
                      <a:pt x="3052" y="3940"/>
                      <a:pt x="3049" y="3956"/>
                    </a:cubicBezTo>
                    <a:lnTo>
                      <a:pt x="2955" y="3955"/>
                    </a:lnTo>
                    <a:cubicBezTo>
                      <a:pt x="2958" y="3924"/>
                      <a:pt x="2946" y="3879"/>
                      <a:pt x="2952" y="3845"/>
                    </a:cubicBezTo>
                    <a:cubicBezTo>
                      <a:pt x="2956" y="3822"/>
                      <a:pt x="2939" y="3822"/>
                      <a:pt x="2917" y="3817"/>
                    </a:cubicBezTo>
                    <a:close/>
                    <a:moveTo>
                      <a:pt x="2518" y="3210"/>
                    </a:moveTo>
                    <a:cubicBezTo>
                      <a:pt x="2545" y="3203"/>
                      <a:pt x="2588" y="3204"/>
                      <a:pt x="2608" y="3214"/>
                    </a:cubicBezTo>
                    <a:cubicBezTo>
                      <a:pt x="2638" y="3228"/>
                      <a:pt x="2679" y="3231"/>
                      <a:pt x="2706" y="3225"/>
                    </a:cubicBezTo>
                    <a:cubicBezTo>
                      <a:pt x="2733" y="3220"/>
                      <a:pt x="2759" y="3217"/>
                      <a:pt x="2783" y="3228"/>
                    </a:cubicBezTo>
                    <a:cubicBezTo>
                      <a:pt x="2797" y="3235"/>
                      <a:pt x="2819" y="3246"/>
                      <a:pt x="2831" y="3261"/>
                    </a:cubicBezTo>
                    <a:lnTo>
                      <a:pt x="2994" y="3087"/>
                    </a:lnTo>
                    <a:cubicBezTo>
                      <a:pt x="2994" y="3087"/>
                      <a:pt x="3015" y="3061"/>
                      <a:pt x="3009" y="3021"/>
                    </a:cubicBezTo>
                    <a:cubicBezTo>
                      <a:pt x="3003" y="2982"/>
                      <a:pt x="3032" y="2959"/>
                      <a:pt x="3053" y="2942"/>
                    </a:cubicBezTo>
                    <a:cubicBezTo>
                      <a:pt x="3074" y="2925"/>
                      <a:pt x="3080" y="2888"/>
                      <a:pt x="3059" y="2857"/>
                    </a:cubicBezTo>
                    <a:cubicBezTo>
                      <a:pt x="3038" y="2826"/>
                      <a:pt x="3038" y="2787"/>
                      <a:pt x="3050" y="2758"/>
                    </a:cubicBezTo>
                    <a:cubicBezTo>
                      <a:pt x="3062" y="2730"/>
                      <a:pt x="3068" y="2710"/>
                      <a:pt x="3062" y="2685"/>
                    </a:cubicBezTo>
                    <a:cubicBezTo>
                      <a:pt x="3056" y="2659"/>
                      <a:pt x="3065" y="2623"/>
                      <a:pt x="3077" y="2600"/>
                    </a:cubicBezTo>
                    <a:cubicBezTo>
                      <a:pt x="3089" y="2577"/>
                      <a:pt x="3092" y="2515"/>
                      <a:pt x="3083" y="2484"/>
                    </a:cubicBezTo>
                    <a:cubicBezTo>
                      <a:pt x="3074" y="2453"/>
                      <a:pt x="3059" y="2424"/>
                      <a:pt x="3056" y="2388"/>
                    </a:cubicBezTo>
                    <a:cubicBezTo>
                      <a:pt x="3053" y="2351"/>
                      <a:pt x="3003" y="2331"/>
                      <a:pt x="2970" y="2334"/>
                    </a:cubicBezTo>
                    <a:cubicBezTo>
                      <a:pt x="2937" y="2337"/>
                      <a:pt x="2875" y="2320"/>
                      <a:pt x="2851" y="2300"/>
                    </a:cubicBezTo>
                    <a:cubicBezTo>
                      <a:pt x="2828" y="2280"/>
                      <a:pt x="2789" y="2274"/>
                      <a:pt x="2759" y="2277"/>
                    </a:cubicBezTo>
                    <a:cubicBezTo>
                      <a:pt x="2730" y="2280"/>
                      <a:pt x="2688" y="2266"/>
                      <a:pt x="2688" y="2266"/>
                    </a:cubicBezTo>
                    <a:lnTo>
                      <a:pt x="2688" y="2218"/>
                    </a:lnTo>
                    <a:cubicBezTo>
                      <a:pt x="2677" y="2221"/>
                      <a:pt x="2667" y="2221"/>
                      <a:pt x="2659" y="2226"/>
                    </a:cubicBezTo>
                    <a:cubicBezTo>
                      <a:pt x="2635" y="2243"/>
                      <a:pt x="2599" y="2241"/>
                      <a:pt x="2578" y="2232"/>
                    </a:cubicBezTo>
                    <a:cubicBezTo>
                      <a:pt x="2558" y="2224"/>
                      <a:pt x="2525" y="2232"/>
                      <a:pt x="2504" y="2243"/>
                    </a:cubicBezTo>
                    <a:cubicBezTo>
                      <a:pt x="2484" y="2255"/>
                      <a:pt x="2466" y="2280"/>
                      <a:pt x="2466" y="2317"/>
                    </a:cubicBezTo>
                    <a:cubicBezTo>
                      <a:pt x="2466" y="2354"/>
                      <a:pt x="2427" y="2382"/>
                      <a:pt x="2406" y="2388"/>
                    </a:cubicBezTo>
                    <a:cubicBezTo>
                      <a:pt x="2386" y="2393"/>
                      <a:pt x="2365" y="2407"/>
                      <a:pt x="2344" y="2430"/>
                    </a:cubicBezTo>
                    <a:cubicBezTo>
                      <a:pt x="2323" y="2453"/>
                      <a:pt x="2300" y="2473"/>
                      <a:pt x="2270" y="2492"/>
                    </a:cubicBezTo>
                    <a:cubicBezTo>
                      <a:pt x="2240" y="2512"/>
                      <a:pt x="2214" y="2535"/>
                      <a:pt x="2190" y="2560"/>
                    </a:cubicBezTo>
                    <a:cubicBezTo>
                      <a:pt x="2166" y="2586"/>
                      <a:pt x="2125" y="2589"/>
                      <a:pt x="2095" y="2572"/>
                    </a:cubicBezTo>
                    <a:cubicBezTo>
                      <a:pt x="2065" y="2555"/>
                      <a:pt x="2033" y="2555"/>
                      <a:pt x="2006" y="2557"/>
                    </a:cubicBezTo>
                    <a:cubicBezTo>
                      <a:pt x="1985" y="2560"/>
                      <a:pt x="1968" y="2559"/>
                      <a:pt x="1955" y="2546"/>
                    </a:cubicBezTo>
                    <a:cubicBezTo>
                      <a:pt x="1991" y="2583"/>
                      <a:pt x="2021" y="2648"/>
                      <a:pt x="2024" y="2676"/>
                    </a:cubicBezTo>
                    <a:cubicBezTo>
                      <a:pt x="2027" y="2705"/>
                      <a:pt x="2062" y="2758"/>
                      <a:pt x="2107" y="2789"/>
                    </a:cubicBezTo>
                    <a:cubicBezTo>
                      <a:pt x="2151" y="2821"/>
                      <a:pt x="2228" y="2886"/>
                      <a:pt x="2276" y="2914"/>
                    </a:cubicBezTo>
                    <a:cubicBezTo>
                      <a:pt x="2323" y="2942"/>
                      <a:pt x="2332" y="2990"/>
                      <a:pt x="2335" y="3036"/>
                    </a:cubicBezTo>
                    <a:cubicBezTo>
                      <a:pt x="2338" y="3081"/>
                      <a:pt x="2362" y="3120"/>
                      <a:pt x="2412" y="3132"/>
                    </a:cubicBezTo>
                    <a:cubicBezTo>
                      <a:pt x="2463" y="3143"/>
                      <a:pt x="2504" y="3164"/>
                      <a:pt x="2518" y="3210"/>
                    </a:cubicBezTo>
                    <a:close/>
                    <a:moveTo>
                      <a:pt x="1200" y="3618"/>
                    </a:moveTo>
                    <a:lnTo>
                      <a:pt x="1200" y="4209"/>
                    </a:lnTo>
                    <a:cubicBezTo>
                      <a:pt x="1193" y="4211"/>
                      <a:pt x="1183" y="4212"/>
                      <a:pt x="1177" y="4216"/>
                    </a:cubicBezTo>
                    <a:cubicBezTo>
                      <a:pt x="1141" y="4242"/>
                      <a:pt x="1101" y="4272"/>
                      <a:pt x="1072" y="4266"/>
                    </a:cubicBezTo>
                    <a:cubicBezTo>
                      <a:pt x="1042" y="4261"/>
                      <a:pt x="1012" y="4255"/>
                      <a:pt x="982" y="4264"/>
                    </a:cubicBezTo>
                    <a:cubicBezTo>
                      <a:pt x="953" y="4272"/>
                      <a:pt x="926" y="4272"/>
                      <a:pt x="911" y="4255"/>
                    </a:cubicBezTo>
                    <a:cubicBezTo>
                      <a:pt x="896" y="4238"/>
                      <a:pt x="870" y="4230"/>
                      <a:pt x="849" y="4232"/>
                    </a:cubicBezTo>
                    <a:cubicBezTo>
                      <a:pt x="828" y="4235"/>
                      <a:pt x="807" y="4230"/>
                      <a:pt x="801" y="4207"/>
                    </a:cubicBezTo>
                    <a:cubicBezTo>
                      <a:pt x="795" y="4184"/>
                      <a:pt x="781" y="4173"/>
                      <a:pt x="763" y="4190"/>
                    </a:cubicBezTo>
                    <a:cubicBezTo>
                      <a:pt x="745" y="4207"/>
                      <a:pt x="729" y="4223"/>
                      <a:pt x="695" y="4230"/>
                    </a:cubicBezTo>
                    <a:cubicBezTo>
                      <a:pt x="668" y="4218"/>
                      <a:pt x="644" y="4204"/>
                      <a:pt x="638" y="4184"/>
                    </a:cubicBezTo>
                    <a:cubicBezTo>
                      <a:pt x="632" y="4164"/>
                      <a:pt x="617" y="4150"/>
                      <a:pt x="600" y="4148"/>
                    </a:cubicBezTo>
                    <a:cubicBezTo>
                      <a:pt x="582" y="4145"/>
                      <a:pt x="567" y="4114"/>
                      <a:pt x="561" y="4091"/>
                    </a:cubicBezTo>
                    <a:cubicBezTo>
                      <a:pt x="555" y="4068"/>
                      <a:pt x="543" y="4046"/>
                      <a:pt x="528" y="4023"/>
                    </a:cubicBezTo>
                    <a:cubicBezTo>
                      <a:pt x="514" y="4000"/>
                      <a:pt x="499" y="3949"/>
                      <a:pt x="499" y="3924"/>
                    </a:cubicBezTo>
                    <a:cubicBezTo>
                      <a:pt x="499" y="3899"/>
                      <a:pt x="481" y="3865"/>
                      <a:pt x="463" y="3848"/>
                    </a:cubicBezTo>
                    <a:cubicBezTo>
                      <a:pt x="445" y="3831"/>
                      <a:pt x="436" y="3797"/>
                      <a:pt x="442" y="3771"/>
                    </a:cubicBezTo>
                    <a:cubicBezTo>
                      <a:pt x="448" y="3746"/>
                      <a:pt x="442" y="3729"/>
                      <a:pt x="433" y="3715"/>
                    </a:cubicBezTo>
                    <a:cubicBezTo>
                      <a:pt x="425" y="3700"/>
                      <a:pt x="425" y="3686"/>
                      <a:pt x="433" y="3672"/>
                    </a:cubicBezTo>
                    <a:cubicBezTo>
                      <a:pt x="442" y="3658"/>
                      <a:pt x="436" y="3633"/>
                      <a:pt x="419" y="3610"/>
                    </a:cubicBezTo>
                    <a:cubicBezTo>
                      <a:pt x="401" y="3587"/>
                      <a:pt x="398" y="3570"/>
                      <a:pt x="404" y="3553"/>
                    </a:cubicBezTo>
                    <a:cubicBezTo>
                      <a:pt x="410" y="3536"/>
                      <a:pt x="398" y="3505"/>
                      <a:pt x="389" y="3483"/>
                    </a:cubicBezTo>
                    <a:cubicBezTo>
                      <a:pt x="380" y="3460"/>
                      <a:pt x="383" y="3409"/>
                      <a:pt x="386" y="3381"/>
                    </a:cubicBezTo>
                    <a:cubicBezTo>
                      <a:pt x="389" y="3352"/>
                      <a:pt x="386" y="3319"/>
                      <a:pt x="407" y="3321"/>
                    </a:cubicBezTo>
                    <a:cubicBezTo>
                      <a:pt x="427" y="3324"/>
                      <a:pt x="427" y="3307"/>
                      <a:pt x="404" y="3279"/>
                    </a:cubicBezTo>
                    <a:cubicBezTo>
                      <a:pt x="380" y="3251"/>
                      <a:pt x="362" y="3222"/>
                      <a:pt x="356" y="3203"/>
                    </a:cubicBezTo>
                    <a:cubicBezTo>
                      <a:pt x="350" y="3183"/>
                      <a:pt x="336" y="3169"/>
                      <a:pt x="321" y="3154"/>
                    </a:cubicBezTo>
                    <a:cubicBezTo>
                      <a:pt x="306" y="3140"/>
                      <a:pt x="291" y="3112"/>
                      <a:pt x="285" y="3089"/>
                    </a:cubicBezTo>
                    <a:cubicBezTo>
                      <a:pt x="279" y="3067"/>
                      <a:pt x="267" y="3010"/>
                      <a:pt x="252" y="2985"/>
                    </a:cubicBezTo>
                    <a:cubicBezTo>
                      <a:pt x="238" y="2959"/>
                      <a:pt x="178" y="2883"/>
                      <a:pt x="175" y="2849"/>
                    </a:cubicBezTo>
                    <a:cubicBezTo>
                      <a:pt x="172" y="2815"/>
                      <a:pt x="152" y="2767"/>
                      <a:pt x="140" y="2744"/>
                    </a:cubicBezTo>
                    <a:cubicBezTo>
                      <a:pt x="128" y="2722"/>
                      <a:pt x="110" y="2690"/>
                      <a:pt x="83" y="2682"/>
                    </a:cubicBezTo>
                    <a:cubicBezTo>
                      <a:pt x="57" y="2673"/>
                      <a:pt x="48" y="2648"/>
                      <a:pt x="45" y="2631"/>
                    </a:cubicBezTo>
                    <a:cubicBezTo>
                      <a:pt x="42" y="2614"/>
                      <a:pt x="30" y="2586"/>
                      <a:pt x="18" y="2572"/>
                    </a:cubicBezTo>
                    <a:cubicBezTo>
                      <a:pt x="6" y="2557"/>
                      <a:pt x="0" y="2509"/>
                      <a:pt x="12" y="2484"/>
                    </a:cubicBezTo>
                    <a:cubicBezTo>
                      <a:pt x="19" y="2469"/>
                      <a:pt x="18" y="2457"/>
                      <a:pt x="16" y="2444"/>
                    </a:cubicBezTo>
                    <a:cubicBezTo>
                      <a:pt x="34" y="2433"/>
                      <a:pt x="63" y="2433"/>
                      <a:pt x="86" y="2441"/>
                    </a:cubicBezTo>
                    <a:cubicBezTo>
                      <a:pt x="110" y="2450"/>
                      <a:pt x="131" y="2447"/>
                      <a:pt x="155" y="2433"/>
                    </a:cubicBezTo>
                    <a:cubicBezTo>
                      <a:pt x="178" y="2419"/>
                      <a:pt x="211" y="2410"/>
                      <a:pt x="247" y="2436"/>
                    </a:cubicBezTo>
                    <a:cubicBezTo>
                      <a:pt x="282" y="2461"/>
                      <a:pt x="333" y="2456"/>
                      <a:pt x="333" y="2456"/>
                    </a:cubicBezTo>
                    <a:lnTo>
                      <a:pt x="953" y="2456"/>
                    </a:lnTo>
                    <a:cubicBezTo>
                      <a:pt x="953" y="2456"/>
                      <a:pt x="982" y="2509"/>
                      <a:pt x="1015" y="2529"/>
                    </a:cubicBezTo>
                    <a:cubicBezTo>
                      <a:pt x="1048" y="2549"/>
                      <a:pt x="1104" y="2563"/>
                      <a:pt x="1134" y="2555"/>
                    </a:cubicBezTo>
                    <a:cubicBezTo>
                      <a:pt x="1163" y="2546"/>
                      <a:pt x="1205" y="2546"/>
                      <a:pt x="1240" y="2560"/>
                    </a:cubicBezTo>
                    <a:cubicBezTo>
                      <a:pt x="1276" y="2574"/>
                      <a:pt x="1335" y="2574"/>
                      <a:pt x="1335" y="2574"/>
                    </a:cubicBezTo>
                    <a:lnTo>
                      <a:pt x="1816" y="2471"/>
                    </a:lnTo>
                    <a:cubicBezTo>
                      <a:pt x="1832" y="2483"/>
                      <a:pt x="1848" y="2488"/>
                      <a:pt x="1860" y="2489"/>
                    </a:cubicBezTo>
                    <a:cubicBezTo>
                      <a:pt x="1881" y="2492"/>
                      <a:pt x="1932" y="2509"/>
                      <a:pt x="1944" y="2529"/>
                    </a:cubicBezTo>
                    <a:cubicBezTo>
                      <a:pt x="1946" y="2533"/>
                      <a:pt x="1953" y="2537"/>
                      <a:pt x="1956" y="2540"/>
                    </a:cubicBezTo>
                    <a:cubicBezTo>
                      <a:pt x="1956" y="2540"/>
                      <a:pt x="1917" y="2577"/>
                      <a:pt x="1863" y="2577"/>
                    </a:cubicBezTo>
                    <a:cubicBezTo>
                      <a:pt x="1837" y="2577"/>
                      <a:pt x="1810" y="2580"/>
                      <a:pt x="1780" y="2600"/>
                    </a:cubicBezTo>
                    <a:cubicBezTo>
                      <a:pt x="1751" y="2620"/>
                      <a:pt x="1709" y="2651"/>
                      <a:pt x="1709" y="2651"/>
                    </a:cubicBezTo>
                    <a:lnTo>
                      <a:pt x="1662" y="2580"/>
                    </a:lnTo>
                    <a:lnTo>
                      <a:pt x="1356" y="2648"/>
                    </a:lnTo>
                    <a:lnTo>
                      <a:pt x="1356" y="3194"/>
                    </a:lnTo>
                    <a:lnTo>
                      <a:pt x="1200" y="3194"/>
                    </a:lnTo>
                    <a:lnTo>
                      <a:pt x="1200" y="3618"/>
                    </a:lnTo>
                    <a:close/>
                    <a:moveTo>
                      <a:pt x="2519" y="3211"/>
                    </a:moveTo>
                    <a:cubicBezTo>
                      <a:pt x="2504" y="3166"/>
                      <a:pt x="2463" y="3143"/>
                      <a:pt x="2412" y="3132"/>
                    </a:cubicBezTo>
                    <a:cubicBezTo>
                      <a:pt x="2362" y="3120"/>
                      <a:pt x="2338" y="3081"/>
                      <a:pt x="2335" y="3036"/>
                    </a:cubicBezTo>
                    <a:cubicBezTo>
                      <a:pt x="2332" y="2990"/>
                      <a:pt x="2323" y="2942"/>
                      <a:pt x="2276" y="2914"/>
                    </a:cubicBezTo>
                    <a:cubicBezTo>
                      <a:pt x="2228" y="2886"/>
                      <a:pt x="2151" y="2821"/>
                      <a:pt x="2107" y="2789"/>
                    </a:cubicBezTo>
                    <a:cubicBezTo>
                      <a:pt x="2062" y="2758"/>
                      <a:pt x="2027" y="2705"/>
                      <a:pt x="2024" y="2676"/>
                    </a:cubicBezTo>
                    <a:cubicBezTo>
                      <a:pt x="2021" y="2648"/>
                      <a:pt x="1991" y="2583"/>
                      <a:pt x="1955" y="2546"/>
                    </a:cubicBezTo>
                    <a:cubicBezTo>
                      <a:pt x="1955" y="2546"/>
                      <a:pt x="1917" y="2577"/>
                      <a:pt x="1863" y="2577"/>
                    </a:cubicBezTo>
                    <a:cubicBezTo>
                      <a:pt x="1837" y="2577"/>
                      <a:pt x="1810" y="2580"/>
                      <a:pt x="1780" y="2600"/>
                    </a:cubicBezTo>
                    <a:cubicBezTo>
                      <a:pt x="1751" y="2620"/>
                      <a:pt x="1709" y="2651"/>
                      <a:pt x="1709" y="2651"/>
                    </a:cubicBezTo>
                    <a:lnTo>
                      <a:pt x="1662" y="2580"/>
                    </a:lnTo>
                    <a:lnTo>
                      <a:pt x="1356" y="2648"/>
                    </a:lnTo>
                    <a:lnTo>
                      <a:pt x="1356" y="3194"/>
                    </a:lnTo>
                    <a:lnTo>
                      <a:pt x="1200" y="3194"/>
                    </a:lnTo>
                    <a:lnTo>
                      <a:pt x="1202" y="3624"/>
                    </a:lnTo>
                    <a:cubicBezTo>
                      <a:pt x="1244" y="3667"/>
                      <a:pt x="1273" y="3717"/>
                      <a:pt x="1291" y="3754"/>
                    </a:cubicBezTo>
                    <a:cubicBezTo>
                      <a:pt x="1309" y="3791"/>
                      <a:pt x="1312" y="3839"/>
                      <a:pt x="1303" y="3870"/>
                    </a:cubicBezTo>
                    <a:cubicBezTo>
                      <a:pt x="1294" y="3901"/>
                      <a:pt x="1303" y="3935"/>
                      <a:pt x="1318" y="3958"/>
                    </a:cubicBezTo>
                    <a:cubicBezTo>
                      <a:pt x="1332" y="3981"/>
                      <a:pt x="1395" y="4006"/>
                      <a:pt x="1433" y="3972"/>
                    </a:cubicBezTo>
                    <a:cubicBezTo>
                      <a:pt x="1472" y="3938"/>
                      <a:pt x="1499" y="3910"/>
                      <a:pt x="1525" y="3904"/>
                    </a:cubicBezTo>
                    <a:cubicBezTo>
                      <a:pt x="1552" y="3899"/>
                      <a:pt x="1588" y="3865"/>
                      <a:pt x="1611" y="3833"/>
                    </a:cubicBezTo>
                    <a:cubicBezTo>
                      <a:pt x="1635" y="3802"/>
                      <a:pt x="1682" y="3771"/>
                      <a:pt x="1715" y="3763"/>
                    </a:cubicBezTo>
                    <a:cubicBezTo>
                      <a:pt x="1748" y="3754"/>
                      <a:pt x="1777" y="3751"/>
                      <a:pt x="1816" y="3766"/>
                    </a:cubicBezTo>
                    <a:cubicBezTo>
                      <a:pt x="1855" y="3780"/>
                      <a:pt x="1908" y="3791"/>
                      <a:pt x="1947" y="3780"/>
                    </a:cubicBezTo>
                    <a:cubicBezTo>
                      <a:pt x="1985" y="3768"/>
                      <a:pt x="2021" y="3734"/>
                      <a:pt x="2033" y="3698"/>
                    </a:cubicBezTo>
                    <a:cubicBezTo>
                      <a:pt x="2044" y="3661"/>
                      <a:pt x="2047" y="3633"/>
                      <a:pt x="2086" y="3613"/>
                    </a:cubicBezTo>
                    <a:cubicBezTo>
                      <a:pt x="2125" y="3593"/>
                      <a:pt x="2160" y="3559"/>
                      <a:pt x="2172" y="3517"/>
                    </a:cubicBezTo>
                    <a:cubicBezTo>
                      <a:pt x="2184" y="3474"/>
                      <a:pt x="2196" y="3432"/>
                      <a:pt x="2234" y="3412"/>
                    </a:cubicBezTo>
                    <a:cubicBezTo>
                      <a:pt x="2273" y="3392"/>
                      <a:pt x="2311" y="3384"/>
                      <a:pt x="2332" y="3344"/>
                    </a:cubicBezTo>
                    <a:cubicBezTo>
                      <a:pt x="2353" y="3304"/>
                      <a:pt x="2365" y="3282"/>
                      <a:pt x="2409" y="3268"/>
                    </a:cubicBezTo>
                    <a:cubicBezTo>
                      <a:pt x="2454" y="3253"/>
                      <a:pt x="2466" y="3248"/>
                      <a:pt x="2498" y="3225"/>
                    </a:cubicBezTo>
                    <a:cubicBezTo>
                      <a:pt x="2509" y="3218"/>
                      <a:pt x="2507" y="3214"/>
                      <a:pt x="2519" y="3211"/>
                    </a:cubicBezTo>
                    <a:close/>
                    <a:moveTo>
                      <a:pt x="1202" y="3624"/>
                    </a:moveTo>
                    <a:cubicBezTo>
                      <a:pt x="1243" y="3667"/>
                      <a:pt x="1273" y="3717"/>
                      <a:pt x="1291" y="3754"/>
                    </a:cubicBezTo>
                    <a:cubicBezTo>
                      <a:pt x="1309" y="3791"/>
                      <a:pt x="1312" y="3839"/>
                      <a:pt x="1303" y="3870"/>
                    </a:cubicBezTo>
                    <a:cubicBezTo>
                      <a:pt x="1294" y="3901"/>
                      <a:pt x="1303" y="3935"/>
                      <a:pt x="1318" y="3958"/>
                    </a:cubicBezTo>
                    <a:cubicBezTo>
                      <a:pt x="1332" y="3981"/>
                      <a:pt x="1395" y="4006"/>
                      <a:pt x="1433" y="3972"/>
                    </a:cubicBezTo>
                    <a:cubicBezTo>
                      <a:pt x="1472" y="3938"/>
                      <a:pt x="1499" y="3910"/>
                      <a:pt x="1525" y="3904"/>
                    </a:cubicBezTo>
                    <a:cubicBezTo>
                      <a:pt x="1552" y="3899"/>
                      <a:pt x="1588" y="3865"/>
                      <a:pt x="1611" y="3833"/>
                    </a:cubicBezTo>
                    <a:cubicBezTo>
                      <a:pt x="1635" y="3802"/>
                      <a:pt x="1682" y="3771"/>
                      <a:pt x="1715" y="3763"/>
                    </a:cubicBezTo>
                    <a:cubicBezTo>
                      <a:pt x="1748" y="3754"/>
                      <a:pt x="1777" y="3751"/>
                      <a:pt x="1816" y="3766"/>
                    </a:cubicBezTo>
                    <a:cubicBezTo>
                      <a:pt x="1855" y="3780"/>
                      <a:pt x="1908" y="3791"/>
                      <a:pt x="1947" y="3780"/>
                    </a:cubicBezTo>
                    <a:cubicBezTo>
                      <a:pt x="1985" y="3768"/>
                      <a:pt x="2021" y="3734"/>
                      <a:pt x="2033" y="3698"/>
                    </a:cubicBezTo>
                    <a:cubicBezTo>
                      <a:pt x="2044" y="3661"/>
                      <a:pt x="2047" y="3633"/>
                      <a:pt x="2086" y="3613"/>
                    </a:cubicBezTo>
                    <a:cubicBezTo>
                      <a:pt x="2125" y="3593"/>
                      <a:pt x="2160" y="3559"/>
                      <a:pt x="2172" y="3517"/>
                    </a:cubicBezTo>
                    <a:cubicBezTo>
                      <a:pt x="2184" y="3474"/>
                      <a:pt x="2196" y="3432"/>
                      <a:pt x="2234" y="3412"/>
                    </a:cubicBezTo>
                    <a:cubicBezTo>
                      <a:pt x="2273" y="3392"/>
                      <a:pt x="2311" y="3384"/>
                      <a:pt x="2332" y="3344"/>
                    </a:cubicBezTo>
                    <a:cubicBezTo>
                      <a:pt x="2353" y="3304"/>
                      <a:pt x="2365" y="3282"/>
                      <a:pt x="2409" y="3268"/>
                    </a:cubicBezTo>
                    <a:cubicBezTo>
                      <a:pt x="2454" y="3253"/>
                      <a:pt x="2466" y="3248"/>
                      <a:pt x="2498" y="3225"/>
                    </a:cubicBezTo>
                    <a:cubicBezTo>
                      <a:pt x="2531" y="3203"/>
                      <a:pt x="2578" y="3200"/>
                      <a:pt x="2608" y="3214"/>
                    </a:cubicBezTo>
                    <a:cubicBezTo>
                      <a:pt x="2638" y="3228"/>
                      <a:pt x="2679" y="3231"/>
                      <a:pt x="2706" y="3225"/>
                    </a:cubicBezTo>
                    <a:cubicBezTo>
                      <a:pt x="2733" y="3220"/>
                      <a:pt x="2759" y="3217"/>
                      <a:pt x="2783" y="3228"/>
                    </a:cubicBezTo>
                    <a:cubicBezTo>
                      <a:pt x="2807" y="3239"/>
                      <a:pt x="2837" y="3265"/>
                      <a:pt x="2842" y="3302"/>
                    </a:cubicBezTo>
                    <a:cubicBezTo>
                      <a:pt x="2848" y="3338"/>
                      <a:pt x="2840" y="3378"/>
                      <a:pt x="2866" y="3418"/>
                    </a:cubicBezTo>
                    <a:cubicBezTo>
                      <a:pt x="2893" y="3457"/>
                      <a:pt x="2911" y="3511"/>
                      <a:pt x="2926" y="3539"/>
                    </a:cubicBezTo>
                    <a:cubicBezTo>
                      <a:pt x="2940" y="3568"/>
                      <a:pt x="2946" y="3621"/>
                      <a:pt x="2940" y="3652"/>
                    </a:cubicBezTo>
                    <a:cubicBezTo>
                      <a:pt x="2934" y="3684"/>
                      <a:pt x="2920" y="3754"/>
                      <a:pt x="2917" y="3817"/>
                    </a:cubicBezTo>
                    <a:cubicBezTo>
                      <a:pt x="2905" y="3814"/>
                      <a:pt x="2890" y="3804"/>
                      <a:pt x="2881" y="3800"/>
                    </a:cubicBezTo>
                    <a:cubicBezTo>
                      <a:pt x="2854" y="3785"/>
                      <a:pt x="2831" y="3785"/>
                      <a:pt x="2819" y="3811"/>
                    </a:cubicBezTo>
                    <a:cubicBezTo>
                      <a:pt x="2807" y="3836"/>
                      <a:pt x="2792" y="3856"/>
                      <a:pt x="2774" y="3882"/>
                    </a:cubicBezTo>
                    <a:cubicBezTo>
                      <a:pt x="2756" y="3907"/>
                      <a:pt x="2774" y="3950"/>
                      <a:pt x="2789" y="3978"/>
                    </a:cubicBezTo>
                    <a:cubicBezTo>
                      <a:pt x="2804" y="4006"/>
                      <a:pt x="2842" y="4020"/>
                      <a:pt x="2896" y="4023"/>
                    </a:cubicBezTo>
                    <a:cubicBezTo>
                      <a:pt x="2949" y="4026"/>
                      <a:pt x="2950" y="3983"/>
                      <a:pt x="2953" y="3952"/>
                    </a:cubicBezTo>
                    <a:lnTo>
                      <a:pt x="3050" y="3955"/>
                    </a:lnTo>
                    <a:cubicBezTo>
                      <a:pt x="3048" y="3966"/>
                      <a:pt x="3044" y="3979"/>
                      <a:pt x="3044" y="3989"/>
                    </a:cubicBezTo>
                    <a:cubicBezTo>
                      <a:pt x="3044" y="4015"/>
                      <a:pt x="3044" y="4049"/>
                      <a:pt x="3029" y="4068"/>
                    </a:cubicBezTo>
                    <a:cubicBezTo>
                      <a:pt x="3015" y="4088"/>
                      <a:pt x="2991" y="4128"/>
                      <a:pt x="2991" y="4162"/>
                    </a:cubicBezTo>
                    <a:cubicBezTo>
                      <a:pt x="2991" y="4196"/>
                      <a:pt x="2958" y="4238"/>
                      <a:pt x="2934" y="4249"/>
                    </a:cubicBezTo>
                    <a:cubicBezTo>
                      <a:pt x="2911" y="4261"/>
                      <a:pt x="2869" y="4289"/>
                      <a:pt x="2857" y="4309"/>
                    </a:cubicBezTo>
                    <a:cubicBezTo>
                      <a:pt x="2845" y="4329"/>
                      <a:pt x="2825" y="4351"/>
                      <a:pt x="2810" y="4377"/>
                    </a:cubicBezTo>
                    <a:cubicBezTo>
                      <a:pt x="2795" y="4402"/>
                      <a:pt x="2774" y="4419"/>
                      <a:pt x="2765" y="4447"/>
                    </a:cubicBezTo>
                    <a:cubicBezTo>
                      <a:pt x="2756" y="4476"/>
                      <a:pt x="2742" y="4507"/>
                      <a:pt x="2721" y="4530"/>
                    </a:cubicBezTo>
                    <a:cubicBezTo>
                      <a:pt x="2700" y="4552"/>
                      <a:pt x="2688" y="4569"/>
                      <a:pt x="2676" y="4603"/>
                    </a:cubicBezTo>
                    <a:cubicBezTo>
                      <a:pt x="2664" y="4637"/>
                      <a:pt x="2635" y="4677"/>
                      <a:pt x="2605" y="4691"/>
                    </a:cubicBezTo>
                    <a:cubicBezTo>
                      <a:pt x="2575" y="4705"/>
                      <a:pt x="2558" y="4728"/>
                      <a:pt x="2543" y="4747"/>
                    </a:cubicBezTo>
                    <a:cubicBezTo>
                      <a:pt x="2528" y="4767"/>
                      <a:pt x="2510" y="4787"/>
                      <a:pt x="2492" y="4795"/>
                    </a:cubicBezTo>
                    <a:cubicBezTo>
                      <a:pt x="2475" y="4804"/>
                      <a:pt x="2469" y="4818"/>
                      <a:pt x="2454" y="4835"/>
                    </a:cubicBezTo>
                    <a:cubicBezTo>
                      <a:pt x="2439" y="4852"/>
                      <a:pt x="2421" y="4875"/>
                      <a:pt x="2400" y="4878"/>
                    </a:cubicBezTo>
                    <a:cubicBezTo>
                      <a:pt x="2380" y="4880"/>
                      <a:pt x="2362" y="4897"/>
                      <a:pt x="2356" y="4911"/>
                    </a:cubicBezTo>
                    <a:cubicBezTo>
                      <a:pt x="2350" y="4926"/>
                      <a:pt x="2326" y="4954"/>
                      <a:pt x="2303" y="4965"/>
                    </a:cubicBezTo>
                    <a:cubicBezTo>
                      <a:pt x="2279" y="4977"/>
                      <a:pt x="2246" y="4999"/>
                      <a:pt x="2228" y="5025"/>
                    </a:cubicBezTo>
                    <a:cubicBezTo>
                      <a:pt x="2211" y="5050"/>
                      <a:pt x="2154" y="5076"/>
                      <a:pt x="2130" y="5073"/>
                    </a:cubicBezTo>
                    <a:cubicBezTo>
                      <a:pt x="2107" y="5070"/>
                      <a:pt x="2071" y="5078"/>
                      <a:pt x="2047" y="5084"/>
                    </a:cubicBezTo>
                    <a:cubicBezTo>
                      <a:pt x="2024" y="5090"/>
                      <a:pt x="2006" y="5093"/>
                      <a:pt x="2000" y="5112"/>
                    </a:cubicBezTo>
                    <a:cubicBezTo>
                      <a:pt x="1994" y="5132"/>
                      <a:pt x="1979" y="5132"/>
                      <a:pt x="1947" y="5124"/>
                    </a:cubicBezTo>
                    <a:cubicBezTo>
                      <a:pt x="1914" y="5115"/>
                      <a:pt x="1890" y="5115"/>
                      <a:pt x="1893" y="5135"/>
                    </a:cubicBezTo>
                    <a:cubicBezTo>
                      <a:pt x="1896" y="5155"/>
                      <a:pt x="1875" y="5160"/>
                      <a:pt x="1846" y="5152"/>
                    </a:cubicBezTo>
                    <a:cubicBezTo>
                      <a:pt x="1816" y="5144"/>
                      <a:pt x="1771" y="5146"/>
                      <a:pt x="1748" y="5144"/>
                    </a:cubicBezTo>
                    <a:cubicBezTo>
                      <a:pt x="1724" y="5141"/>
                      <a:pt x="1662" y="5149"/>
                      <a:pt x="1638" y="5155"/>
                    </a:cubicBezTo>
                    <a:cubicBezTo>
                      <a:pt x="1614" y="5160"/>
                      <a:pt x="1537" y="5175"/>
                      <a:pt x="1513" y="5192"/>
                    </a:cubicBezTo>
                    <a:cubicBezTo>
                      <a:pt x="1490" y="5209"/>
                      <a:pt x="1445" y="5217"/>
                      <a:pt x="1424" y="5211"/>
                    </a:cubicBezTo>
                    <a:cubicBezTo>
                      <a:pt x="1404" y="5206"/>
                      <a:pt x="1362" y="5200"/>
                      <a:pt x="1347" y="5214"/>
                    </a:cubicBezTo>
                    <a:cubicBezTo>
                      <a:pt x="1332" y="5228"/>
                      <a:pt x="1306" y="5240"/>
                      <a:pt x="1291" y="5237"/>
                    </a:cubicBezTo>
                    <a:cubicBezTo>
                      <a:pt x="1276" y="5234"/>
                      <a:pt x="1243" y="5234"/>
                      <a:pt x="1220" y="5240"/>
                    </a:cubicBezTo>
                    <a:cubicBezTo>
                      <a:pt x="1196" y="5245"/>
                      <a:pt x="1166" y="5237"/>
                      <a:pt x="1157" y="5220"/>
                    </a:cubicBezTo>
                    <a:cubicBezTo>
                      <a:pt x="1148" y="5203"/>
                      <a:pt x="1148" y="5192"/>
                      <a:pt x="1131" y="5192"/>
                    </a:cubicBezTo>
                    <a:cubicBezTo>
                      <a:pt x="1113" y="5192"/>
                      <a:pt x="1083" y="5175"/>
                      <a:pt x="1083" y="5175"/>
                    </a:cubicBezTo>
                    <a:cubicBezTo>
                      <a:pt x="1083" y="5175"/>
                      <a:pt x="1048" y="5149"/>
                      <a:pt x="1030" y="5146"/>
                    </a:cubicBezTo>
                    <a:cubicBezTo>
                      <a:pt x="1012" y="5144"/>
                      <a:pt x="1009" y="5135"/>
                      <a:pt x="1000" y="5118"/>
                    </a:cubicBezTo>
                    <a:cubicBezTo>
                      <a:pt x="991" y="5101"/>
                      <a:pt x="979" y="5112"/>
                      <a:pt x="973" y="5135"/>
                    </a:cubicBezTo>
                    <a:cubicBezTo>
                      <a:pt x="967" y="5158"/>
                      <a:pt x="947" y="5152"/>
                      <a:pt x="950" y="5127"/>
                    </a:cubicBezTo>
                    <a:cubicBezTo>
                      <a:pt x="953" y="5101"/>
                      <a:pt x="953" y="5053"/>
                      <a:pt x="941" y="5042"/>
                    </a:cubicBezTo>
                    <a:cubicBezTo>
                      <a:pt x="929" y="5030"/>
                      <a:pt x="905" y="4999"/>
                      <a:pt x="911" y="4982"/>
                    </a:cubicBezTo>
                    <a:cubicBezTo>
                      <a:pt x="917" y="4965"/>
                      <a:pt x="923" y="4940"/>
                      <a:pt x="902" y="4945"/>
                    </a:cubicBezTo>
                    <a:cubicBezTo>
                      <a:pt x="881" y="4951"/>
                      <a:pt x="884" y="4914"/>
                      <a:pt x="884" y="4894"/>
                    </a:cubicBezTo>
                    <a:cubicBezTo>
                      <a:pt x="884" y="4875"/>
                      <a:pt x="893" y="4852"/>
                      <a:pt x="914" y="4866"/>
                    </a:cubicBezTo>
                    <a:cubicBezTo>
                      <a:pt x="935" y="4880"/>
                      <a:pt x="950" y="4849"/>
                      <a:pt x="941" y="4824"/>
                    </a:cubicBezTo>
                    <a:cubicBezTo>
                      <a:pt x="932" y="4798"/>
                      <a:pt x="923" y="4767"/>
                      <a:pt x="926" y="4745"/>
                    </a:cubicBezTo>
                    <a:cubicBezTo>
                      <a:pt x="929" y="4722"/>
                      <a:pt x="896" y="4685"/>
                      <a:pt x="878" y="4668"/>
                    </a:cubicBezTo>
                    <a:cubicBezTo>
                      <a:pt x="861" y="4651"/>
                      <a:pt x="831" y="4589"/>
                      <a:pt x="822" y="4563"/>
                    </a:cubicBezTo>
                    <a:cubicBezTo>
                      <a:pt x="813" y="4538"/>
                      <a:pt x="789" y="4479"/>
                      <a:pt x="789" y="4450"/>
                    </a:cubicBezTo>
                    <a:cubicBezTo>
                      <a:pt x="789" y="4422"/>
                      <a:pt x="760" y="4340"/>
                      <a:pt x="748" y="4312"/>
                    </a:cubicBezTo>
                    <a:cubicBezTo>
                      <a:pt x="736" y="4283"/>
                      <a:pt x="722" y="4241"/>
                      <a:pt x="695" y="4230"/>
                    </a:cubicBezTo>
                    <a:cubicBezTo>
                      <a:pt x="729" y="4223"/>
                      <a:pt x="745" y="4207"/>
                      <a:pt x="763" y="4190"/>
                    </a:cubicBezTo>
                    <a:cubicBezTo>
                      <a:pt x="781" y="4173"/>
                      <a:pt x="795" y="4184"/>
                      <a:pt x="801" y="4207"/>
                    </a:cubicBezTo>
                    <a:cubicBezTo>
                      <a:pt x="807" y="4230"/>
                      <a:pt x="828" y="4235"/>
                      <a:pt x="849" y="4232"/>
                    </a:cubicBezTo>
                    <a:cubicBezTo>
                      <a:pt x="870" y="4230"/>
                      <a:pt x="896" y="4238"/>
                      <a:pt x="911" y="4255"/>
                    </a:cubicBezTo>
                    <a:cubicBezTo>
                      <a:pt x="926" y="4272"/>
                      <a:pt x="953" y="4272"/>
                      <a:pt x="982" y="4264"/>
                    </a:cubicBezTo>
                    <a:cubicBezTo>
                      <a:pt x="1012" y="4255"/>
                      <a:pt x="1042" y="4261"/>
                      <a:pt x="1072" y="4266"/>
                    </a:cubicBezTo>
                    <a:cubicBezTo>
                      <a:pt x="1101" y="4272"/>
                      <a:pt x="1141" y="4242"/>
                      <a:pt x="1177" y="4216"/>
                    </a:cubicBezTo>
                    <a:cubicBezTo>
                      <a:pt x="1183" y="4212"/>
                      <a:pt x="1193" y="4211"/>
                      <a:pt x="1200" y="4209"/>
                    </a:cubicBezTo>
                    <a:lnTo>
                      <a:pt x="1202" y="3624"/>
                    </a:lnTo>
                    <a:close/>
                    <a:moveTo>
                      <a:pt x="2320" y="4549"/>
                    </a:moveTo>
                    <a:cubicBezTo>
                      <a:pt x="2341" y="4563"/>
                      <a:pt x="2394" y="4566"/>
                      <a:pt x="2409" y="4532"/>
                    </a:cubicBezTo>
                    <a:cubicBezTo>
                      <a:pt x="2424" y="4498"/>
                      <a:pt x="2442" y="4481"/>
                      <a:pt x="2484" y="4467"/>
                    </a:cubicBezTo>
                    <a:cubicBezTo>
                      <a:pt x="2525" y="4453"/>
                      <a:pt x="2573" y="4428"/>
                      <a:pt x="2564" y="4382"/>
                    </a:cubicBezTo>
                    <a:cubicBezTo>
                      <a:pt x="2555" y="4337"/>
                      <a:pt x="2561" y="4309"/>
                      <a:pt x="2531" y="4292"/>
                    </a:cubicBezTo>
                    <a:cubicBezTo>
                      <a:pt x="2501" y="4275"/>
                      <a:pt x="2484" y="4269"/>
                      <a:pt x="2466" y="4252"/>
                    </a:cubicBezTo>
                    <a:cubicBezTo>
                      <a:pt x="2448" y="4235"/>
                      <a:pt x="2387" y="4235"/>
                      <a:pt x="2368" y="4272"/>
                    </a:cubicBezTo>
                    <a:cubicBezTo>
                      <a:pt x="2353" y="4300"/>
                      <a:pt x="2314" y="4334"/>
                      <a:pt x="2294" y="4360"/>
                    </a:cubicBezTo>
                    <a:cubicBezTo>
                      <a:pt x="2273" y="4385"/>
                      <a:pt x="2228" y="4422"/>
                      <a:pt x="2243" y="4450"/>
                    </a:cubicBezTo>
                    <a:cubicBezTo>
                      <a:pt x="2258" y="4479"/>
                      <a:pt x="2300" y="4535"/>
                      <a:pt x="2320" y="4549"/>
                    </a:cubicBezTo>
                    <a:close/>
                    <a:moveTo>
                      <a:pt x="2952" y="3952"/>
                    </a:moveTo>
                    <a:cubicBezTo>
                      <a:pt x="2949" y="3983"/>
                      <a:pt x="2949" y="4026"/>
                      <a:pt x="2896" y="4023"/>
                    </a:cubicBezTo>
                    <a:cubicBezTo>
                      <a:pt x="2842" y="4020"/>
                      <a:pt x="2804" y="4006"/>
                      <a:pt x="2789" y="3978"/>
                    </a:cubicBezTo>
                    <a:cubicBezTo>
                      <a:pt x="2774" y="3950"/>
                      <a:pt x="2756" y="3907"/>
                      <a:pt x="2774" y="3882"/>
                    </a:cubicBezTo>
                    <a:cubicBezTo>
                      <a:pt x="2792" y="3856"/>
                      <a:pt x="2807" y="3836"/>
                      <a:pt x="2819" y="3811"/>
                    </a:cubicBezTo>
                    <a:cubicBezTo>
                      <a:pt x="2831" y="3785"/>
                      <a:pt x="2854" y="3785"/>
                      <a:pt x="2881" y="3800"/>
                    </a:cubicBezTo>
                    <a:cubicBezTo>
                      <a:pt x="2908" y="3814"/>
                      <a:pt x="2958" y="3811"/>
                      <a:pt x="2952" y="3845"/>
                    </a:cubicBezTo>
                    <a:cubicBezTo>
                      <a:pt x="2946" y="3879"/>
                      <a:pt x="2955" y="3921"/>
                      <a:pt x="2952" y="3952"/>
                    </a:cubicBezTo>
                    <a:close/>
                    <a:moveTo>
                      <a:pt x="2320" y="4549"/>
                    </a:moveTo>
                    <a:cubicBezTo>
                      <a:pt x="2341" y="4563"/>
                      <a:pt x="2394" y="4566"/>
                      <a:pt x="2409" y="4532"/>
                    </a:cubicBezTo>
                    <a:cubicBezTo>
                      <a:pt x="2424" y="4498"/>
                      <a:pt x="2442" y="4481"/>
                      <a:pt x="2484" y="4467"/>
                    </a:cubicBezTo>
                    <a:cubicBezTo>
                      <a:pt x="2525" y="4453"/>
                      <a:pt x="2573" y="4428"/>
                      <a:pt x="2564" y="4382"/>
                    </a:cubicBezTo>
                    <a:cubicBezTo>
                      <a:pt x="2555" y="4337"/>
                      <a:pt x="2561" y="4309"/>
                      <a:pt x="2531" y="4292"/>
                    </a:cubicBezTo>
                    <a:cubicBezTo>
                      <a:pt x="2501" y="4275"/>
                      <a:pt x="2484" y="4269"/>
                      <a:pt x="2466" y="4252"/>
                    </a:cubicBezTo>
                    <a:cubicBezTo>
                      <a:pt x="2448" y="4235"/>
                      <a:pt x="2387" y="4235"/>
                      <a:pt x="2368" y="4272"/>
                    </a:cubicBezTo>
                    <a:cubicBezTo>
                      <a:pt x="2353" y="4300"/>
                      <a:pt x="2314" y="4334"/>
                      <a:pt x="2294" y="4360"/>
                    </a:cubicBezTo>
                    <a:cubicBezTo>
                      <a:pt x="2273" y="4385"/>
                      <a:pt x="2228" y="4422"/>
                      <a:pt x="2243" y="4450"/>
                    </a:cubicBezTo>
                    <a:cubicBezTo>
                      <a:pt x="2258" y="4479"/>
                      <a:pt x="2300" y="4535"/>
                      <a:pt x="2320" y="4549"/>
                    </a:cubicBezTo>
                    <a:close/>
                    <a:moveTo>
                      <a:pt x="4056" y="619"/>
                    </a:moveTo>
                    <a:cubicBezTo>
                      <a:pt x="4059" y="599"/>
                      <a:pt x="4094" y="605"/>
                      <a:pt x="4086" y="622"/>
                    </a:cubicBezTo>
                    <a:cubicBezTo>
                      <a:pt x="4077" y="639"/>
                      <a:pt x="4097" y="656"/>
                      <a:pt x="4080" y="673"/>
                    </a:cubicBezTo>
                    <a:cubicBezTo>
                      <a:pt x="4062" y="690"/>
                      <a:pt x="4047" y="679"/>
                      <a:pt x="4053" y="665"/>
                    </a:cubicBezTo>
                    <a:cubicBezTo>
                      <a:pt x="4059" y="650"/>
                      <a:pt x="4053" y="639"/>
                      <a:pt x="4056" y="619"/>
                    </a:cubicBezTo>
                    <a:close/>
                    <a:moveTo>
                      <a:pt x="3994" y="752"/>
                    </a:moveTo>
                    <a:cubicBezTo>
                      <a:pt x="3997" y="724"/>
                      <a:pt x="4008" y="732"/>
                      <a:pt x="4017" y="747"/>
                    </a:cubicBezTo>
                    <a:cubicBezTo>
                      <a:pt x="4026" y="761"/>
                      <a:pt x="4053" y="778"/>
                      <a:pt x="4047" y="809"/>
                    </a:cubicBezTo>
                    <a:cubicBezTo>
                      <a:pt x="4041" y="840"/>
                      <a:pt x="4038" y="837"/>
                      <a:pt x="4020" y="823"/>
                    </a:cubicBezTo>
                    <a:cubicBezTo>
                      <a:pt x="4002" y="809"/>
                      <a:pt x="3991" y="781"/>
                      <a:pt x="3994" y="752"/>
                    </a:cubicBezTo>
                    <a:close/>
                    <a:moveTo>
                      <a:pt x="6297" y="510"/>
                    </a:moveTo>
                    <a:cubicBezTo>
                      <a:pt x="6309" y="527"/>
                      <a:pt x="6300" y="543"/>
                      <a:pt x="6282" y="527"/>
                    </a:cubicBezTo>
                    <a:cubicBezTo>
                      <a:pt x="6264" y="510"/>
                      <a:pt x="6285" y="493"/>
                      <a:pt x="6297" y="510"/>
                    </a:cubicBezTo>
                    <a:close/>
                    <a:moveTo>
                      <a:pt x="6315" y="584"/>
                    </a:moveTo>
                    <a:cubicBezTo>
                      <a:pt x="6306" y="567"/>
                      <a:pt x="6332" y="562"/>
                      <a:pt x="6341" y="579"/>
                    </a:cubicBezTo>
                    <a:cubicBezTo>
                      <a:pt x="6350" y="595"/>
                      <a:pt x="6377" y="619"/>
                      <a:pt x="6359" y="624"/>
                    </a:cubicBezTo>
                    <a:cubicBezTo>
                      <a:pt x="6341" y="629"/>
                      <a:pt x="6338" y="622"/>
                      <a:pt x="6329" y="612"/>
                    </a:cubicBezTo>
                    <a:cubicBezTo>
                      <a:pt x="6321" y="603"/>
                      <a:pt x="6324" y="600"/>
                      <a:pt x="6315" y="584"/>
                    </a:cubicBezTo>
                    <a:close/>
                    <a:moveTo>
                      <a:pt x="6359" y="500"/>
                    </a:moveTo>
                    <a:cubicBezTo>
                      <a:pt x="6377" y="512"/>
                      <a:pt x="6374" y="529"/>
                      <a:pt x="6353" y="517"/>
                    </a:cubicBezTo>
                    <a:cubicBezTo>
                      <a:pt x="6332" y="505"/>
                      <a:pt x="6341" y="488"/>
                      <a:pt x="6359" y="500"/>
                    </a:cubicBezTo>
                    <a:close/>
                    <a:moveTo>
                      <a:pt x="6418" y="541"/>
                    </a:moveTo>
                    <a:lnTo>
                      <a:pt x="6407" y="529"/>
                    </a:lnTo>
                    <a:lnTo>
                      <a:pt x="6418" y="541"/>
                    </a:lnTo>
                    <a:close/>
                    <a:moveTo>
                      <a:pt x="6439" y="591"/>
                    </a:moveTo>
                    <a:lnTo>
                      <a:pt x="6427" y="603"/>
                    </a:lnTo>
                    <a:lnTo>
                      <a:pt x="6439" y="591"/>
                    </a:lnTo>
                    <a:close/>
                    <a:moveTo>
                      <a:pt x="55" y="632"/>
                    </a:moveTo>
                    <a:cubicBezTo>
                      <a:pt x="56" y="632"/>
                      <a:pt x="56" y="633"/>
                      <a:pt x="57" y="633"/>
                    </a:cubicBezTo>
                    <a:cubicBezTo>
                      <a:pt x="74" y="648"/>
                      <a:pt x="77" y="662"/>
                      <a:pt x="80" y="682"/>
                    </a:cubicBezTo>
                    <a:cubicBezTo>
                      <a:pt x="81" y="685"/>
                      <a:pt x="81" y="688"/>
                      <a:pt x="82" y="692"/>
                    </a:cubicBezTo>
                    <a:lnTo>
                      <a:pt x="137" y="693"/>
                    </a:lnTo>
                    <a:lnTo>
                      <a:pt x="137" y="631"/>
                    </a:lnTo>
                    <a:lnTo>
                      <a:pt x="201" y="570"/>
                    </a:lnTo>
                    <a:lnTo>
                      <a:pt x="160" y="532"/>
                    </a:lnTo>
                    <a:lnTo>
                      <a:pt x="55" y="632"/>
                    </a:lnTo>
                    <a:close/>
                    <a:moveTo>
                      <a:pt x="4056" y="1049"/>
                    </a:moveTo>
                    <a:cubicBezTo>
                      <a:pt x="4044" y="1072"/>
                      <a:pt x="4065" y="1100"/>
                      <a:pt x="4080" y="1066"/>
                    </a:cubicBezTo>
                    <a:cubicBezTo>
                      <a:pt x="4094" y="1032"/>
                      <a:pt x="4068" y="1027"/>
                      <a:pt x="4056" y="1049"/>
                    </a:cubicBezTo>
                    <a:close/>
                  </a:path>
                </a:pathLst>
              </a:custGeom>
              <a:solidFill>
                <a:srgbClr val="D7D8D8"/>
              </a:solidFill>
              <a:ln w="7938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34" name="Freeform 33"/>
              <p:cNvSpPr>
                <a:spLocks/>
              </p:cNvSpPr>
              <p:nvPr/>
            </p:nvSpPr>
            <p:spPr bwMode="auto">
              <a:xfrm>
                <a:off x="2686050" y="2906713"/>
                <a:ext cx="4763" cy="6350"/>
              </a:xfrm>
              <a:custGeom>
                <a:avLst/>
                <a:gdLst>
                  <a:gd name="T0" fmla="*/ 12 w 12"/>
                  <a:gd name="T1" fmla="*/ 0 h 15"/>
                  <a:gd name="T2" fmla="*/ 0 w 12"/>
                  <a:gd name="T3" fmla="*/ 15 h 15"/>
                  <a:gd name="T4" fmla="*/ 12 w 12"/>
                  <a:gd name="T5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15">
                    <a:moveTo>
                      <a:pt x="12" y="0"/>
                    </a:moveTo>
                    <a:lnTo>
                      <a:pt x="0" y="15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F0C9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35" name="Freeform 34"/>
              <p:cNvSpPr>
                <a:spLocks/>
              </p:cNvSpPr>
              <p:nvPr/>
            </p:nvSpPr>
            <p:spPr bwMode="auto">
              <a:xfrm>
                <a:off x="2698750" y="2908300"/>
                <a:ext cx="1588" cy="4763"/>
              </a:xfrm>
              <a:custGeom>
                <a:avLst/>
                <a:gdLst>
                  <a:gd name="T0" fmla="*/ 3 w 3"/>
                  <a:gd name="T1" fmla="*/ 0 h 12"/>
                  <a:gd name="T2" fmla="*/ 0 w 3"/>
                  <a:gd name="T3" fmla="*/ 12 h 12"/>
                  <a:gd name="T4" fmla="*/ 3 w 3"/>
                  <a:gd name="T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2">
                    <a:moveTo>
                      <a:pt x="3" y="0"/>
                    </a:moveTo>
                    <a:lnTo>
                      <a:pt x="0" y="12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0C9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36" name="Freeform 35"/>
              <p:cNvSpPr>
                <a:spLocks/>
              </p:cNvSpPr>
              <p:nvPr/>
            </p:nvSpPr>
            <p:spPr bwMode="auto">
              <a:xfrm>
                <a:off x="2706688" y="2898775"/>
                <a:ext cx="4763" cy="4763"/>
              </a:xfrm>
              <a:custGeom>
                <a:avLst/>
                <a:gdLst>
                  <a:gd name="T0" fmla="*/ 0 w 13"/>
                  <a:gd name="T1" fmla="*/ 0 h 10"/>
                  <a:gd name="T2" fmla="*/ 13 w 13"/>
                  <a:gd name="T3" fmla="*/ 10 h 10"/>
                  <a:gd name="T4" fmla="*/ 0 w 13"/>
                  <a:gd name="T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" h="10">
                    <a:moveTo>
                      <a:pt x="0" y="0"/>
                    </a:moveTo>
                    <a:lnTo>
                      <a:pt x="13" y="1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0C9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37" name="Freeform 36"/>
              <p:cNvSpPr>
                <a:spLocks noEditPoints="1"/>
              </p:cNvSpPr>
              <p:nvPr/>
            </p:nvSpPr>
            <p:spPr bwMode="auto">
              <a:xfrm>
                <a:off x="2135188" y="1876425"/>
                <a:ext cx="2540000" cy="1495425"/>
              </a:xfrm>
              <a:custGeom>
                <a:avLst/>
                <a:gdLst>
                  <a:gd name="T0" fmla="*/ 332 w 6016"/>
                  <a:gd name="T1" fmla="*/ 1885 h 3543"/>
                  <a:gd name="T2" fmla="*/ 273 w 6016"/>
                  <a:gd name="T3" fmla="*/ 1913 h 3543"/>
                  <a:gd name="T4" fmla="*/ 175 w 6016"/>
                  <a:gd name="T5" fmla="*/ 1673 h 3543"/>
                  <a:gd name="T6" fmla="*/ 1495 w 6016"/>
                  <a:gd name="T7" fmla="*/ 2103 h 3543"/>
                  <a:gd name="T8" fmla="*/ 1343 w 6016"/>
                  <a:gd name="T9" fmla="*/ 2159 h 3543"/>
                  <a:gd name="T10" fmla="*/ 1601 w 6016"/>
                  <a:gd name="T11" fmla="*/ 2210 h 3543"/>
                  <a:gd name="T12" fmla="*/ 1287 w 6016"/>
                  <a:gd name="T13" fmla="*/ 1848 h 3543"/>
                  <a:gd name="T14" fmla="*/ 1765 w 6016"/>
                  <a:gd name="T15" fmla="*/ 1825 h 3543"/>
                  <a:gd name="T16" fmla="*/ 1803 w 6016"/>
                  <a:gd name="T17" fmla="*/ 2289 h 3543"/>
                  <a:gd name="T18" fmla="*/ 1415 w 6016"/>
                  <a:gd name="T19" fmla="*/ 620 h 3543"/>
                  <a:gd name="T20" fmla="*/ 2439 w 6016"/>
                  <a:gd name="T21" fmla="*/ 0 h 3543"/>
                  <a:gd name="T22" fmla="*/ 1871 w 6016"/>
                  <a:gd name="T23" fmla="*/ 1941 h 3543"/>
                  <a:gd name="T24" fmla="*/ 1294 w 6016"/>
                  <a:gd name="T25" fmla="*/ 1759 h 3543"/>
                  <a:gd name="T26" fmla="*/ 1266 w 6016"/>
                  <a:gd name="T27" fmla="*/ 991 h 3543"/>
                  <a:gd name="T28" fmla="*/ 2438 w 6016"/>
                  <a:gd name="T29" fmla="*/ 0 h 3543"/>
                  <a:gd name="T30" fmla="*/ 2005 w 6016"/>
                  <a:gd name="T31" fmla="*/ 1916 h 3543"/>
                  <a:gd name="T32" fmla="*/ 2916 w 6016"/>
                  <a:gd name="T33" fmla="*/ 2405 h 3543"/>
                  <a:gd name="T34" fmla="*/ 3838 w 6016"/>
                  <a:gd name="T35" fmla="*/ 1933 h 3543"/>
                  <a:gd name="T36" fmla="*/ 3963 w 6016"/>
                  <a:gd name="T37" fmla="*/ 1124 h 3543"/>
                  <a:gd name="T38" fmla="*/ 2171 w 6016"/>
                  <a:gd name="T39" fmla="*/ 1913 h 3543"/>
                  <a:gd name="T40" fmla="*/ 2141 w 6016"/>
                  <a:gd name="T41" fmla="*/ 2380 h 3543"/>
                  <a:gd name="T42" fmla="*/ 2571 w 6016"/>
                  <a:gd name="T43" fmla="*/ 2629 h 3543"/>
                  <a:gd name="T44" fmla="*/ 4153 w 6016"/>
                  <a:gd name="T45" fmla="*/ 1859 h 3543"/>
                  <a:gd name="T46" fmla="*/ 4032 w 6016"/>
                  <a:gd name="T47" fmla="*/ 2399 h 3543"/>
                  <a:gd name="T48" fmla="*/ 4574 w 6016"/>
                  <a:gd name="T49" fmla="*/ 2120 h 3543"/>
                  <a:gd name="T50" fmla="*/ 5624 w 6016"/>
                  <a:gd name="T51" fmla="*/ 2120 h 3543"/>
                  <a:gd name="T52" fmla="*/ 5918 w 6016"/>
                  <a:gd name="T53" fmla="*/ 960 h 3543"/>
                  <a:gd name="T54" fmla="*/ 5618 w 6016"/>
                  <a:gd name="T55" fmla="*/ 2674 h 3543"/>
                  <a:gd name="T56" fmla="*/ 5188 w 6016"/>
                  <a:gd name="T57" fmla="*/ 3133 h 3543"/>
                  <a:gd name="T58" fmla="*/ 4714 w 6016"/>
                  <a:gd name="T59" fmla="*/ 3537 h 3543"/>
                  <a:gd name="T60" fmla="*/ 4094 w 6016"/>
                  <a:gd name="T61" fmla="*/ 3227 h 3543"/>
                  <a:gd name="T62" fmla="*/ 4289 w 6016"/>
                  <a:gd name="T63" fmla="*/ 2213 h 3543"/>
                  <a:gd name="T64" fmla="*/ 5218 w 6016"/>
                  <a:gd name="T65" fmla="*/ 2205 h 3543"/>
                  <a:gd name="T66" fmla="*/ 4094 w 6016"/>
                  <a:gd name="T67" fmla="*/ 2833 h 3543"/>
                  <a:gd name="T68" fmla="*/ 3838 w 6016"/>
                  <a:gd name="T69" fmla="*/ 2533 h 3543"/>
                  <a:gd name="T70" fmla="*/ 3687 w 6016"/>
                  <a:gd name="T71" fmla="*/ 2519 h 3543"/>
                  <a:gd name="T72" fmla="*/ 3857 w 6016"/>
                  <a:gd name="T73" fmla="*/ 3295 h 3543"/>
                  <a:gd name="T74" fmla="*/ 3834 w 6016"/>
                  <a:gd name="T75" fmla="*/ 2534 h 3543"/>
                  <a:gd name="T76" fmla="*/ 3800 w 6016"/>
                  <a:gd name="T77" fmla="*/ 3192 h 3543"/>
                  <a:gd name="T78" fmla="*/ 3234 w 6016"/>
                  <a:gd name="T79" fmla="*/ 3414 h 3543"/>
                  <a:gd name="T80" fmla="*/ 3290 w 6016"/>
                  <a:gd name="T81" fmla="*/ 2551 h 3543"/>
                  <a:gd name="T82" fmla="*/ 3281 w 6016"/>
                  <a:gd name="T83" fmla="*/ 3314 h 3543"/>
                  <a:gd name="T84" fmla="*/ 2613 w 6016"/>
                  <a:gd name="T85" fmla="*/ 3519 h 3543"/>
                  <a:gd name="T86" fmla="*/ 2518 w 6016"/>
                  <a:gd name="T87" fmla="*/ 2745 h 3543"/>
                  <a:gd name="T88" fmla="*/ 3269 w 6016"/>
                  <a:gd name="T89" fmla="*/ 2719 h 3543"/>
                  <a:gd name="T90" fmla="*/ 2595 w 6016"/>
                  <a:gd name="T91" fmla="*/ 3271 h 3543"/>
                  <a:gd name="T92" fmla="*/ 2106 w 6016"/>
                  <a:gd name="T93" fmla="*/ 3203 h 3543"/>
                  <a:gd name="T94" fmla="*/ 1854 w 6016"/>
                  <a:gd name="T95" fmla="*/ 2994 h 3543"/>
                  <a:gd name="T96" fmla="*/ 2138 w 6016"/>
                  <a:gd name="T97" fmla="*/ 2886 h 3543"/>
                  <a:gd name="T98" fmla="*/ 2038 w 6016"/>
                  <a:gd name="T99" fmla="*/ 2666 h 3543"/>
                  <a:gd name="T100" fmla="*/ 2509 w 6016"/>
                  <a:gd name="T101" fmla="*/ 2991 h 3543"/>
                  <a:gd name="T102" fmla="*/ 2414 w 6016"/>
                  <a:gd name="T103" fmla="*/ 2346 h 3543"/>
                  <a:gd name="T104" fmla="*/ 1750 w 6016"/>
                  <a:gd name="T105" fmla="*/ 2289 h 3543"/>
                  <a:gd name="T106" fmla="*/ 1759 w 6016"/>
                  <a:gd name="T107" fmla="*/ 2751 h 3543"/>
                  <a:gd name="T108" fmla="*/ 1337 w 6016"/>
                  <a:gd name="T109" fmla="*/ 2403 h 3543"/>
                  <a:gd name="T110" fmla="*/ 1514 w 6016"/>
                  <a:gd name="T111" fmla="*/ 2552 h 3543"/>
                  <a:gd name="T112" fmla="*/ 3468 w 6016"/>
                  <a:gd name="T113" fmla="*/ 1992 h 3543"/>
                  <a:gd name="T114" fmla="*/ 2895 w 6016"/>
                  <a:gd name="T115" fmla="*/ 2618 h 3543"/>
                  <a:gd name="T116" fmla="*/ 3613 w 6016"/>
                  <a:gd name="T117" fmla="*/ 2527 h 35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6016" h="3543">
                    <a:moveTo>
                      <a:pt x="1889" y="3053"/>
                    </a:moveTo>
                    <a:cubicBezTo>
                      <a:pt x="1919" y="3066"/>
                      <a:pt x="1922" y="3089"/>
                      <a:pt x="1882" y="3070"/>
                    </a:cubicBezTo>
                    <a:cubicBezTo>
                      <a:pt x="1842" y="3052"/>
                      <a:pt x="1860" y="3041"/>
                      <a:pt x="1889" y="3053"/>
                    </a:cubicBezTo>
                    <a:close/>
                    <a:moveTo>
                      <a:pt x="1367" y="2493"/>
                    </a:moveTo>
                    <a:cubicBezTo>
                      <a:pt x="1346" y="2485"/>
                      <a:pt x="1340" y="2513"/>
                      <a:pt x="1361" y="2516"/>
                    </a:cubicBezTo>
                    <a:cubicBezTo>
                      <a:pt x="1382" y="2519"/>
                      <a:pt x="1388" y="2502"/>
                      <a:pt x="1367" y="2493"/>
                    </a:cubicBezTo>
                    <a:close/>
                    <a:moveTo>
                      <a:pt x="1379" y="2445"/>
                    </a:moveTo>
                    <a:cubicBezTo>
                      <a:pt x="1361" y="2451"/>
                      <a:pt x="1370" y="2476"/>
                      <a:pt x="1388" y="2462"/>
                    </a:cubicBezTo>
                    <a:cubicBezTo>
                      <a:pt x="1406" y="2448"/>
                      <a:pt x="1397" y="2439"/>
                      <a:pt x="1379" y="2445"/>
                    </a:cubicBezTo>
                    <a:close/>
                    <a:moveTo>
                      <a:pt x="332" y="1885"/>
                    </a:moveTo>
                    <a:cubicBezTo>
                      <a:pt x="323" y="1910"/>
                      <a:pt x="353" y="1916"/>
                      <a:pt x="356" y="1893"/>
                    </a:cubicBezTo>
                    <a:cubicBezTo>
                      <a:pt x="359" y="1871"/>
                      <a:pt x="341" y="1860"/>
                      <a:pt x="332" y="1885"/>
                    </a:cubicBezTo>
                    <a:close/>
                    <a:moveTo>
                      <a:pt x="92" y="1978"/>
                    </a:moveTo>
                    <a:lnTo>
                      <a:pt x="100" y="1956"/>
                    </a:lnTo>
                    <a:lnTo>
                      <a:pt x="92" y="1978"/>
                    </a:lnTo>
                    <a:close/>
                    <a:moveTo>
                      <a:pt x="139" y="1922"/>
                    </a:moveTo>
                    <a:cubicBezTo>
                      <a:pt x="121" y="1939"/>
                      <a:pt x="130" y="1961"/>
                      <a:pt x="157" y="1942"/>
                    </a:cubicBezTo>
                    <a:cubicBezTo>
                      <a:pt x="184" y="1922"/>
                      <a:pt x="157" y="1905"/>
                      <a:pt x="139" y="1922"/>
                    </a:cubicBezTo>
                    <a:close/>
                    <a:moveTo>
                      <a:pt x="231" y="1922"/>
                    </a:moveTo>
                    <a:cubicBezTo>
                      <a:pt x="237" y="1899"/>
                      <a:pt x="255" y="1888"/>
                      <a:pt x="273" y="1913"/>
                    </a:cubicBezTo>
                    <a:cubicBezTo>
                      <a:pt x="290" y="1939"/>
                      <a:pt x="281" y="1942"/>
                      <a:pt x="258" y="1944"/>
                    </a:cubicBezTo>
                    <a:cubicBezTo>
                      <a:pt x="234" y="1947"/>
                      <a:pt x="225" y="1944"/>
                      <a:pt x="231" y="1922"/>
                    </a:cubicBezTo>
                    <a:close/>
                    <a:moveTo>
                      <a:pt x="23" y="1551"/>
                    </a:moveTo>
                    <a:cubicBezTo>
                      <a:pt x="0" y="1568"/>
                      <a:pt x="14" y="1596"/>
                      <a:pt x="38" y="1574"/>
                    </a:cubicBezTo>
                    <a:cubicBezTo>
                      <a:pt x="62" y="1551"/>
                      <a:pt x="47" y="1534"/>
                      <a:pt x="23" y="1551"/>
                    </a:cubicBezTo>
                    <a:close/>
                    <a:moveTo>
                      <a:pt x="65" y="1596"/>
                    </a:moveTo>
                    <a:cubicBezTo>
                      <a:pt x="38" y="1596"/>
                      <a:pt x="38" y="1627"/>
                      <a:pt x="68" y="1625"/>
                    </a:cubicBezTo>
                    <a:cubicBezTo>
                      <a:pt x="98" y="1622"/>
                      <a:pt x="92" y="1596"/>
                      <a:pt x="65" y="1596"/>
                    </a:cubicBezTo>
                    <a:close/>
                    <a:moveTo>
                      <a:pt x="172" y="1647"/>
                    </a:moveTo>
                    <a:cubicBezTo>
                      <a:pt x="204" y="1647"/>
                      <a:pt x="207" y="1673"/>
                      <a:pt x="175" y="1673"/>
                    </a:cubicBezTo>
                    <a:cubicBezTo>
                      <a:pt x="142" y="1673"/>
                      <a:pt x="139" y="1647"/>
                      <a:pt x="172" y="1647"/>
                    </a:cubicBezTo>
                    <a:close/>
                    <a:moveTo>
                      <a:pt x="335" y="1633"/>
                    </a:moveTo>
                    <a:cubicBezTo>
                      <a:pt x="329" y="1650"/>
                      <a:pt x="359" y="1661"/>
                      <a:pt x="359" y="1639"/>
                    </a:cubicBezTo>
                    <a:cubicBezTo>
                      <a:pt x="359" y="1616"/>
                      <a:pt x="341" y="1616"/>
                      <a:pt x="335" y="1633"/>
                    </a:cubicBezTo>
                    <a:close/>
                    <a:moveTo>
                      <a:pt x="338" y="1727"/>
                    </a:moveTo>
                    <a:cubicBezTo>
                      <a:pt x="305" y="1744"/>
                      <a:pt x="335" y="1775"/>
                      <a:pt x="359" y="1755"/>
                    </a:cubicBezTo>
                    <a:cubicBezTo>
                      <a:pt x="382" y="1735"/>
                      <a:pt x="370" y="1710"/>
                      <a:pt x="338" y="1727"/>
                    </a:cubicBezTo>
                    <a:close/>
                    <a:moveTo>
                      <a:pt x="1284" y="2122"/>
                    </a:moveTo>
                    <a:lnTo>
                      <a:pt x="1420" y="2122"/>
                    </a:lnTo>
                    <a:cubicBezTo>
                      <a:pt x="1420" y="2122"/>
                      <a:pt x="1471" y="2117"/>
                      <a:pt x="1495" y="2103"/>
                    </a:cubicBezTo>
                    <a:cubicBezTo>
                      <a:pt x="1518" y="2089"/>
                      <a:pt x="1548" y="2120"/>
                      <a:pt x="1572" y="2131"/>
                    </a:cubicBezTo>
                    <a:cubicBezTo>
                      <a:pt x="1595" y="2142"/>
                      <a:pt x="1640" y="2156"/>
                      <a:pt x="1679" y="2148"/>
                    </a:cubicBezTo>
                    <a:cubicBezTo>
                      <a:pt x="1717" y="2139"/>
                      <a:pt x="1735" y="2182"/>
                      <a:pt x="1702" y="2202"/>
                    </a:cubicBezTo>
                    <a:cubicBezTo>
                      <a:pt x="1670" y="2222"/>
                      <a:pt x="1637" y="2216"/>
                      <a:pt x="1601" y="2210"/>
                    </a:cubicBezTo>
                    <a:cubicBezTo>
                      <a:pt x="1566" y="2205"/>
                      <a:pt x="1539" y="2202"/>
                      <a:pt x="1504" y="2190"/>
                    </a:cubicBezTo>
                    <a:cubicBezTo>
                      <a:pt x="1468" y="2179"/>
                      <a:pt x="1423" y="2222"/>
                      <a:pt x="1423" y="2222"/>
                    </a:cubicBezTo>
                    <a:lnTo>
                      <a:pt x="1287" y="2221"/>
                    </a:lnTo>
                    <a:cubicBezTo>
                      <a:pt x="1288" y="2213"/>
                      <a:pt x="1288" y="2204"/>
                      <a:pt x="1287" y="2193"/>
                    </a:cubicBezTo>
                    <a:cubicBezTo>
                      <a:pt x="1284" y="2156"/>
                      <a:pt x="1314" y="2176"/>
                      <a:pt x="1340" y="2176"/>
                    </a:cubicBezTo>
                    <a:cubicBezTo>
                      <a:pt x="1367" y="2176"/>
                      <a:pt x="1367" y="2156"/>
                      <a:pt x="1343" y="2159"/>
                    </a:cubicBezTo>
                    <a:cubicBezTo>
                      <a:pt x="1320" y="2162"/>
                      <a:pt x="1320" y="2131"/>
                      <a:pt x="1299" y="2128"/>
                    </a:cubicBezTo>
                    <a:cubicBezTo>
                      <a:pt x="1294" y="2127"/>
                      <a:pt x="1286" y="2125"/>
                      <a:pt x="1284" y="2122"/>
                    </a:cubicBezTo>
                    <a:close/>
                    <a:moveTo>
                      <a:pt x="1346" y="2326"/>
                    </a:moveTo>
                    <a:cubicBezTo>
                      <a:pt x="1343" y="2322"/>
                      <a:pt x="1333" y="2321"/>
                      <a:pt x="1317" y="2323"/>
                    </a:cubicBezTo>
                    <a:cubicBezTo>
                      <a:pt x="1278" y="2329"/>
                      <a:pt x="1275" y="2304"/>
                      <a:pt x="1293" y="2298"/>
                    </a:cubicBezTo>
                    <a:cubicBezTo>
                      <a:pt x="1311" y="2292"/>
                      <a:pt x="1311" y="2275"/>
                      <a:pt x="1293" y="2261"/>
                    </a:cubicBezTo>
                    <a:cubicBezTo>
                      <a:pt x="1280" y="2251"/>
                      <a:pt x="1284" y="2240"/>
                      <a:pt x="1286" y="2221"/>
                    </a:cubicBezTo>
                    <a:lnTo>
                      <a:pt x="1423" y="2222"/>
                    </a:lnTo>
                    <a:cubicBezTo>
                      <a:pt x="1423" y="2222"/>
                      <a:pt x="1468" y="2179"/>
                      <a:pt x="1503" y="2190"/>
                    </a:cubicBezTo>
                    <a:cubicBezTo>
                      <a:pt x="1539" y="2202"/>
                      <a:pt x="1566" y="2205"/>
                      <a:pt x="1601" y="2210"/>
                    </a:cubicBezTo>
                    <a:cubicBezTo>
                      <a:pt x="1637" y="2216"/>
                      <a:pt x="1670" y="2222"/>
                      <a:pt x="1702" y="2202"/>
                    </a:cubicBezTo>
                    <a:cubicBezTo>
                      <a:pt x="1735" y="2182"/>
                      <a:pt x="1717" y="2139"/>
                      <a:pt x="1679" y="2148"/>
                    </a:cubicBezTo>
                    <a:cubicBezTo>
                      <a:pt x="1640" y="2156"/>
                      <a:pt x="1595" y="2142"/>
                      <a:pt x="1572" y="2131"/>
                    </a:cubicBezTo>
                    <a:cubicBezTo>
                      <a:pt x="1548" y="2120"/>
                      <a:pt x="1518" y="2089"/>
                      <a:pt x="1495" y="2103"/>
                    </a:cubicBezTo>
                    <a:cubicBezTo>
                      <a:pt x="1471" y="2117"/>
                      <a:pt x="1420" y="2122"/>
                      <a:pt x="1420" y="2122"/>
                    </a:cubicBezTo>
                    <a:lnTo>
                      <a:pt x="1289" y="2123"/>
                    </a:lnTo>
                    <a:cubicBezTo>
                      <a:pt x="1281" y="2114"/>
                      <a:pt x="1282" y="2096"/>
                      <a:pt x="1275" y="2074"/>
                    </a:cubicBezTo>
                    <a:cubicBezTo>
                      <a:pt x="1266" y="2046"/>
                      <a:pt x="1245" y="2009"/>
                      <a:pt x="1216" y="1981"/>
                    </a:cubicBezTo>
                    <a:cubicBezTo>
                      <a:pt x="1186" y="1953"/>
                      <a:pt x="1210" y="1933"/>
                      <a:pt x="1239" y="1913"/>
                    </a:cubicBezTo>
                    <a:cubicBezTo>
                      <a:pt x="1269" y="1893"/>
                      <a:pt x="1266" y="1865"/>
                      <a:pt x="1287" y="1848"/>
                    </a:cubicBezTo>
                    <a:cubicBezTo>
                      <a:pt x="1308" y="1831"/>
                      <a:pt x="1293" y="1791"/>
                      <a:pt x="1293" y="1769"/>
                    </a:cubicBezTo>
                    <a:cubicBezTo>
                      <a:pt x="1293" y="1766"/>
                      <a:pt x="1293" y="1763"/>
                      <a:pt x="1293" y="1759"/>
                    </a:cubicBezTo>
                    <a:cubicBezTo>
                      <a:pt x="1320" y="1759"/>
                      <a:pt x="1325" y="1735"/>
                      <a:pt x="1337" y="1712"/>
                    </a:cubicBezTo>
                    <a:cubicBezTo>
                      <a:pt x="1349" y="1690"/>
                      <a:pt x="1382" y="1684"/>
                      <a:pt x="1397" y="1692"/>
                    </a:cubicBezTo>
                    <a:cubicBezTo>
                      <a:pt x="1412" y="1701"/>
                      <a:pt x="1432" y="1701"/>
                      <a:pt x="1450" y="1687"/>
                    </a:cubicBezTo>
                    <a:cubicBezTo>
                      <a:pt x="1468" y="1673"/>
                      <a:pt x="1486" y="1681"/>
                      <a:pt x="1503" y="1698"/>
                    </a:cubicBezTo>
                    <a:cubicBezTo>
                      <a:pt x="1521" y="1715"/>
                      <a:pt x="1548" y="1709"/>
                      <a:pt x="1572" y="1701"/>
                    </a:cubicBezTo>
                    <a:cubicBezTo>
                      <a:pt x="1595" y="1692"/>
                      <a:pt x="1631" y="1707"/>
                      <a:pt x="1643" y="1741"/>
                    </a:cubicBezTo>
                    <a:cubicBezTo>
                      <a:pt x="1655" y="1774"/>
                      <a:pt x="1699" y="1777"/>
                      <a:pt x="1726" y="1777"/>
                    </a:cubicBezTo>
                    <a:cubicBezTo>
                      <a:pt x="1753" y="1777"/>
                      <a:pt x="1759" y="1794"/>
                      <a:pt x="1765" y="1825"/>
                    </a:cubicBezTo>
                    <a:cubicBezTo>
                      <a:pt x="1771" y="1856"/>
                      <a:pt x="1791" y="1874"/>
                      <a:pt x="1821" y="1882"/>
                    </a:cubicBezTo>
                    <a:cubicBezTo>
                      <a:pt x="1851" y="1890"/>
                      <a:pt x="1865" y="1913"/>
                      <a:pt x="1871" y="1941"/>
                    </a:cubicBezTo>
                    <a:cubicBezTo>
                      <a:pt x="1877" y="1970"/>
                      <a:pt x="1925" y="1987"/>
                      <a:pt x="1946" y="2001"/>
                    </a:cubicBezTo>
                    <a:cubicBezTo>
                      <a:pt x="1966" y="2015"/>
                      <a:pt x="1987" y="2057"/>
                      <a:pt x="1978" y="2077"/>
                    </a:cubicBezTo>
                    <a:cubicBezTo>
                      <a:pt x="1969" y="2097"/>
                      <a:pt x="1978" y="2128"/>
                      <a:pt x="1996" y="2148"/>
                    </a:cubicBezTo>
                    <a:cubicBezTo>
                      <a:pt x="2014" y="2168"/>
                      <a:pt x="2038" y="2190"/>
                      <a:pt x="2049" y="2216"/>
                    </a:cubicBezTo>
                    <a:cubicBezTo>
                      <a:pt x="2061" y="2241"/>
                      <a:pt x="2055" y="2281"/>
                      <a:pt x="2043" y="2323"/>
                    </a:cubicBezTo>
                    <a:cubicBezTo>
                      <a:pt x="2042" y="2328"/>
                      <a:pt x="2042" y="2333"/>
                      <a:pt x="2042" y="2337"/>
                    </a:cubicBezTo>
                    <a:cubicBezTo>
                      <a:pt x="1991" y="2354"/>
                      <a:pt x="1913" y="2340"/>
                      <a:pt x="1886" y="2332"/>
                    </a:cubicBezTo>
                    <a:cubicBezTo>
                      <a:pt x="1860" y="2323"/>
                      <a:pt x="1803" y="2289"/>
                      <a:pt x="1803" y="2289"/>
                    </a:cubicBezTo>
                    <a:lnTo>
                      <a:pt x="1515" y="2289"/>
                    </a:lnTo>
                    <a:lnTo>
                      <a:pt x="1453" y="2326"/>
                    </a:lnTo>
                    <a:lnTo>
                      <a:pt x="1346" y="2326"/>
                    </a:lnTo>
                    <a:close/>
                    <a:moveTo>
                      <a:pt x="1226" y="1020"/>
                    </a:moveTo>
                    <a:cubicBezTo>
                      <a:pt x="1221" y="1020"/>
                      <a:pt x="1217" y="1012"/>
                      <a:pt x="1222" y="996"/>
                    </a:cubicBezTo>
                    <a:cubicBezTo>
                      <a:pt x="1231" y="965"/>
                      <a:pt x="1239" y="903"/>
                      <a:pt x="1245" y="872"/>
                    </a:cubicBezTo>
                    <a:cubicBezTo>
                      <a:pt x="1251" y="841"/>
                      <a:pt x="1257" y="807"/>
                      <a:pt x="1278" y="818"/>
                    </a:cubicBezTo>
                    <a:cubicBezTo>
                      <a:pt x="1299" y="829"/>
                      <a:pt x="1299" y="812"/>
                      <a:pt x="1305" y="784"/>
                    </a:cubicBezTo>
                    <a:cubicBezTo>
                      <a:pt x="1311" y="756"/>
                      <a:pt x="1326" y="708"/>
                      <a:pt x="1337" y="688"/>
                    </a:cubicBezTo>
                    <a:cubicBezTo>
                      <a:pt x="1349" y="668"/>
                      <a:pt x="1382" y="640"/>
                      <a:pt x="1415" y="620"/>
                    </a:cubicBezTo>
                    <a:cubicBezTo>
                      <a:pt x="1447" y="600"/>
                      <a:pt x="1438" y="592"/>
                      <a:pt x="1409" y="600"/>
                    </a:cubicBezTo>
                    <a:cubicBezTo>
                      <a:pt x="1379" y="609"/>
                      <a:pt x="1373" y="592"/>
                      <a:pt x="1403" y="575"/>
                    </a:cubicBezTo>
                    <a:cubicBezTo>
                      <a:pt x="1432" y="558"/>
                      <a:pt x="1450" y="538"/>
                      <a:pt x="1459" y="521"/>
                    </a:cubicBezTo>
                    <a:cubicBezTo>
                      <a:pt x="1468" y="504"/>
                      <a:pt x="1477" y="493"/>
                      <a:pt x="1504" y="473"/>
                    </a:cubicBezTo>
                    <a:cubicBezTo>
                      <a:pt x="1530" y="453"/>
                      <a:pt x="1548" y="405"/>
                      <a:pt x="1566" y="371"/>
                    </a:cubicBezTo>
                    <a:cubicBezTo>
                      <a:pt x="1584" y="337"/>
                      <a:pt x="1601" y="281"/>
                      <a:pt x="1613" y="247"/>
                    </a:cubicBezTo>
                    <a:cubicBezTo>
                      <a:pt x="1625" y="213"/>
                      <a:pt x="1646" y="190"/>
                      <a:pt x="1682" y="167"/>
                    </a:cubicBezTo>
                    <a:cubicBezTo>
                      <a:pt x="1717" y="145"/>
                      <a:pt x="1753" y="85"/>
                      <a:pt x="1765" y="63"/>
                    </a:cubicBezTo>
                    <a:cubicBezTo>
                      <a:pt x="1772" y="48"/>
                      <a:pt x="1785" y="22"/>
                      <a:pt x="1797" y="0"/>
                    </a:cubicBezTo>
                    <a:lnTo>
                      <a:pt x="2439" y="0"/>
                    </a:lnTo>
                    <a:lnTo>
                      <a:pt x="2438" y="264"/>
                    </a:lnTo>
                    <a:lnTo>
                      <a:pt x="1969" y="264"/>
                    </a:lnTo>
                    <a:lnTo>
                      <a:pt x="1969" y="671"/>
                    </a:lnTo>
                    <a:lnTo>
                      <a:pt x="1880" y="671"/>
                    </a:lnTo>
                    <a:cubicBezTo>
                      <a:pt x="1842" y="671"/>
                      <a:pt x="1821" y="713"/>
                      <a:pt x="1821" y="750"/>
                    </a:cubicBezTo>
                    <a:lnTo>
                      <a:pt x="1821" y="948"/>
                    </a:lnTo>
                    <a:lnTo>
                      <a:pt x="1290" y="948"/>
                    </a:lnTo>
                    <a:cubicBezTo>
                      <a:pt x="1234" y="948"/>
                      <a:pt x="1235" y="995"/>
                      <a:pt x="1226" y="1020"/>
                    </a:cubicBezTo>
                    <a:close/>
                    <a:moveTo>
                      <a:pt x="1928" y="1991"/>
                    </a:moveTo>
                    <a:cubicBezTo>
                      <a:pt x="1907" y="1977"/>
                      <a:pt x="1877" y="1970"/>
                      <a:pt x="1871" y="1941"/>
                    </a:cubicBezTo>
                    <a:cubicBezTo>
                      <a:pt x="1865" y="1913"/>
                      <a:pt x="1851" y="1890"/>
                      <a:pt x="1821" y="1882"/>
                    </a:cubicBezTo>
                    <a:cubicBezTo>
                      <a:pt x="1791" y="1874"/>
                      <a:pt x="1771" y="1856"/>
                      <a:pt x="1765" y="1825"/>
                    </a:cubicBezTo>
                    <a:cubicBezTo>
                      <a:pt x="1759" y="1794"/>
                      <a:pt x="1753" y="1777"/>
                      <a:pt x="1726" y="1777"/>
                    </a:cubicBezTo>
                    <a:cubicBezTo>
                      <a:pt x="1699" y="1777"/>
                      <a:pt x="1655" y="1774"/>
                      <a:pt x="1643" y="1741"/>
                    </a:cubicBezTo>
                    <a:cubicBezTo>
                      <a:pt x="1631" y="1707"/>
                      <a:pt x="1595" y="1692"/>
                      <a:pt x="1572" y="1701"/>
                    </a:cubicBezTo>
                    <a:cubicBezTo>
                      <a:pt x="1548" y="1709"/>
                      <a:pt x="1521" y="1715"/>
                      <a:pt x="1504" y="1698"/>
                    </a:cubicBezTo>
                    <a:cubicBezTo>
                      <a:pt x="1486" y="1681"/>
                      <a:pt x="1468" y="1673"/>
                      <a:pt x="1450" y="1687"/>
                    </a:cubicBezTo>
                    <a:cubicBezTo>
                      <a:pt x="1432" y="1701"/>
                      <a:pt x="1412" y="1701"/>
                      <a:pt x="1397" y="1692"/>
                    </a:cubicBezTo>
                    <a:cubicBezTo>
                      <a:pt x="1382" y="1684"/>
                      <a:pt x="1349" y="1690"/>
                      <a:pt x="1337" y="1712"/>
                    </a:cubicBezTo>
                    <a:cubicBezTo>
                      <a:pt x="1326" y="1735"/>
                      <a:pt x="1321" y="1759"/>
                      <a:pt x="1294" y="1759"/>
                    </a:cubicBezTo>
                    <a:cubicBezTo>
                      <a:pt x="1296" y="1736"/>
                      <a:pt x="1303" y="1701"/>
                      <a:pt x="1311" y="1681"/>
                    </a:cubicBezTo>
                    <a:cubicBezTo>
                      <a:pt x="1320" y="1658"/>
                      <a:pt x="1326" y="1627"/>
                      <a:pt x="1326" y="1608"/>
                    </a:cubicBezTo>
                    <a:cubicBezTo>
                      <a:pt x="1326" y="1588"/>
                      <a:pt x="1334" y="1551"/>
                      <a:pt x="1352" y="1517"/>
                    </a:cubicBezTo>
                    <a:cubicBezTo>
                      <a:pt x="1370" y="1483"/>
                      <a:pt x="1370" y="1409"/>
                      <a:pt x="1364" y="1378"/>
                    </a:cubicBezTo>
                    <a:cubicBezTo>
                      <a:pt x="1358" y="1347"/>
                      <a:pt x="1340" y="1313"/>
                      <a:pt x="1323" y="1291"/>
                    </a:cubicBezTo>
                    <a:cubicBezTo>
                      <a:pt x="1305" y="1268"/>
                      <a:pt x="1302" y="1260"/>
                      <a:pt x="1311" y="1243"/>
                    </a:cubicBezTo>
                    <a:cubicBezTo>
                      <a:pt x="1320" y="1226"/>
                      <a:pt x="1326" y="1209"/>
                      <a:pt x="1317" y="1189"/>
                    </a:cubicBezTo>
                    <a:cubicBezTo>
                      <a:pt x="1308" y="1169"/>
                      <a:pt x="1305" y="1152"/>
                      <a:pt x="1320" y="1132"/>
                    </a:cubicBezTo>
                    <a:cubicBezTo>
                      <a:pt x="1334" y="1112"/>
                      <a:pt x="1323" y="1076"/>
                      <a:pt x="1308" y="1056"/>
                    </a:cubicBezTo>
                    <a:cubicBezTo>
                      <a:pt x="1293" y="1036"/>
                      <a:pt x="1269" y="1013"/>
                      <a:pt x="1266" y="991"/>
                    </a:cubicBezTo>
                    <a:cubicBezTo>
                      <a:pt x="1263" y="968"/>
                      <a:pt x="1251" y="971"/>
                      <a:pt x="1242" y="999"/>
                    </a:cubicBezTo>
                    <a:cubicBezTo>
                      <a:pt x="1238" y="1013"/>
                      <a:pt x="1231" y="1020"/>
                      <a:pt x="1226" y="1020"/>
                    </a:cubicBezTo>
                    <a:cubicBezTo>
                      <a:pt x="1234" y="995"/>
                      <a:pt x="1234" y="948"/>
                      <a:pt x="1290" y="948"/>
                    </a:cubicBezTo>
                    <a:lnTo>
                      <a:pt x="1821" y="948"/>
                    </a:lnTo>
                    <a:lnTo>
                      <a:pt x="1821" y="750"/>
                    </a:lnTo>
                    <a:cubicBezTo>
                      <a:pt x="1821" y="713"/>
                      <a:pt x="1842" y="671"/>
                      <a:pt x="1880" y="671"/>
                    </a:cubicBezTo>
                    <a:lnTo>
                      <a:pt x="1969" y="671"/>
                    </a:lnTo>
                    <a:lnTo>
                      <a:pt x="1969" y="264"/>
                    </a:lnTo>
                    <a:lnTo>
                      <a:pt x="2438" y="264"/>
                    </a:lnTo>
                    <a:lnTo>
                      <a:pt x="2438" y="0"/>
                    </a:lnTo>
                    <a:lnTo>
                      <a:pt x="2993" y="408"/>
                    </a:lnTo>
                    <a:lnTo>
                      <a:pt x="2779" y="408"/>
                    </a:lnTo>
                    <a:lnTo>
                      <a:pt x="2895" y="1724"/>
                    </a:lnTo>
                    <a:lnTo>
                      <a:pt x="2945" y="1763"/>
                    </a:lnTo>
                    <a:lnTo>
                      <a:pt x="2871" y="1896"/>
                    </a:lnTo>
                    <a:lnTo>
                      <a:pt x="2313" y="1896"/>
                    </a:lnTo>
                    <a:cubicBezTo>
                      <a:pt x="2313" y="1896"/>
                      <a:pt x="2269" y="1890"/>
                      <a:pt x="2245" y="1874"/>
                    </a:cubicBezTo>
                    <a:cubicBezTo>
                      <a:pt x="2221" y="1856"/>
                      <a:pt x="2201" y="1876"/>
                      <a:pt x="2171" y="1913"/>
                    </a:cubicBezTo>
                    <a:cubicBezTo>
                      <a:pt x="2141" y="1950"/>
                      <a:pt x="2097" y="1899"/>
                      <a:pt x="2076" y="1874"/>
                    </a:cubicBezTo>
                    <a:cubicBezTo>
                      <a:pt x="2055" y="1848"/>
                      <a:pt x="2017" y="1879"/>
                      <a:pt x="2005" y="1916"/>
                    </a:cubicBezTo>
                    <a:cubicBezTo>
                      <a:pt x="1993" y="1953"/>
                      <a:pt x="1958" y="1991"/>
                      <a:pt x="1928" y="1991"/>
                    </a:cubicBezTo>
                    <a:close/>
                    <a:moveTo>
                      <a:pt x="2571" y="2629"/>
                    </a:moveTo>
                    <a:cubicBezTo>
                      <a:pt x="2590" y="2624"/>
                      <a:pt x="2606" y="2626"/>
                      <a:pt x="2622" y="2643"/>
                    </a:cubicBezTo>
                    <a:cubicBezTo>
                      <a:pt x="2649" y="2671"/>
                      <a:pt x="2687" y="2652"/>
                      <a:pt x="2705" y="2615"/>
                    </a:cubicBezTo>
                    <a:cubicBezTo>
                      <a:pt x="2723" y="2578"/>
                      <a:pt x="2791" y="2581"/>
                      <a:pt x="2785" y="2615"/>
                    </a:cubicBezTo>
                    <a:cubicBezTo>
                      <a:pt x="2779" y="2649"/>
                      <a:pt x="2815" y="2660"/>
                      <a:pt x="2853" y="2635"/>
                    </a:cubicBezTo>
                    <a:cubicBezTo>
                      <a:pt x="2867" y="2625"/>
                      <a:pt x="2882" y="2618"/>
                      <a:pt x="2895" y="2618"/>
                    </a:cubicBezTo>
                    <a:cubicBezTo>
                      <a:pt x="2904" y="2587"/>
                      <a:pt x="2913" y="2584"/>
                      <a:pt x="2904" y="2550"/>
                    </a:cubicBezTo>
                    <a:cubicBezTo>
                      <a:pt x="2895" y="2516"/>
                      <a:pt x="2892" y="2496"/>
                      <a:pt x="2904" y="2476"/>
                    </a:cubicBezTo>
                    <a:cubicBezTo>
                      <a:pt x="2916" y="2456"/>
                      <a:pt x="2922" y="2434"/>
                      <a:pt x="2916" y="2405"/>
                    </a:cubicBezTo>
                    <a:cubicBezTo>
                      <a:pt x="2910" y="2377"/>
                      <a:pt x="2948" y="2354"/>
                      <a:pt x="2975" y="2357"/>
                    </a:cubicBezTo>
                    <a:cubicBezTo>
                      <a:pt x="3002" y="2360"/>
                      <a:pt x="3052" y="2306"/>
                      <a:pt x="3055" y="2267"/>
                    </a:cubicBezTo>
                    <a:cubicBezTo>
                      <a:pt x="3058" y="2227"/>
                      <a:pt x="3088" y="2159"/>
                      <a:pt x="3138" y="2176"/>
                    </a:cubicBezTo>
                    <a:cubicBezTo>
                      <a:pt x="3189" y="2193"/>
                      <a:pt x="3239" y="2182"/>
                      <a:pt x="3257" y="2151"/>
                    </a:cubicBezTo>
                    <a:cubicBezTo>
                      <a:pt x="3275" y="2120"/>
                      <a:pt x="3307" y="2077"/>
                      <a:pt x="3349" y="2083"/>
                    </a:cubicBezTo>
                    <a:cubicBezTo>
                      <a:pt x="3390" y="2089"/>
                      <a:pt x="3390" y="2057"/>
                      <a:pt x="3399" y="2035"/>
                    </a:cubicBezTo>
                    <a:cubicBezTo>
                      <a:pt x="3408" y="2012"/>
                      <a:pt x="3444" y="1989"/>
                      <a:pt x="3468" y="1992"/>
                    </a:cubicBezTo>
                    <a:cubicBezTo>
                      <a:pt x="3491" y="1995"/>
                      <a:pt x="3536" y="1973"/>
                      <a:pt x="3559" y="1950"/>
                    </a:cubicBezTo>
                    <a:cubicBezTo>
                      <a:pt x="3583" y="1927"/>
                      <a:pt x="3672" y="1919"/>
                      <a:pt x="3717" y="1939"/>
                    </a:cubicBezTo>
                    <a:cubicBezTo>
                      <a:pt x="3761" y="1958"/>
                      <a:pt x="3815" y="1941"/>
                      <a:pt x="3838" y="1933"/>
                    </a:cubicBezTo>
                    <a:cubicBezTo>
                      <a:pt x="3862" y="1924"/>
                      <a:pt x="3907" y="1905"/>
                      <a:pt x="3942" y="1902"/>
                    </a:cubicBezTo>
                    <a:cubicBezTo>
                      <a:pt x="3978" y="1899"/>
                      <a:pt x="4108" y="1868"/>
                      <a:pt x="4153" y="1859"/>
                    </a:cubicBezTo>
                    <a:cubicBezTo>
                      <a:pt x="4197" y="1851"/>
                      <a:pt x="4245" y="1820"/>
                      <a:pt x="4266" y="1794"/>
                    </a:cubicBezTo>
                    <a:cubicBezTo>
                      <a:pt x="4286" y="1769"/>
                      <a:pt x="4283" y="1690"/>
                      <a:pt x="4283" y="1690"/>
                    </a:cubicBezTo>
                    <a:lnTo>
                      <a:pt x="4285" y="1309"/>
                    </a:lnTo>
                    <a:lnTo>
                      <a:pt x="4150" y="1344"/>
                    </a:lnTo>
                    <a:lnTo>
                      <a:pt x="4105" y="1305"/>
                    </a:lnTo>
                    <a:cubicBezTo>
                      <a:pt x="4105" y="1305"/>
                      <a:pt x="4147" y="1268"/>
                      <a:pt x="4144" y="1237"/>
                    </a:cubicBezTo>
                    <a:cubicBezTo>
                      <a:pt x="4141" y="1206"/>
                      <a:pt x="4099" y="1186"/>
                      <a:pt x="4079" y="1172"/>
                    </a:cubicBezTo>
                    <a:cubicBezTo>
                      <a:pt x="4058" y="1158"/>
                      <a:pt x="3999" y="1129"/>
                      <a:pt x="3963" y="1124"/>
                    </a:cubicBezTo>
                    <a:cubicBezTo>
                      <a:pt x="3927" y="1118"/>
                      <a:pt x="3868" y="1084"/>
                      <a:pt x="3856" y="1056"/>
                    </a:cubicBezTo>
                    <a:cubicBezTo>
                      <a:pt x="3844" y="1028"/>
                      <a:pt x="3791" y="994"/>
                      <a:pt x="3791" y="994"/>
                    </a:cubicBezTo>
                    <a:lnTo>
                      <a:pt x="2993" y="408"/>
                    </a:lnTo>
                    <a:lnTo>
                      <a:pt x="2779" y="408"/>
                    </a:lnTo>
                    <a:lnTo>
                      <a:pt x="2895" y="1724"/>
                    </a:lnTo>
                    <a:lnTo>
                      <a:pt x="2945" y="1763"/>
                    </a:lnTo>
                    <a:lnTo>
                      <a:pt x="2871" y="1896"/>
                    </a:lnTo>
                    <a:lnTo>
                      <a:pt x="2313" y="1896"/>
                    </a:lnTo>
                    <a:cubicBezTo>
                      <a:pt x="2313" y="1896"/>
                      <a:pt x="2269" y="1890"/>
                      <a:pt x="2245" y="1874"/>
                    </a:cubicBezTo>
                    <a:cubicBezTo>
                      <a:pt x="2221" y="1856"/>
                      <a:pt x="2201" y="1876"/>
                      <a:pt x="2171" y="1913"/>
                    </a:cubicBezTo>
                    <a:cubicBezTo>
                      <a:pt x="2141" y="1950"/>
                      <a:pt x="2097" y="1899"/>
                      <a:pt x="2076" y="1874"/>
                    </a:cubicBezTo>
                    <a:cubicBezTo>
                      <a:pt x="2055" y="1848"/>
                      <a:pt x="2017" y="1879"/>
                      <a:pt x="2005" y="1916"/>
                    </a:cubicBezTo>
                    <a:cubicBezTo>
                      <a:pt x="1993" y="1953"/>
                      <a:pt x="1963" y="1988"/>
                      <a:pt x="1930" y="1991"/>
                    </a:cubicBezTo>
                    <a:cubicBezTo>
                      <a:pt x="1962" y="2003"/>
                      <a:pt x="1987" y="2057"/>
                      <a:pt x="1978" y="2077"/>
                    </a:cubicBezTo>
                    <a:cubicBezTo>
                      <a:pt x="1969" y="2097"/>
                      <a:pt x="1978" y="2128"/>
                      <a:pt x="1996" y="2148"/>
                    </a:cubicBezTo>
                    <a:cubicBezTo>
                      <a:pt x="2014" y="2168"/>
                      <a:pt x="2038" y="2190"/>
                      <a:pt x="2049" y="2216"/>
                    </a:cubicBezTo>
                    <a:cubicBezTo>
                      <a:pt x="2061" y="2241"/>
                      <a:pt x="2055" y="2281"/>
                      <a:pt x="2043" y="2323"/>
                    </a:cubicBezTo>
                    <a:cubicBezTo>
                      <a:pt x="2042" y="2328"/>
                      <a:pt x="2042" y="2332"/>
                      <a:pt x="2042" y="2336"/>
                    </a:cubicBezTo>
                    <a:cubicBezTo>
                      <a:pt x="2043" y="2369"/>
                      <a:pt x="2084" y="2386"/>
                      <a:pt x="2097" y="2366"/>
                    </a:cubicBezTo>
                    <a:cubicBezTo>
                      <a:pt x="2112" y="2343"/>
                      <a:pt x="2138" y="2354"/>
                      <a:pt x="2141" y="2380"/>
                    </a:cubicBezTo>
                    <a:cubicBezTo>
                      <a:pt x="2144" y="2405"/>
                      <a:pt x="2168" y="2400"/>
                      <a:pt x="2186" y="2366"/>
                    </a:cubicBezTo>
                    <a:cubicBezTo>
                      <a:pt x="2204" y="2332"/>
                      <a:pt x="2224" y="2329"/>
                      <a:pt x="2242" y="2352"/>
                    </a:cubicBezTo>
                    <a:cubicBezTo>
                      <a:pt x="2260" y="2374"/>
                      <a:pt x="2275" y="2380"/>
                      <a:pt x="2299" y="2366"/>
                    </a:cubicBezTo>
                    <a:cubicBezTo>
                      <a:pt x="2322" y="2352"/>
                      <a:pt x="2340" y="2349"/>
                      <a:pt x="2346" y="2323"/>
                    </a:cubicBezTo>
                    <a:cubicBezTo>
                      <a:pt x="2352" y="2298"/>
                      <a:pt x="2405" y="2301"/>
                      <a:pt x="2414" y="2346"/>
                    </a:cubicBezTo>
                    <a:cubicBezTo>
                      <a:pt x="2423" y="2391"/>
                      <a:pt x="2456" y="2422"/>
                      <a:pt x="2477" y="2437"/>
                    </a:cubicBezTo>
                    <a:cubicBezTo>
                      <a:pt x="2497" y="2451"/>
                      <a:pt x="2483" y="2485"/>
                      <a:pt x="2453" y="2504"/>
                    </a:cubicBezTo>
                    <a:cubicBezTo>
                      <a:pt x="2423" y="2524"/>
                      <a:pt x="2438" y="2561"/>
                      <a:pt x="2465" y="2544"/>
                    </a:cubicBezTo>
                    <a:cubicBezTo>
                      <a:pt x="2491" y="2527"/>
                      <a:pt x="2512" y="2541"/>
                      <a:pt x="2518" y="2570"/>
                    </a:cubicBezTo>
                    <a:cubicBezTo>
                      <a:pt x="2524" y="2598"/>
                      <a:pt x="2542" y="2615"/>
                      <a:pt x="2571" y="2629"/>
                    </a:cubicBezTo>
                    <a:close/>
                    <a:moveTo>
                      <a:pt x="5923" y="689"/>
                    </a:moveTo>
                    <a:lnTo>
                      <a:pt x="5862" y="730"/>
                    </a:lnTo>
                    <a:lnTo>
                      <a:pt x="5776" y="671"/>
                    </a:lnTo>
                    <a:lnTo>
                      <a:pt x="5411" y="634"/>
                    </a:lnTo>
                    <a:lnTo>
                      <a:pt x="4853" y="968"/>
                    </a:lnTo>
                    <a:lnTo>
                      <a:pt x="4542" y="1243"/>
                    </a:lnTo>
                    <a:lnTo>
                      <a:pt x="4285" y="1309"/>
                    </a:lnTo>
                    <a:lnTo>
                      <a:pt x="4283" y="1690"/>
                    </a:lnTo>
                    <a:cubicBezTo>
                      <a:pt x="4283" y="1690"/>
                      <a:pt x="4286" y="1769"/>
                      <a:pt x="4266" y="1794"/>
                    </a:cubicBezTo>
                    <a:cubicBezTo>
                      <a:pt x="4245" y="1820"/>
                      <a:pt x="4197" y="1851"/>
                      <a:pt x="4153" y="1859"/>
                    </a:cubicBezTo>
                    <a:cubicBezTo>
                      <a:pt x="4108" y="1868"/>
                      <a:pt x="3978" y="1899"/>
                      <a:pt x="3942" y="1902"/>
                    </a:cubicBezTo>
                    <a:cubicBezTo>
                      <a:pt x="3907" y="1905"/>
                      <a:pt x="3862" y="1924"/>
                      <a:pt x="3838" y="1933"/>
                    </a:cubicBezTo>
                    <a:cubicBezTo>
                      <a:pt x="3815" y="1941"/>
                      <a:pt x="3761" y="1958"/>
                      <a:pt x="3717" y="1939"/>
                    </a:cubicBezTo>
                    <a:cubicBezTo>
                      <a:pt x="3717" y="1984"/>
                      <a:pt x="3726" y="2035"/>
                      <a:pt x="3758" y="2057"/>
                    </a:cubicBezTo>
                    <a:cubicBezTo>
                      <a:pt x="3791" y="2080"/>
                      <a:pt x="3779" y="2114"/>
                      <a:pt x="3806" y="2128"/>
                    </a:cubicBezTo>
                    <a:cubicBezTo>
                      <a:pt x="3832" y="2142"/>
                      <a:pt x="3859" y="2156"/>
                      <a:pt x="3847" y="2182"/>
                    </a:cubicBezTo>
                    <a:cubicBezTo>
                      <a:pt x="3835" y="2207"/>
                      <a:pt x="3841" y="2244"/>
                      <a:pt x="3853" y="2267"/>
                    </a:cubicBezTo>
                    <a:cubicBezTo>
                      <a:pt x="3865" y="2289"/>
                      <a:pt x="3895" y="2301"/>
                      <a:pt x="3930" y="2284"/>
                    </a:cubicBezTo>
                    <a:cubicBezTo>
                      <a:pt x="3966" y="2267"/>
                      <a:pt x="3999" y="2284"/>
                      <a:pt x="3990" y="2312"/>
                    </a:cubicBezTo>
                    <a:cubicBezTo>
                      <a:pt x="3981" y="2340"/>
                      <a:pt x="4003" y="2379"/>
                      <a:pt x="4032" y="2399"/>
                    </a:cubicBezTo>
                    <a:cubicBezTo>
                      <a:pt x="4046" y="2368"/>
                      <a:pt x="4068" y="2333"/>
                      <a:pt x="4105" y="2325"/>
                    </a:cubicBezTo>
                    <a:cubicBezTo>
                      <a:pt x="4109" y="2332"/>
                      <a:pt x="4112" y="2339"/>
                      <a:pt x="4114" y="2346"/>
                    </a:cubicBezTo>
                    <a:cubicBezTo>
                      <a:pt x="4123" y="2369"/>
                      <a:pt x="4150" y="2400"/>
                      <a:pt x="4174" y="2411"/>
                    </a:cubicBezTo>
                    <a:cubicBezTo>
                      <a:pt x="4183" y="2416"/>
                      <a:pt x="4189" y="2418"/>
                      <a:pt x="4194" y="2421"/>
                    </a:cubicBezTo>
                    <a:cubicBezTo>
                      <a:pt x="4206" y="2398"/>
                      <a:pt x="4212" y="2366"/>
                      <a:pt x="4215" y="2338"/>
                    </a:cubicBezTo>
                    <a:cubicBezTo>
                      <a:pt x="4218" y="2309"/>
                      <a:pt x="4233" y="2289"/>
                      <a:pt x="4251" y="2281"/>
                    </a:cubicBezTo>
                    <a:cubicBezTo>
                      <a:pt x="4269" y="2272"/>
                      <a:pt x="4286" y="2241"/>
                      <a:pt x="4289" y="2213"/>
                    </a:cubicBezTo>
                    <a:cubicBezTo>
                      <a:pt x="4292" y="2185"/>
                      <a:pt x="4325" y="2148"/>
                      <a:pt x="4364" y="2145"/>
                    </a:cubicBezTo>
                    <a:cubicBezTo>
                      <a:pt x="4402" y="2142"/>
                      <a:pt x="4447" y="2131"/>
                      <a:pt x="4473" y="2120"/>
                    </a:cubicBezTo>
                    <a:cubicBezTo>
                      <a:pt x="4500" y="2108"/>
                      <a:pt x="4547" y="2111"/>
                      <a:pt x="4574" y="2120"/>
                    </a:cubicBezTo>
                    <a:cubicBezTo>
                      <a:pt x="4601" y="2128"/>
                      <a:pt x="4625" y="2162"/>
                      <a:pt x="4645" y="2188"/>
                    </a:cubicBezTo>
                    <a:cubicBezTo>
                      <a:pt x="4666" y="2213"/>
                      <a:pt x="4699" y="2219"/>
                      <a:pt x="4728" y="2205"/>
                    </a:cubicBezTo>
                    <a:cubicBezTo>
                      <a:pt x="4758" y="2190"/>
                      <a:pt x="4785" y="2188"/>
                      <a:pt x="4809" y="2185"/>
                    </a:cubicBezTo>
                    <a:cubicBezTo>
                      <a:pt x="4832" y="2182"/>
                      <a:pt x="4868" y="2196"/>
                      <a:pt x="4889" y="2227"/>
                    </a:cubicBezTo>
                    <a:cubicBezTo>
                      <a:pt x="4909" y="2258"/>
                      <a:pt x="4936" y="2258"/>
                      <a:pt x="4972" y="2267"/>
                    </a:cubicBezTo>
                    <a:cubicBezTo>
                      <a:pt x="5007" y="2275"/>
                      <a:pt x="5058" y="2284"/>
                      <a:pt x="5093" y="2267"/>
                    </a:cubicBezTo>
                    <a:cubicBezTo>
                      <a:pt x="5129" y="2250"/>
                      <a:pt x="5179" y="2210"/>
                      <a:pt x="5218" y="2205"/>
                    </a:cubicBezTo>
                    <a:cubicBezTo>
                      <a:pt x="5257" y="2199"/>
                      <a:pt x="5304" y="2196"/>
                      <a:pt x="5346" y="2207"/>
                    </a:cubicBezTo>
                    <a:cubicBezTo>
                      <a:pt x="5387" y="2219"/>
                      <a:pt x="5452" y="2253"/>
                      <a:pt x="5482" y="2222"/>
                    </a:cubicBezTo>
                    <a:cubicBezTo>
                      <a:pt x="5512" y="2190"/>
                      <a:pt x="5586" y="2134"/>
                      <a:pt x="5624" y="2120"/>
                    </a:cubicBezTo>
                    <a:cubicBezTo>
                      <a:pt x="5619" y="2106"/>
                      <a:pt x="5612" y="2091"/>
                      <a:pt x="5610" y="2083"/>
                    </a:cubicBezTo>
                    <a:cubicBezTo>
                      <a:pt x="5601" y="2057"/>
                      <a:pt x="5589" y="2006"/>
                      <a:pt x="5624" y="1995"/>
                    </a:cubicBezTo>
                    <a:cubicBezTo>
                      <a:pt x="5660" y="1984"/>
                      <a:pt x="5684" y="1964"/>
                      <a:pt x="5690" y="1939"/>
                    </a:cubicBezTo>
                    <a:cubicBezTo>
                      <a:pt x="5696" y="1913"/>
                      <a:pt x="5705" y="1905"/>
                      <a:pt x="5705" y="1905"/>
                    </a:cubicBezTo>
                    <a:lnTo>
                      <a:pt x="5779" y="1840"/>
                    </a:lnTo>
                    <a:lnTo>
                      <a:pt x="5945" y="1755"/>
                    </a:lnTo>
                    <a:lnTo>
                      <a:pt x="5945" y="1262"/>
                    </a:lnTo>
                    <a:cubicBezTo>
                      <a:pt x="5945" y="1262"/>
                      <a:pt x="5945" y="1217"/>
                      <a:pt x="5980" y="1183"/>
                    </a:cubicBezTo>
                    <a:cubicBezTo>
                      <a:pt x="6016" y="1149"/>
                      <a:pt x="6007" y="1110"/>
                      <a:pt x="5974" y="1081"/>
                    </a:cubicBezTo>
                    <a:cubicBezTo>
                      <a:pt x="5942" y="1053"/>
                      <a:pt x="5918" y="999"/>
                      <a:pt x="5918" y="960"/>
                    </a:cubicBezTo>
                    <a:cubicBezTo>
                      <a:pt x="5918" y="920"/>
                      <a:pt x="5923" y="689"/>
                      <a:pt x="5923" y="689"/>
                    </a:cubicBezTo>
                    <a:close/>
                    <a:moveTo>
                      <a:pt x="5624" y="2116"/>
                    </a:moveTo>
                    <a:cubicBezTo>
                      <a:pt x="5636" y="2146"/>
                      <a:pt x="5651" y="2179"/>
                      <a:pt x="5651" y="2179"/>
                    </a:cubicBezTo>
                    <a:lnTo>
                      <a:pt x="5684" y="2289"/>
                    </a:lnTo>
                    <a:cubicBezTo>
                      <a:pt x="5684" y="2289"/>
                      <a:pt x="5696" y="2323"/>
                      <a:pt x="5741" y="2341"/>
                    </a:cubicBezTo>
                    <a:cubicBezTo>
                      <a:pt x="5769" y="2353"/>
                      <a:pt x="5781" y="2392"/>
                      <a:pt x="5784" y="2415"/>
                    </a:cubicBezTo>
                    <a:cubicBezTo>
                      <a:pt x="5787" y="2438"/>
                      <a:pt x="5773" y="2476"/>
                      <a:pt x="5743" y="2485"/>
                    </a:cubicBezTo>
                    <a:cubicBezTo>
                      <a:pt x="5713" y="2493"/>
                      <a:pt x="5687" y="2516"/>
                      <a:pt x="5672" y="2533"/>
                    </a:cubicBezTo>
                    <a:cubicBezTo>
                      <a:pt x="5657" y="2550"/>
                      <a:pt x="5639" y="2575"/>
                      <a:pt x="5639" y="2609"/>
                    </a:cubicBezTo>
                    <a:cubicBezTo>
                      <a:pt x="5639" y="2643"/>
                      <a:pt x="5639" y="2660"/>
                      <a:pt x="5618" y="2674"/>
                    </a:cubicBezTo>
                    <a:cubicBezTo>
                      <a:pt x="5598" y="2688"/>
                      <a:pt x="5577" y="2708"/>
                      <a:pt x="5577" y="2728"/>
                    </a:cubicBezTo>
                    <a:cubicBezTo>
                      <a:pt x="5577" y="2748"/>
                      <a:pt x="5577" y="2773"/>
                      <a:pt x="5553" y="2779"/>
                    </a:cubicBezTo>
                    <a:cubicBezTo>
                      <a:pt x="5529" y="2785"/>
                      <a:pt x="5529" y="2810"/>
                      <a:pt x="5535" y="2827"/>
                    </a:cubicBezTo>
                    <a:cubicBezTo>
                      <a:pt x="5541" y="2844"/>
                      <a:pt x="5527" y="2878"/>
                      <a:pt x="5500" y="2898"/>
                    </a:cubicBezTo>
                    <a:cubicBezTo>
                      <a:pt x="5473" y="2918"/>
                      <a:pt x="5426" y="2963"/>
                      <a:pt x="5423" y="2997"/>
                    </a:cubicBezTo>
                    <a:cubicBezTo>
                      <a:pt x="5420" y="3031"/>
                      <a:pt x="5420" y="3070"/>
                      <a:pt x="5396" y="3087"/>
                    </a:cubicBezTo>
                    <a:cubicBezTo>
                      <a:pt x="5372" y="3104"/>
                      <a:pt x="5357" y="3130"/>
                      <a:pt x="5348" y="3155"/>
                    </a:cubicBezTo>
                    <a:cubicBezTo>
                      <a:pt x="5340" y="3181"/>
                      <a:pt x="5313" y="3203"/>
                      <a:pt x="5286" y="3186"/>
                    </a:cubicBezTo>
                    <a:cubicBezTo>
                      <a:pt x="5260" y="3169"/>
                      <a:pt x="5242" y="3167"/>
                      <a:pt x="5230" y="3138"/>
                    </a:cubicBezTo>
                    <a:cubicBezTo>
                      <a:pt x="5218" y="3110"/>
                      <a:pt x="5194" y="3116"/>
                      <a:pt x="5188" y="3133"/>
                    </a:cubicBezTo>
                    <a:cubicBezTo>
                      <a:pt x="5182" y="3150"/>
                      <a:pt x="5156" y="3161"/>
                      <a:pt x="5141" y="3152"/>
                    </a:cubicBezTo>
                    <a:cubicBezTo>
                      <a:pt x="5126" y="3144"/>
                      <a:pt x="5084" y="3158"/>
                      <a:pt x="5076" y="3186"/>
                    </a:cubicBezTo>
                    <a:cubicBezTo>
                      <a:pt x="5067" y="3215"/>
                      <a:pt x="5046" y="3223"/>
                      <a:pt x="5019" y="3237"/>
                    </a:cubicBezTo>
                    <a:cubicBezTo>
                      <a:pt x="4992" y="3251"/>
                      <a:pt x="4984" y="3291"/>
                      <a:pt x="4981" y="3333"/>
                    </a:cubicBezTo>
                    <a:cubicBezTo>
                      <a:pt x="4975" y="3401"/>
                      <a:pt x="4927" y="3410"/>
                      <a:pt x="4909" y="3492"/>
                    </a:cubicBezTo>
                    <a:cubicBezTo>
                      <a:pt x="4905" y="3489"/>
                      <a:pt x="4902" y="3484"/>
                      <a:pt x="4900" y="3481"/>
                    </a:cubicBezTo>
                    <a:cubicBezTo>
                      <a:pt x="4892" y="3455"/>
                      <a:pt x="4871" y="3452"/>
                      <a:pt x="4874" y="3478"/>
                    </a:cubicBezTo>
                    <a:cubicBezTo>
                      <a:pt x="4877" y="3503"/>
                      <a:pt x="4871" y="3517"/>
                      <a:pt x="4847" y="3517"/>
                    </a:cubicBezTo>
                    <a:cubicBezTo>
                      <a:pt x="4823" y="3517"/>
                      <a:pt x="4814" y="3517"/>
                      <a:pt x="4788" y="3529"/>
                    </a:cubicBezTo>
                    <a:cubicBezTo>
                      <a:pt x="4761" y="3540"/>
                      <a:pt x="4740" y="3543"/>
                      <a:pt x="4714" y="3537"/>
                    </a:cubicBezTo>
                    <a:cubicBezTo>
                      <a:pt x="4687" y="3532"/>
                      <a:pt x="4645" y="3529"/>
                      <a:pt x="4622" y="3532"/>
                    </a:cubicBezTo>
                    <a:cubicBezTo>
                      <a:pt x="4598" y="3534"/>
                      <a:pt x="4559" y="3529"/>
                      <a:pt x="4550" y="3506"/>
                    </a:cubicBezTo>
                    <a:cubicBezTo>
                      <a:pt x="4542" y="3483"/>
                      <a:pt x="4521" y="3475"/>
                      <a:pt x="4503" y="3461"/>
                    </a:cubicBezTo>
                    <a:cubicBezTo>
                      <a:pt x="4485" y="3447"/>
                      <a:pt x="4467" y="3424"/>
                      <a:pt x="4479" y="3401"/>
                    </a:cubicBezTo>
                    <a:cubicBezTo>
                      <a:pt x="4491" y="3379"/>
                      <a:pt x="4494" y="3373"/>
                      <a:pt x="4470" y="3365"/>
                    </a:cubicBezTo>
                    <a:cubicBezTo>
                      <a:pt x="4447" y="3356"/>
                      <a:pt x="4435" y="3336"/>
                      <a:pt x="4423" y="3316"/>
                    </a:cubicBezTo>
                    <a:cubicBezTo>
                      <a:pt x="4411" y="3297"/>
                      <a:pt x="4381" y="3254"/>
                      <a:pt x="4352" y="3243"/>
                    </a:cubicBezTo>
                    <a:cubicBezTo>
                      <a:pt x="4322" y="3232"/>
                      <a:pt x="4248" y="3215"/>
                      <a:pt x="4212" y="3226"/>
                    </a:cubicBezTo>
                    <a:cubicBezTo>
                      <a:pt x="4177" y="3237"/>
                      <a:pt x="4147" y="3237"/>
                      <a:pt x="4126" y="3232"/>
                    </a:cubicBezTo>
                    <a:cubicBezTo>
                      <a:pt x="4117" y="3229"/>
                      <a:pt x="4106" y="3228"/>
                      <a:pt x="4094" y="3227"/>
                    </a:cubicBezTo>
                    <a:lnTo>
                      <a:pt x="4094" y="2833"/>
                    </a:lnTo>
                    <a:cubicBezTo>
                      <a:pt x="4094" y="2833"/>
                      <a:pt x="4141" y="2833"/>
                      <a:pt x="4153" y="2796"/>
                    </a:cubicBezTo>
                    <a:cubicBezTo>
                      <a:pt x="4165" y="2759"/>
                      <a:pt x="4180" y="2719"/>
                      <a:pt x="4206" y="2700"/>
                    </a:cubicBezTo>
                    <a:cubicBezTo>
                      <a:pt x="4233" y="2680"/>
                      <a:pt x="4239" y="2663"/>
                      <a:pt x="4233" y="2637"/>
                    </a:cubicBezTo>
                    <a:cubicBezTo>
                      <a:pt x="4227" y="2612"/>
                      <a:pt x="4218" y="2584"/>
                      <a:pt x="4224" y="2564"/>
                    </a:cubicBezTo>
                    <a:cubicBezTo>
                      <a:pt x="4230" y="2544"/>
                      <a:pt x="4230" y="2507"/>
                      <a:pt x="4206" y="2496"/>
                    </a:cubicBezTo>
                    <a:cubicBezTo>
                      <a:pt x="4183" y="2485"/>
                      <a:pt x="4186" y="2439"/>
                      <a:pt x="4197" y="2417"/>
                    </a:cubicBezTo>
                    <a:cubicBezTo>
                      <a:pt x="4209" y="2394"/>
                      <a:pt x="4212" y="2366"/>
                      <a:pt x="4215" y="2338"/>
                    </a:cubicBezTo>
                    <a:cubicBezTo>
                      <a:pt x="4218" y="2309"/>
                      <a:pt x="4233" y="2289"/>
                      <a:pt x="4251" y="2281"/>
                    </a:cubicBezTo>
                    <a:cubicBezTo>
                      <a:pt x="4269" y="2272"/>
                      <a:pt x="4286" y="2241"/>
                      <a:pt x="4289" y="2213"/>
                    </a:cubicBezTo>
                    <a:cubicBezTo>
                      <a:pt x="4292" y="2185"/>
                      <a:pt x="4325" y="2148"/>
                      <a:pt x="4364" y="2145"/>
                    </a:cubicBezTo>
                    <a:cubicBezTo>
                      <a:pt x="4402" y="2142"/>
                      <a:pt x="4447" y="2131"/>
                      <a:pt x="4473" y="2120"/>
                    </a:cubicBezTo>
                    <a:cubicBezTo>
                      <a:pt x="4500" y="2108"/>
                      <a:pt x="4547" y="2111"/>
                      <a:pt x="4574" y="2120"/>
                    </a:cubicBezTo>
                    <a:cubicBezTo>
                      <a:pt x="4601" y="2128"/>
                      <a:pt x="4625" y="2162"/>
                      <a:pt x="4645" y="2188"/>
                    </a:cubicBezTo>
                    <a:cubicBezTo>
                      <a:pt x="4666" y="2213"/>
                      <a:pt x="4699" y="2219"/>
                      <a:pt x="4728" y="2205"/>
                    </a:cubicBezTo>
                    <a:cubicBezTo>
                      <a:pt x="4758" y="2190"/>
                      <a:pt x="4785" y="2188"/>
                      <a:pt x="4809" y="2185"/>
                    </a:cubicBezTo>
                    <a:cubicBezTo>
                      <a:pt x="4832" y="2182"/>
                      <a:pt x="4868" y="2196"/>
                      <a:pt x="4889" y="2227"/>
                    </a:cubicBezTo>
                    <a:cubicBezTo>
                      <a:pt x="4909" y="2258"/>
                      <a:pt x="4936" y="2258"/>
                      <a:pt x="4972" y="2267"/>
                    </a:cubicBezTo>
                    <a:cubicBezTo>
                      <a:pt x="5007" y="2275"/>
                      <a:pt x="5058" y="2284"/>
                      <a:pt x="5093" y="2267"/>
                    </a:cubicBezTo>
                    <a:cubicBezTo>
                      <a:pt x="5129" y="2250"/>
                      <a:pt x="5179" y="2210"/>
                      <a:pt x="5218" y="2205"/>
                    </a:cubicBezTo>
                    <a:cubicBezTo>
                      <a:pt x="5257" y="2199"/>
                      <a:pt x="5304" y="2196"/>
                      <a:pt x="5346" y="2207"/>
                    </a:cubicBezTo>
                    <a:cubicBezTo>
                      <a:pt x="5387" y="2219"/>
                      <a:pt x="5452" y="2253"/>
                      <a:pt x="5482" y="2222"/>
                    </a:cubicBezTo>
                    <a:cubicBezTo>
                      <a:pt x="5512" y="2190"/>
                      <a:pt x="5585" y="2130"/>
                      <a:pt x="5624" y="2116"/>
                    </a:cubicBezTo>
                    <a:close/>
                    <a:moveTo>
                      <a:pt x="4197" y="2417"/>
                    </a:moveTo>
                    <a:cubicBezTo>
                      <a:pt x="4186" y="2439"/>
                      <a:pt x="4183" y="2485"/>
                      <a:pt x="4206" y="2496"/>
                    </a:cubicBezTo>
                    <a:cubicBezTo>
                      <a:pt x="4230" y="2507"/>
                      <a:pt x="4230" y="2544"/>
                      <a:pt x="4224" y="2564"/>
                    </a:cubicBezTo>
                    <a:cubicBezTo>
                      <a:pt x="4218" y="2584"/>
                      <a:pt x="4227" y="2612"/>
                      <a:pt x="4233" y="2637"/>
                    </a:cubicBezTo>
                    <a:cubicBezTo>
                      <a:pt x="4239" y="2663"/>
                      <a:pt x="4233" y="2680"/>
                      <a:pt x="4206" y="2700"/>
                    </a:cubicBezTo>
                    <a:cubicBezTo>
                      <a:pt x="4180" y="2719"/>
                      <a:pt x="4165" y="2759"/>
                      <a:pt x="4153" y="2796"/>
                    </a:cubicBezTo>
                    <a:cubicBezTo>
                      <a:pt x="4141" y="2833"/>
                      <a:pt x="4094" y="2833"/>
                      <a:pt x="4094" y="2833"/>
                    </a:cubicBezTo>
                    <a:lnTo>
                      <a:pt x="4094" y="3227"/>
                    </a:lnTo>
                    <a:cubicBezTo>
                      <a:pt x="4078" y="3226"/>
                      <a:pt x="4060" y="3227"/>
                      <a:pt x="4043" y="3229"/>
                    </a:cubicBezTo>
                    <a:cubicBezTo>
                      <a:pt x="4020" y="3231"/>
                      <a:pt x="3992" y="3233"/>
                      <a:pt x="3972" y="3241"/>
                    </a:cubicBezTo>
                    <a:lnTo>
                      <a:pt x="3939" y="3195"/>
                    </a:lnTo>
                    <a:lnTo>
                      <a:pt x="3939" y="2861"/>
                    </a:lnTo>
                    <a:cubicBezTo>
                      <a:pt x="3939" y="2861"/>
                      <a:pt x="3913" y="2821"/>
                      <a:pt x="3913" y="2796"/>
                    </a:cubicBezTo>
                    <a:cubicBezTo>
                      <a:pt x="3913" y="2770"/>
                      <a:pt x="3910" y="2742"/>
                      <a:pt x="3910" y="2714"/>
                    </a:cubicBezTo>
                    <a:cubicBezTo>
                      <a:pt x="3910" y="2686"/>
                      <a:pt x="3898" y="2671"/>
                      <a:pt x="3865" y="2654"/>
                    </a:cubicBezTo>
                    <a:cubicBezTo>
                      <a:pt x="3832" y="2637"/>
                      <a:pt x="3809" y="2620"/>
                      <a:pt x="3815" y="2601"/>
                    </a:cubicBezTo>
                    <a:cubicBezTo>
                      <a:pt x="3821" y="2581"/>
                      <a:pt x="3838" y="2533"/>
                      <a:pt x="3838" y="2533"/>
                    </a:cubicBezTo>
                    <a:cubicBezTo>
                      <a:pt x="3848" y="2529"/>
                      <a:pt x="3853" y="2524"/>
                      <a:pt x="3865" y="2516"/>
                    </a:cubicBezTo>
                    <a:cubicBezTo>
                      <a:pt x="3901" y="2490"/>
                      <a:pt x="3921" y="2482"/>
                      <a:pt x="3948" y="2485"/>
                    </a:cubicBezTo>
                    <a:cubicBezTo>
                      <a:pt x="3975" y="2487"/>
                      <a:pt x="4008" y="2459"/>
                      <a:pt x="4016" y="2437"/>
                    </a:cubicBezTo>
                    <a:cubicBezTo>
                      <a:pt x="4025" y="2414"/>
                      <a:pt x="4049" y="2336"/>
                      <a:pt x="4105" y="2325"/>
                    </a:cubicBezTo>
                    <a:cubicBezTo>
                      <a:pt x="4109" y="2332"/>
                      <a:pt x="4112" y="2339"/>
                      <a:pt x="4114" y="2346"/>
                    </a:cubicBezTo>
                    <a:cubicBezTo>
                      <a:pt x="4123" y="2369"/>
                      <a:pt x="4150" y="2400"/>
                      <a:pt x="4174" y="2411"/>
                    </a:cubicBezTo>
                    <a:cubicBezTo>
                      <a:pt x="4183" y="2416"/>
                      <a:pt x="4192" y="2415"/>
                      <a:pt x="4197" y="2417"/>
                    </a:cubicBezTo>
                    <a:close/>
                    <a:moveTo>
                      <a:pt x="3834" y="2534"/>
                    </a:moveTo>
                    <a:cubicBezTo>
                      <a:pt x="3815" y="2542"/>
                      <a:pt x="3799" y="2542"/>
                      <a:pt x="3779" y="2538"/>
                    </a:cubicBezTo>
                    <a:cubicBezTo>
                      <a:pt x="3749" y="2533"/>
                      <a:pt x="3720" y="2541"/>
                      <a:pt x="3687" y="2519"/>
                    </a:cubicBezTo>
                    <a:cubicBezTo>
                      <a:pt x="3666" y="2558"/>
                      <a:pt x="3672" y="2578"/>
                      <a:pt x="3696" y="2595"/>
                    </a:cubicBezTo>
                    <a:cubicBezTo>
                      <a:pt x="3720" y="2612"/>
                      <a:pt x="3735" y="2632"/>
                      <a:pt x="3732" y="2654"/>
                    </a:cubicBezTo>
                    <a:cubicBezTo>
                      <a:pt x="3729" y="2677"/>
                      <a:pt x="3743" y="2714"/>
                      <a:pt x="3758" y="2728"/>
                    </a:cubicBezTo>
                    <a:cubicBezTo>
                      <a:pt x="3773" y="2742"/>
                      <a:pt x="3782" y="2765"/>
                      <a:pt x="3773" y="2796"/>
                    </a:cubicBezTo>
                    <a:cubicBezTo>
                      <a:pt x="3764" y="2827"/>
                      <a:pt x="3770" y="2855"/>
                      <a:pt x="3788" y="2878"/>
                    </a:cubicBezTo>
                    <a:cubicBezTo>
                      <a:pt x="3806" y="2901"/>
                      <a:pt x="3803" y="2937"/>
                      <a:pt x="3794" y="2968"/>
                    </a:cubicBezTo>
                    <a:cubicBezTo>
                      <a:pt x="3785" y="3000"/>
                      <a:pt x="3791" y="3031"/>
                      <a:pt x="3803" y="3053"/>
                    </a:cubicBezTo>
                    <a:cubicBezTo>
                      <a:pt x="3815" y="3076"/>
                      <a:pt x="3812" y="3096"/>
                      <a:pt x="3803" y="3116"/>
                    </a:cubicBezTo>
                    <a:cubicBezTo>
                      <a:pt x="3794" y="3135"/>
                      <a:pt x="3788" y="3161"/>
                      <a:pt x="3800" y="3192"/>
                    </a:cubicBezTo>
                    <a:cubicBezTo>
                      <a:pt x="3812" y="3223"/>
                      <a:pt x="3827" y="3269"/>
                      <a:pt x="3857" y="3295"/>
                    </a:cubicBezTo>
                    <a:cubicBezTo>
                      <a:pt x="3868" y="3286"/>
                      <a:pt x="3880" y="3278"/>
                      <a:pt x="3895" y="3274"/>
                    </a:cubicBezTo>
                    <a:cubicBezTo>
                      <a:pt x="3916" y="3268"/>
                      <a:pt x="3939" y="3263"/>
                      <a:pt x="3957" y="3249"/>
                    </a:cubicBezTo>
                    <a:cubicBezTo>
                      <a:pt x="3961" y="3245"/>
                      <a:pt x="3968" y="3247"/>
                      <a:pt x="3973" y="3244"/>
                    </a:cubicBezTo>
                    <a:lnTo>
                      <a:pt x="3939" y="3195"/>
                    </a:lnTo>
                    <a:lnTo>
                      <a:pt x="3939" y="2861"/>
                    </a:lnTo>
                    <a:cubicBezTo>
                      <a:pt x="3939" y="2861"/>
                      <a:pt x="3913" y="2821"/>
                      <a:pt x="3913" y="2796"/>
                    </a:cubicBezTo>
                    <a:cubicBezTo>
                      <a:pt x="3913" y="2770"/>
                      <a:pt x="3910" y="2742"/>
                      <a:pt x="3910" y="2714"/>
                    </a:cubicBezTo>
                    <a:cubicBezTo>
                      <a:pt x="3910" y="2686"/>
                      <a:pt x="3898" y="2671"/>
                      <a:pt x="3865" y="2654"/>
                    </a:cubicBezTo>
                    <a:cubicBezTo>
                      <a:pt x="3832" y="2637"/>
                      <a:pt x="3809" y="2620"/>
                      <a:pt x="3815" y="2601"/>
                    </a:cubicBezTo>
                    <a:cubicBezTo>
                      <a:pt x="3821" y="2581"/>
                      <a:pt x="3834" y="2534"/>
                      <a:pt x="3834" y="2534"/>
                    </a:cubicBezTo>
                    <a:close/>
                    <a:moveTo>
                      <a:pt x="3687" y="2519"/>
                    </a:moveTo>
                    <a:cubicBezTo>
                      <a:pt x="3666" y="2558"/>
                      <a:pt x="3672" y="2578"/>
                      <a:pt x="3696" y="2595"/>
                    </a:cubicBezTo>
                    <a:cubicBezTo>
                      <a:pt x="3720" y="2612"/>
                      <a:pt x="3735" y="2632"/>
                      <a:pt x="3732" y="2654"/>
                    </a:cubicBezTo>
                    <a:cubicBezTo>
                      <a:pt x="3729" y="2677"/>
                      <a:pt x="3743" y="2714"/>
                      <a:pt x="3758" y="2728"/>
                    </a:cubicBezTo>
                    <a:cubicBezTo>
                      <a:pt x="3773" y="2742"/>
                      <a:pt x="3782" y="2765"/>
                      <a:pt x="3773" y="2796"/>
                    </a:cubicBezTo>
                    <a:cubicBezTo>
                      <a:pt x="3764" y="2827"/>
                      <a:pt x="3770" y="2855"/>
                      <a:pt x="3788" y="2878"/>
                    </a:cubicBezTo>
                    <a:cubicBezTo>
                      <a:pt x="3806" y="2901"/>
                      <a:pt x="3803" y="2937"/>
                      <a:pt x="3794" y="2968"/>
                    </a:cubicBezTo>
                    <a:cubicBezTo>
                      <a:pt x="3785" y="3000"/>
                      <a:pt x="3791" y="3031"/>
                      <a:pt x="3803" y="3053"/>
                    </a:cubicBezTo>
                    <a:cubicBezTo>
                      <a:pt x="3815" y="3076"/>
                      <a:pt x="3812" y="3096"/>
                      <a:pt x="3803" y="3116"/>
                    </a:cubicBezTo>
                    <a:cubicBezTo>
                      <a:pt x="3794" y="3135"/>
                      <a:pt x="3788" y="3161"/>
                      <a:pt x="3800" y="3192"/>
                    </a:cubicBezTo>
                    <a:cubicBezTo>
                      <a:pt x="3812" y="3223"/>
                      <a:pt x="3828" y="3269"/>
                      <a:pt x="3857" y="3295"/>
                    </a:cubicBezTo>
                    <a:cubicBezTo>
                      <a:pt x="3852" y="3298"/>
                      <a:pt x="3847" y="3302"/>
                      <a:pt x="3841" y="3305"/>
                    </a:cubicBezTo>
                    <a:cubicBezTo>
                      <a:pt x="3824" y="3316"/>
                      <a:pt x="3806" y="3319"/>
                      <a:pt x="3785" y="3328"/>
                    </a:cubicBezTo>
                    <a:cubicBezTo>
                      <a:pt x="3764" y="3336"/>
                      <a:pt x="3720" y="3353"/>
                      <a:pt x="3693" y="3373"/>
                    </a:cubicBezTo>
                    <a:cubicBezTo>
                      <a:pt x="3666" y="3393"/>
                      <a:pt x="3622" y="3407"/>
                      <a:pt x="3595" y="3407"/>
                    </a:cubicBezTo>
                    <a:cubicBezTo>
                      <a:pt x="3568" y="3407"/>
                      <a:pt x="3515" y="3410"/>
                      <a:pt x="3482" y="3430"/>
                    </a:cubicBezTo>
                    <a:cubicBezTo>
                      <a:pt x="3450" y="3449"/>
                      <a:pt x="3423" y="3464"/>
                      <a:pt x="3399" y="3447"/>
                    </a:cubicBezTo>
                    <a:cubicBezTo>
                      <a:pt x="3376" y="3430"/>
                      <a:pt x="3361" y="3413"/>
                      <a:pt x="3331" y="3421"/>
                    </a:cubicBezTo>
                    <a:cubicBezTo>
                      <a:pt x="3301" y="3430"/>
                      <a:pt x="3263" y="3424"/>
                      <a:pt x="3239" y="3416"/>
                    </a:cubicBezTo>
                    <a:cubicBezTo>
                      <a:pt x="3237" y="3415"/>
                      <a:pt x="3236" y="3414"/>
                      <a:pt x="3234" y="3414"/>
                    </a:cubicBezTo>
                    <a:cubicBezTo>
                      <a:pt x="3272" y="3402"/>
                      <a:pt x="3287" y="3390"/>
                      <a:pt x="3295" y="3373"/>
                    </a:cubicBezTo>
                    <a:cubicBezTo>
                      <a:pt x="3304" y="3356"/>
                      <a:pt x="3307" y="3325"/>
                      <a:pt x="3281" y="3314"/>
                    </a:cubicBezTo>
                    <a:cubicBezTo>
                      <a:pt x="3254" y="3302"/>
                      <a:pt x="3248" y="3232"/>
                      <a:pt x="3242" y="3203"/>
                    </a:cubicBezTo>
                    <a:cubicBezTo>
                      <a:pt x="3236" y="3175"/>
                      <a:pt x="3242" y="3147"/>
                      <a:pt x="3251" y="3113"/>
                    </a:cubicBezTo>
                    <a:cubicBezTo>
                      <a:pt x="3260" y="3079"/>
                      <a:pt x="3284" y="3034"/>
                      <a:pt x="3298" y="3017"/>
                    </a:cubicBezTo>
                    <a:cubicBezTo>
                      <a:pt x="3313" y="3000"/>
                      <a:pt x="3322" y="2977"/>
                      <a:pt x="3322" y="2954"/>
                    </a:cubicBezTo>
                    <a:cubicBezTo>
                      <a:pt x="3323" y="2923"/>
                      <a:pt x="3365" y="2906"/>
                      <a:pt x="3352" y="2878"/>
                    </a:cubicBezTo>
                    <a:cubicBezTo>
                      <a:pt x="3337" y="2848"/>
                      <a:pt x="3331" y="2802"/>
                      <a:pt x="3331" y="2765"/>
                    </a:cubicBezTo>
                    <a:cubicBezTo>
                      <a:pt x="3331" y="2728"/>
                      <a:pt x="3325" y="2666"/>
                      <a:pt x="3304" y="2640"/>
                    </a:cubicBezTo>
                    <a:cubicBezTo>
                      <a:pt x="3284" y="2615"/>
                      <a:pt x="3287" y="2570"/>
                      <a:pt x="3290" y="2551"/>
                    </a:cubicBezTo>
                    <a:cubicBezTo>
                      <a:pt x="3291" y="2547"/>
                      <a:pt x="3294" y="2534"/>
                      <a:pt x="3295" y="2527"/>
                    </a:cubicBezTo>
                    <a:lnTo>
                      <a:pt x="3613" y="2527"/>
                    </a:lnTo>
                    <a:cubicBezTo>
                      <a:pt x="3613" y="2527"/>
                      <a:pt x="3654" y="2496"/>
                      <a:pt x="3687" y="2519"/>
                    </a:cubicBezTo>
                    <a:close/>
                    <a:moveTo>
                      <a:pt x="3331" y="2765"/>
                    </a:moveTo>
                    <a:cubicBezTo>
                      <a:pt x="3331" y="2802"/>
                      <a:pt x="3337" y="2848"/>
                      <a:pt x="3352" y="2878"/>
                    </a:cubicBezTo>
                    <a:cubicBezTo>
                      <a:pt x="3365" y="2906"/>
                      <a:pt x="3323" y="2923"/>
                      <a:pt x="3322" y="2954"/>
                    </a:cubicBezTo>
                    <a:cubicBezTo>
                      <a:pt x="3322" y="2977"/>
                      <a:pt x="3313" y="3000"/>
                      <a:pt x="3298" y="3017"/>
                    </a:cubicBezTo>
                    <a:cubicBezTo>
                      <a:pt x="3284" y="3034"/>
                      <a:pt x="3260" y="3079"/>
                      <a:pt x="3251" y="3113"/>
                    </a:cubicBezTo>
                    <a:cubicBezTo>
                      <a:pt x="3242" y="3147"/>
                      <a:pt x="3236" y="3175"/>
                      <a:pt x="3242" y="3203"/>
                    </a:cubicBezTo>
                    <a:cubicBezTo>
                      <a:pt x="3248" y="3232"/>
                      <a:pt x="3254" y="3302"/>
                      <a:pt x="3281" y="3314"/>
                    </a:cubicBezTo>
                    <a:cubicBezTo>
                      <a:pt x="3307" y="3325"/>
                      <a:pt x="3304" y="3356"/>
                      <a:pt x="3295" y="3373"/>
                    </a:cubicBezTo>
                    <a:cubicBezTo>
                      <a:pt x="3287" y="3390"/>
                      <a:pt x="3273" y="3402"/>
                      <a:pt x="3234" y="3414"/>
                    </a:cubicBezTo>
                    <a:cubicBezTo>
                      <a:pt x="3210" y="3406"/>
                      <a:pt x="3166" y="3396"/>
                      <a:pt x="3147" y="3404"/>
                    </a:cubicBezTo>
                    <a:cubicBezTo>
                      <a:pt x="3126" y="3413"/>
                      <a:pt x="3091" y="3410"/>
                      <a:pt x="3058" y="3407"/>
                    </a:cubicBezTo>
                    <a:cubicBezTo>
                      <a:pt x="3025" y="3404"/>
                      <a:pt x="2993" y="3407"/>
                      <a:pt x="2960" y="3418"/>
                    </a:cubicBezTo>
                    <a:cubicBezTo>
                      <a:pt x="2928" y="3430"/>
                      <a:pt x="2904" y="3430"/>
                      <a:pt x="2883" y="3430"/>
                    </a:cubicBezTo>
                    <a:cubicBezTo>
                      <a:pt x="2862" y="3430"/>
                      <a:pt x="2839" y="3432"/>
                      <a:pt x="2818" y="3444"/>
                    </a:cubicBezTo>
                    <a:cubicBezTo>
                      <a:pt x="2797" y="3455"/>
                      <a:pt x="2729" y="3489"/>
                      <a:pt x="2702" y="3495"/>
                    </a:cubicBezTo>
                    <a:cubicBezTo>
                      <a:pt x="2675" y="3500"/>
                      <a:pt x="2649" y="3506"/>
                      <a:pt x="2631" y="3515"/>
                    </a:cubicBezTo>
                    <a:cubicBezTo>
                      <a:pt x="2625" y="3517"/>
                      <a:pt x="2619" y="3519"/>
                      <a:pt x="2613" y="3519"/>
                    </a:cubicBezTo>
                    <a:cubicBezTo>
                      <a:pt x="2607" y="3471"/>
                      <a:pt x="2625" y="3399"/>
                      <a:pt x="2637" y="3367"/>
                    </a:cubicBezTo>
                    <a:cubicBezTo>
                      <a:pt x="2649" y="3336"/>
                      <a:pt x="2610" y="3294"/>
                      <a:pt x="2595" y="3271"/>
                    </a:cubicBezTo>
                    <a:cubicBezTo>
                      <a:pt x="2580" y="3249"/>
                      <a:pt x="2545" y="3243"/>
                      <a:pt x="2509" y="3237"/>
                    </a:cubicBezTo>
                    <a:cubicBezTo>
                      <a:pt x="2474" y="3232"/>
                      <a:pt x="2454" y="3182"/>
                      <a:pt x="2471" y="3164"/>
                    </a:cubicBezTo>
                    <a:cubicBezTo>
                      <a:pt x="2488" y="3144"/>
                      <a:pt x="2480" y="3110"/>
                      <a:pt x="2471" y="3082"/>
                    </a:cubicBezTo>
                    <a:cubicBezTo>
                      <a:pt x="2467" y="3071"/>
                      <a:pt x="2466" y="3062"/>
                      <a:pt x="2462" y="3056"/>
                    </a:cubicBezTo>
                    <a:cubicBezTo>
                      <a:pt x="2491" y="3048"/>
                      <a:pt x="2500" y="3014"/>
                      <a:pt x="2509" y="2991"/>
                    </a:cubicBezTo>
                    <a:cubicBezTo>
                      <a:pt x="2518" y="2968"/>
                      <a:pt x="2483" y="2906"/>
                      <a:pt x="2533" y="2909"/>
                    </a:cubicBezTo>
                    <a:cubicBezTo>
                      <a:pt x="2583" y="2912"/>
                      <a:pt x="2575" y="2855"/>
                      <a:pt x="2566" y="2835"/>
                    </a:cubicBezTo>
                    <a:cubicBezTo>
                      <a:pt x="2557" y="2816"/>
                      <a:pt x="2524" y="2773"/>
                      <a:pt x="2518" y="2745"/>
                    </a:cubicBezTo>
                    <a:cubicBezTo>
                      <a:pt x="2512" y="2717"/>
                      <a:pt x="2494" y="2657"/>
                      <a:pt x="2530" y="2643"/>
                    </a:cubicBezTo>
                    <a:cubicBezTo>
                      <a:pt x="2566" y="2629"/>
                      <a:pt x="2595" y="2615"/>
                      <a:pt x="2622" y="2643"/>
                    </a:cubicBezTo>
                    <a:cubicBezTo>
                      <a:pt x="2649" y="2671"/>
                      <a:pt x="2687" y="2652"/>
                      <a:pt x="2705" y="2615"/>
                    </a:cubicBezTo>
                    <a:cubicBezTo>
                      <a:pt x="2723" y="2578"/>
                      <a:pt x="2791" y="2581"/>
                      <a:pt x="2785" y="2615"/>
                    </a:cubicBezTo>
                    <a:cubicBezTo>
                      <a:pt x="2779" y="2649"/>
                      <a:pt x="2815" y="2660"/>
                      <a:pt x="2853" y="2635"/>
                    </a:cubicBezTo>
                    <a:cubicBezTo>
                      <a:pt x="2892" y="2609"/>
                      <a:pt x="2931" y="2620"/>
                      <a:pt x="2951" y="2646"/>
                    </a:cubicBezTo>
                    <a:cubicBezTo>
                      <a:pt x="2972" y="2671"/>
                      <a:pt x="3011" y="2686"/>
                      <a:pt x="3031" y="2697"/>
                    </a:cubicBezTo>
                    <a:cubicBezTo>
                      <a:pt x="3052" y="2708"/>
                      <a:pt x="3082" y="2708"/>
                      <a:pt x="3114" y="2694"/>
                    </a:cubicBezTo>
                    <a:cubicBezTo>
                      <a:pt x="3147" y="2680"/>
                      <a:pt x="3189" y="2680"/>
                      <a:pt x="3212" y="2680"/>
                    </a:cubicBezTo>
                    <a:cubicBezTo>
                      <a:pt x="3236" y="2680"/>
                      <a:pt x="3260" y="2697"/>
                      <a:pt x="3269" y="2719"/>
                    </a:cubicBezTo>
                    <a:cubicBezTo>
                      <a:pt x="3278" y="2742"/>
                      <a:pt x="3290" y="2773"/>
                      <a:pt x="3331" y="2765"/>
                    </a:cubicBezTo>
                    <a:close/>
                    <a:moveTo>
                      <a:pt x="2196" y="2901"/>
                    </a:moveTo>
                    <a:cubicBezTo>
                      <a:pt x="2218" y="2892"/>
                      <a:pt x="2243" y="2896"/>
                      <a:pt x="2260" y="2906"/>
                    </a:cubicBezTo>
                    <a:cubicBezTo>
                      <a:pt x="2284" y="2920"/>
                      <a:pt x="2328" y="2946"/>
                      <a:pt x="2325" y="2983"/>
                    </a:cubicBezTo>
                    <a:cubicBezTo>
                      <a:pt x="2322" y="3019"/>
                      <a:pt x="2319" y="3042"/>
                      <a:pt x="2346" y="3056"/>
                    </a:cubicBezTo>
                    <a:cubicBezTo>
                      <a:pt x="2373" y="3070"/>
                      <a:pt x="2385" y="3070"/>
                      <a:pt x="2408" y="3059"/>
                    </a:cubicBezTo>
                    <a:cubicBezTo>
                      <a:pt x="2432" y="3048"/>
                      <a:pt x="2453" y="3026"/>
                      <a:pt x="2471" y="3082"/>
                    </a:cubicBezTo>
                    <a:cubicBezTo>
                      <a:pt x="2480" y="3110"/>
                      <a:pt x="2488" y="3144"/>
                      <a:pt x="2471" y="3164"/>
                    </a:cubicBezTo>
                    <a:cubicBezTo>
                      <a:pt x="2454" y="3182"/>
                      <a:pt x="2474" y="3232"/>
                      <a:pt x="2509" y="3237"/>
                    </a:cubicBezTo>
                    <a:cubicBezTo>
                      <a:pt x="2545" y="3243"/>
                      <a:pt x="2580" y="3249"/>
                      <a:pt x="2595" y="3271"/>
                    </a:cubicBezTo>
                    <a:cubicBezTo>
                      <a:pt x="2610" y="3294"/>
                      <a:pt x="2649" y="3336"/>
                      <a:pt x="2637" y="3367"/>
                    </a:cubicBezTo>
                    <a:cubicBezTo>
                      <a:pt x="2625" y="3399"/>
                      <a:pt x="2607" y="3469"/>
                      <a:pt x="2613" y="3517"/>
                    </a:cubicBezTo>
                    <a:cubicBezTo>
                      <a:pt x="2600" y="3519"/>
                      <a:pt x="2586" y="3517"/>
                      <a:pt x="2572" y="3512"/>
                    </a:cubicBezTo>
                    <a:cubicBezTo>
                      <a:pt x="2551" y="3503"/>
                      <a:pt x="2518" y="3495"/>
                      <a:pt x="2497" y="3495"/>
                    </a:cubicBezTo>
                    <a:cubicBezTo>
                      <a:pt x="2477" y="3495"/>
                      <a:pt x="2423" y="3469"/>
                      <a:pt x="2402" y="3449"/>
                    </a:cubicBezTo>
                    <a:cubicBezTo>
                      <a:pt x="2382" y="3430"/>
                      <a:pt x="2358" y="3396"/>
                      <a:pt x="2334" y="3384"/>
                    </a:cubicBezTo>
                    <a:cubicBezTo>
                      <a:pt x="2310" y="3373"/>
                      <a:pt x="2287" y="3333"/>
                      <a:pt x="2269" y="3316"/>
                    </a:cubicBezTo>
                    <a:cubicBezTo>
                      <a:pt x="2251" y="3300"/>
                      <a:pt x="2233" y="3291"/>
                      <a:pt x="2210" y="3285"/>
                    </a:cubicBezTo>
                    <a:cubicBezTo>
                      <a:pt x="2186" y="3280"/>
                      <a:pt x="2165" y="3257"/>
                      <a:pt x="2156" y="3243"/>
                    </a:cubicBezTo>
                    <a:cubicBezTo>
                      <a:pt x="2147" y="3229"/>
                      <a:pt x="2127" y="3209"/>
                      <a:pt x="2106" y="3203"/>
                    </a:cubicBezTo>
                    <a:cubicBezTo>
                      <a:pt x="2092" y="3199"/>
                      <a:pt x="2063" y="3180"/>
                      <a:pt x="2040" y="3161"/>
                    </a:cubicBezTo>
                    <a:cubicBezTo>
                      <a:pt x="2064" y="3130"/>
                      <a:pt x="2079" y="3104"/>
                      <a:pt x="2082" y="3082"/>
                    </a:cubicBezTo>
                    <a:cubicBezTo>
                      <a:pt x="2085" y="3059"/>
                      <a:pt x="2094" y="3036"/>
                      <a:pt x="2118" y="3028"/>
                    </a:cubicBezTo>
                    <a:cubicBezTo>
                      <a:pt x="2141" y="3019"/>
                      <a:pt x="2208" y="2966"/>
                      <a:pt x="2196" y="2901"/>
                    </a:cubicBezTo>
                    <a:close/>
                    <a:moveTo>
                      <a:pt x="2041" y="3161"/>
                    </a:moveTo>
                    <a:cubicBezTo>
                      <a:pt x="2030" y="3152"/>
                      <a:pt x="2020" y="3143"/>
                      <a:pt x="2014" y="3135"/>
                    </a:cubicBezTo>
                    <a:cubicBezTo>
                      <a:pt x="1996" y="3113"/>
                      <a:pt x="1981" y="3099"/>
                      <a:pt x="1960" y="3090"/>
                    </a:cubicBezTo>
                    <a:cubicBezTo>
                      <a:pt x="1940" y="3082"/>
                      <a:pt x="1931" y="3067"/>
                      <a:pt x="1922" y="3053"/>
                    </a:cubicBezTo>
                    <a:cubicBezTo>
                      <a:pt x="1913" y="3039"/>
                      <a:pt x="1895" y="3028"/>
                      <a:pt x="1874" y="3022"/>
                    </a:cubicBezTo>
                    <a:cubicBezTo>
                      <a:pt x="1854" y="3017"/>
                      <a:pt x="1839" y="3005"/>
                      <a:pt x="1854" y="2994"/>
                    </a:cubicBezTo>
                    <a:cubicBezTo>
                      <a:pt x="1868" y="2983"/>
                      <a:pt x="1854" y="2968"/>
                      <a:pt x="1830" y="2960"/>
                    </a:cubicBezTo>
                    <a:cubicBezTo>
                      <a:pt x="1806" y="2951"/>
                      <a:pt x="1788" y="2909"/>
                      <a:pt x="1800" y="2886"/>
                    </a:cubicBezTo>
                    <a:cubicBezTo>
                      <a:pt x="1812" y="2864"/>
                      <a:pt x="1821" y="2830"/>
                      <a:pt x="1800" y="2818"/>
                    </a:cubicBezTo>
                    <a:cubicBezTo>
                      <a:pt x="1827" y="2807"/>
                      <a:pt x="1862" y="2787"/>
                      <a:pt x="1874" y="2762"/>
                    </a:cubicBezTo>
                    <a:cubicBezTo>
                      <a:pt x="1886" y="2736"/>
                      <a:pt x="1868" y="2686"/>
                      <a:pt x="1907" y="2686"/>
                    </a:cubicBezTo>
                    <a:cubicBezTo>
                      <a:pt x="1946" y="2686"/>
                      <a:pt x="1972" y="2691"/>
                      <a:pt x="1990" y="2680"/>
                    </a:cubicBezTo>
                    <a:cubicBezTo>
                      <a:pt x="2008" y="2669"/>
                      <a:pt x="2017" y="2666"/>
                      <a:pt x="2038" y="2666"/>
                    </a:cubicBezTo>
                    <a:cubicBezTo>
                      <a:pt x="2058" y="2666"/>
                      <a:pt x="2091" y="2666"/>
                      <a:pt x="2106" y="2702"/>
                    </a:cubicBezTo>
                    <a:cubicBezTo>
                      <a:pt x="2121" y="2739"/>
                      <a:pt x="2135" y="2770"/>
                      <a:pt x="2138" y="2796"/>
                    </a:cubicBezTo>
                    <a:cubicBezTo>
                      <a:pt x="2141" y="2821"/>
                      <a:pt x="2165" y="2858"/>
                      <a:pt x="2138" y="2886"/>
                    </a:cubicBezTo>
                    <a:cubicBezTo>
                      <a:pt x="2112" y="2915"/>
                      <a:pt x="2150" y="2946"/>
                      <a:pt x="2174" y="2918"/>
                    </a:cubicBezTo>
                    <a:cubicBezTo>
                      <a:pt x="2180" y="2910"/>
                      <a:pt x="2187" y="2905"/>
                      <a:pt x="2195" y="2901"/>
                    </a:cubicBezTo>
                    <a:cubicBezTo>
                      <a:pt x="2207" y="2966"/>
                      <a:pt x="2141" y="3019"/>
                      <a:pt x="2118" y="3028"/>
                    </a:cubicBezTo>
                    <a:cubicBezTo>
                      <a:pt x="2094" y="3036"/>
                      <a:pt x="2085" y="3059"/>
                      <a:pt x="2082" y="3082"/>
                    </a:cubicBezTo>
                    <a:cubicBezTo>
                      <a:pt x="2079" y="3104"/>
                      <a:pt x="2065" y="3130"/>
                      <a:pt x="2041" y="3161"/>
                    </a:cubicBezTo>
                    <a:close/>
                    <a:moveTo>
                      <a:pt x="1813" y="2816"/>
                    </a:moveTo>
                    <a:cubicBezTo>
                      <a:pt x="1839" y="2804"/>
                      <a:pt x="1862" y="2787"/>
                      <a:pt x="1874" y="2762"/>
                    </a:cubicBezTo>
                    <a:cubicBezTo>
                      <a:pt x="1886" y="2736"/>
                      <a:pt x="1868" y="2686"/>
                      <a:pt x="1907" y="2686"/>
                    </a:cubicBezTo>
                    <a:cubicBezTo>
                      <a:pt x="1946" y="2686"/>
                      <a:pt x="1972" y="2691"/>
                      <a:pt x="1990" y="2680"/>
                    </a:cubicBezTo>
                    <a:cubicBezTo>
                      <a:pt x="2008" y="2669"/>
                      <a:pt x="2017" y="2666"/>
                      <a:pt x="2038" y="2666"/>
                    </a:cubicBezTo>
                    <a:cubicBezTo>
                      <a:pt x="2058" y="2666"/>
                      <a:pt x="2091" y="2666"/>
                      <a:pt x="2106" y="2702"/>
                    </a:cubicBezTo>
                    <a:cubicBezTo>
                      <a:pt x="2121" y="2739"/>
                      <a:pt x="2135" y="2770"/>
                      <a:pt x="2138" y="2796"/>
                    </a:cubicBezTo>
                    <a:cubicBezTo>
                      <a:pt x="2141" y="2821"/>
                      <a:pt x="2165" y="2858"/>
                      <a:pt x="2138" y="2886"/>
                    </a:cubicBezTo>
                    <a:cubicBezTo>
                      <a:pt x="2112" y="2915"/>
                      <a:pt x="2150" y="2946"/>
                      <a:pt x="2174" y="2918"/>
                    </a:cubicBezTo>
                    <a:cubicBezTo>
                      <a:pt x="2198" y="2889"/>
                      <a:pt x="2236" y="2892"/>
                      <a:pt x="2260" y="2906"/>
                    </a:cubicBezTo>
                    <a:cubicBezTo>
                      <a:pt x="2284" y="2920"/>
                      <a:pt x="2328" y="2946"/>
                      <a:pt x="2325" y="2983"/>
                    </a:cubicBezTo>
                    <a:cubicBezTo>
                      <a:pt x="2322" y="3019"/>
                      <a:pt x="2319" y="3042"/>
                      <a:pt x="2346" y="3056"/>
                    </a:cubicBezTo>
                    <a:cubicBezTo>
                      <a:pt x="2373" y="3070"/>
                      <a:pt x="2385" y="3070"/>
                      <a:pt x="2408" y="3059"/>
                    </a:cubicBezTo>
                    <a:cubicBezTo>
                      <a:pt x="2427" y="3050"/>
                      <a:pt x="2448" y="3034"/>
                      <a:pt x="2463" y="3056"/>
                    </a:cubicBezTo>
                    <a:cubicBezTo>
                      <a:pt x="2493" y="3048"/>
                      <a:pt x="2500" y="3014"/>
                      <a:pt x="2509" y="2991"/>
                    </a:cubicBezTo>
                    <a:cubicBezTo>
                      <a:pt x="2518" y="2968"/>
                      <a:pt x="2483" y="2906"/>
                      <a:pt x="2533" y="2909"/>
                    </a:cubicBezTo>
                    <a:cubicBezTo>
                      <a:pt x="2583" y="2912"/>
                      <a:pt x="2575" y="2855"/>
                      <a:pt x="2566" y="2835"/>
                    </a:cubicBezTo>
                    <a:cubicBezTo>
                      <a:pt x="2557" y="2816"/>
                      <a:pt x="2524" y="2773"/>
                      <a:pt x="2518" y="2745"/>
                    </a:cubicBezTo>
                    <a:cubicBezTo>
                      <a:pt x="2512" y="2717"/>
                      <a:pt x="2494" y="2657"/>
                      <a:pt x="2530" y="2643"/>
                    </a:cubicBezTo>
                    <a:cubicBezTo>
                      <a:pt x="2545" y="2637"/>
                      <a:pt x="2566" y="2632"/>
                      <a:pt x="2579" y="2629"/>
                    </a:cubicBezTo>
                    <a:cubicBezTo>
                      <a:pt x="2549" y="2615"/>
                      <a:pt x="2524" y="2598"/>
                      <a:pt x="2518" y="2570"/>
                    </a:cubicBezTo>
                    <a:cubicBezTo>
                      <a:pt x="2512" y="2541"/>
                      <a:pt x="2491" y="2527"/>
                      <a:pt x="2465" y="2544"/>
                    </a:cubicBezTo>
                    <a:cubicBezTo>
                      <a:pt x="2438" y="2561"/>
                      <a:pt x="2423" y="2524"/>
                      <a:pt x="2453" y="2504"/>
                    </a:cubicBezTo>
                    <a:cubicBezTo>
                      <a:pt x="2483" y="2485"/>
                      <a:pt x="2497" y="2451"/>
                      <a:pt x="2477" y="2437"/>
                    </a:cubicBezTo>
                    <a:cubicBezTo>
                      <a:pt x="2456" y="2422"/>
                      <a:pt x="2423" y="2391"/>
                      <a:pt x="2414" y="2346"/>
                    </a:cubicBezTo>
                    <a:cubicBezTo>
                      <a:pt x="2405" y="2301"/>
                      <a:pt x="2352" y="2298"/>
                      <a:pt x="2346" y="2323"/>
                    </a:cubicBezTo>
                    <a:cubicBezTo>
                      <a:pt x="2340" y="2349"/>
                      <a:pt x="2322" y="2352"/>
                      <a:pt x="2299" y="2366"/>
                    </a:cubicBezTo>
                    <a:cubicBezTo>
                      <a:pt x="2275" y="2380"/>
                      <a:pt x="2260" y="2374"/>
                      <a:pt x="2242" y="2352"/>
                    </a:cubicBezTo>
                    <a:cubicBezTo>
                      <a:pt x="2224" y="2329"/>
                      <a:pt x="2204" y="2332"/>
                      <a:pt x="2186" y="2366"/>
                    </a:cubicBezTo>
                    <a:cubicBezTo>
                      <a:pt x="2168" y="2400"/>
                      <a:pt x="2144" y="2405"/>
                      <a:pt x="2141" y="2380"/>
                    </a:cubicBezTo>
                    <a:cubicBezTo>
                      <a:pt x="2138" y="2354"/>
                      <a:pt x="2112" y="2343"/>
                      <a:pt x="2097" y="2366"/>
                    </a:cubicBezTo>
                    <a:cubicBezTo>
                      <a:pt x="2084" y="2386"/>
                      <a:pt x="2042" y="2370"/>
                      <a:pt x="2042" y="2336"/>
                    </a:cubicBezTo>
                    <a:cubicBezTo>
                      <a:pt x="1990" y="2353"/>
                      <a:pt x="1913" y="2340"/>
                      <a:pt x="1886" y="2332"/>
                    </a:cubicBezTo>
                    <a:cubicBezTo>
                      <a:pt x="1860" y="2323"/>
                      <a:pt x="1803" y="2289"/>
                      <a:pt x="1803" y="2289"/>
                    </a:cubicBezTo>
                    <a:lnTo>
                      <a:pt x="1750" y="2289"/>
                    </a:lnTo>
                    <a:cubicBezTo>
                      <a:pt x="1753" y="2309"/>
                      <a:pt x="1738" y="2340"/>
                      <a:pt x="1717" y="2343"/>
                    </a:cubicBezTo>
                    <a:cubicBezTo>
                      <a:pt x="1696" y="2346"/>
                      <a:pt x="1687" y="2383"/>
                      <a:pt x="1720" y="2394"/>
                    </a:cubicBezTo>
                    <a:cubicBezTo>
                      <a:pt x="1753" y="2405"/>
                      <a:pt x="1738" y="2451"/>
                      <a:pt x="1702" y="2454"/>
                    </a:cubicBezTo>
                    <a:cubicBezTo>
                      <a:pt x="1667" y="2456"/>
                      <a:pt x="1637" y="2482"/>
                      <a:pt x="1613" y="2499"/>
                    </a:cubicBezTo>
                    <a:cubicBezTo>
                      <a:pt x="1590" y="2516"/>
                      <a:pt x="1558" y="2540"/>
                      <a:pt x="1514" y="2552"/>
                    </a:cubicBezTo>
                    <a:cubicBezTo>
                      <a:pt x="1519" y="2559"/>
                      <a:pt x="1529" y="2565"/>
                      <a:pt x="1539" y="2564"/>
                    </a:cubicBezTo>
                    <a:cubicBezTo>
                      <a:pt x="1563" y="2561"/>
                      <a:pt x="1575" y="2567"/>
                      <a:pt x="1587" y="2592"/>
                    </a:cubicBezTo>
                    <a:cubicBezTo>
                      <a:pt x="1598" y="2618"/>
                      <a:pt x="1622" y="2660"/>
                      <a:pt x="1652" y="2669"/>
                    </a:cubicBezTo>
                    <a:cubicBezTo>
                      <a:pt x="1682" y="2677"/>
                      <a:pt x="1693" y="2688"/>
                      <a:pt x="1711" y="2700"/>
                    </a:cubicBezTo>
                    <a:cubicBezTo>
                      <a:pt x="1729" y="2711"/>
                      <a:pt x="1750" y="2728"/>
                      <a:pt x="1759" y="2751"/>
                    </a:cubicBezTo>
                    <a:cubicBezTo>
                      <a:pt x="1768" y="2776"/>
                      <a:pt x="1792" y="2804"/>
                      <a:pt x="1813" y="2816"/>
                    </a:cubicBezTo>
                    <a:close/>
                    <a:moveTo>
                      <a:pt x="1514" y="2552"/>
                    </a:moveTo>
                    <a:cubicBezTo>
                      <a:pt x="1507" y="2542"/>
                      <a:pt x="1506" y="2528"/>
                      <a:pt x="1521" y="2521"/>
                    </a:cubicBezTo>
                    <a:cubicBezTo>
                      <a:pt x="1548" y="2510"/>
                      <a:pt x="1554" y="2499"/>
                      <a:pt x="1536" y="2499"/>
                    </a:cubicBezTo>
                    <a:cubicBezTo>
                      <a:pt x="1518" y="2499"/>
                      <a:pt x="1506" y="2499"/>
                      <a:pt x="1489" y="2507"/>
                    </a:cubicBezTo>
                    <a:cubicBezTo>
                      <a:pt x="1471" y="2516"/>
                      <a:pt x="1447" y="2479"/>
                      <a:pt x="1465" y="2465"/>
                    </a:cubicBezTo>
                    <a:cubicBezTo>
                      <a:pt x="1483" y="2451"/>
                      <a:pt x="1459" y="2431"/>
                      <a:pt x="1471" y="2414"/>
                    </a:cubicBezTo>
                    <a:cubicBezTo>
                      <a:pt x="1483" y="2397"/>
                      <a:pt x="1480" y="2386"/>
                      <a:pt x="1447" y="2403"/>
                    </a:cubicBezTo>
                    <a:cubicBezTo>
                      <a:pt x="1415" y="2420"/>
                      <a:pt x="1417" y="2414"/>
                      <a:pt x="1403" y="2405"/>
                    </a:cubicBezTo>
                    <a:cubicBezTo>
                      <a:pt x="1388" y="2397"/>
                      <a:pt x="1364" y="2391"/>
                      <a:pt x="1337" y="2403"/>
                    </a:cubicBezTo>
                    <a:cubicBezTo>
                      <a:pt x="1311" y="2414"/>
                      <a:pt x="1317" y="2366"/>
                      <a:pt x="1334" y="2349"/>
                    </a:cubicBezTo>
                    <a:cubicBezTo>
                      <a:pt x="1345" y="2339"/>
                      <a:pt x="1350" y="2330"/>
                      <a:pt x="1345" y="2326"/>
                    </a:cubicBezTo>
                    <a:lnTo>
                      <a:pt x="1453" y="2326"/>
                    </a:lnTo>
                    <a:lnTo>
                      <a:pt x="1515" y="2289"/>
                    </a:lnTo>
                    <a:lnTo>
                      <a:pt x="1750" y="2289"/>
                    </a:lnTo>
                    <a:cubicBezTo>
                      <a:pt x="1753" y="2309"/>
                      <a:pt x="1738" y="2340"/>
                      <a:pt x="1717" y="2343"/>
                    </a:cubicBezTo>
                    <a:cubicBezTo>
                      <a:pt x="1696" y="2346"/>
                      <a:pt x="1687" y="2383"/>
                      <a:pt x="1720" y="2394"/>
                    </a:cubicBezTo>
                    <a:cubicBezTo>
                      <a:pt x="1753" y="2405"/>
                      <a:pt x="1738" y="2451"/>
                      <a:pt x="1702" y="2454"/>
                    </a:cubicBezTo>
                    <a:cubicBezTo>
                      <a:pt x="1667" y="2456"/>
                      <a:pt x="1637" y="2482"/>
                      <a:pt x="1613" y="2499"/>
                    </a:cubicBezTo>
                    <a:cubicBezTo>
                      <a:pt x="1590" y="2516"/>
                      <a:pt x="1559" y="2540"/>
                      <a:pt x="1514" y="2552"/>
                    </a:cubicBezTo>
                    <a:close/>
                    <a:moveTo>
                      <a:pt x="4025" y="2391"/>
                    </a:moveTo>
                    <a:cubicBezTo>
                      <a:pt x="3996" y="2371"/>
                      <a:pt x="3981" y="2340"/>
                      <a:pt x="3990" y="2312"/>
                    </a:cubicBezTo>
                    <a:cubicBezTo>
                      <a:pt x="3999" y="2284"/>
                      <a:pt x="3966" y="2267"/>
                      <a:pt x="3930" y="2284"/>
                    </a:cubicBezTo>
                    <a:cubicBezTo>
                      <a:pt x="3895" y="2301"/>
                      <a:pt x="3865" y="2289"/>
                      <a:pt x="3853" y="2267"/>
                    </a:cubicBezTo>
                    <a:cubicBezTo>
                      <a:pt x="3841" y="2244"/>
                      <a:pt x="3835" y="2207"/>
                      <a:pt x="3847" y="2182"/>
                    </a:cubicBezTo>
                    <a:cubicBezTo>
                      <a:pt x="3859" y="2156"/>
                      <a:pt x="3832" y="2142"/>
                      <a:pt x="3806" y="2128"/>
                    </a:cubicBezTo>
                    <a:cubicBezTo>
                      <a:pt x="3779" y="2114"/>
                      <a:pt x="3791" y="2080"/>
                      <a:pt x="3758" y="2057"/>
                    </a:cubicBezTo>
                    <a:cubicBezTo>
                      <a:pt x="3726" y="2035"/>
                      <a:pt x="3720" y="1989"/>
                      <a:pt x="3720" y="1944"/>
                    </a:cubicBezTo>
                    <a:cubicBezTo>
                      <a:pt x="3675" y="1924"/>
                      <a:pt x="3583" y="1927"/>
                      <a:pt x="3559" y="1950"/>
                    </a:cubicBezTo>
                    <a:cubicBezTo>
                      <a:pt x="3536" y="1973"/>
                      <a:pt x="3491" y="1995"/>
                      <a:pt x="3468" y="1992"/>
                    </a:cubicBezTo>
                    <a:cubicBezTo>
                      <a:pt x="3444" y="1989"/>
                      <a:pt x="3408" y="2012"/>
                      <a:pt x="3399" y="2035"/>
                    </a:cubicBezTo>
                    <a:cubicBezTo>
                      <a:pt x="3390" y="2057"/>
                      <a:pt x="3390" y="2089"/>
                      <a:pt x="3349" y="2083"/>
                    </a:cubicBezTo>
                    <a:cubicBezTo>
                      <a:pt x="3307" y="2077"/>
                      <a:pt x="3275" y="2120"/>
                      <a:pt x="3257" y="2151"/>
                    </a:cubicBezTo>
                    <a:cubicBezTo>
                      <a:pt x="3239" y="2182"/>
                      <a:pt x="3189" y="2193"/>
                      <a:pt x="3138" y="2176"/>
                    </a:cubicBezTo>
                    <a:cubicBezTo>
                      <a:pt x="3088" y="2159"/>
                      <a:pt x="3058" y="2227"/>
                      <a:pt x="3055" y="2267"/>
                    </a:cubicBezTo>
                    <a:cubicBezTo>
                      <a:pt x="3052" y="2306"/>
                      <a:pt x="3002" y="2360"/>
                      <a:pt x="2975" y="2357"/>
                    </a:cubicBezTo>
                    <a:cubicBezTo>
                      <a:pt x="2948" y="2354"/>
                      <a:pt x="2910" y="2377"/>
                      <a:pt x="2916" y="2405"/>
                    </a:cubicBezTo>
                    <a:cubicBezTo>
                      <a:pt x="2922" y="2434"/>
                      <a:pt x="2916" y="2456"/>
                      <a:pt x="2904" y="2476"/>
                    </a:cubicBezTo>
                    <a:cubicBezTo>
                      <a:pt x="2892" y="2496"/>
                      <a:pt x="2895" y="2516"/>
                      <a:pt x="2904" y="2550"/>
                    </a:cubicBezTo>
                    <a:cubicBezTo>
                      <a:pt x="2913" y="2584"/>
                      <a:pt x="2904" y="2587"/>
                      <a:pt x="2895" y="2618"/>
                    </a:cubicBezTo>
                    <a:cubicBezTo>
                      <a:pt x="2918" y="2617"/>
                      <a:pt x="2938" y="2630"/>
                      <a:pt x="2951" y="2646"/>
                    </a:cubicBezTo>
                    <a:cubicBezTo>
                      <a:pt x="2972" y="2671"/>
                      <a:pt x="3011" y="2686"/>
                      <a:pt x="3031" y="2697"/>
                    </a:cubicBezTo>
                    <a:cubicBezTo>
                      <a:pt x="3052" y="2708"/>
                      <a:pt x="3082" y="2708"/>
                      <a:pt x="3114" y="2694"/>
                    </a:cubicBezTo>
                    <a:cubicBezTo>
                      <a:pt x="3147" y="2680"/>
                      <a:pt x="3189" y="2680"/>
                      <a:pt x="3212" y="2680"/>
                    </a:cubicBezTo>
                    <a:cubicBezTo>
                      <a:pt x="3236" y="2680"/>
                      <a:pt x="3260" y="2697"/>
                      <a:pt x="3269" y="2719"/>
                    </a:cubicBezTo>
                    <a:cubicBezTo>
                      <a:pt x="3278" y="2742"/>
                      <a:pt x="3290" y="2773"/>
                      <a:pt x="3332" y="2765"/>
                    </a:cubicBezTo>
                    <a:cubicBezTo>
                      <a:pt x="3332" y="2728"/>
                      <a:pt x="3325" y="2666"/>
                      <a:pt x="3304" y="2640"/>
                    </a:cubicBezTo>
                    <a:cubicBezTo>
                      <a:pt x="3284" y="2615"/>
                      <a:pt x="3287" y="2570"/>
                      <a:pt x="3290" y="2551"/>
                    </a:cubicBezTo>
                    <a:cubicBezTo>
                      <a:pt x="3291" y="2547"/>
                      <a:pt x="3294" y="2534"/>
                      <a:pt x="3295" y="2527"/>
                    </a:cubicBezTo>
                    <a:lnTo>
                      <a:pt x="3613" y="2527"/>
                    </a:lnTo>
                    <a:cubicBezTo>
                      <a:pt x="3613" y="2527"/>
                      <a:pt x="3654" y="2487"/>
                      <a:pt x="3687" y="2510"/>
                    </a:cubicBezTo>
                    <a:cubicBezTo>
                      <a:pt x="3720" y="2533"/>
                      <a:pt x="3749" y="2533"/>
                      <a:pt x="3779" y="2538"/>
                    </a:cubicBezTo>
                    <a:cubicBezTo>
                      <a:pt x="3809" y="2544"/>
                      <a:pt x="3829" y="2541"/>
                      <a:pt x="3865" y="2516"/>
                    </a:cubicBezTo>
                    <a:cubicBezTo>
                      <a:pt x="3901" y="2490"/>
                      <a:pt x="3921" y="2482"/>
                      <a:pt x="3948" y="2485"/>
                    </a:cubicBezTo>
                    <a:cubicBezTo>
                      <a:pt x="3975" y="2487"/>
                      <a:pt x="4008" y="2459"/>
                      <a:pt x="4016" y="2437"/>
                    </a:cubicBezTo>
                    <a:cubicBezTo>
                      <a:pt x="4019" y="2429"/>
                      <a:pt x="4018" y="2407"/>
                      <a:pt x="4025" y="2391"/>
                    </a:cubicBezTo>
                    <a:close/>
                  </a:path>
                </a:pathLst>
              </a:custGeom>
              <a:solidFill>
                <a:srgbClr val="D7D8D8"/>
              </a:solidFill>
              <a:ln w="7938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38" name="Freeform 37"/>
              <p:cNvSpPr>
                <a:spLocks noEditPoints="1"/>
              </p:cNvSpPr>
              <p:nvPr/>
            </p:nvSpPr>
            <p:spPr bwMode="auto">
              <a:xfrm>
                <a:off x="4076700" y="2147888"/>
                <a:ext cx="1504950" cy="2292350"/>
              </a:xfrm>
              <a:custGeom>
                <a:avLst/>
                <a:gdLst>
                  <a:gd name="T0" fmla="*/ 2298 w 3567"/>
                  <a:gd name="T1" fmla="*/ 1429 h 5435"/>
                  <a:gd name="T2" fmla="*/ 1396 w 3567"/>
                  <a:gd name="T3" fmla="*/ 0 h 5435"/>
                  <a:gd name="T4" fmla="*/ 1180 w 3567"/>
                  <a:gd name="T5" fmla="*/ 1200 h 5435"/>
                  <a:gd name="T6" fmla="*/ 1201 w 3567"/>
                  <a:gd name="T7" fmla="*/ 1649 h 5435"/>
                  <a:gd name="T8" fmla="*/ 1114 w 3567"/>
                  <a:gd name="T9" fmla="*/ 2111 h 5435"/>
                  <a:gd name="T10" fmla="*/ 1518 w 3567"/>
                  <a:gd name="T11" fmla="*/ 2411 h 5435"/>
                  <a:gd name="T12" fmla="*/ 2022 w 3567"/>
                  <a:gd name="T13" fmla="*/ 2173 h 5435"/>
                  <a:gd name="T14" fmla="*/ 1299 w 3567"/>
                  <a:gd name="T15" fmla="*/ 2438 h 5435"/>
                  <a:gd name="T16" fmla="*/ 1361 w 3567"/>
                  <a:gd name="T17" fmla="*/ 3084 h 5435"/>
                  <a:gd name="T18" fmla="*/ 1773 w 3567"/>
                  <a:gd name="T19" fmla="*/ 2971 h 5435"/>
                  <a:gd name="T20" fmla="*/ 2105 w 3567"/>
                  <a:gd name="T21" fmla="*/ 2855 h 5435"/>
                  <a:gd name="T22" fmla="*/ 2645 w 3567"/>
                  <a:gd name="T23" fmla="*/ 2784 h 5435"/>
                  <a:gd name="T24" fmla="*/ 2930 w 3567"/>
                  <a:gd name="T25" fmla="*/ 2592 h 5435"/>
                  <a:gd name="T26" fmla="*/ 2521 w 3567"/>
                  <a:gd name="T27" fmla="*/ 2215 h 5435"/>
                  <a:gd name="T28" fmla="*/ 2138 w 3567"/>
                  <a:gd name="T29" fmla="*/ 2079 h 5435"/>
                  <a:gd name="T30" fmla="*/ 1699 w 3567"/>
                  <a:gd name="T31" fmla="*/ 2348 h 5435"/>
                  <a:gd name="T32" fmla="*/ 1319 w 3567"/>
                  <a:gd name="T33" fmla="*/ 2982 h 5435"/>
                  <a:gd name="T34" fmla="*/ 1301 w 3567"/>
                  <a:gd name="T35" fmla="*/ 2311 h 5435"/>
                  <a:gd name="T36" fmla="*/ 1254 w 3567"/>
                  <a:gd name="T37" fmla="*/ 1947 h 5435"/>
                  <a:gd name="T38" fmla="*/ 1142 w 3567"/>
                  <a:gd name="T39" fmla="*/ 1701 h 5435"/>
                  <a:gd name="T40" fmla="*/ 954 w 3567"/>
                  <a:gd name="T41" fmla="*/ 2139 h 5435"/>
                  <a:gd name="T42" fmla="*/ 631 w 3567"/>
                  <a:gd name="T43" fmla="*/ 2498 h 5435"/>
                  <a:gd name="T44" fmla="*/ 352 w 3567"/>
                  <a:gd name="T45" fmla="*/ 2858 h 5435"/>
                  <a:gd name="T46" fmla="*/ 474 w 3567"/>
                  <a:gd name="T47" fmla="*/ 3222 h 5435"/>
                  <a:gd name="T48" fmla="*/ 469 w 3567"/>
                  <a:gd name="T49" fmla="*/ 3398 h 5435"/>
                  <a:gd name="T50" fmla="*/ 408 w 3567"/>
                  <a:gd name="T51" fmla="*/ 3723 h 5435"/>
                  <a:gd name="T52" fmla="*/ 841 w 3567"/>
                  <a:gd name="T53" fmla="*/ 4023 h 5435"/>
                  <a:gd name="T54" fmla="*/ 1106 w 3567"/>
                  <a:gd name="T55" fmla="*/ 3831 h 5435"/>
                  <a:gd name="T56" fmla="*/ 1171 w 3567"/>
                  <a:gd name="T57" fmla="*/ 3344 h 5435"/>
                  <a:gd name="T58" fmla="*/ 3343 w 3567"/>
                  <a:gd name="T59" fmla="*/ 4059 h 5435"/>
                  <a:gd name="T60" fmla="*/ 3409 w 3567"/>
                  <a:gd name="T61" fmla="*/ 3494 h 5435"/>
                  <a:gd name="T62" fmla="*/ 3515 w 3567"/>
                  <a:gd name="T63" fmla="*/ 3010 h 5435"/>
                  <a:gd name="T64" fmla="*/ 3111 w 3567"/>
                  <a:gd name="T65" fmla="*/ 2824 h 5435"/>
                  <a:gd name="T66" fmla="*/ 2444 w 3567"/>
                  <a:gd name="T67" fmla="*/ 2832 h 5435"/>
                  <a:gd name="T68" fmla="*/ 1993 w 3567"/>
                  <a:gd name="T69" fmla="*/ 2798 h 5435"/>
                  <a:gd name="T70" fmla="*/ 1711 w 3567"/>
                  <a:gd name="T71" fmla="*/ 3186 h 5435"/>
                  <a:gd name="T72" fmla="*/ 1551 w 3567"/>
                  <a:gd name="T73" fmla="*/ 3687 h 5435"/>
                  <a:gd name="T74" fmla="*/ 1269 w 3567"/>
                  <a:gd name="T75" fmla="*/ 4193 h 5435"/>
                  <a:gd name="T76" fmla="*/ 852 w 3567"/>
                  <a:gd name="T77" fmla="*/ 4311 h 5435"/>
                  <a:gd name="T78" fmla="*/ 1518 w 3567"/>
                  <a:gd name="T79" fmla="*/ 4504 h 5435"/>
                  <a:gd name="T80" fmla="*/ 2013 w 3567"/>
                  <a:gd name="T81" fmla="*/ 4561 h 5435"/>
                  <a:gd name="T82" fmla="*/ 2248 w 3567"/>
                  <a:gd name="T83" fmla="*/ 4875 h 5435"/>
                  <a:gd name="T84" fmla="*/ 2592 w 3567"/>
                  <a:gd name="T85" fmla="*/ 5155 h 5435"/>
                  <a:gd name="T86" fmla="*/ 3064 w 3567"/>
                  <a:gd name="T87" fmla="*/ 5296 h 5435"/>
                  <a:gd name="T88" fmla="*/ 3236 w 3567"/>
                  <a:gd name="T89" fmla="*/ 5280 h 5435"/>
                  <a:gd name="T90" fmla="*/ 3372 w 3567"/>
                  <a:gd name="T91" fmla="*/ 4445 h 5435"/>
                  <a:gd name="T92" fmla="*/ 1070 w 3567"/>
                  <a:gd name="T93" fmla="*/ 4199 h 5435"/>
                  <a:gd name="T94" fmla="*/ 1432 w 3567"/>
                  <a:gd name="T95" fmla="*/ 3896 h 5435"/>
                  <a:gd name="T96" fmla="*/ 1654 w 3567"/>
                  <a:gd name="T97" fmla="*/ 3435 h 5435"/>
                  <a:gd name="T98" fmla="*/ 1524 w 3567"/>
                  <a:gd name="T99" fmla="*/ 2999 h 5435"/>
                  <a:gd name="T100" fmla="*/ 1008 w 3567"/>
                  <a:gd name="T101" fmla="*/ 3223 h 5435"/>
                  <a:gd name="T102" fmla="*/ 1195 w 3567"/>
                  <a:gd name="T103" fmla="*/ 3655 h 5435"/>
                  <a:gd name="T104" fmla="*/ 836 w 3567"/>
                  <a:gd name="T105" fmla="*/ 3865 h 5435"/>
                  <a:gd name="T106" fmla="*/ 779 w 3567"/>
                  <a:gd name="T107" fmla="*/ 4190 h 5435"/>
                  <a:gd name="T108" fmla="*/ 441 w 3567"/>
                  <a:gd name="T109" fmla="*/ 3330 h 5435"/>
                  <a:gd name="T110" fmla="*/ 284 w 3567"/>
                  <a:gd name="T111" fmla="*/ 3019 h 5435"/>
                  <a:gd name="T112" fmla="*/ 26 w 3567"/>
                  <a:gd name="T113" fmla="*/ 3479 h 54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567" h="5435">
                    <a:moveTo>
                      <a:pt x="2398" y="1919"/>
                    </a:moveTo>
                    <a:cubicBezTo>
                      <a:pt x="2413" y="1886"/>
                      <a:pt x="2423" y="1845"/>
                      <a:pt x="2387" y="1830"/>
                    </a:cubicBezTo>
                    <a:cubicBezTo>
                      <a:pt x="2352" y="1816"/>
                      <a:pt x="2322" y="1780"/>
                      <a:pt x="2331" y="1751"/>
                    </a:cubicBezTo>
                    <a:cubicBezTo>
                      <a:pt x="2340" y="1723"/>
                      <a:pt x="2319" y="1652"/>
                      <a:pt x="2280" y="1655"/>
                    </a:cubicBezTo>
                    <a:cubicBezTo>
                      <a:pt x="2242" y="1658"/>
                      <a:pt x="2224" y="1615"/>
                      <a:pt x="2263" y="1590"/>
                    </a:cubicBezTo>
                    <a:cubicBezTo>
                      <a:pt x="2301" y="1565"/>
                      <a:pt x="2322" y="1553"/>
                      <a:pt x="2301" y="1516"/>
                    </a:cubicBezTo>
                    <a:cubicBezTo>
                      <a:pt x="2280" y="1480"/>
                      <a:pt x="2277" y="1454"/>
                      <a:pt x="2298" y="1429"/>
                    </a:cubicBezTo>
                    <a:cubicBezTo>
                      <a:pt x="2319" y="1403"/>
                      <a:pt x="2346" y="1392"/>
                      <a:pt x="2343" y="1361"/>
                    </a:cubicBezTo>
                    <a:cubicBezTo>
                      <a:pt x="2340" y="1330"/>
                      <a:pt x="2355" y="1307"/>
                      <a:pt x="2378" y="1299"/>
                    </a:cubicBezTo>
                    <a:cubicBezTo>
                      <a:pt x="2402" y="1290"/>
                      <a:pt x="2420" y="1267"/>
                      <a:pt x="2408" y="1228"/>
                    </a:cubicBezTo>
                    <a:cubicBezTo>
                      <a:pt x="2396" y="1188"/>
                      <a:pt x="2425" y="1176"/>
                      <a:pt x="2452" y="1183"/>
                    </a:cubicBezTo>
                    <a:cubicBezTo>
                      <a:pt x="2500" y="1194"/>
                      <a:pt x="2550" y="1149"/>
                      <a:pt x="2550" y="1149"/>
                    </a:cubicBezTo>
                    <a:lnTo>
                      <a:pt x="2555" y="625"/>
                    </a:lnTo>
                    <a:lnTo>
                      <a:pt x="1396" y="0"/>
                    </a:lnTo>
                    <a:lnTo>
                      <a:pt x="1319" y="54"/>
                    </a:lnTo>
                    <a:lnTo>
                      <a:pt x="1319" y="320"/>
                    </a:lnTo>
                    <a:cubicBezTo>
                      <a:pt x="1319" y="359"/>
                      <a:pt x="1343" y="413"/>
                      <a:pt x="1375" y="441"/>
                    </a:cubicBezTo>
                    <a:cubicBezTo>
                      <a:pt x="1408" y="470"/>
                      <a:pt x="1417" y="509"/>
                      <a:pt x="1381" y="543"/>
                    </a:cubicBezTo>
                    <a:cubicBezTo>
                      <a:pt x="1346" y="577"/>
                      <a:pt x="1346" y="622"/>
                      <a:pt x="1346" y="622"/>
                    </a:cubicBezTo>
                    <a:lnTo>
                      <a:pt x="1346" y="1115"/>
                    </a:lnTo>
                    <a:lnTo>
                      <a:pt x="1180" y="1200"/>
                    </a:lnTo>
                    <a:lnTo>
                      <a:pt x="1106" y="1265"/>
                    </a:lnTo>
                    <a:cubicBezTo>
                      <a:pt x="1106" y="1265"/>
                      <a:pt x="1097" y="1273"/>
                      <a:pt x="1091" y="1299"/>
                    </a:cubicBezTo>
                    <a:cubicBezTo>
                      <a:pt x="1085" y="1324"/>
                      <a:pt x="1061" y="1344"/>
                      <a:pt x="1025" y="1355"/>
                    </a:cubicBezTo>
                    <a:cubicBezTo>
                      <a:pt x="990" y="1366"/>
                      <a:pt x="1002" y="1417"/>
                      <a:pt x="1011" y="1443"/>
                    </a:cubicBezTo>
                    <a:cubicBezTo>
                      <a:pt x="1019" y="1468"/>
                      <a:pt x="1052" y="1539"/>
                      <a:pt x="1052" y="1539"/>
                    </a:cubicBezTo>
                    <a:lnTo>
                      <a:pt x="1126" y="1542"/>
                    </a:lnTo>
                    <a:cubicBezTo>
                      <a:pt x="1180" y="1562"/>
                      <a:pt x="1198" y="1624"/>
                      <a:pt x="1201" y="1649"/>
                    </a:cubicBezTo>
                    <a:cubicBezTo>
                      <a:pt x="1204" y="1674"/>
                      <a:pt x="1237" y="1717"/>
                      <a:pt x="1261" y="1742"/>
                    </a:cubicBezTo>
                    <a:cubicBezTo>
                      <a:pt x="1284" y="1768"/>
                      <a:pt x="1257" y="1816"/>
                      <a:pt x="1251" y="1847"/>
                    </a:cubicBezTo>
                    <a:cubicBezTo>
                      <a:pt x="1245" y="1879"/>
                      <a:pt x="1248" y="1915"/>
                      <a:pt x="1254" y="1947"/>
                    </a:cubicBezTo>
                    <a:cubicBezTo>
                      <a:pt x="1260" y="1978"/>
                      <a:pt x="1310" y="2031"/>
                      <a:pt x="1310" y="2031"/>
                    </a:cubicBezTo>
                    <a:cubicBezTo>
                      <a:pt x="1310" y="2031"/>
                      <a:pt x="1278" y="2048"/>
                      <a:pt x="1251" y="2051"/>
                    </a:cubicBezTo>
                    <a:cubicBezTo>
                      <a:pt x="1224" y="2054"/>
                      <a:pt x="1189" y="2054"/>
                      <a:pt x="1153" y="2040"/>
                    </a:cubicBezTo>
                    <a:cubicBezTo>
                      <a:pt x="1117" y="2026"/>
                      <a:pt x="1094" y="2091"/>
                      <a:pt x="1114" y="2111"/>
                    </a:cubicBezTo>
                    <a:cubicBezTo>
                      <a:pt x="1135" y="2130"/>
                      <a:pt x="1174" y="2153"/>
                      <a:pt x="1197" y="2167"/>
                    </a:cubicBezTo>
                    <a:cubicBezTo>
                      <a:pt x="1221" y="2181"/>
                      <a:pt x="1263" y="2210"/>
                      <a:pt x="1272" y="2227"/>
                    </a:cubicBezTo>
                    <a:cubicBezTo>
                      <a:pt x="1281" y="2244"/>
                      <a:pt x="1292" y="2286"/>
                      <a:pt x="1301" y="2311"/>
                    </a:cubicBezTo>
                    <a:cubicBezTo>
                      <a:pt x="1310" y="2337"/>
                      <a:pt x="1319" y="2357"/>
                      <a:pt x="1313" y="2396"/>
                    </a:cubicBezTo>
                    <a:cubicBezTo>
                      <a:pt x="1311" y="2408"/>
                      <a:pt x="1307" y="2422"/>
                      <a:pt x="1300" y="2438"/>
                    </a:cubicBezTo>
                    <a:cubicBezTo>
                      <a:pt x="1362" y="2452"/>
                      <a:pt x="1405" y="2427"/>
                      <a:pt x="1432" y="2413"/>
                    </a:cubicBezTo>
                    <a:cubicBezTo>
                      <a:pt x="1459" y="2399"/>
                      <a:pt x="1491" y="2394"/>
                      <a:pt x="1518" y="2411"/>
                    </a:cubicBezTo>
                    <a:cubicBezTo>
                      <a:pt x="1545" y="2427"/>
                      <a:pt x="1580" y="2405"/>
                      <a:pt x="1601" y="2385"/>
                    </a:cubicBezTo>
                    <a:cubicBezTo>
                      <a:pt x="1622" y="2365"/>
                      <a:pt x="1660" y="2348"/>
                      <a:pt x="1699" y="2348"/>
                    </a:cubicBezTo>
                    <a:cubicBezTo>
                      <a:pt x="1737" y="2348"/>
                      <a:pt x="1767" y="2328"/>
                      <a:pt x="1794" y="2311"/>
                    </a:cubicBezTo>
                    <a:cubicBezTo>
                      <a:pt x="1821" y="2295"/>
                      <a:pt x="1838" y="2269"/>
                      <a:pt x="1821" y="2255"/>
                    </a:cubicBezTo>
                    <a:cubicBezTo>
                      <a:pt x="1803" y="2241"/>
                      <a:pt x="1779" y="2201"/>
                      <a:pt x="1815" y="2198"/>
                    </a:cubicBezTo>
                    <a:cubicBezTo>
                      <a:pt x="1850" y="2195"/>
                      <a:pt x="1901" y="2193"/>
                      <a:pt x="1933" y="2198"/>
                    </a:cubicBezTo>
                    <a:cubicBezTo>
                      <a:pt x="1966" y="2204"/>
                      <a:pt x="2004" y="2193"/>
                      <a:pt x="2022" y="2173"/>
                    </a:cubicBezTo>
                    <a:cubicBezTo>
                      <a:pt x="2040" y="2153"/>
                      <a:pt x="2064" y="2145"/>
                      <a:pt x="2091" y="2136"/>
                    </a:cubicBezTo>
                    <a:cubicBezTo>
                      <a:pt x="2117" y="2128"/>
                      <a:pt x="2132" y="2108"/>
                      <a:pt x="2138" y="2079"/>
                    </a:cubicBezTo>
                    <a:cubicBezTo>
                      <a:pt x="2144" y="2051"/>
                      <a:pt x="2159" y="2031"/>
                      <a:pt x="2185" y="2017"/>
                    </a:cubicBezTo>
                    <a:cubicBezTo>
                      <a:pt x="2212" y="2003"/>
                      <a:pt x="2224" y="1975"/>
                      <a:pt x="2236" y="1938"/>
                    </a:cubicBezTo>
                    <a:cubicBezTo>
                      <a:pt x="2248" y="1901"/>
                      <a:pt x="2310" y="1904"/>
                      <a:pt x="2346" y="1907"/>
                    </a:cubicBezTo>
                    <a:cubicBezTo>
                      <a:pt x="2362" y="1908"/>
                      <a:pt x="2381" y="1912"/>
                      <a:pt x="2398" y="1919"/>
                    </a:cubicBezTo>
                    <a:close/>
                    <a:moveTo>
                      <a:pt x="1299" y="2438"/>
                    </a:moveTo>
                    <a:cubicBezTo>
                      <a:pt x="1281" y="2477"/>
                      <a:pt x="1251" y="2524"/>
                      <a:pt x="1230" y="2546"/>
                    </a:cubicBezTo>
                    <a:cubicBezTo>
                      <a:pt x="1200" y="2577"/>
                      <a:pt x="1197" y="2645"/>
                      <a:pt x="1203" y="2668"/>
                    </a:cubicBezTo>
                    <a:cubicBezTo>
                      <a:pt x="1209" y="2691"/>
                      <a:pt x="1212" y="2719"/>
                      <a:pt x="1206" y="2747"/>
                    </a:cubicBezTo>
                    <a:cubicBezTo>
                      <a:pt x="1200" y="2776"/>
                      <a:pt x="1206" y="2807"/>
                      <a:pt x="1227" y="2832"/>
                    </a:cubicBezTo>
                    <a:cubicBezTo>
                      <a:pt x="1248" y="2858"/>
                      <a:pt x="1272" y="2880"/>
                      <a:pt x="1278" y="2906"/>
                    </a:cubicBezTo>
                    <a:cubicBezTo>
                      <a:pt x="1284" y="2931"/>
                      <a:pt x="1289" y="2954"/>
                      <a:pt x="1319" y="2982"/>
                    </a:cubicBezTo>
                    <a:cubicBezTo>
                      <a:pt x="1349" y="3010"/>
                      <a:pt x="1364" y="3050"/>
                      <a:pt x="1361" y="3084"/>
                    </a:cubicBezTo>
                    <a:cubicBezTo>
                      <a:pt x="1358" y="3118"/>
                      <a:pt x="1373" y="3132"/>
                      <a:pt x="1397" y="3169"/>
                    </a:cubicBezTo>
                    <a:cubicBezTo>
                      <a:pt x="1399" y="3163"/>
                      <a:pt x="1405" y="3163"/>
                      <a:pt x="1411" y="3157"/>
                    </a:cubicBezTo>
                    <a:cubicBezTo>
                      <a:pt x="1435" y="3138"/>
                      <a:pt x="1459" y="3095"/>
                      <a:pt x="1465" y="3064"/>
                    </a:cubicBezTo>
                    <a:cubicBezTo>
                      <a:pt x="1470" y="3033"/>
                      <a:pt x="1494" y="3002"/>
                      <a:pt x="1524" y="2999"/>
                    </a:cubicBezTo>
                    <a:cubicBezTo>
                      <a:pt x="1553" y="2996"/>
                      <a:pt x="1586" y="2991"/>
                      <a:pt x="1631" y="3002"/>
                    </a:cubicBezTo>
                    <a:cubicBezTo>
                      <a:pt x="1675" y="3013"/>
                      <a:pt x="1741" y="3027"/>
                      <a:pt x="1782" y="3021"/>
                    </a:cubicBezTo>
                    <a:cubicBezTo>
                      <a:pt x="1780" y="3003"/>
                      <a:pt x="1776" y="2985"/>
                      <a:pt x="1773" y="2971"/>
                    </a:cubicBezTo>
                    <a:cubicBezTo>
                      <a:pt x="1767" y="2940"/>
                      <a:pt x="1773" y="2903"/>
                      <a:pt x="1791" y="2889"/>
                    </a:cubicBezTo>
                    <a:cubicBezTo>
                      <a:pt x="1809" y="2875"/>
                      <a:pt x="1812" y="2852"/>
                      <a:pt x="1815" y="2829"/>
                    </a:cubicBezTo>
                    <a:cubicBezTo>
                      <a:pt x="1818" y="2807"/>
                      <a:pt x="1838" y="2787"/>
                      <a:pt x="1859" y="2776"/>
                    </a:cubicBezTo>
                    <a:cubicBezTo>
                      <a:pt x="1880" y="2764"/>
                      <a:pt x="1921" y="2767"/>
                      <a:pt x="1936" y="2778"/>
                    </a:cubicBezTo>
                    <a:cubicBezTo>
                      <a:pt x="1951" y="2790"/>
                      <a:pt x="1972" y="2798"/>
                      <a:pt x="1993" y="2798"/>
                    </a:cubicBezTo>
                    <a:cubicBezTo>
                      <a:pt x="2013" y="2798"/>
                      <a:pt x="2037" y="2818"/>
                      <a:pt x="2049" y="2838"/>
                    </a:cubicBezTo>
                    <a:cubicBezTo>
                      <a:pt x="2061" y="2858"/>
                      <a:pt x="2082" y="2860"/>
                      <a:pt x="2105" y="2855"/>
                    </a:cubicBezTo>
                    <a:cubicBezTo>
                      <a:pt x="2129" y="2849"/>
                      <a:pt x="2150" y="2863"/>
                      <a:pt x="2165" y="2875"/>
                    </a:cubicBezTo>
                    <a:cubicBezTo>
                      <a:pt x="2179" y="2886"/>
                      <a:pt x="2200" y="2894"/>
                      <a:pt x="2230" y="2886"/>
                    </a:cubicBezTo>
                    <a:cubicBezTo>
                      <a:pt x="2249" y="2880"/>
                      <a:pt x="2285" y="2898"/>
                      <a:pt x="2314" y="2917"/>
                    </a:cubicBezTo>
                    <a:cubicBezTo>
                      <a:pt x="2326" y="2905"/>
                      <a:pt x="2352" y="2875"/>
                      <a:pt x="2363" y="2852"/>
                    </a:cubicBezTo>
                    <a:cubicBezTo>
                      <a:pt x="2375" y="2829"/>
                      <a:pt x="2399" y="2829"/>
                      <a:pt x="2444" y="2832"/>
                    </a:cubicBezTo>
                    <a:cubicBezTo>
                      <a:pt x="2488" y="2835"/>
                      <a:pt x="2527" y="2818"/>
                      <a:pt x="2553" y="2795"/>
                    </a:cubicBezTo>
                    <a:cubicBezTo>
                      <a:pt x="2580" y="2773"/>
                      <a:pt x="2610" y="2770"/>
                      <a:pt x="2645" y="2784"/>
                    </a:cubicBezTo>
                    <a:cubicBezTo>
                      <a:pt x="2681" y="2798"/>
                      <a:pt x="2714" y="2784"/>
                      <a:pt x="2734" y="2761"/>
                    </a:cubicBezTo>
                    <a:cubicBezTo>
                      <a:pt x="2755" y="2739"/>
                      <a:pt x="2829" y="2756"/>
                      <a:pt x="2862" y="2776"/>
                    </a:cubicBezTo>
                    <a:cubicBezTo>
                      <a:pt x="2895" y="2795"/>
                      <a:pt x="2912" y="2781"/>
                      <a:pt x="2939" y="2773"/>
                    </a:cubicBezTo>
                    <a:cubicBezTo>
                      <a:pt x="2966" y="2764"/>
                      <a:pt x="3014" y="2766"/>
                      <a:pt x="3043" y="2780"/>
                    </a:cubicBezTo>
                    <a:cubicBezTo>
                      <a:pt x="3043" y="2776"/>
                      <a:pt x="3042" y="2772"/>
                      <a:pt x="3043" y="2767"/>
                    </a:cubicBezTo>
                    <a:cubicBezTo>
                      <a:pt x="3049" y="2722"/>
                      <a:pt x="3046" y="2699"/>
                      <a:pt x="3013" y="2685"/>
                    </a:cubicBezTo>
                    <a:cubicBezTo>
                      <a:pt x="2981" y="2671"/>
                      <a:pt x="2942" y="2637"/>
                      <a:pt x="2930" y="2592"/>
                    </a:cubicBezTo>
                    <a:cubicBezTo>
                      <a:pt x="2918" y="2546"/>
                      <a:pt x="2906" y="2515"/>
                      <a:pt x="2880" y="2507"/>
                    </a:cubicBezTo>
                    <a:cubicBezTo>
                      <a:pt x="2853" y="2498"/>
                      <a:pt x="2829" y="2495"/>
                      <a:pt x="2817" y="2470"/>
                    </a:cubicBezTo>
                    <a:cubicBezTo>
                      <a:pt x="2805" y="2444"/>
                      <a:pt x="2794" y="2425"/>
                      <a:pt x="2764" y="2416"/>
                    </a:cubicBezTo>
                    <a:cubicBezTo>
                      <a:pt x="2734" y="2408"/>
                      <a:pt x="2717" y="2382"/>
                      <a:pt x="2711" y="2360"/>
                    </a:cubicBezTo>
                    <a:cubicBezTo>
                      <a:pt x="2705" y="2337"/>
                      <a:pt x="2684" y="2317"/>
                      <a:pt x="2645" y="2311"/>
                    </a:cubicBezTo>
                    <a:cubicBezTo>
                      <a:pt x="2607" y="2306"/>
                      <a:pt x="2558" y="2297"/>
                      <a:pt x="2568" y="2263"/>
                    </a:cubicBezTo>
                    <a:cubicBezTo>
                      <a:pt x="2580" y="2224"/>
                      <a:pt x="2568" y="2212"/>
                      <a:pt x="2521" y="2215"/>
                    </a:cubicBezTo>
                    <a:cubicBezTo>
                      <a:pt x="2473" y="2218"/>
                      <a:pt x="2455" y="2176"/>
                      <a:pt x="2476" y="2153"/>
                    </a:cubicBezTo>
                    <a:cubicBezTo>
                      <a:pt x="2497" y="2130"/>
                      <a:pt x="2503" y="2085"/>
                      <a:pt x="2503" y="2062"/>
                    </a:cubicBezTo>
                    <a:cubicBezTo>
                      <a:pt x="2503" y="2040"/>
                      <a:pt x="2473" y="1983"/>
                      <a:pt x="2449" y="1955"/>
                    </a:cubicBezTo>
                    <a:cubicBezTo>
                      <a:pt x="2426" y="1927"/>
                      <a:pt x="2381" y="1910"/>
                      <a:pt x="2346" y="1907"/>
                    </a:cubicBezTo>
                    <a:cubicBezTo>
                      <a:pt x="2310" y="1904"/>
                      <a:pt x="2248" y="1901"/>
                      <a:pt x="2236" y="1938"/>
                    </a:cubicBezTo>
                    <a:cubicBezTo>
                      <a:pt x="2224" y="1975"/>
                      <a:pt x="2212" y="2003"/>
                      <a:pt x="2185" y="2017"/>
                    </a:cubicBezTo>
                    <a:cubicBezTo>
                      <a:pt x="2159" y="2031"/>
                      <a:pt x="2144" y="2051"/>
                      <a:pt x="2138" y="2079"/>
                    </a:cubicBezTo>
                    <a:cubicBezTo>
                      <a:pt x="2132" y="2108"/>
                      <a:pt x="2117" y="2128"/>
                      <a:pt x="2091" y="2136"/>
                    </a:cubicBezTo>
                    <a:cubicBezTo>
                      <a:pt x="2064" y="2145"/>
                      <a:pt x="2040" y="2153"/>
                      <a:pt x="2022" y="2173"/>
                    </a:cubicBezTo>
                    <a:cubicBezTo>
                      <a:pt x="2004" y="2193"/>
                      <a:pt x="1966" y="2204"/>
                      <a:pt x="1933" y="2198"/>
                    </a:cubicBezTo>
                    <a:cubicBezTo>
                      <a:pt x="1901" y="2193"/>
                      <a:pt x="1850" y="2195"/>
                      <a:pt x="1815" y="2198"/>
                    </a:cubicBezTo>
                    <a:cubicBezTo>
                      <a:pt x="1779" y="2201"/>
                      <a:pt x="1803" y="2241"/>
                      <a:pt x="1821" y="2255"/>
                    </a:cubicBezTo>
                    <a:cubicBezTo>
                      <a:pt x="1838" y="2269"/>
                      <a:pt x="1821" y="2295"/>
                      <a:pt x="1794" y="2311"/>
                    </a:cubicBezTo>
                    <a:cubicBezTo>
                      <a:pt x="1767" y="2328"/>
                      <a:pt x="1737" y="2348"/>
                      <a:pt x="1699" y="2348"/>
                    </a:cubicBezTo>
                    <a:cubicBezTo>
                      <a:pt x="1660" y="2348"/>
                      <a:pt x="1622" y="2365"/>
                      <a:pt x="1601" y="2385"/>
                    </a:cubicBezTo>
                    <a:cubicBezTo>
                      <a:pt x="1580" y="2405"/>
                      <a:pt x="1545" y="2427"/>
                      <a:pt x="1518" y="2411"/>
                    </a:cubicBezTo>
                    <a:cubicBezTo>
                      <a:pt x="1491" y="2394"/>
                      <a:pt x="1459" y="2399"/>
                      <a:pt x="1432" y="2413"/>
                    </a:cubicBezTo>
                    <a:cubicBezTo>
                      <a:pt x="1405" y="2427"/>
                      <a:pt x="1362" y="2452"/>
                      <a:pt x="1299" y="2438"/>
                    </a:cubicBezTo>
                    <a:close/>
                    <a:moveTo>
                      <a:pt x="1396" y="3169"/>
                    </a:moveTo>
                    <a:cubicBezTo>
                      <a:pt x="1373" y="3132"/>
                      <a:pt x="1358" y="3118"/>
                      <a:pt x="1361" y="3084"/>
                    </a:cubicBezTo>
                    <a:cubicBezTo>
                      <a:pt x="1364" y="3050"/>
                      <a:pt x="1349" y="3010"/>
                      <a:pt x="1319" y="2982"/>
                    </a:cubicBezTo>
                    <a:cubicBezTo>
                      <a:pt x="1289" y="2954"/>
                      <a:pt x="1284" y="2931"/>
                      <a:pt x="1278" y="2906"/>
                    </a:cubicBezTo>
                    <a:cubicBezTo>
                      <a:pt x="1272" y="2880"/>
                      <a:pt x="1248" y="2858"/>
                      <a:pt x="1227" y="2832"/>
                    </a:cubicBezTo>
                    <a:cubicBezTo>
                      <a:pt x="1206" y="2807"/>
                      <a:pt x="1200" y="2776"/>
                      <a:pt x="1206" y="2747"/>
                    </a:cubicBezTo>
                    <a:cubicBezTo>
                      <a:pt x="1212" y="2719"/>
                      <a:pt x="1209" y="2691"/>
                      <a:pt x="1203" y="2668"/>
                    </a:cubicBezTo>
                    <a:cubicBezTo>
                      <a:pt x="1197" y="2645"/>
                      <a:pt x="1200" y="2577"/>
                      <a:pt x="1230" y="2546"/>
                    </a:cubicBezTo>
                    <a:cubicBezTo>
                      <a:pt x="1260" y="2515"/>
                      <a:pt x="1307" y="2436"/>
                      <a:pt x="1313" y="2396"/>
                    </a:cubicBezTo>
                    <a:cubicBezTo>
                      <a:pt x="1319" y="2357"/>
                      <a:pt x="1310" y="2337"/>
                      <a:pt x="1301" y="2311"/>
                    </a:cubicBezTo>
                    <a:cubicBezTo>
                      <a:pt x="1292" y="2286"/>
                      <a:pt x="1281" y="2244"/>
                      <a:pt x="1272" y="2227"/>
                    </a:cubicBezTo>
                    <a:cubicBezTo>
                      <a:pt x="1263" y="2210"/>
                      <a:pt x="1221" y="2181"/>
                      <a:pt x="1197" y="2167"/>
                    </a:cubicBezTo>
                    <a:cubicBezTo>
                      <a:pt x="1174" y="2153"/>
                      <a:pt x="1135" y="2130"/>
                      <a:pt x="1114" y="2111"/>
                    </a:cubicBezTo>
                    <a:cubicBezTo>
                      <a:pt x="1094" y="2091"/>
                      <a:pt x="1117" y="2026"/>
                      <a:pt x="1153" y="2040"/>
                    </a:cubicBezTo>
                    <a:cubicBezTo>
                      <a:pt x="1189" y="2054"/>
                      <a:pt x="1224" y="2054"/>
                      <a:pt x="1251" y="2051"/>
                    </a:cubicBezTo>
                    <a:cubicBezTo>
                      <a:pt x="1278" y="2048"/>
                      <a:pt x="1310" y="2031"/>
                      <a:pt x="1310" y="2031"/>
                    </a:cubicBezTo>
                    <a:cubicBezTo>
                      <a:pt x="1310" y="2031"/>
                      <a:pt x="1260" y="1978"/>
                      <a:pt x="1254" y="1947"/>
                    </a:cubicBezTo>
                    <a:cubicBezTo>
                      <a:pt x="1248" y="1915"/>
                      <a:pt x="1245" y="1879"/>
                      <a:pt x="1251" y="1847"/>
                    </a:cubicBezTo>
                    <a:cubicBezTo>
                      <a:pt x="1257" y="1816"/>
                      <a:pt x="1284" y="1768"/>
                      <a:pt x="1261" y="1742"/>
                    </a:cubicBezTo>
                    <a:cubicBezTo>
                      <a:pt x="1237" y="1717"/>
                      <a:pt x="1204" y="1674"/>
                      <a:pt x="1201" y="1649"/>
                    </a:cubicBezTo>
                    <a:cubicBezTo>
                      <a:pt x="1198" y="1624"/>
                      <a:pt x="1180" y="1562"/>
                      <a:pt x="1126" y="1542"/>
                    </a:cubicBezTo>
                    <a:lnTo>
                      <a:pt x="1052" y="1542"/>
                    </a:lnTo>
                    <a:lnTo>
                      <a:pt x="1085" y="1649"/>
                    </a:lnTo>
                    <a:cubicBezTo>
                      <a:pt x="1085" y="1649"/>
                      <a:pt x="1097" y="1683"/>
                      <a:pt x="1142" y="1701"/>
                    </a:cubicBezTo>
                    <a:cubicBezTo>
                      <a:pt x="1170" y="1713"/>
                      <a:pt x="1182" y="1752"/>
                      <a:pt x="1185" y="1775"/>
                    </a:cubicBezTo>
                    <a:cubicBezTo>
                      <a:pt x="1188" y="1798"/>
                      <a:pt x="1174" y="1836"/>
                      <a:pt x="1144" y="1845"/>
                    </a:cubicBezTo>
                    <a:cubicBezTo>
                      <a:pt x="1114" y="1853"/>
                      <a:pt x="1088" y="1876"/>
                      <a:pt x="1073" y="1893"/>
                    </a:cubicBezTo>
                    <a:cubicBezTo>
                      <a:pt x="1058" y="1910"/>
                      <a:pt x="1040" y="1935"/>
                      <a:pt x="1040" y="1969"/>
                    </a:cubicBezTo>
                    <a:cubicBezTo>
                      <a:pt x="1040" y="2003"/>
                      <a:pt x="1040" y="2020"/>
                      <a:pt x="1019" y="2034"/>
                    </a:cubicBezTo>
                    <a:cubicBezTo>
                      <a:pt x="999" y="2048"/>
                      <a:pt x="978" y="2068"/>
                      <a:pt x="978" y="2088"/>
                    </a:cubicBezTo>
                    <a:cubicBezTo>
                      <a:pt x="978" y="2108"/>
                      <a:pt x="978" y="2133"/>
                      <a:pt x="954" y="2139"/>
                    </a:cubicBezTo>
                    <a:cubicBezTo>
                      <a:pt x="930" y="2145"/>
                      <a:pt x="930" y="2170"/>
                      <a:pt x="936" y="2187"/>
                    </a:cubicBezTo>
                    <a:cubicBezTo>
                      <a:pt x="942" y="2204"/>
                      <a:pt x="928" y="2238"/>
                      <a:pt x="901" y="2258"/>
                    </a:cubicBezTo>
                    <a:cubicBezTo>
                      <a:pt x="874" y="2278"/>
                      <a:pt x="827" y="2323"/>
                      <a:pt x="824" y="2357"/>
                    </a:cubicBezTo>
                    <a:cubicBezTo>
                      <a:pt x="821" y="2391"/>
                      <a:pt x="821" y="2430"/>
                      <a:pt x="797" y="2447"/>
                    </a:cubicBezTo>
                    <a:cubicBezTo>
                      <a:pt x="773" y="2464"/>
                      <a:pt x="758" y="2490"/>
                      <a:pt x="749" y="2515"/>
                    </a:cubicBezTo>
                    <a:cubicBezTo>
                      <a:pt x="741" y="2541"/>
                      <a:pt x="714" y="2563"/>
                      <a:pt x="687" y="2546"/>
                    </a:cubicBezTo>
                    <a:cubicBezTo>
                      <a:pt x="661" y="2529"/>
                      <a:pt x="643" y="2527"/>
                      <a:pt x="631" y="2498"/>
                    </a:cubicBezTo>
                    <a:cubicBezTo>
                      <a:pt x="619" y="2470"/>
                      <a:pt x="595" y="2476"/>
                      <a:pt x="589" y="2493"/>
                    </a:cubicBezTo>
                    <a:cubicBezTo>
                      <a:pt x="583" y="2510"/>
                      <a:pt x="557" y="2521"/>
                      <a:pt x="542" y="2512"/>
                    </a:cubicBezTo>
                    <a:cubicBezTo>
                      <a:pt x="527" y="2504"/>
                      <a:pt x="485" y="2518"/>
                      <a:pt x="477" y="2546"/>
                    </a:cubicBezTo>
                    <a:cubicBezTo>
                      <a:pt x="468" y="2575"/>
                      <a:pt x="447" y="2583"/>
                      <a:pt x="420" y="2597"/>
                    </a:cubicBezTo>
                    <a:cubicBezTo>
                      <a:pt x="393" y="2611"/>
                      <a:pt x="385" y="2651"/>
                      <a:pt x="382" y="2693"/>
                    </a:cubicBezTo>
                    <a:cubicBezTo>
                      <a:pt x="376" y="2761"/>
                      <a:pt x="328" y="2773"/>
                      <a:pt x="310" y="2855"/>
                    </a:cubicBezTo>
                    <a:cubicBezTo>
                      <a:pt x="323" y="2863"/>
                      <a:pt x="332" y="2860"/>
                      <a:pt x="352" y="2858"/>
                    </a:cubicBezTo>
                    <a:cubicBezTo>
                      <a:pt x="376" y="2855"/>
                      <a:pt x="373" y="2872"/>
                      <a:pt x="373" y="2892"/>
                    </a:cubicBezTo>
                    <a:cubicBezTo>
                      <a:pt x="373" y="2911"/>
                      <a:pt x="393" y="2923"/>
                      <a:pt x="405" y="2931"/>
                    </a:cubicBezTo>
                    <a:cubicBezTo>
                      <a:pt x="417" y="2940"/>
                      <a:pt x="438" y="2940"/>
                      <a:pt x="459" y="2931"/>
                    </a:cubicBezTo>
                    <a:cubicBezTo>
                      <a:pt x="480" y="2923"/>
                      <a:pt x="497" y="2937"/>
                      <a:pt x="485" y="2968"/>
                    </a:cubicBezTo>
                    <a:cubicBezTo>
                      <a:pt x="474" y="2999"/>
                      <a:pt x="494" y="3033"/>
                      <a:pt x="503" y="3058"/>
                    </a:cubicBezTo>
                    <a:cubicBezTo>
                      <a:pt x="512" y="3084"/>
                      <a:pt x="506" y="3129"/>
                      <a:pt x="488" y="3157"/>
                    </a:cubicBezTo>
                    <a:cubicBezTo>
                      <a:pt x="477" y="3175"/>
                      <a:pt x="474" y="3199"/>
                      <a:pt x="474" y="3222"/>
                    </a:cubicBezTo>
                    <a:lnTo>
                      <a:pt x="718" y="3223"/>
                    </a:lnTo>
                    <a:lnTo>
                      <a:pt x="1150" y="3223"/>
                    </a:lnTo>
                    <a:cubicBezTo>
                      <a:pt x="1183" y="3223"/>
                      <a:pt x="1218" y="3240"/>
                      <a:pt x="1245" y="3248"/>
                    </a:cubicBezTo>
                    <a:cubicBezTo>
                      <a:pt x="1272" y="3257"/>
                      <a:pt x="1298" y="3254"/>
                      <a:pt x="1322" y="3251"/>
                    </a:cubicBezTo>
                    <a:cubicBezTo>
                      <a:pt x="1346" y="3248"/>
                      <a:pt x="1408" y="3313"/>
                      <a:pt x="1405" y="3257"/>
                    </a:cubicBezTo>
                    <a:cubicBezTo>
                      <a:pt x="1403" y="3214"/>
                      <a:pt x="1391" y="3186"/>
                      <a:pt x="1396" y="3169"/>
                    </a:cubicBezTo>
                    <a:close/>
                    <a:moveTo>
                      <a:pt x="469" y="3398"/>
                    </a:moveTo>
                    <a:cubicBezTo>
                      <a:pt x="468" y="3409"/>
                      <a:pt x="459" y="3422"/>
                      <a:pt x="450" y="3429"/>
                    </a:cubicBezTo>
                    <a:cubicBezTo>
                      <a:pt x="435" y="3440"/>
                      <a:pt x="438" y="3455"/>
                      <a:pt x="459" y="3477"/>
                    </a:cubicBezTo>
                    <a:cubicBezTo>
                      <a:pt x="480" y="3500"/>
                      <a:pt x="477" y="3517"/>
                      <a:pt x="444" y="3497"/>
                    </a:cubicBezTo>
                    <a:cubicBezTo>
                      <a:pt x="411" y="3477"/>
                      <a:pt x="411" y="3500"/>
                      <a:pt x="426" y="3525"/>
                    </a:cubicBezTo>
                    <a:cubicBezTo>
                      <a:pt x="441" y="3551"/>
                      <a:pt x="429" y="3588"/>
                      <a:pt x="399" y="3599"/>
                    </a:cubicBezTo>
                    <a:cubicBezTo>
                      <a:pt x="370" y="3610"/>
                      <a:pt x="361" y="3638"/>
                      <a:pt x="376" y="3655"/>
                    </a:cubicBezTo>
                    <a:cubicBezTo>
                      <a:pt x="391" y="3672"/>
                      <a:pt x="402" y="3698"/>
                      <a:pt x="408" y="3723"/>
                    </a:cubicBezTo>
                    <a:cubicBezTo>
                      <a:pt x="414" y="3749"/>
                      <a:pt x="435" y="3777"/>
                      <a:pt x="450" y="3797"/>
                    </a:cubicBezTo>
                    <a:cubicBezTo>
                      <a:pt x="465" y="3817"/>
                      <a:pt x="509" y="3862"/>
                      <a:pt x="521" y="3890"/>
                    </a:cubicBezTo>
                    <a:cubicBezTo>
                      <a:pt x="533" y="3919"/>
                      <a:pt x="563" y="3938"/>
                      <a:pt x="589" y="3950"/>
                    </a:cubicBezTo>
                    <a:cubicBezTo>
                      <a:pt x="616" y="3961"/>
                      <a:pt x="661" y="4006"/>
                      <a:pt x="678" y="4035"/>
                    </a:cubicBezTo>
                    <a:cubicBezTo>
                      <a:pt x="688" y="4050"/>
                      <a:pt x="700" y="4070"/>
                      <a:pt x="712" y="4088"/>
                    </a:cubicBezTo>
                    <a:cubicBezTo>
                      <a:pt x="733" y="4042"/>
                      <a:pt x="762" y="4004"/>
                      <a:pt x="776" y="4029"/>
                    </a:cubicBezTo>
                    <a:cubicBezTo>
                      <a:pt x="800" y="4071"/>
                      <a:pt x="833" y="4049"/>
                      <a:pt x="841" y="4023"/>
                    </a:cubicBezTo>
                    <a:cubicBezTo>
                      <a:pt x="850" y="3998"/>
                      <a:pt x="844" y="3958"/>
                      <a:pt x="827" y="3953"/>
                    </a:cubicBezTo>
                    <a:cubicBezTo>
                      <a:pt x="809" y="3947"/>
                      <a:pt x="779" y="3933"/>
                      <a:pt x="770" y="3904"/>
                    </a:cubicBezTo>
                    <a:cubicBezTo>
                      <a:pt x="761" y="3876"/>
                      <a:pt x="800" y="3859"/>
                      <a:pt x="836" y="3865"/>
                    </a:cubicBezTo>
                    <a:cubicBezTo>
                      <a:pt x="871" y="3870"/>
                      <a:pt x="907" y="3865"/>
                      <a:pt x="898" y="3828"/>
                    </a:cubicBezTo>
                    <a:cubicBezTo>
                      <a:pt x="889" y="3791"/>
                      <a:pt x="948" y="3786"/>
                      <a:pt x="966" y="3834"/>
                    </a:cubicBezTo>
                    <a:cubicBezTo>
                      <a:pt x="984" y="3882"/>
                      <a:pt x="1043" y="3865"/>
                      <a:pt x="1058" y="3837"/>
                    </a:cubicBezTo>
                    <a:cubicBezTo>
                      <a:pt x="1073" y="3808"/>
                      <a:pt x="1091" y="3808"/>
                      <a:pt x="1106" y="3831"/>
                    </a:cubicBezTo>
                    <a:cubicBezTo>
                      <a:pt x="1120" y="3853"/>
                      <a:pt x="1144" y="3856"/>
                      <a:pt x="1159" y="3839"/>
                    </a:cubicBezTo>
                    <a:cubicBezTo>
                      <a:pt x="1174" y="3822"/>
                      <a:pt x="1180" y="3794"/>
                      <a:pt x="1177" y="3757"/>
                    </a:cubicBezTo>
                    <a:cubicBezTo>
                      <a:pt x="1174" y="3721"/>
                      <a:pt x="1183" y="3684"/>
                      <a:pt x="1195" y="3655"/>
                    </a:cubicBezTo>
                    <a:cubicBezTo>
                      <a:pt x="1206" y="3627"/>
                      <a:pt x="1197" y="3593"/>
                      <a:pt x="1156" y="3590"/>
                    </a:cubicBezTo>
                    <a:cubicBezTo>
                      <a:pt x="1114" y="3588"/>
                      <a:pt x="1103" y="3562"/>
                      <a:pt x="1108" y="3531"/>
                    </a:cubicBezTo>
                    <a:cubicBezTo>
                      <a:pt x="1114" y="3500"/>
                      <a:pt x="1141" y="3483"/>
                      <a:pt x="1165" y="3455"/>
                    </a:cubicBezTo>
                    <a:cubicBezTo>
                      <a:pt x="1189" y="3426"/>
                      <a:pt x="1200" y="3364"/>
                      <a:pt x="1171" y="3344"/>
                    </a:cubicBezTo>
                    <a:cubicBezTo>
                      <a:pt x="1141" y="3324"/>
                      <a:pt x="1100" y="3341"/>
                      <a:pt x="1058" y="3353"/>
                    </a:cubicBezTo>
                    <a:cubicBezTo>
                      <a:pt x="1017" y="3364"/>
                      <a:pt x="975" y="3339"/>
                      <a:pt x="993" y="3305"/>
                    </a:cubicBezTo>
                    <a:cubicBezTo>
                      <a:pt x="1011" y="3271"/>
                      <a:pt x="1008" y="3223"/>
                      <a:pt x="1008" y="3223"/>
                    </a:cubicBezTo>
                    <a:lnTo>
                      <a:pt x="718" y="3223"/>
                    </a:lnTo>
                    <a:lnTo>
                      <a:pt x="717" y="3398"/>
                    </a:lnTo>
                    <a:lnTo>
                      <a:pt x="469" y="3398"/>
                    </a:lnTo>
                    <a:close/>
                    <a:moveTo>
                      <a:pt x="3343" y="4059"/>
                    </a:moveTo>
                    <a:cubicBezTo>
                      <a:pt x="3343" y="4059"/>
                      <a:pt x="3344" y="4032"/>
                      <a:pt x="3329" y="4013"/>
                    </a:cubicBezTo>
                    <a:cubicBezTo>
                      <a:pt x="3299" y="3977"/>
                      <a:pt x="3294" y="3936"/>
                      <a:pt x="3301" y="3907"/>
                    </a:cubicBezTo>
                    <a:cubicBezTo>
                      <a:pt x="3307" y="3885"/>
                      <a:pt x="3308" y="3877"/>
                      <a:pt x="3308" y="3866"/>
                    </a:cubicBezTo>
                    <a:cubicBezTo>
                      <a:pt x="3310" y="3838"/>
                      <a:pt x="3309" y="3821"/>
                      <a:pt x="3322" y="3794"/>
                    </a:cubicBezTo>
                    <a:cubicBezTo>
                      <a:pt x="3340" y="3760"/>
                      <a:pt x="3345" y="3735"/>
                      <a:pt x="3344" y="3706"/>
                    </a:cubicBezTo>
                    <a:cubicBezTo>
                      <a:pt x="3343" y="3678"/>
                      <a:pt x="3333" y="3620"/>
                      <a:pt x="3357" y="3593"/>
                    </a:cubicBezTo>
                    <a:cubicBezTo>
                      <a:pt x="3388" y="3557"/>
                      <a:pt x="3400" y="3514"/>
                      <a:pt x="3409" y="3494"/>
                    </a:cubicBezTo>
                    <a:cubicBezTo>
                      <a:pt x="3418" y="3474"/>
                      <a:pt x="3430" y="3449"/>
                      <a:pt x="3442" y="3438"/>
                    </a:cubicBezTo>
                    <a:cubicBezTo>
                      <a:pt x="3454" y="3426"/>
                      <a:pt x="3467" y="3390"/>
                      <a:pt x="3475" y="3365"/>
                    </a:cubicBezTo>
                    <a:cubicBezTo>
                      <a:pt x="3483" y="3337"/>
                      <a:pt x="3504" y="3316"/>
                      <a:pt x="3524" y="3301"/>
                    </a:cubicBezTo>
                    <a:cubicBezTo>
                      <a:pt x="3545" y="3287"/>
                      <a:pt x="3567" y="3263"/>
                      <a:pt x="3567" y="3245"/>
                    </a:cubicBezTo>
                    <a:cubicBezTo>
                      <a:pt x="3567" y="3225"/>
                      <a:pt x="3553" y="3200"/>
                      <a:pt x="3529" y="3194"/>
                    </a:cubicBezTo>
                    <a:cubicBezTo>
                      <a:pt x="3506" y="3189"/>
                      <a:pt x="3494" y="3143"/>
                      <a:pt x="3506" y="3121"/>
                    </a:cubicBezTo>
                    <a:cubicBezTo>
                      <a:pt x="3518" y="3098"/>
                      <a:pt x="3526" y="3039"/>
                      <a:pt x="3515" y="3010"/>
                    </a:cubicBezTo>
                    <a:cubicBezTo>
                      <a:pt x="3503" y="2982"/>
                      <a:pt x="3482" y="2974"/>
                      <a:pt x="3464" y="2971"/>
                    </a:cubicBezTo>
                    <a:cubicBezTo>
                      <a:pt x="3446" y="2968"/>
                      <a:pt x="3432" y="2942"/>
                      <a:pt x="3434" y="2914"/>
                    </a:cubicBezTo>
                    <a:cubicBezTo>
                      <a:pt x="3437" y="2886"/>
                      <a:pt x="3381" y="2860"/>
                      <a:pt x="3360" y="2889"/>
                    </a:cubicBezTo>
                    <a:cubicBezTo>
                      <a:pt x="3340" y="2917"/>
                      <a:pt x="3313" y="2923"/>
                      <a:pt x="3298" y="2903"/>
                    </a:cubicBezTo>
                    <a:cubicBezTo>
                      <a:pt x="3283" y="2883"/>
                      <a:pt x="3254" y="2877"/>
                      <a:pt x="3230" y="2886"/>
                    </a:cubicBezTo>
                    <a:cubicBezTo>
                      <a:pt x="3206" y="2894"/>
                      <a:pt x="3170" y="2886"/>
                      <a:pt x="3164" y="2863"/>
                    </a:cubicBezTo>
                    <a:cubicBezTo>
                      <a:pt x="3159" y="2841"/>
                      <a:pt x="3138" y="2818"/>
                      <a:pt x="3111" y="2824"/>
                    </a:cubicBezTo>
                    <a:cubicBezTo>
                      <a:pt x="3087" y="2829"/>
                      <a:pt x="3047" y="2817"/>
                      <a:pt x="3043" y="2781"/>
                    </a:cubicBezTo>
                    <a:cubicBezTo>
                      <a:pt x="3013" y="2767"/>
                      <a:pt x="2966" y="2764"/>
                      <a:pt x="2939" y="2773"/>
                    </a:cubicBezTo>
                    <a:cubicBezTo>
                      <a:pt x="2912" y="2781"/>
                      <a:pt x="2895" y="2795"/>
                      <a:pt x="2862" y="2776"/>
                    </a:cubicBezTo>
                    <a:cubicBezTo>
                      <a:pt x="2829" y="2756"/>
                      <a:pt x="2755" y="2739"/>
                      <a:pt x="2734" y="2761"/>
                    </a:cubicBezTo>
                    <a:cubicBezTo>
                      <a:pt x="2714" y="2784"/>
                      <a:pt x="2681" y="2798"/>
                      <a:pt x="2645" y="2784"/>
                    </a:cubicBezTo>
                    <a:cubicBezTo>
                      <a:pt x="2610" y="2770"/>
                      <a:pt x="2580" y="2773"/>
                      <a:pt x="2553" y="2795"/>
                    </a:cubicBezTo>
                    <a:cubicBezTo>
                      <a:pt x="2527" y="2818"/>
                      <a:pt x="2488" y="2835"/>
                      <a:pt x="2444" y="2832"/>
                    </a:cubicBezTo>
                    <a:cubicBezTo>
                      <a:pt x="2399" y="2829"/>
                      <a:pt x="2375" y="2829"/>
                      <a:pt x="2363" y="2852"/>
                    </a:cubicBezTo>
                    <a:cubicBezTo>
                      <a:pt x="2352" y="2875"/>
                      <a:pt x="2326" y="2905"/>
                      <a:pt x="2314" y="2917"/>
                    </a:cubicBezTo>
                    <a:cubicBezTo>
                      <a:pt x="2285" y="2898"/>
                      <a:pt x="2249" y="2880"/>
                      <a:pt x="2230" y="2886"/>
                    </a:cubicBezTo>
                    <a:cubicBezTo>
                      <a:pt x="2200" y="2894"/>
                      <a:pt x="2179" y="2886"/>
                      <a:pt x="2165" y="2875"/>
                    </a:cubicBezTo>
                    <a:cubicBezTo>
                      <a:pt x="2150" y="2863"/>
                      <a:pt x="2129" y="2849"/>
                      <a:pt x="2105" y="2855"/>
                    </a:cubicBezTo>
                    <a:cubicBezTo>
                      <a:pt x="2082" y="2860"/>
                      <a:pt x="2061" y="2858"/>
                      <a:pt x="2049" y="2838"/>
                    </a:cubicBezTo>
                    <a:cubicBezTo>
                      <a:pt x="2037" y="2818"/>
                      <a:pt x="2013" y="2798"/>
                      <a:pt x="1993" y="2798"/>
                    </a:cubicBezTo>
                    <a:cubicBezTo>
                      <a:pt x="1972" y="2798"/>
                      <a:pt x="1951" y="2790"/>
                      <a:pt x="1936" y="2778"/>
                    </a:cubicBezTo>
                    <a:cubicBezTo>
                      <a:pt x="1921" y="2767"/>
                      <a:pt x="1880" y="2764"/>
                      <a:pt x="1859" y="2776"/>
                    </a:cubicBezTo>
                    <a:cubicBezTo>
                      <a:pt x="1838" y="2787"/>
                      <a:pt x="1818" y="2807"/>
                      <a:pt x="1815" y="2829"/>
                    </a:cubicBezTo>
                    <a:cubicBezTo>
                      <a:pt x="1812" y="2852"/>
                      <a:pt x="1809" y="2875"/>
                      <a:pt x="1791" y="2889"/>
                    </a:cubicBezTo>
                    <a:cubicBezTo>
                      <a:pt x="1773" y="2903"/>
                      <a:pt x="1767" y="2940"/>
                      <a:pt x="1773" y="2971"/>
                    </a:cubicBezTo>
                    <a:cubicBezTo>
                      <a:pt x="1779" y="3002"/>
                      <a:pt x="1794" y="3053"/>
                      <a:pt x="1773" y="3075"/>
                    </a:cubicBezTo>
                    <a:cubicBezTo>
                      <a:pt x="1752" y="3098"/>
                      <a:pt x="1705" y="3157"/>
                      <a:pt x="1711" y="3186"/>
                    </a:cubicBezTo>
                    <a:cubicBezTo>
                      <a:pt x="1717" y="3214"/>
                      <a:pt x="1720" y="3268"/>
                      <a:pt x="1702" y="3293"/>
                    </a:cubicBezTo>
                    <a:cubicBezTo>
                      <a:pt x="1684" y="3319"/>
                      <a:pt x="1669" y="3339"/>
                      <a:pt x="1672" y="3361"/>
                    </a:cubicBezTo>
                    <a:cubicBezTo>
                      <a:pt x="1675" y="3384"/>
                      <a:pt x="1669" y="3415"/>
                      <a:pt x="1654" y="3435"/>
                    </a:cubicBezTo>
                    <a:cubicBezTo>
                      <a:pt x="1640" y="3455"/>
                      <a:pt x="1637" y="3483"/>
                      <a:pt x="1640" y="3506"/>
                    </a:cubicBezTo>
                    <a:cubicBezTo>
                      <a:pt x="1643" y="3528"/>
                      <a:pt x="1649" y="3570"/>
                      <a:pt x="1637" y="3584"/>
                    </a:cubicBezTo>
                    <a:cubicBezTo>
                      <a:pt x="1622" y="3595"/>
                      <a:pt x="1610" y="3608"/>
                      <a:pt x="1604" y="3621"/>
                    </a:cubicBezTo>
                    <a:cubicBezTo>
                      <a:pt x="1592" y="3650"/>
                      <a:pt x="1577" y="3672"/>
                      <a:pt x="1551" y="3687"/>
                    </a:cubicBezTo>
                    <a:cubicBezTo>
                      <a:pt x="1524" y="3701"/>
                      <a:pt x="1515" y="3723"/>
                      <a:pt x="1506" y="3740"/>
                    </a:cubicBezTo>
                    <a:cubicBezTo>
                      <a:pt x="1497" y="3757"/>
                      <a:pt x="1482" y="3794"/>
                      <a:pt x="1459" y="3811"/>
                    </a:cubicBezTo>
                    <a:cubicBezTo>
                      <a:pt x="1435" y="3828"/>
                      <a:pt x="1426" y="3868"/>
                      <a:pt x="1432" y="3896"/>
                    </a:cubicBezTo>
                    <a:cubicBezTo>
                      <a:pt x="1438" y="3924"/>
                      <a:pt x="1442" y="3970"/>
                      <a:pt x="1433" y="3998"/>
                    </a:cubicBezTo>
                    <a:cubicBezTo>
                      <a:pt x="1424" y="4026"/>
                      <a:pt x="1408" y="4069"/>
                      <a:pt x="1381" y="4083"/>
                    </a:cubicBezTo>
                    <a:cubicBezTo>
                      <a:pt x="1355" y="4097"/>
                      <a:pt x="1349" y="4119"/>
                      <a:pt x="1334" y="4139"/>
                    </a:cubicBezTo>
                    <a:cubicBezTo>
                      <a:pt x="1319" y="4159"/>
                      <a:pt x="1292" y="4185"/>
                      <a:pt x="1269" y="4193"/>
                    </a:cubicBezTo>
                    <a:cubicBezTo>
                      <a:pt x="1245" y="4202"/>
                      <a:pt x="1216" y="4212"/>
                      <a:pt x="1200" y="4227"/>
                    </a:cubicBezTo>
                    <a:cubicBezTo>
                      <a:pt x="1185" y="4200"/>
                      <a:pt x="1165" y="4165"/>
                      <a:pt x="1144" y="4162"/>
                    </a:cubicBezTo>
                    <a:cubicBezTo>
                      <a:pt x="1123" y="4159"/>
                      <a:pt x="1097" y="4168"/>
                      <a:pt x="1070" y="4199"/>
                    </a:cubicBezTo>
                    <a:cubicBezTo>
                      <a:pt x="1043" y="4230"/>
                      <a:pt x="991" y="4209"/>
                      <a:pt x="971" y="4189"/>
                    </a:cubicBezTo>
                    <a:lnTo>
                      <a:pt x="907" y="4250"/>
                    </a:lnTo>
                    <a:lnTo>
                      <a:pt x="907" y="4312"/>
                    </a:lnTo>
                    <a:lnTo>
                      <a:pt x="852" y="4311"/>
                    </a:lnTo>
                    <a:cubicBezTo>
                      <a:pt x="854" y="4329"/>
                      <a:pt x="856" y="4348"/>
                      <a:pt x="868" y="4360"/>
                    </a:cubicBezTo>
                    <a:cubicBezTo>
                      <a:pt x="874" y="4366"/>
                      <a:pt x="878" y="4370"/>
                      <a:pt x="879" y="4375"/>
                    </a:cubicBezTo>
                    <a:cubicBezTo>
                      <a:pt x="909" y="4358"/>
                      <a:pt x="945" y="4360"/>
                      <a:pt x="966" y="4363"/>
                    </a:cubicBezTo>
                    <a:cubicBezTo>
                      <a:pt x="978" y="4364"/>
                      <a:pt x="998" y="4360"/>
                      <a:pt x="1014" y="4352"/>
                    </a:cubicBezTo>
                    <a:cubicBezTo>
                      <a:pt x="1025" y="4381"/>
                      <a:pt x="1061" y="4408"/>
                      <a:pt x="1061" y="4408"/>
                    </a:cubicBezTo>
                    <a:lnTo>
                      <a:pt x="1479" y="4408"/>
                    </a:lnTo>
                    <a:cubicBezTo>
                      <a:pt x="1479" y="4408"/>
                      <a:pt x="1512" y="4479"/>
                      <a:pt x="1518" y="4504"/>
                    </a:cubicBezTo>
                    <a:cubicBezTo>
                      <a:pt x="1524" y="4530"/>
                      <a:pt x="1553" y="4561"/>
                      <a:pt x="1580" y="4586"/>
                    </a:cubicBezTo>
                    <a:cubicBezTo>
                      <a:pt x="1607" y="4612"/>
                      <a:pt x="1616" y="4634"/>
                      <a:pt x="1634" y="4674"/>
                    </a:cubicBezTo>
                    <a:cubicBezTo>
                      <a:pt x="1651" y="4714"/>
                      <a:pt x="1696" y="4699"/>
                      <a:pt x="1740" y="4691"/>
                    </a:cubicBezTo>
                    <a:cubicBezTo>
                      <a:pt x="1785" y="4683"/>
                      <a:pt x="1841" y="4688"/>
                      <a:pt x="1868" y="4680"/>
                    </a:cubicBezTo>
                    <a:cubicBezTo>
                      <a:pt x="1895" y="4671"/>
                      <a:pt x="1889" y="4643"/>
                      <a:pt x="1880" y="4626"/>
                    </a:cubicBezTo>
                    <a:cubicBezTo>
                      <a:pt x="1871" y="4609"/>
                      <a:pt x="1877" y="4564"/>
                      <a:pt x="1877" y="4564"/>
                    </a:cubicBezTo>
                    <a:cubicBezTo>
                      <a:pt x="1877" y="4564"/>
                      <a:pt x="1987" y="4572"/>
                      <a:pt x="2013" y="4561"/>
                    </a:cubicBezTo>
                    <a:cubicBezTo>
                      <a:pt x="2040" y="4550"/>
                      <a:pt x="2085" y="4547"/>
                      <a:pt x="2085" y="4547"/>
                    </a:cubicBezTo>
                    <a:lnTo>
                      <a:pt x="2073" y="4614"/>
                    </a:lnTo>
                    <a:lnTo>
                      <a:pt x="2234" y="4614"/>
                    </a:lnTo>
                    <a:cubicBezTo>
                      <a:pt x="2237" y="4623"/>
                      <a:pt x="2241" y="4631"/>
                      <a:pt x="2245" y="4640"/>
                    </a:cubicBezTo>
                    <a:cubicBezTo>
                      <a:pt x="2254" y="4660"/>
                      <a:pt x="2248" y="4685"/>
                      <a:pt x="2236" y="4714"/>
                    </a:cubicBezTo>
                    <a:cubicBezTo>
                      <a:pt x="2224" y="4742"/>
                      <a:pt x="2236" y="4767"/>
                      <a:pt x="2251" y="4793"/>
                    </a:cubicBezTo>
                    <a:cubicBezTo>
                      <a:pt x="2266" y="4818"/>
                      <a:pt x="2257" y="4849"/>
                      <a:pt x="2248" y="4875"/>
                    </a:cubicBezTo>
                    <a:cubicBezTo>
                      <a:pt x="2239" y="4900"/>
                      <a:pt x="2254" y="4940"/>
                      <a:pt x="2271" y="4963"/>
                    </a:cubicBezTo>
                    <a:cubicBezTo>
                      <a:pt x="2289" y="4985"/>
                      <a:pt x="2308" y="5005"/>
                      <a:pt x="2317" y="5030"/>
                    </a:cubicBezTo>
                    <a:cubicBezTo>
                      <a:pt x="2321" y="5043"/>
                      <a:pt x="2326" y="5049"/>
                      <a:pt x="2322" y="5067"/>
                    </a:cubicBezTo>
                    <a:cubicBezTo>
                      <a:pt x="2316" y="5092"/>
                      <a:pt x="2312" y="5139"/>
                      <a:pt x="2334" y="5158"/>
                    </a:cubicBezTo>
                    <a:cubicBezTo>
                      <a:pt x="2351" y="5173"/>
                      <a:pt x="2381" y="5183"/>
                      <a:pt x="2423" y="5161"/>
                    </a:cubicBezTo>
                    <a:cubicBezTo>
                      <a:pt x="2464" y="5138"/>
                      <a:pt x="2479" y="5130"/>
                      <a:pt x="2515" y="5144"/>
                    </a:cubicBezTo>
                    <a:cubicBezTo>
                      <a:pt x="2550" y="5158"/>
                      <a:pt x="2571" y="5164"/>
                      <a:pt x="2592" y="5155"/>
                    </a:cubicBezTo>
                    <a:cubicBezTo>
                      <a:pt x="2613" y="5147"/>
                      <a:pt x="2636" y="5161"/>
                      <a:pt x="2645" y="5180"/>
                    </a:cubicBezTo>
                    <a:cubicBezTo>
                      <a:pt x="2654" y="5200"/>
                      <a:pt x="2693" y="5200"/>
                      <a:pt x="2714" y="5183"/>
                    </a:cubicBezTo>
                    <a:cubicBezTo>
                      <a:pt x="2734" y="5166"/>
                      <a:pt x="2764" y="5186"/>
                      <a:pt x="2770" y="5214"/>
                    </a:cubicBezTo>
                    <a:cubicBezTo>
                      <a:pt x="2776" y="5243"/>
                      <a:pt x="2800" y="5263"/>
                      <a:pt x="2832" y="5271"/>
                    </a:cubicBezTo>
                    <a:cubicBezTo>
                      <a:pt x="2865" y="5280"/>
                      <a:pt x="2903" y="5277"/>
                      <a:pt x="2921" y="5285"/>
                    </a:cubicBezTo>
                    <a:cubicBezTo>
                      <a:pt x="2939" y="5294"/>
                      <a:pt x="2972" y="5294"/>
                      <a:pt x="2992" y="5274"/>
                    </a:cubicBezTo>
                    <a:cubicBezTo>
                      <a:pt x="3013" y="5254"/>
                      <a:pt x="3046" y="5271"/>
                      <a:pt x="3064" y="5296"/>
                    </a:cubicBezTo>
                    <a:cubicBezTo>
                      <a:pt x="3081" y="5322"/>
                      <a:pt x="3111" y="5330"/>
                      <a:pt x="3147" y="5328"/>
                    </a:cubicBezTo>
                    <a:cubicBezTo>
                      <a:pt x="3182" y="5325"/>
                      <a:pt x="3227" y="5339"/>
                      <a:pt x="3233" y="5362"/>
                    </a:cubicBezTo>
                    <a:cubicBezTo>
                      <a:pt x="3239" y="5384"/>
                      <a:pt x="3254" y="5418"/>
                      <a:pt x="3286" y="5427"/>
                    </a:cubicBezTo>
                    <a:cubicBezTo>
                      <a:pt x="3319" y="5435"/>
                      <a:pt x="3378" y="5421"/>
                      <a:pt x="3378" y="5421"/>
                    </a:cubicBezTo>
                    <a:lnTo>
                      <a:pt x="3378" y="5288"/>
                    </a:lnTo>
                    <a:cubicBezTo>
                      <a:pt x="3378" y="5288"/>
                      <a:pt x="3331" y="5288"/>
                      <a:pt x="3310" y="5302"/>
                    </a:cubicBezTo>
                    <a:cubicBezTo>
                      <a:pt x="3289" y="5316"/>
                      <a:pt x="3254" y="5305"/>
                      <a:pt x="3236" y="5280"/>
                    </a:cubicBezTo>
                    <a:cubicBezTo>
                      <a:pt x="3218" y="5254"/>
                      <a:pt x="3185" y="5212"/>
                      <a:pt x="3209" y="5172"/>
                    </a:cubicBezTo>
                    <a:cubicBezTo>
                      <a:pt x="3233" y="5132"/>
                      <a:pt x="3245" y="5084"/>
                      <a:pt x="3239" y="5048"/>
                    </a:cubicBezTo>
                    <a:cubicBezTo>
                      <a:pt x="3233" y="5011"/>
                      <a:pt x="3224" y="4965"/>
                      <a:pt x="3236" y="4932"/>
                    </a:cubicBezTo>
                    <a:cubicBezTo>
                      <a:pt x="3248" y="4898"/>
                      <a:pt x="3283" y="4804"/>
                      <a:pt x="3283" y="4804"/>
                    </a:cubicBezTo>
                    <a:lnTo>
                      <a:pt x="3523" y="4719"/>
                    </a:lnTo>
                    <a:lnTo>
                      <a:pt x="3452" y="4566"/>
                    </a:lnTo>
                    <a:lnTo>
                      <a:pt x="3372" y="4445"/>
                    </a:lnTo>
                    <a:lnTo>
                      <a:pt x="3366" y="4183"/>
                    </a:lnTo>
                    <a:lnTo>
                      <a:pt x="3341" y="4118"/>
                    </a:lnTo>
                    <a:lnTo>
                      <a:pt x="3343" y="4059"/>
                    </a:lnTo>
                    <a:close/>
                    <a:moveTo>
                      <a:pt x="824" y="4252"/>
                    </a:moveTo>
                    <a:lnTo>
                      <a:pt x="930" y="4151"/>
                    </a:lnTo>
                    <a:lnTo>
                      <a:pt x="971" y="4189"/>
                    </a:lnTo>
                    <a:cubicBezTo>
                      <a:pt x="991" y="4209"/>
                      <a:pt x="1043" y="4230"/>
                      <a:pt x="1070" y="4199"/>
                    </a:cubicBezTo>
                    <a:cubicBezTo>
                      <a:pt x="1097" y="4168"/>
                      <a:pt x="1123" y="4159"/>
                      <a:pt x="1144" y="4162"/>
                    </a:cubicBezTo>
                    <a:cubicBezTo>
                      <a:pt x="1165" y="4165"/>
                      <a:pt x="1185" y="4200"/>
                      <a:pt x="1200" y="4227"/>
                    </a:cubicBezTo>
                    <a:cubicBezTo>
                      <a:pt x="1216" y="4212"/>
                      <a:pt x="1245" y="4202"/>
                      <a:pt x="1269" y="4193"/>
                    </a:cubicBezTo>
                    <a:cubicBezTo>
                      <a:pt x="1292" y="4185"/>
                      <a:pt x="1319" y="4159"/>
                      <a:pt x="1334" y="4139"/>
                    </a:cubicBezTo>
                    <a:cubicBezTo>
                      <a:pt x="1349" y="4119"/>
                      <a:pt x="1355" y="4097"/>
                      <a:pt x="1381" y="4083"/>
                    </a:cubicBezTo>
                    <a:cubicBezTo>
                      <a:pt x="1408" y="4069"/>
                      <a:pt x="1424" y="4026"/>
                      <a:pt x="1433" y="3998"/>
                    </a:cubicBezTo>
                    <a:cubicBezTo>
                      <a:pt x="1442" y="3970"/>
                      <a:pt x="1438" y="3924"/>
                      <a:pt x="1432" y="3896"/>
                    </a:cubicBezTo>
                    <a:cubicBezTo>
                      <a:pt x="1426" y="3868"/>
                      <a:pt x="1435" y="3828"/>
                      <a:pt x="1459" y="3811"/>
                    </a:cubicBezTo>
                    <a:cubicBezTo>
                      <a:pt x="1482" y="3794"/>
                      <a:pt x="1497" y="3757"/>
                      <a:pt x="1506" y="3740"/>
                    </a:cubicBezTo>
                    <a:cubicBezTo>
                      <a:pt x="1515" y="3723"/>
                      <a:pt x="1524" y="3701"/>
                      <a:pt x="1551" y="3687"/>
                    </a:cubicBezTo>
                    <a:cubicBezTo>
                      <a:pt x="1577" y="3672"/>
                      <a:pt x="1592" y="3650"/>
                      <a:pt x="1604" y="3621"/>
                    </a:cubicBezTo>
                    <a:cubicBezTo>
                      <a:pt x="1610" y="3608"/>
                      <a:pt x="1622" y="3595"/>
                      <a:pt x="1637" y="3584"/>
                    </a:cubicBezTo>
                    <a:cubicBezTo>
                      <a:pt x="1649" y="3570"/>
                      <a:pt x="1643" y="3528"/>
                      <a:pt x="1640" y="3506"/>
                    </a:cubicBezTo>
                    <a:cubicBezTo>
                      <a:pt x="1637" y="3483"/>
                      <a:pt x="1640" y="3455"/>
                      <a:pt x="1654" y="3435"/>
                    </a:cubicBezTo>
                    <a:cubicBezTo>
                      <a:pt x="1669" y="3415"/>
                      <a:pt x="1675" y="3384"/>
                      <a:pt x="1672" y="3361"/>
                    </a:cubicBezTo>
                    <a:cubicBezTo>
                      <a:pt x="1669" y="3339"/>
                      <a:pt x="1684" y="3319"/>
                      <a:pt x="1702" y="3293"/>
                    </a:cubicBezTo>
                    <a:cubicBezTo>
                      <a:pt x="1720" y="3268"/>
                      <a:pt x="1717" y="3214"/>
                      <a:pt x="1711" y="3186"/>
                    </a:cubicBezTo>
                    <a:cubicBezTo>
                      <a:pt x="1705" y="3157"/>
                      <a:pt x="1752" y="3098"/>
                      <a:pt x="1773" y="3075"/>
                    </a:cubicBezTo>
                    <a:cubicBezTo>
                      <a:pt x="1784" y="3063"/>
                      <a:pt x="1785" y="3043"/>
                      <a:pt x="1782" y="3022"/>
                    </a:cubicBezTo>
                    <a:cubicBezTo>
                      <a:pt x="1740" y="3027"/>
                      <a:pt x="1675" y="3013"/>
                      <a:pt x="1631" y="3002"/>
                    </a:cubicBezTo>
                    <a:cubicBezTo>
                      <a:pt x="1586" y="2991"/>
                      <a:pt x="1553" y="2996"/>
                      <a:pt x="1524" y="2999"/>
                    </a:cubicBezTo>
                    <a:cubicBezTo>
                      <a:pt x="1494" y="3002"/>
                      <a:pt x="1470" y="3033"/>
                      <a:pt x="1465" y="3064"/>
                    </a:cubicBezTo>
                    <a:cubicBezTo>
                      <a:pt x="1459" y="3095"/>
                      <a:pt x="1435" y="3138"/>
                      <a:pt x="1411" y="3157"/>
                    </a:cubicBezTo>
                    <a:cubicBezTo>
                      <a:pt x="1387" y="3177"/>
                      <a:pt x="1402" y="3200"/>
                      <a:pt x="1405" y="3257"/>
                    </a:cubicBezTo>
                    <a:cubicBezTo>
                      <a:pt x="1408" y="3313"/>
                      <a:pt x="1346" y="3248"/>
                      <a:pt x="1322" y="3251"/>
                    </a:cubicBezTo>
                    <a:cubicBezTo>
                      <a:pt x="1298" y="3254"/>
                      <a:pt x="1272" y="3257"/>
                      <a:pt x="1245" y="3248"/>
                    </a:cubicBezTo>
                    <a:cubicBezTo>
                      <a:pt x="1218" y="3240"/>
                      <a:pt x="1183" y="3223"/>
                      <a:pt x="1150" y="3223"/>
                    </a:cubicBezTo>
                    <a:lnTo>
                      <a:pt x="1008" y="3223"/>
                    </a:lnTo>
                    <a:cubicBezTo>
                      <a:pt x="1008" y="3223"/>
                      <a:pt x="1011" y="3271"/>
                      <a:pt x="993" y="3305"/>
                    </a:cubicBezTo>
                    <a:cubicBezTo>
                      <a:pt x="975" y="3339"/>
                      <a:pt x="1017" y="3364"/>
                      <a:pt x="1058" y="3353"/>
                    </a:cubicBezTo>
                    <a:cubicBezTo>
                      <a:pt x="1100" y="3341"/>
                      <a:pt x="1141" y="3324"/>
                      <a:pt x="1171" y="3344"/>
                    </a:cubicBezTo>
                    <a:cubicBezTo>
                      <a:pt x="1200" y="3364"/>
                      <a:pt x="1189" y="3426"/>
                      <a:pt x="1165" y="3455"/>
                    </a:cubicBezTo>
                    <a:cubicBezTo>
                      <a:pt x="1141" y="3483"/>
                      <a:pt x="1114" y="3500"/>
                      <a:pt x="1108" y="3531"/>
                    </a:cubicBezTo>
                    <a:cubicBezTo>
                      <a:pt x="1103" y="3562"/>
                      <a:pt x="1114" y="3588"/>
                      <a:pt x="1156" y="3590"/>
                    </a:cubicBezTo>
                    <a:cubicBezTo>
                      <a:pt x="1197" y="3593"/>
                      <a:pt x="1206" y="3627"/>
                      <a:pt x="1195" y="3655"/>
                    </a:cubicBezTo>
                    <a:cubicBezTo>
                      <a:pt x="1183" y="3684"/>
                      <a:pt x="1174" y="3721"/>
                      <a:pt x="1177" y="3757"/>
                    </a:cubicBezTo>
                    <a:cubicBezTo>
                      <a:pt x="1180" y="3794"/>
                      <a:pt x="1174" y="3822"/>
                      <a:pt x="1159" y="3839"/>
                    </a:cubicBezTo>
                    <a:cubicBezTo>
                      <a:pt x="1144" y="3856"/>
                      <a:pt x="1120" y="3853"/>
                      <a:pt x="1106" y="3831"/>
                    </a:cubicBezTo>
                    <a:cubicBezTo>
                      <a:pt x="1091" y="3808"/>
                      <a:pt x="1073" y="3808"/>
                      <a:pt x="1058" y="3837"/>
                    </a:cubicBezTo>
                    <a:cubicBezTo>
                      <a:pt x="1043" y="3865"/>
                      <a:pt x="984" y="3882"/>
                      <a:pt x="966" y="3834"/>
                    </a:cubicBezTo>
                    <a:cubicBezTo>
                      <a:pt x="948" y="3786"/>
                      <a:pt x="889" y="3791"/>
                      <a:pt x="898" y="3828"/>
                    </a:cubicBezTo>
                    <a:cubicBezTo>
                      <a:pt x="907" y="3865"/>
                      <a:pt x="871" y="3870"/>
                      <a:pt x="836" y="3865"/>
                    </a:cubicBezTo>
                    <a:cubicBezTo>
                      <a:pt x="800" y="3859"/>
                      <a:pt x="761" y="3876"/>
                      <a:pt x="770" y="3904"/>
                    </a:cubicBezTo>
                    <a:cubicBezTo>
                      <a:pt x="779" y="3933"/>
                      <a:pt x="809" y="3947"/>
                      <a:pt x="827" y="3953"/>
                    </a:cubicBezTo>
                    <a:cubicBezTo>
                      <a:pt x="844" y="3958"/>
                      <a:pt x="850" y="3998"/>
                      <a:pt x="841" y="4023"/>
                    </a:cubicBezTo>
                    <a:cubicBezTo>
                      <a:pt x="833" y="4049"/>
                      <a:pt x="800" y="4071"/>
                      <a:pt x="776" y="4029"/>
                    </a:cubicBezTo>
                    <a:cubicBezTo>
                      <a:pt x="762" y="4004"/>
                      <a:pt x="733" y="4042"/>
                      <a:pt x="712" y="4088"/>
                    </a:cubicBezTo>
                    <a:cubicBezTo>
                      <a:pt x="723" y="4103"/>
                      <a:pt x="732" y="4117"/>
                      <a:pt x="741" y="4125"/>
                    </a:cubicBezTo>
                    <a:cubicBezTo>
                      <a:pt x="758" y="4142"/>
                      <a:pt x="773" y="4168"/>
                      <a:pt x="779" y="4190"/>
                    </a:cubicBezTo>
                    <a:cubicBezTo>
                      <a:pt x="785" y="4212"/>
                      <a:pt x="806" y="4238"/>
                      <a:pt x="824" y="4252"/>
                    </a:cubicBezTo>
                    <a:close/>
                    <a:moveTo>
                      <a:pt x="471" y="3223"/>
                    </a:moveTo>
                    <a:lnTo>
                      <a:pt x="717" y="3223"/>
                    </a:lnTo>
                    <a:lnTo>
                      <a:pt x="717" y="3398"/>
                    </a:lnTo>
                    <a:lnTo>
                      <a:pt x="465" y="3398"/>
                    </a:lnTo>
                    <a:cubicBezTo>
                      <a:pt x="465" y="3390"/>
                      <a:pt x="466" y="3383"/>
                      <a:pt x="456" y="3381"/>
                    </a:cubicBezTo>
                    <a:cubicBezTo>
                      <a:pt x="432" y="3375"/>
                      <a:pt x="423" y="3350"/>
                      <a:pt x="441" y="3330"/>
                    </a:cubicBezTo>
                    <a:cubicBezTo>
                      <a:pt x="459" y="3310"/>
                      <a:pt x="474" y="3293"/>
                      <a:pt x="474" y="3262"/>
                    </a:cubicBezTo>
                    <a:cubicBezTo>
                      <a:pt x="474" y="3250"/>
                      <a:pt x="470" y="3237"/>
                      <a:pt x="471" y="3223"/>
                    </a:cubicBezTo>
                    <a:close/>
                    <a:moveTo>
                      <a:pt x="284" y="3019"/>
                    </a:moveTo>
                    <a:cubicBezTo>
                      <a:pt x="272" y="3033"/>
                      <a:pt x="303" y="3060"/>
                      <a:pt x="324" y="3046"/>
                    </a:cubicBezTo>
                    <a:cubicBezTo>
                      <a:pt x="345" y="3032"/>
                      <a:pt x="373" y="3008"/>
                      <a:pt x="370" y="2988"/>
                    </a:cubicBezTo>
                    <a:cubicBezTo>
                      <a:pt x="367" y="2968"/>
                      <a:pt x="325" y="2945"/>
                      <a:pt x="316" y="2968"/>
                    </a:cubicBezTo>
                    <a:cubicBezTo>
                      <a:pt x="307" y="2991"/>
                      <a:pt x="296" y="3005"/>
                      <a:pt x="284" y="3019"/>
                    </a:cubicBezTo>
                    <a:close/>
                    <a:moveTo>
                      <a:pt x="26" y="3479"/>
                    </a:moveTo>
                    <a:cubicBezTo>
                      <a:pt x="0" y="3500"/>
                      <a:pt x="20" y="3525"/>
                      <a:pt x="40" y="3504"/>
                    </a:cubicBezTo>
                    <a:cubicBezTo>
                      <a:pt x="61" y="3483"/>
                      <a:pt x="51" y="3457"/>
                      <a:pt x="26" y="3479"/>
                    </a:cubicBezTo>
                    <a:close/>
                    <a:moveTo>
                      <a:pt x="159" y="3285"/>
                    </a:moveTo>
                    <a:cubicBezTo>
                      <a:pt x="147" y="3305"/>
                      <a:pt x="174" y="3316"/>
                      <a:pt x="180" y="3296"/>
                    </a:cubicBezTo>
                    <a:cubicBezTo>
                      <a:pt x="186" y="3276"/>
                      <a:pt x="171" y="3265"/>
                      <a:pt x="159" y="3285"/>
                    </a:cubicBezTo>
                    <a:close/>
                    <a:moveTo>
                      <a:pt x="26" y="3479"/>
                    </a:moveTo>
                    <a:cubicBezTo>
                      <a:pt x="0" y="3500"/>
                      <a:pt x="20" y="3525"/>
                      <a:pt x="40" y="3504"/>
                    </a:cubicBezTo>
                    <a:cubicBezTo>
                      <a:pt x="61" y="3483"/>
                      <a:pt x="51" y="3457"/>
                      <a:pt x="26" y="3479"/>
                    </a:cubicBezTo>
                    <a:close/>
                  </a:path>
                </a:pathLst>
              </a:custGeom>
              <a:solidFill>
                <a:srgbClr val="D7D8D8"/>
              </a:solidFill>
              <a:ln w="7938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39" name="Freeform 38"/>
              <p:cNvSpPr>
                <a:spLocks/>
              </p:cNvSpPr>
              <p:nvPr/>
            </p:nvSpPr>
            <p:spPr bwMode="auto">
              <a:xfrm>
                <a:off x="6143625" y="2611438"/>
                <a:ext cx="1588" cy="6350"/>
              </a:xfrm>
              <a:custGeom>
                <a:avLst/>
                <a:gdLst>
                  <a:gd name="T0" fmla="*/ 0 w 3"/>
                  <a:gd name="T1" fmla="*/ 0 h 16"/>
                  <a:gd name="T2" fmla="*/ 3 w 3"/>
                  <a:gd name="T3" fmla="*/ 16 h 16"/>
                  <a:gd name="T4" fmla="*/ 0 w 3"/>
                  <a:gd name="T5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6">
                    <a:moveTo>
                      <a:pt x="0" y="0"/>
                    </a:moveTo>
                    <a:lnTo>
                      <a:pt x="3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7DF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0" name="Freeform 39"/>
              <p:cNvSpPr>
                <a:spLocks/>
              </p:cNvSpPr>
              <p:nvPr/>
            </p:nvSpPr>
            <p:spPr bwMode="auto">
              <a:xfrm>
                <a:off x="6151563" y="2617788"/>
                <a:ext cx="4763" cy="6350"/>
              </a:xfrm>
              <a:custGeom>
                <a:avLst/>
                <a:gdLst>
                  <a:gd name="T0" fmla="*/ 0 w 12"/>
                  <a:gd name="T1" fmla="*/ 0 h 13"/>
                  <a:gd name="T2" fmla="*/ 12 w 12"/>
                  <a:gd name="T3" fmla="*/ 13 h 13"/>
                  <a:gd name="T4" fmla="*/ 0 w 12"/>
                  <a:gd name="T5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13">
                    <a:moveTo>
                      <a:pt x="0" y="0"/>
                    </a:moveTo>
                    <a:lnTo>
                      <a:pt x="12" y="1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7DF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1" name="Freeform 40"/>
              <p:cNvSpPr>
                <a:spLocks/>
              </p:cNvSpPr>
              <p:nvPr/>
            </p:nvSpPr>
            <p:spPr bwMode="auto">
              <a:xfrm>
                <a:off x="6156325" y="2636838"/>
                <a:ext cx="7938" cy="1588"/>
              </a:xfrm>
              <a:custGeom>
                <a:avLst/>
                <a:gdLst>
                  <a:gd name="T0" fmla="*/ 19 w 19"/>
                  <a:gd name="T1" fmla="*/ 6 h 6"/>
                  <a:gd name="T2" fmla="*/ 0 w 19"/>
                  <a:gd name="T3" fmla="*/ 0 h 6"/>
                  <a:gd name="T4" fmla="*/ 19 w 19"/>
                  <a:gd name="T5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" h="6">
                    <a:moveTo>
                      <a:pt x="19" y="6"/>
                    </a:moveTo>
                    <a:lnTo>
                      <a:pt x="0" y="0"/>
                    </a:lnTo>
                    <a:lnTo>
                      <a:pt x="19" y="6"/>
                    </a:lnTo>
                    <a:close/>
                  </a:path>
                </a:pathLst>
              </a:custGeom>
              <a:solidFill>
                <a:srgbClr val="F7DF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2" name="Freeform 41"/>
              <p:cNvSpPr>
                <a:spLocks/>
              </p:cNvSpPr>
              <p:nvPr/>
            </p:nvSpPr>
            <p:spPr bwMode="auto">
              <a:xfrm>
                <a:off x="6140450" y="2625725"/>
                <a:ext cx="3175" cy="6350"/>
              </a:xfrm>
              <a:custGeom>
                <a:avLst/>
                <a:gdLst>
                  <a:gd name="T0" fmla="*/ 0 w 9"/>
                  <a:gd name="T1" fmla="*/ 0 h 14"/>
                  <a:gd name="T2" fmla="*/ 9 w 9"/>
                  <a:gd name="T3" fmla="*/ 14 h 14"/>
                  <a:gd name="T4" fmla="*/ 0 w 9"/>
                  <a:gd name="T5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14">
                    <a:moveTo>
                      <a:pt x="0" y="0"/>
                    </a:moveTo>
                    <a:lnTo>
                      <a:pt x="9" y="1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7DF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3" name="Freeform 42"/>
              <p:cNvSpPr>
                <a:spLocks/>
              </p:cNvSpPr>
              <p:nvPr/>
            </p:nvSpPr>
            <p:spPr bwMode="auto">
              <a:xfrm>
                <a:off x="6102350" y="2600325"/>
                <a:ext cx="1588" cy="11113"/>
              </a:xfrm>
              <a:custGeom>
                <a:avLst/>
                <a:gdLst>
                  <a:gd name="T0" fmla="*/ 0 w 3"/>
                  <a:gd name="T1" fmla="*/ 0 h 24"/>
                  <a:gd name="T2" fmla="*/ 3 w 3"/>
                  <a:gd name="T3" fmla="*/ 24 h 24"/>
                  <a:gd name="T4" fmla="*/ 0 w 3"/>
                  <a:gd name="T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4">
                    <a:moveTo>
                      <a:pt x="0" y="0"/>
                    </a:moveTo>
                    <a:lnTo>
                      <a:pt x="3" y="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7DF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4" name="Freeform 43"/>
              <p:cNvSpPr>
                <a:spLocks/>
              </p:cNvSpPr>
              <p:nvPr/>
            </p:nvSpPr>
            <p:spPr bwMode="auto">
              <a:xfrm>
                <a:off x="6099175" y="2622550"/>
                <a:ext cx="3175" cy="6350"/>
              </a:xfrm>
              <a:custGeom>
                <a:avLst/>
                <a:gdLst>
                  <a:gd name="T0" fmla="*/ 0 w 8"/>
                  <a:gd name="T1" fmla="*/ 0 h 15"/>
                  <a:gd name="T2" fmla="*/ 8 w 8"/>
                  <a:gd name="T3" fmla="*/ 15 h 15"/>
                  <a:gd name="T4" fmla="*/ 0 w 8"/>
                  <a:gd name="T5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15">
                    <a:moveTo>
                      <a:pt x="0" y="0"/>
                    </a:moveTo>
                    <a:lnTo>
                      <a:pt x="8" y="1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7DF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5" name="Freeform 44"/>
              <p:cNvSpPr>
                <a:spLocks/>
              </p:cNvSpPr>
              <p:nvPr/>
            </p:nvSpPr>
            <p:spPr bwMode="auto">
              <a:xfrm>
                <a:off x="6110288" y="2624138"/>
                <a:ext cx="3175" cy="4763"/>
              </a:xfrm>
              <a:custGeom>
                <a:avLst/>
                <a:gdLst>
                  <a:gd name="T0" fmla="*/ 0 w 9"/>
                  <a:gd name="T1" fmla="*/ 0 h 13"/>
                  <a:gd name="T2" fmla="*/ 9 w 9"/>
                  <a:gd name="T3" fmla="*/ 13 h 13"/>
                  <a:gd name="T4" fmla="*/ 0 w 9"/>
                  <a:gd name="T5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13">
                    <a:moveTo>
                      <a:pt x="0" y="0"/>
                    </a:moveTo>
                    <a:lnTo>
                      <a:pt x="9" y="1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7DF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6" name="Freeform 45"/>
              <p:cNvSpPr>
                <a:spLocks/>
              </p:cNvSpPr>
              <p:nvPr/>
            </p:nvSpPr>
            <p:spPr bwMode="auto">
              <a:xfrm>
                <a:off x="6118225" y="2619375"/>
                <a:ext cx="3175" cy="6350"/>
              </a:xfrm>
              <a:custGeom>
                <a:avLst/>
                <a:gdLst>
                  <a:gd name="T0" fmla="*/ 0 w 10"/>
                  <a:gd name="T1" fmla="*/ 0 h 13"/>
                  <a:gd name="T2" fmla="*/ 10 w 10"/>
                  <a:gd name="T3" fmla="*/ 13 h 13"/>
                  <a:gd name="T4" fmla="*/ 0 w 10"/>
                  <a:gd name="T5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13">
                    <a:moveTo>
                      <a:pt x="0" y="0"/>
                    </a:moveTo>
                    <a:lnTo>
                      <a:pt x="10" y="1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7DF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7" name="Freeform 46"/>
              <p:cNvSpPr>
                <a:spLocks/>
              </p:cNvSpPr>
              <p:nvPr/>
            </p:nvSpPr>
            <p:spPr bwMode="auto">
              <a:xfrm>
                <a:off x="6126163" y="2616200"/>
                <a:ext cx="3175" cy="6350"/>
              </a:xfrm>
              <a:custGeom>
                <a:avLst/>
                <a:gdLst>
                  <a:gd name="T0" fmla="*/ 0 w 5"/>
                  <a:gd name="T1" fmla="*/ 0 h 15"/>
                  <a:gd name="T2" fmla="*/ 5 w 5"/>
                  <a:gd name="T3" fmla="*/ 15 h 15"/>
                  <a:gd name="T4" fmla="*/ 0 w 5"/>
                  <a:gd name="T5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15">
                    <a:moveTo>
                      <a:pt x="0" y="0"/>
                    </a:moveTo>
                    <a:lnTo>
                      <a:pt x="5" y="1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7DF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8" name="Freeform 47"/>
              <p:cNvSpPr>
                <a:spLocks/>
              </p:cNvSpPr>
              <p:nvPr/>
            </p:nvSpPr>
            <p:spPr bwMode="auto">
              <a:xfrm>
                <a:off x="6188075" y="3765550"/>
                <a:ext cx="6350" cy="6350"/>
              </a:xfrm>
              <a:custGeom>
                <a:avLst/>
                <a:gdLst>
                  <a:gd name="T0" fmla="*/ 18 w 18"/>
                  <a:gd name="T1" fmla="*/ 0 h 17"/>
                  <a:gd name="T2" fmla="*/ 0 w 18"/>
                  <a:gd name="T3" fmla="*/ 17 h 17"/>
                  <a:gd name="T4" fmla="*/ 18 w 18"/>
                  <a:gd name="T5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" h="17">
                    <a:moveTo>
                      <a:pt x="18" y="0"/>
                    </a:moveTo>
                    <a:lnTo>
                      <a:pt x="0" y="17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EBE7D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9" name="Freeform 48"/>
              <p:cNvSpPr>
                <a:spLocks noEditPoints="1"/>
              </p:cNvSpPr>
              <p:nvPr/>
            </p:nvSpPr>
            <p:spPr bwMode="auto">
              <a:xfrm>
                <a:off x="5014913" y="2246313"/>
                <a:ext cx="1816100" cy="1676400"/>
              </a:xfrm>
              <a:custGeom>
                <a:avLst/>
                <a:gdLst>
                  <a:gd name="T0" fmla="*/ 1648 w 4302"/>
                  <a:gd name="T1" fmla="*/ 1474 h 3974"/>
                  <a:gd name="T2" fmla="*/ 1448 w 4302"/>
                  <a:gd name="T3" fmla="*/ 1756 h 3974"/>
                  <a:gd name="T4" fmla="*/ 997 w 4302"/>
                  <a:gd name="T5" fmla="*/ 1912 h 3974"/>
                  <a:gd name="T6" fmla="*/ 600 w 4302"/>
                  <a:gd name="T7" fmla="*/ 1775 h 3974"/>
                  <a:gd name="T8" fmla="*/ 344 w 4302"/>
                  <a:gd name="T9" fmla="*/ 2027 h 3974"/>
                  <a:gd name="T10" fmla="*/ 789 w 4302"/>
                  <a:gd name="T11" fmla="*/ 2449 h 3974"/>
                  <a:gd name="T12" fmla="*/ 1210 w 4302"/>
                  <a:gd name="T13" fmla="*/ 2678 h 3974"/>
                  <a:gd name="T14" fmla="*/ 1614 w 4302"/>
                  <a:gd name="T15" fmla="*/ 2772 h 3974"/>
                  <a:gd name="T16" fmla="*/ 1822 w 4302"/>
                  <a:gd name="T17" fmla="*/ 2285 h 3974"/>
                  <a:gd name="T18" fmla="*/ 1775 w 4302"/>
                  <a:gd name="T19" fmla="*/ 1886 h 3974"/>
                  <a:gd name="T20" fmla="*/ 1979 w 4302"/>
                  <a:gd name="T21" fmla="*/ 1490 h 3974"/>
                  <a:gd name="T22" fmla="*/ 2178 w 4302"/>
                  <a:gd name="T23" fmla="*/ 831 h 3974"/>
                  <a:gd name="T24" fmla="*/ 2284 w 4302"/>
                  <a:gd name="T25" fmla="*/ 437 h 3974"/>
                  <a:gd name="T26" fmla="*/ 2211 w 4302"/>
                  <a:gd name="T27" fmla="*/ 0 h 3974"/>
                  <a:gd name="T28" fmla="*/ 154 w 4302"/>
                  <a:gd name="T29" fmla="*/ 1063 h 3974"/>
                  <a:gd name="T30" fmla="*/ 163 w 4302"/>
                  <a:gd name="T31" fmla="*/ 1594 h 3974"/>
                  <a:gd name="T32" fmla="*/ 413 w 4302"/>
                  <a:gd name="T33" fmla="*/ 1927 h 3974"/>
                  <a:gd name="T34" fmla="*/ 651 w 4302"/>
                  <a:gd name="T35" fmla="*/ 1869 h 3974"/>
                  <a:gd name="T36" fmla="*/ 1110 w 4302"/>
                  <a:gd name="T37" fmla="*/ 1851 h 3974"/>
                  <a:gd name="T38" fmla="*/ 1526 w 4302"/>
                  <a:gd name="T39" fmla="*/ 1619 h 3974"/>
                  <a:gd name="T40" fmla="*/ 1648 w 4302"/>
                  <a:gd name="T41" fmla="*/ 1701 h 3974"/>
                  <a:gd name="T42" fmla="*/ 3011 w 4302"/>
                  <a:gd name="T43" fmla="*/ 1297 h 3974"/>
                  <a:gd name="T44" fmla="*/ 2629 w 4302"/>
                  <a:gd name="T45" fmla="*/ 1003 h 3974"/>
                  <a:gd name="T46" fmla="*/ 2451 w 4302"/>
                  <a:gd name="T47" fmla="*/ 638 h 3974"/>
                  <a:gd name="T48" fmla="*/ 2098 w 4302"/>
                  <a:gd name="T49" fmla="*/ 1071 h 3974"/>
                  <a:gd name="T50" fmla="*/ 2528 w 4302"/>
                  <a:gd name="T51" fmla="*/ 1133 h 3974"/>
                  <a:gd name="T52" fmla="*/ 3054 w 4302"/>
                  <a:gd name="T53" fmla="*/ 1399 h 3974"/>
                  <a:gd name="T54" fmla="*/ 3074 w 4302"/>
                  <a:gd name="T55" fmla="*/ 1405 h 3974"/>
                  <a:gd name="T56" fmla="*/ 3059 w 4302"/>
                  <a:gd name="T57" fmla="*/ 1660 h 3974"/>
                  <a:gd name="T58" fmla="*/ 2706 w 4302"/>
                  <a:gd name="T59" fmla="*/ 1252 h 3974"/>
                  <a:gd name="T60" fmla="*/ 2234 w 4302"/>
                  <a:gd name="T61" fmla="*/ 1198 h 3974"/>
                  <a:gd name="T62" fmla="*/ 1911 w 4302"/>
                  <a:gd name="T63" fmla="*/ 1628 h 3974"/>
                  <a:gd name="T64" fmla="*/ 1629 w 4302"/>
                  <a:gd name="T65" fmla="*/ 2084 h 3974"/>
                  <a:gd name="T66" fmla="*/ 2009 w 4302"/>
                  <a:gd name="T67" fmla="*/ 2523 h 3974"/>
                  <a:gd name="T68" fmla="*/ 2626 w 4302"/>
                  <a:gd name="T69" fmla="*/ 2740 h 3974"/>
                  <a:gd name="T70" fmla="*/ 3115 w 4302"/>
                  <a:gd name="T71" fmla="*/ 2624 h 3974"/>
                  <a:gd name="T72" fmla="*/ 3100 w 4302"/>
                  <a:gd name="T73" fmla="*/ 1821 h 3974"/>
                  <a:gd name="T74" fmla="*/ 1860 w 4302"/>
                  <a:gd name="T75" fmla="*/ 2893 h 3974"/>
                  <a:gd name="T76" fmla="*/ 1451 w 4302"/>
                  <a:gd name="T77" fmla="*/ 2788 h 3974"/>
                  <a:gd name="T78" fmla="*/ 1300 w 4302"/>
                  <a:gd name="T79" fmla="*/ 3065 h 3974"/>
                  <a:gd name="T80" fmla="*/ 1305 w 4302"/>
                  <a:gd name="T81" fmla="*/ 3444 h 3974"/>
                  <a:gd name="T82" fmla="*/ 2783 w 4302"/>
                  <a:gd name="T83" fmla="*/ 3422 h 3974"/>
                  <a:gd name="T84" fmla="*/ 2602 w 4302"/>
                  <a:gd name="T85" fmla="*/ 3869 h 3974"/>
                  <a:gd name="T86" fmla="*/ 1822 w 4302"/>
                  <a:gd name="T87" fmla="*/ 3196 h 3974"/>
                  <a:gd name="T88" fmla="*/ 1834 w 4302"/>
                  <a:gd name="T89" fmla="*/ 2644 h 3974"/>
                  <a:gd name="T90" fmla="*/ 2412 w 4302"/>
                  <a:gd name="T91" fmla="*/ 2774 h 3974"/>
                  <a:gd name="T92" fmla="*/ 2857 w 4302"/>
                  <a:gd name="T93" fmla="*/ 3504 h 3974"/>
                  <a:gd name="T94" fmla="*/ 3370 w 4302"/>
                  <a:gd name="T95" fmla="*/ 2554 h 3974"/>
                  <a:gd name="T96" fmla="*/ 3133 w 4302"/>
                  <a:gd name="T97" fmla="*/ 1589 h 3974"/>
                  <a:gd name="T98" fmla="*/ 3646 w 4302"/>
                  <a:gd name="T99" fmla="*/ 1705 h 3974"/>
                  <a:gd name="T100" fmla="*/ 4234 w 4302"/>
                  <a:gd name="T101" fmla="*/ 1544 h 3974"/>
                  <a:gd name="T102" fmla="*/ 4177 w 4302"/>
                  <a:gd name="T103" fmla="*/ 1863 h 3974"/>
                  <a:gd name="T104" fmla="*/ 3940 w 4302"/>
                  <a:gd name="T105" fmla="*/ 2347 h 3974"/>
                  <a:gd name="T106" fmla="*/ 3581 w 4302"/>
                  <a:gd name="T107" fmla="*/ 2845 h 3974"/>
                  <a:gd name="T108" fmla="*/ 2943 w 4302"/>
                  <a:gd name="T109" fmla="*/ 3411 h 3974"/>
                  <a:gd name="T110" fmla="*/ 1213 w 4302"/>
                  <a:gd name="T111" fmla="*/ 3910 h 3974"/>
                  <a:gd name="T112" fmla="*/ 1250 w 4302"/>
                  <a:gd name="T113" fmla="*/ 3665 h 3974"/>
                  <a:gd name="T114" fmla="*/ 1119 w 4302"/>
                  <a:gd name="T115" fmla="*/ 3465 h 3974"/>
                  <a:gd name="T116" fmla="*/ 1246 w 4302"/>
                  <a:gd name="T117" fmla="*/ 3663 h 39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302" h="3974">
                    <a:moveTo>
                      <a:pt x="1775" y="1886"/>
                    </a:moveTo>
                    <a:lnTo>
                      <a:pt x="1732" y="1886"/>
                    </a:lnTo>
                    <a:cubicBezTo>
                      <a:pt x="1732" y="1886"/>
                      <a:pt x="1729" y="1864"/>
                      <a:pt x="1737" y="1845"/>
                    </a:cubicBezTo>
                    <a:cubicBezTo>
                      <a:pt x="1746" y="1826"/>
                      <a:pt x="1739" y="1810"/>
                      <a:pt x="1731" y="1777"/>
                    </a:cubicBezTo>
                    <a:cubicBezTo>
                      <a:pt x="1724" y="1745"/>
                      <a:pt x="1667" y="1724"/>
                      <a:pt x="1648" y="1701"/>
                    </a:cubicBezTo>
                    <a:cubicBezTo>
                      <a:pt x="1628" y="1679"/>
                      <a:pt x="1644" y="1611"/>
                      <a:pt x="1638" y="1588"/>
                    </a:cubicBezTo>
                    <a:cubicBezTo>
                      <a:pt x="1632" y="1565"/>
                      <a:pt x="1648" y="1474"/>
                      <a:pt x="1648" y="1474"/>
                    </a:cubicBezTo>
                    <a:lnTo>
                      <a:pt x="1574" y="1474"/>
                    </a:lnTo>
                    <a:lnTo>
                      <a:pt x="1580" y="1514"/>
                    </a:lnTo>
                    <a:lnTo>
                      <a:pt x="1499" y="1514"/>
                    </a:lnTo>
                    <a:lnTo>
                      <a:pt x="1526" y="1552"/>
                    </a:lnTo>
                    <a:lnTo>
                      <a:pt x="1526" y="1619"/>
                    </a:lnTo>
                    <a:cubicBezTo>
                      <a:pt x="1526" y="1619"/>
                      <a:pt x="1514" y="1663"/>
                      <a:pt x="1493" y="1677"/>
                    </a:cubicBezTo>
                    <a:cubicBezTo>
                      <a:pt x="1472" y="1691"/>
                      <a:pt x="1454" y="1722"/>
                      <a:pt x="1448" y="1756"/>
                    </a:cubicBezTo>
                    <a:cubicBezTo>
                      <a:pt x="1442" y="1789"/>
                      <a:pt x="1371" y="1846"/>
                      <a:pt x="1371" y="1846"/>
                    </a:cubicBezTo>
                    <a:lnTo>
                      <a:pt x="1295" y="1846"/>
                    </a:lnTo>
                    <a:lnTo>
                      <a:pt x="1169" y="1779"/>
                    </a:lnTo>
                    <a:lnTo>
                      <a:pt x="1110" y="1803"/>
                    </a:lnTo>
                    <a:lnTo>
                      <a:pt x="1110" y="1851"/>
                    </a:lnTo>
                    <a:lnTo>
                      <a:pt x="1046" y="1851"/>
                    </a:lnTo>
                    <a:lnTo>
                      <a:pt x="997" y="1912"/>
                    </a:lnTo>
                    <a:lnTo>
                      <a:pt x="894" y="1912"/>
                    </a:lnTo>
                    <a:lnTo>
                      <a:pt x="875" y="1872"/>
                    </a:lnTo>
                    <a:cubicBezTo>
                      <a:pt x="875" y="1872"/>
                      <a:pt x="834" y="1871"/>
                      <a:pt x="807" y="1871"/>
                    </a:cubicBezTo>
                    <a:cubicBezTo>
                      <a:pt x="780" y="1871"/>
                      <a:pt x="772" y="1867"/>
                      <a:pt x="745" y="1882"/>
                    </a:cubicBezTo>
                    <a:cubicBezTo>
                      <a:pt x="719" y="1896"/>
                      <a:pt x="660" y="1888"/>
                      <a:pt x="651" y="1869"/>
                    </a:cubicBezTo>
                    <a:cubicBezTo>
                      <a:pt x="642" y="1850"/>
                      <a:pt x="643" y="1831"/>
                      <a:pt x="628" y="1824"/>
                    </a:cubicBezTo>
                    <a:cubicBezTo>
                      <a:pt x="614" y="1816"/>
                      <a:pt x="609" y="1798"/>
                      <a:pt x="600" y="1775"/>
                    </a:cubicBezTo>
                    <a:cubicBezTo>
                      <a:pt x="598" y="1769"/>
                      <a:pt x="595" y="1764"/>
                      <a:pt x="591" y="1760"/>
                    </a:cubicBezTo>
                    <a:cubicBezTo>
                      <a:pt x="578" y="1748"/>
                      <a:pt x="557" y="1744"/>
                      <a:pt x="544" y="1744"/>
                    </a:cubicBezTo>
                    <a:cubicBezTo>
                      <a:pt x="526" y="1744"/>
                      <a:pt x="490" y="1746"/>
                      <a:pt x="487" y="1770"/>
                    </a:cubicBezTo>
                    <a:cubicBezTo>
                      <a:pt x="484" y="1794"/>
                      <a:pt x="461" y="1827"/>
                      <a:pt x="443" y="1839"/>
                    </a:cubicBezTo>
                    <a:cubicBezTo>
                      <a:pt x="426" y="1851"/>
                      <a:pt x="422" y="1891"/>
                      <a:pt x="413" y="1927"/>
                    </a:cubicBezTo>
                    <a:cubicBezTo>
                      <a:pt x="404" y="1962"/>
                      <a:pt x="389" y="1979"/>
                      <a:pt x="345" y="1989"/>
                    </a:cubicBezTo>
                    <a:cubicBezTo>
                      <a:pt x="351" y="1997"/>
                      <a:pt x="349" y="2009"/>
                      <a:pt x="344" y="2027"/>
                    </a:cubicBezTo>
                    <a:cubicBezTo>
                      <a:pt x="335" y="2061"/>
                      <a:pt x="383" y="2070"/>
                      <a:pt x="421" y="2075"/>
                    </a:cubicBezTo>
                    <a:cubicBezTo>
                      <a:pt x="460" y="2081"/>
                      <a:pt x="481" y="2101"/>
                      <a:pt x="487" y="2124"/>
                    </a:cubicBezTo>
                    <a:cubicBezTo>
                      <a:pt x="493" y="2146"/>
                      <a:pt x="510" y="2172"/>
                      <a:pt x="540" y="2180"/>
                    </a:cubicBezTo>
                    <a:cubicBezTo>
                      <a:pt x="570" y="2189"/>
                      <a:pt x="581" y="2208"/>
                      <a:pt x="593" y="2234"/>
                    </a:cubicBezTo>
                    <a:cubicBezTo>
                      <a:pt x="605" y="2259"/>
                      <a:pt x="629" y="2262"/>
                      <a:pt x="656" y="2271"/>
                    </a:cubicBezTo>
                    <a:cubicBezTo>
                      <a:pt x="682" y="2279"/>
                      <a:pt x="694" y="2310"/>
                      <a:pt x="706" y="2356"/>
                    </a:cubicBezTo>
                    <a:cubicBezTo>
                      <a:pt x="718" y="2401"/>
                      <a:pt x="757" y="2435"/>
                      <a:pt x="789" y="2449"/>
                    </a:cubicBezTo>
                    <a:cubicBezTo>
                      <a:pt x="822" y="2463"/>
                      <a:pt x="825" y="2486"/>
                      <a:pt x="819" y="2531"/>
                    </a:cubicBezTo>
                    <a:cubicBezTo>
                      <a:pt x="813" y="2576"/>
                      <a:pt x="860" y="2593"/>
                      <a:pt x="887" y="2588"/>
                    </a:cubicBezTo>
                    <a:cubicBezTo>
                      <a:pt x="914" y="2582"/>
                      <a:pt x="935" y="2605"/>
                      <a:pt x="940" y="2627"/>
                    </a:cubicBezTo>
                    <a:cubicBezTo>
                      <a:pt x="946" y="2650"/>
                      <a:pt x="982" y="2658"/>
                      <a:pt x="1006" y="2650"/>
                    </a:cubicBezTo>
                    <a:cubicBezTo>
                      <a:pt x="1030" y="2641"/>
                      <a:pt x="1059" y="2647"/>
                      <a:pt x="1074" y="2667"/>
                    </a:cubicBezTo>
                    <a:cubicBezTo>
                      <a:pt x="1089" y="2687"/>
                      <a:pt x="1116" y="2681"/>
                      <a:pt x="1136" y="2653"/>
                    </a:cubicBezTo>
                    <a:cubicBezTo>
                      <a:pt x="1157" y="2624"/>
                      <a:pt x="1213" y="2650"/>
                      <a:pt x="1210" y="2678"/>
                    </a:cubicBezTo>
                    <a:cubicBezTo>
                      <a:pt x="1208" y="2706"/>
                      <a:pt x="1222" y="2732"/>
                      <a:pt x="1240" y="2735"/>
                    </a:cubicBezTo>
                    <a:cubicBezTo>
                      <a:pt x="1258" y="2738"/>
                      <a:pt x="1279" y="2746"/>
                      <a:pt x="1291" y="2774"/>
                    </a:cubicBezTo>
                    <a:cubicBezTo>
                      <a:pt x="1302" y="2755"/>
                      <a:pt x="1329" y="2749"/>
                      <a:pt x="1341" y="2760"/>
                    </a:cubicBezTo>
                    <a:cubicBezTo>
                      <a:pt x="1353" y="2772"/>
                      <a:pt x="1365" y="2774"/>
                      <a:pt x="1386" y="2766"/>
                    </a:cubicBezTo>
                    <a:cubicBezTo>
                      <a:pt x="1406" y="2757"/>
                      <a:pt x="1424" y="2786"/>
                      <a:pt x="1451" y="2788"/>
                    </a:cubicBezTo>
                    <a:cubicBezTo>
                      <a:pt x="1477" y="2791"/>
                      <a:pt x="1507" y="2772"/>
                      <a:pt x="1537" y="2760"/>
                    </a:cubicBezTo>
                    <a:cubicBezTo>
                      <a:pt x="1566" y="2749"/>
                      <a:pt x="1590" y="2752"/>
                      <a:pt x="1614" y="2772"/>
                    </a:cubicBezTo>
                    <a:cubicBezTo>
                      <a:pt x="1638" y="2791"/>
                      <a:pt x="1667" y="2791"/>
                      <a:pt x="1703" y="2786"/>
                    </a:cubicBezTo>
                    <a:cubicBezTo>
                      <a:pt x="1739" y="2780"/>
                      <a:pt x="1774" y="2723"/>
                      <a:pt x="1774" y="2723"/>
                    </a:cubicBezTo>
                    <a:lnTo>
                      <a:pt x="1834" y="2644"/>
                    </a:lnTo>
                    <a:lnTo>
                      <a:pt x="1937" y="2503"/>
                    </a:lnTo>
                    <a:cubicBezTo>
                      <a:pt x="1937" y="2477"/>
                      <a:pt x="1917" y="2438"/>
                      <a:pt x="1902" y="2424"/>
                    </a:cubicBezTo>
                    <a:cubicBezTo>
                      <a:pt x="1887" y="2409"/>
                      <a:pt x="1875" y="2381"/>
                      <a:pt x="1869" y="2353"/>
                    </a:cubicBezTo>
                    <a:cubicBezTo>
                      <a:pt x="1863" y="2324"/>
                      <a:pt x="1842" y="2299"/>
                      <a:pt x="1822" y="2285"/>
                    </a:cubicBezTo>
                    <a:cubicBezTo>
                      <a:pt x="1801" y="2271"/>
                      <a:pt x="1771" y="2234"/>
                      <a:pt x="1762" y="2200"/>
                    </a:cubicBezTo>
                    <a:cubicBezTo>
                      <a:pt x="1753" y="2166"/>
                      <a:pt x="1712" y="2138"/>
                      <a:pt x="1667" y="2146"/>
                    </a:cubicBezTo>
                    <a:cubicBezTo>
                      <a:pt x="1623" y="2155"/>
                      <a:pt x="1617" y="2107"/>
                      <a:pt x="1629" y="2084"/>
                    </a:cubicBezTo>
                    <a:cubicBezTo>
                      <a:pt x="1641" y="2061"/>
                      <a:pt x="1653" y="2022"/>
                      <a:pt x="1682" y="2033"/>
                    </a:cubicBezTo>
                    <a:cubicBezTo>
                      <a:pt x="1712" y="2044"/>
                      <a:pt x="1739" y="2047"/>
                      <a:pt x="1756" y="2030"/>
                    </a:cubicBezTo>
                    <a:cubicBezTo>
                      <a:pt x="1774" y="2013"/>
                      <a:pt x="1774" y="1954"/>
                      <a:pt x="1771" y="1928"/>
                    </a:cubicBezTo>
                    <a:cubicBezTo>
                      <a:pt x="1769" y="1913"/>
                      <a:pt x="1768" y="1906"/>
                      <a:pt x="1775" y="1886"/>
                    </a:cubicBezTo>
                    <a:close/>
                    <a:moveTo>
                      <a:pt x="1775" y="1888"/>
                    </a:moveTo>
                    <a:cubicBezTo>
                      <a:pt x="1779" y="1876"/>
                      <a:pt x="1788" y="1847"/>
                      <a:pt x="1795" y="1838"/>
                    </a:cubicBezTo>
                    <a:cubicBezTo>
                      <a:pt x="1813" y="1812"/>
                      <a:pt x="1810" y="1790"/>
                      <a:pt x="1807" y="1753"/>
                    </a:cubicBezTo>
                    <a:cubicBezTo>
                      <a:pt x="1804" y="1716"/>
                      <a:pt x="1831" y="1691"/>
                      <a:pt x="1860" y="1708"/>
                    </a:cubicBezTo>
                    <a:cubicBezTo>
                      <a:pt x="1890" y="1725"/>
                      <a:pt x="1911" y="1654"/>
                      <a:pt x="1911" y="1628"/>
                    </a:cubicBezTo>
                    <a:cubicBezTo>
                      <a:pt x="1911" y="1603"/>
                      <a:pt x="1922" y="1569"/>
                      <a:pt x="1940" y="1558"/>
                    </a:cubicBezTo>
                    <a:cubicBezTo>
                      <a:pt x="1958" y="1546"/>
                      <a:pt x="1979" y="1510"/>
                      <a:pt x="1979" y="1490"/>
                    </a:cubicBezTo>
                    <a:cubicBezTo>
                      <a:pt x="1979" y="1470"/>
                      <a:pt x="2000" y="1430"/>
                      <a:pt x="2026" y="1419"/>
                    </a:cubicBezTo>
                    <a:cubicBezTo>
                      <a:pt x="2053" y="1408"/>
                      <a:pt x="2074" y="1391"/>
                      <a:pt x="2077" y="1357"/>
                    </a:cubicBezTo>
                    <a:cubicBezTo>
                      <a:pt x="2080" y="1323"/>
                      <a:pt x="2098" y="1272"/>
                      <a:pt x="2103" y="1252"/>
                    </a:cubicBezTo>
                    <a:cubicBezTo>
                      <a:pt x="2109" y="1232"/>
                      <a:pt x="2121" y="1193"/>
                      <a:pt x="2118" y="1173"/>
                    </a:cubicBezTo>
                    <a:cubicBezTo>
                      <a:pt x="2115" y="1153"/>
                      <a:pt x="2101" y="1099"/>
                      <a:pt x="2098" y="1071"/>
                    </a:cubicBezTo>
                    <a:cubicBezTo>
                      <a:pt x="2095" y="1043"/>
                      <a:pt x="2133" y="958"/>
                      <a:pt x="2160" y="932"/>
                    </a:cubicBezTo>
                    <a:cubicBezTo>
                      <a:pt x="2187" y="907"/>
                      <a:pt x="2181" y="862"/>
                      <a:pt x="2178" y="831"/>
                    </a:cubicBezTo>
                    <a:cubicBezTo>
                      <a:pt x="2175" y="799"/>
                      <a:pt x="2187" y="760"/>
                      <a:pt x="2210" y="751"/>
                    </a:cubicBezTo>
                    <a:cubicBezTo>
                      <a:pt x="2234" y="743"/>
                      <a:pt x="2264" y="732"/>
                      <a:pt x="2276" y="715"/>
                    </a:cubicBezTo>
                    <a:cubicBezTo>
                      <a:pt x="2287" y="698"/>
                      <a:pt x="2293" y="675"/>
                      <a:pt x="2329" y="664"/>
                    </a:cubicBezTo>
                    <a:cubicBezTo>
                      <a:pt x="2365" y="652"/>
                      <a:pt x="2402" y="635"/>
                      <a:pt x="2428" y="601"/>
                    </a:cubicBezTo>
                    <a:cubicBezTo>
                      <a:pt x="2415" y="581"/>
                      <a:pt x="2400" y="563"/>
                      <a:pt x="2391" y="550"/>
                    </a:cubicBezTo>
                    <a:cubicBezTo>
                      <a:pt x="2376" y="531"/>
                      <a:pt x="2341" y="511"/>
                      <a:pt x="2317" y="500"/>
                    </a:cubicBezTo>
                    <a:cubicBezTo>
                      <a:pt x="2293" y="488"/>
                      <a:pt x="2284" y="457"/>
                      <a:pt x="2284" y="437"/>
                    </a:cubicBezTo>
                    <a:cubicBezTo>
                      <a:pt x="2284" y="417"/>
                      <a:pt x="2279" y="392"/>
                      <a:pt x="2264" y="378"/>
                    </a:cubicBezTo>
                    <a:cubicBezTo>
                      <a:pt x="2249" y="364"/>
                      <a:pt x="2246" y="355"/>
                      <a:pt x="2258" y="338"/>
                    </a:cubicBezTo>
                    <a:cubicBezTo>
                      <a:pt x="2270" y="321"/>
                      <a:pt x="2255" y="293"/>
                      <a:pt x="2243" y="262"/>
                    </a:cubicBezTo>
                    <a:cubicBezTo>
                      <a:pt x="2231" y="231"/>
                      <a:pt x="2240" y="194"/>
                      <a:pt x="2246" y="163"/>
                    </a:cubicBezTo>
                    <a:cubicBezTo>
                      <a:pt x="2252" y="132"/>
                      <a:pt x="2243" y="86"/>
                      <a:pt x="2228" y="67"/>
                    </a:cubicBezTo>
                    <a:cubicBezTo>
                      <a:pt x="2213" y="47"/>
                      <a:pt x="2207" y="27"/>
                      <a:pt x="2210" y="7"/>
                    </a:cubicBezTo>
                    <a:cubicBezTo>
                      <a:pt x="2211" y="5"/>
                      <a:pt x="2211" y="2"/>
                      <a:pt x="2211" y="0"/>
                    </a:cubicBezTo>
                    <a:lnTo>
                      <a:pt x="487" y="2"/>
                    </a:lnTo>
                    <a:lnTo>
                      <a:pt x="484" y="290"/>
                    </a:lnTo>
                    <a:lnTo>
                      <a:pt x="326" y="290"/>
                    </a:lnTo>
                    <a:lnTo>
                      <a:pt x="326" y="913"/>
                    </a:lnTo>
                    <a:cubicBezTo>
                      <a:pt x="326" y="913"/>
                      <a:pt x="276" y="958"/>
                      <a:pt x="228" y="947"/>
                    </a:cubicBezTo>
                    <a:cubicBezTo>
                      <a:pt x="201" y="940"/>
                      <a:pt x="172" y="952"/>
                      <a:pt x="184" y="992"/>
                    </a:cubicBezTo>
                    <a:cubicBezTo>
                      <a:pt x="196" y="1031"/>
                      <a:pt x="178" y="1054"/>
                      <a:pt x="154" y="1063"/>
                    </a:cubicBezTo>
                    <a:cubicBezTo>
                      <a:pt x="131" y="1071"/>
                      <a:pt x="116" y="1094"/>
                      <a:pt x="119" y="1125"/>
                    </a:cubicBezTo>
                    <a:cubicBezTo>
                      <a:pt x="122" y="1156"/>
                      <a:pt x="95" y="1167"/>
                      <a:pt x="74" y="1193"/>
                    </a:cubicBezTo>
                    <a:cubicBezTo>
                      <a:pt x="53" y="1218"/>
                      <a:pt x="56" y="1244"/>
                      <a:pt x="77" y="1280"/>
                    </a:cubicBezTo>
                    <a:cubicBezTo>
                      <a:pt x="98" y="1317"/>
                      <a:pt x="77" y="1329"/>
                      <a:pt x="39" y="1354"/>
                    </a:cubicBezTo>
                    <a:cubicBezTo>
                      <a:pt x="0" y="1379"/>
                      <a:pt x="18" y="1422"/>
                      <a:pt x="56" y="1419"/>
                    </a:cubicBezTo>
                    <a:cubicBezTo>
                      <a:pt x="95" y="1416"/>
                      <a:pt x="116" y="1487"/>
                      <a:pt x="107" y="1515"/>
                    </a:cubicBezTo>
                    <a:cubicBezTo>
                      <a:pt x="98" y="1544"/>
                      <a:pt x="128" y="1580"/>
                      <a:pt x="163" y="1594"/>
                    </a:cubicBezTo>
                    <a:cubicBezTo>
                      <a:pt x="199" y="1609"/>
                      <a:pt x="190" y="1651"/>
                      <a:pt x="175" y="1685"/>
                    </a:cubicBezTo>
                    <a:cubicBezTo>
                      <a:pt x="195" y="1693"/>
                      <a:pt x="213" y="1704"/>
                      <a:pt x="225" y="1719"/>
                    </a:cubicBezTo>
                    <a:cubicBezTo>
                      <a:pt x="249" y="1747"/>
                      <a:pt x="279" y="1804"/>
                      <a:pt x="279" y="1826"/>
                    </a:cubicBezTo>
                    <a:cubicBezTo>
                      <a:pt x="279" y="1849"/>
                      <a:pt x="273" y="1894"/>
                      <a:pt x="252" y="1917"/>
                    </a:cubicBezTo>
                    <a:cubicBezTo>
                      <a:pt x="231" y="1940"/>
                      <a:pt x="249" y="1982"/>
                      <a:pt x="297" y="1979"/>
                    </a:cubicBezTo>
                    <a:cubicBezTo>
                      <a:pt x="318" y="1978"/>
                      <a:pt x="336" y="1980"/>
                      <a:pt x="345" y="1989"/>
                    </a:cubicBezTo>
                    <a:cubicBezTo>
                      <a:pt x="389" y="1979"/>
                      <a:pt x="404" y="1962"/>
                      <a:pt x="413" y="1927"/>
                    </a:cubicBezTo>
                    <a:cubicBezTo>
                      <a:pt x="422" y="1891"/>
                      <a:pt x="426" y="1851"/>
                      <a:pt x="443" y="1839"/>
                    </a:cubicBezTo>
                    <a:cubicBezTo>
                      <a:pt x="461" y="1827"/>
                      <a:pt x="484" y="1794"/>
                      <a:pt x="487" y="1770"/>
                    </a:cubicBezTo>
                    <a:cubicBezTo>
                      <a:pt x="490" y="1746"/>
                      <a:pt x="526" y="1744"/>
                      <a:pt x="544" y="1744"/>
                    </a:cubicBezTo>
                    <a:cubicBezTo>
                      <a:pt x="557" y="1744"/>
                      <a:pt x="578" y="1748"/>
                      <a:pt x="591" y="1760"/>
                    </a:cubicBezTo>
                    <a:cubicBezTo>
                      <a:pt x="595" y="1764"/>
                      <a:pt x="598" y="1769"/>
                      <a:pt x="600" y="1775"/>
                    </a:cubicBezTo>
                    <a:cubicBezTo>
                      <a:pt x="609" y="1798"/>
                      <a:pt x="614" y="1816"/>
                      <a:pt x="628" y="1824"/>
                    </a:cubicBezTo>
                    <a:cubicBezTo>
                      <a:pt x="643" y="1831"/>
                      <a:pt x="642" y="1850"/>
                      <a:pt x="651" y="1869"/>
                    </a:cubicBezTo>
                    <a:cubicBezTo>
                      <a:pt x="660" y="1888"/>
                      <a:pt x="719" y="1896"/>
                      <a:pt x="745" y="1882"/>
                    </a:cubicBezTo>
                    <a:cubicBezTo>
                      <a:pt x="772" y="1867"/>
                      <a:pt x="780" y="1871"/>
                      <a:pt x="807" y="1871"/>
                    </a:cubicBezTo>
                    <a:cubicBezTo>
                      <a:pt x="834" y="1871"/>
                      <a:pt x="875" y="1872"/>
                      <a:pt x="875" y="1872"/>
                    </a:cubicBezTo>
                    <a:lnTo>
                      <a:pt x="894" y="1912"/>
                    </a:lnTo>
                    <a:lnTo>
                      <a:pt x="997" y="1912"/>
                    </a:lnTo>
                    <a:lnTo>
                      <a:pt x="1046" y="1851"/>
                    </a:lnTo>
                    <a:lnTo>
                      <a:pt x="1110" y="1851"/>
                    </a:lnTo>
                    <a:lnTo>
                      <a:pt x="1110" y="1803"/>
                    </a:lnTo>
                    <a:lnTo>
                      <a:pt x="1169" y="1779"/>
                    </a:lnTo>
                    <a:lnTo>
                      <a:pt x="1295" y="1846"/>
                    </a:lnTo>
                    <a:lnTo>
                      <a:pt x="1371" y="1846"/>
                    </a:lnTo>
                    <a:cubicBezTo>
                      <a:pt x="1371" y="1846"/>
                      <a:pt x="1442" y="1789"/>
                      <a:pt x="1448" y="1756"/>
                    </a:cubicBezTo>
                    <a:cubicBezTo>
                      <a:pt x="1454" y="1722"/>
                      <a:pt x="1472" y="1691"/>
                      <a:pt x="1493" y="1677"/>
                    </a:cubicBezTo>
                    <a:cubicBezTo>
                      <a:pt x="1514" y="1663"/>
                      <a:pt x="1526" y="1619"/>
                      <a:pt x="1526" y="1619"/>
                    </a:cubicBezTo>
                    <a:lnTo>
                      <a:pt x="1526" y="1552"/>
                    </a:lnTo>
                    <a:lnTo>
                      <a:pt x="1499" y="1514"/>
                    </a:lnTo>
                    <a:lnTo>
                      <a:pt x="1580" y="1514"/>
                    </a:lnTo>
                    <a:lnTo>
                      <a:pt x="1574" y="1474"/>
                    </a:lnTo>
                    <a:lnTo>
                      <a:pt x="1648" y="1474"/>
                    </a:lnTo>
                    <a:cubicBezTo>
                      <a:pt x="1648" y="1474"/>
                      <a:pt x="1632" y="1565"/>
                      <a:pt x="1638" y="1588"/>
                    </a:cubicBezTo>
                    <a:cubicBezTo>
                      <a:pt x="1644" y="1611"/>
                      <a:pt x="1628" y="1679"/>
                      <a:pt x="1648" y="1701"/>
                    </a:cubicBezTo>
                    <a:cubicBezTo>
                      <a:pt x="1667" y="1724"/>
                      <a:pt x="1724" y="1745"/>
                      <a:pt x="1731" y="1777"/>
                    </a:cubicBezTo>
                    <a:cubicBezTo>
                      <a:pt x="1739" y="1810"/>
                      <a:pt x="1746" y="1826"/>
                      <a:pt x="1737" y="1845"/>
                    </a:cubicBezTo>
                    <a:cubicBezTo>
                      <a:pt x="1729" y="1864"/>
                      <a:pt x="1732" y="1886"/>
                      <a:pt x="1732" y="1886"/>
                    </a:cubicBezTo>
                    <a:lnTo>
                      <a:pt x="1775" y="1888"/>
                    </a:lnTo>
                    <a:close/>
                    <a:moveTo>
                      <a:pt x="3054" y="1399"/>
                    </a:moveTo>
                    <a:cubicBezTo>
                      <a:pt x="3049" y="1394"/>
                      <a:pt x="3047" y="1387"/>
                      <a:pt x="3050" y="1377"/>
                    </a:cubicBezTo>
                    <a:cubicBezTo>
                      <a:pt x="3056" y="1357"/>
                      <a:pt x="3032" y="1317"/>
                      <a:pt x="3011" y="1297"/>
                    </a:cubicBezTo>
                    <a:cubicBezTo>
                      <a:pt x="2991" y="1278"/>
                      <a:pt x="2973" y="1266"/>
                      <a:pt x="2949" y="1261"/>
                    </a:cubicBezTo>
                    <a:cubicBezTo>
                      <a:pt x="2925" y="1255"/>
                      <a:pt x="2905" y="1241"/>
                      <a:pt x="2890" y="1215"/>
                    </a:cubicBezTo>
                    <a:cubicBezTo>
                      <a:pt x="2875" y="1190"/>
                      <a:pt x="2854" y="1170"/>
                      <a:pt x="2845" y="1147"/>
                    </a:cubicBezTo>
                    <a:cubicBezTo>
                      <a:pt x="2836" y="1125"/>
                      <a:pt x="2816" y="1108"/>
                      <a:pt x="2786" y="1111"/>
                    </a:cubicBezTo>
                    <a:cubicBezTo>
                      <a:pt x="2756" y="1113"/>
                      <a:pt x="2741" y="1102"/>
                      <a:pt x="2729" y="1088"/>
                    </a:cubicBezTo>
                    <a:cubicBezTo>
                      <a:pt x="2718" y="1074"/>
                      <a:pt x="2706" y="1065"/>
                      <a:pt x="2682" y="1071"/>
                    </a:cubicBezTo>
                    <a:cubicBezTo>
                      <a:pt x="2658" y="1077"/>
                      <a:pt x="2635" y="1023"/>
                      <a:pt x="2629" y="1003"/>
                    </a:cubicBezTo>
                    <a:cubicBezTo>
                      <a:pt x="2623" y="983"/>
                      <a:pt x="2596" y="961"/>
                      <a:pt x="2599" y="995"/>
                    </a:cubicBezTo>
                    <a:cubicBezTo>
                      <a:pt x="2602" y="1029"/>
                      <a:pt x="2581" y="1020"/>
                      <a:pt x="2575" y="1003"/>
                    </a:cubicBezTo>
                    <a:cubicBezTo>
                      <a:pt x="2569" y="986"/>
                      <a:pt x="2560" y="964"/>
                      <a:pt x="2546" y="941"/>
                    </a:cubicBezTo>
                    <a:cubicBezTo>
                      <a:pt x="2531" y="918"/>
                      <a:pt x="2534" y="887"/>
                      <a:pt x="2534" y="865"/>
                    </a:cubicBezTo>
                    <a:cubicBezTo>
                      <a:pt x="2534" y="842"/>
                      <a:pt x="2516" y="791"/>
                      <a:pt x="2507" y="774"/>
                    </a:cubicBezTo>
                    <a:cubicBezTo>
                      <a:pt x="2498" y="757"/>
                      <a:pt x="2492" y="751"/>
                      <a:pt x="2495" y="726"/>
                    </a:cubicBezTo>
                    <a:cubicBezTo>
                      <a:pt x="2498" y="700"/>
                      <a:pt x="2468" y="669"/>
                      <a:pt x="2451" y="638"/>
                    </a:cubicBezTo>
                    <a:cubicBezTo>
                      <a:pt x="2444" y="626"/>
                      <a:pt x="2435" y="613"/>
                      <a:pt x="2427" y="601"/>
                    </a:cubicBezTo>
                    <a:cubicBezTo>
                      <a:pt x="2400" y="635"/>
                      <a:pt x="2365" y="652"/>
                      <a:pt x="2329" y="664"/>
                    </a:cubicBezTo>
                    <a:cubicBezTo>
                      <a:pt x="2293" y="675"/>
                      <a:pt x="2287" y="698"/>
                      <a:pt x="2276" y="715"/>
                    </a:cubicBezTo>
                    <a:cubicBezTo>
                      <a:pt x="2264" y="732"/>
                      <a:pt x="2234" y="743"/>
                      <a:pt x="2210" y="751"/>
                    </a:cubicBezTo>
                    <a:cubicBezTo>
                      <a:pt x="2187" y="760"/>
                      <a:pt x="2175" y="799"/>
                      <a:pt x="2178" y="831"/>
                    </a:cubicBezTo>
                    <a:cubicBezTo>
                      <a:pt x="2181" y="862"/>
                      <a:pt x="2187" y="907"/>
                      <a:pt x="2160" y="932"/>
                    </a:cubicBezTo>
                    <a:cubicBezTo>
                      <a:pt x="2133" y="958"/>
                      <a:pt x="2095" y="1043"/>
                      <a:pt x="2098" y="1071"/>
                    </a:cubicBezTo>
                    <a:cubicBezTo>
                      <a:pt x="2101" y="1099"/>
                      <a:pt x="2118" y="1150"/>
                      <a:pt x="2121" y="1170"/>
                    </a:cubicBezTo>
                    <a:cubicBezTo>
                      <a:pt x="2195" y="1128"/>
                      <a:pt x="2234" y="1198"/>
                      <a:pt x="2234" y="1198"/>
                    </a:cubicBezTo>
                    <a:lnTo>
                      <a:pt x="2317" y="1102"/>
                    </a:lnTo>
                    <a:cubicBezTo>
                      <a:pt x="2317" y="1102"/>
                      <a:pt x="2317" y="1108"/>
                      <a:pt x="2344" y="1125"/>
                    </a:cubicBezTo>
                    <a:cubicBezTo>
                      <a:pt x="2370" y="1142"/>
                      <a:pt x="2385" y="1136"/>
                      <a:pt x="2406" y="1128"/>
                    </a:cubicBezTo>
                    <a:cubicBezTo>
                      <a:pt x="2427" y="1119"/>
                      <a:pt x="2454" y="1108"/>
                      <a:pt x="2471" y="1122"/>
                    </a:cubicBezTo>
                    <a:cubicBezTo>
                      <a:pt x="2489" y="1136"/>
                      <a:pt x="2504" y="1136"/>
                      <a:pt x="2528" y="1133"/>
                    </a:cubicBezTo>
                    <a:cubicBezTo>
                      <a:pt x="2551" y="1130"/>
                      <a:pt x="2569" y="1150"/>
                      <a:pt x="2590" y="1179"/>
                    </a:cubicBezTo>
                    <a:cubicBezTo>
                      <a:pt x="2611" y="1207"/>
                      <a:pt x="2661" y="1244"/>
                      <a:pt x="2706" y="1252"/>
                    </a:cubicBezTo>
                    <a:cubicBezTo>
                      <a:pt x="2750" y="1261"/>
                      <a:pt x="2789" y="1309"/>
                      <a:pt x="2804" y="1340"/>
                    </a:cubicBezTo>
                    <a:cubicBezTo>
                      <a:pt x="2818" y="1371"/>
                      <a:pt x="2860" y="1399"/>
                      <a:pt x="2887" y="1405"/>
                    </a:cubicBezTo>
                    <a:cubicBezTo>
                      <a:pt x="2913" y="1411"/>
                      <a:pt x="2946" y="1438"/>
                      <a:pt x="2964" y="1463"/>
                    </a:cubicBezTo>
                    <a:cubicBezTo>
                      <a:pt x="2973" y="1456"/>
                      <a:pt x="2982" y="1449"/>
                      <a:pt x="2994" y="1447"/>
                    </a:cubicBezTo>
                    <a:cubicBezTo>
                      <a:pt x="3020" y="1445"/>
                      <a:pt x="3045" y="1431"/>
                      <a:pt x="3054" y="1399"/>
                    </a:cubicBezTo>
                    <a:close/>
                    <a:moveTo>
                      <a:pt x="3063" y="1664"/>
                    </a:moveTo>
                    <a:lnTo>
                      <a:pt x="3133" y="1589"/>
                    </a:lnTo>
                    <a:cubicBezTo>
                      <a:pt x="3122" y="1581"/>
                      <a:pt x="3109" y="1578"/>
                      <a:pt x="3088" y="1578"/>
                    </a:cubicBezTo>
                    <a:cubicBezTo>
                      <a:pt x="3056" y="1578"/>
                      <a:pt x="3059" y="1561"/>
                      <a:pt x="3083" y="1552"/>
                    </a:cubicBezTo>
                    <a:cubicBezTo>
                      <a:pt x="3106" y="1544"/>
                      <a:pt x="3124" y="1529"/>
                      <a:pt x="3127" y="1507"/>
                    </a:cubicBezTo>
                    <a:cubicBezTo>
                      <a:pt x="3130" y="1484"/>
                      <a:pt x="3130" y="1462"/>
                      <a:pt x="3121" y="1442"/>
                    </a:cubicBezTo>
                    <a:cubicBezTo>
                      <a:pt x="3112" y="1422"/>
                      <a:pt x="3091" y="1402"/>
                      <a:pt x="3074" y="1405"/>
                    </a:cubicBezTo>
                    <a:cubicBezTo>
                      <a:pt x="3065" y="1406"/>
                      <a:pt x="3060" y="1401"/>
                      <a:pt x="3056" y="1396"/>
                    </a:cubicBezTo>
                    <a:cubicBezTo>
                      <a:pt x="3047" y="1428"/>
                      <a:pt x="3020" y="1445"/>
                      <a:pt x="2994" y="1447"/>
                    </a:cubicBezTo>
                    <a:cubicBezTo>
                      <a:pt x="2967" y="1450"/>
                      <a:pt x="2949" y="1476"/>
                      <a:pt x="2934" y="1501"/>
                    </a:cubicBezTo>
                    <a:cubicBezTo>
                      <a:pt x="2919" y="1527"/>
                      <a:pt x="2899" y="1575"/>
                      <a:pt x="2896" y="1623"/>
                    </a:cubicBezTo>
                    <a:cubicBezTo>
                      <a:pt x="2893" y="1671"/>
                      <a:pt x="2940" y="1677"/>
                      <a:pt x="2967" y="1660"/>
                    </a:cubicBezTo>
                    <a:cubicBezTo>
                      <a:pt x="2994" y="1643"/>
                      <a:pt x="3042" y="1653"/>
                      <a:pt x="3063" y="1664"/>
                    </a:cubicBezTo>
                    <a:close/>
                    <a:moveTo>
                      <a:pt x="3059" y="1660"/>
                    </a:moveTo>
                    <a:cubicBezTo>
                      <a:pt x="3039" y="1648"/>
                      <a:pt x="2994" y="1643"/>
                      <a:pt x="2967" y="1660"/>
                    </a:cubicBezTo>
                    <a:cubicBezTo>
                      <a:pt x="2940" y="1677"/>
                      <a:pt x="2893" y="1671"/>
                      <a:pt x="2896" y="1623"/>
                    </a:cubicBezTo>
                    <a:cubicBezTo>
                      <a:pt x="2899" y="1575"/>
                      <a:pt x="2919" y="1527"/>
                      <a:pt x="2934" y="1501"/>
                    </a:cubicBezTo>
                    <a:cubicBezTo>
                      <a:pt x="2943" y="1487"/>
                      <a:pt x="2952" y="1472"/>
                      <a:pt x="2964" y="1462"/>
                    </a:cubicBezTo>
                    <a:cubicBezTo>
                      <a:pt x="2946" y="1436"/>
                      <a:pt x="2913" y="1411"/>
                      <a:pt x="2887" y="1405"/>
                    </a:cubicBezTo>
                    <a:cubicBezTo>
                      <a:pt x="2860" y="1399"/>
                      <a:pt x="2818" y="1371"/>
                      <a:pt x="2804" y="1340"/>
                    </a:cubicBezTo>
                    <a:cubicBezTo>
                      <a:pt x="2789" y="1309"/>
                      <a:pt x="2750" y="1261"/>
                      <a:pt x="2706" y="1252"/>
                    </a:cubicBezTo>
                    <a:cubicBezTo>
                      <a:pt x="2661" y="1244"/>
                      <a:pt x="2611" y="1207"/>
                      <a:pt x="2590" y="1179"/>
                    </a:cubicBezTo>
                    <a:cubicBezTo>
                      <a:pt x="2569" y="1150"/>
                      <a:pt x="2551" y="1130"/>
                      <a:pt x="2528" y="1133"/>
                    </a:cubicBezTo>
                    <a:cubicBezTo>
                      <a:pt x="2504" y="1136"/>
                      <a:pt x="2489" y="1136"/>
                      <a:pt x="2471" y="1122"/>
                    </a:cubicBezTo>
                    <a:cubicBezTo>
                      <a:pt x="2454" y="1108"/>
                      <a:pt x="2427" y="1119"/>
                      <a:pt x="2406" y="1128"/>
                    </a:cubicBezTo>
                    <a:cubicBezTo>
                      <a:pt x="2385" y="1136"/>
                      <a:pt x="2370" y="1142"/>
                      <a:pt x="2344" y="1125"/>
                    </a:cubicBezTo>
                    <a:cubicBezTo>
                      <a:pt x="2317" y="1108"/>
                      <a:pt x="2317" y="1102"/>
                      <a:pt x="2317" y="1102"/>
                    </a:cubicBezTo>
                    <a:lnTo>
                      <a:pt x="2234" y="1198"/>
                    </a:lnTo>
                    <a:cubicBezTo>
                      <a:pt x="2234" y="1198"/>
                      <a:pt x="2195" y="1128"/>
                      <a:pt x="2121" y="1170"/>
                    </a:cubicBezTo>
                    <a:cubicBezTo>
                      <a:pt x="2124" y="1190"/>
                      <a:pt x="2109" y="1232"/>
                      <a:pt x="2103" y="1252"/>
                    </a:cubicBezTo>
                    <a:cubicBezTo>
                      <a:pt x="2098" y="1272"/>
                      <a:pt x="2080" y="1323"/>
                      <a:pt x="2077" y="1357"/>
                    </a:cubicBezTo>
                    <a:cubicBezTo>
                      <a:pt x="2074" y="1391"/>
                      <a:pt x="2053" y="1408"/>
                      <a:pt x="2026" y="1419"/>
                    </a:cubicBezTo>
                    <a:cubicBezTo>
                      <a:pt x="2000" y="1430"/>
                      <a:pt x="1979" y="1470"/>
                      <a:pt x="1979" y="1490"/>
                    </a:cubicBezTo>
                    <a:cubicBezTo>
                      <a:pt x="1979" y="1510"/>
                      <a:pt x="1958" y="1546"/>
                      <a:pt x="1940" y="1558"/>
                    </a:cubicBezTo>
                    <a:cubicBezTo>
                      <a:pt x="1922" y="1569"/>
                      <a:pt x="1911" y="1603"/>
                      <a:pt x="1911" y="1628"/>
                    </a:cubicBezTo>
                    <a:cubicBezTo>
                      <a:pt x="1911" y="1654"/>
                      <a:pt x="1890" y="1725"/>
                      <a:pt x="1860" y="1708"/>
                    </a:cubicBezTo>
                    <a:cubicBezTo>
                      <a:pt x="1831" y="1691"/>
                      <a:pt x="1804" y="1716"/>
                      <a:pt x="1807" y="1753"/>
                    </a:cubicBezTo>
                    <a:cubicBezTo>
                      <a:pt x="1810" y="1790"/>
                      <a:pt x="1813" y="1812"/>
                      <a:pt x="1795" y="1838"/>
                    </a:cubicBezTo>
                    <a:cubicBezTo>
                      <a:pt x="1777" y="1863"/>
                      <a:pt x="1768" y="1903"/>
                      <a:pt x="1771" y="1928"/>
                    </a:cubicBezTo>
                    <a:cubicBezTo>
                      <a:pt x="1774" y="1954"/>
                      <a:pt x="1774" y="2013"/>
                      <a:pt x="1756" y="2030"/>
                    </a:cubicBezTo>
                    <a:cubicBezTo>
                      <a:pt x="1739" y="2047"/>
                      <a:pt x="1712" y="2044"/>
                      <a:pt x="1682" y="2033"/>
                    </a:cubicBezTo>
                    <a:cubicBezTo>
                      <a:pt x="1653" y="2022"/>
                      <a:pt x="1641" y="2061"/>
                      <a:pt x="1629" y="2084"/>
                    </a:cubicBezTo>
                    <a:cubicBezTo>
                      <a:pt x="1617" y="2107"/>
                      <a:pt x="1623" y="2155"/>
                      <a:pt x="1667" y="2146"/>
                    </a:cubicBezTo>
                    <a:cubicBezTo>
                      <a:pt x="1712" y="2138"/>
                      <a:pt x="1753" y="2166"/>
                      <a:pt x="1762" y="2200"/>
                    </a:cubicBezTo>
                    <a:cubicBezTo>
                      <a:pt x="1771" y="2234"/>
                      <a:pt x="1801" y="2271"/>
                      <a:pt x="1822" y="2285"/>
                    </a:cubicBezTo>
                    <a:cubicBezTo>
                      <a:pt x="1842" y="2299"/>
                      <a:pt x="1863" y="2324"/>
                      <a:pt x="1869" y="2353"/>
                    </a:cubicBezTo>
                    <a:cubicBezTo>
                      <a:pt x="1875" y="2381"/>
                      <a:pt x="1887" y="2409"/>
                      <a:pt x="1902" y="2424"/>
                    </a:cubicBezTo>
                    <a:cubicBezTo>
                      <a:pt x="1917" y="2438"/>
                      <a:pt x="1937" y="2477"/>
                      <a:pt x="1937" y="2503"/>
                    </a:cubicBezTo>
                    <a:cubicBezTo>
                      <a:pt x="1937" y="2503"/>
                      <a:pt x="1991" y="2503"/>
                      <a:pt x="2009" y="2523"/>
                    </a:cubicBezTo>
                    <a:cubicBezTo>
                      <a:pt x="2026" y="2542"/>
                      <a:pt x="2029" y="2562"/>
                      <a:pt x="2026" y="2579"/>
                    </a:cubicBezTo>
                    <a:cubicBezTo>
                      <a:pt x="2023" y="2596"/>
                      <a:pt x="2041" y="2644"/>
                      <a:pt x="2041" y="2644"/>
                    </a:cubicBezTo>
                    <a:lnTo>
                      <a:pt x="2204" y="2644"/>
                    </a:lnTo>
                    <a:lnTo>
                      <a:pt x="2347" y="2760"/>
                    </a:lnTo>
                    <a:cubicBezTo>
                      <a:pt x="2347" y="2760"/>
                      <a:pt x="2376" y="2774"/>
                      <a:pt x="2412" y="2774"/>
                    </a:cubicBezTo>
                    <a:cubicBezTo>
                      <a:pt x="2448" y="2774"/>
                      <a:pt x="2495" y="2786"/>
                      <a:pt x="2540" y="2797"/>
                    </a:cubicBezTo>
                    <a:cubicBezTo>
                      <a:pt x="2584" y="2808"/>
                      <a:pt x="2614" y="2766"/>
                      <a:pt x="2626" y="2740"/>
                    </a:cubicBezTo>
                    <a:cubicBezTo>
                      <a:pt x="2638" y="2715"/>
                      <a:pt x="2673" y="2704"/>
                      <a:pt x="2703" y="2689"/>
                    </a:cubicBezTo>
                    <a:cubicBezTo>
                      <a:pt x="2732" y="2675"/>
                      <a:pt x="2768" y="2675"/>
                      <a:pt x="2780" y="2692"/>
                    </a:cubicBezTo>
                    <a:cubicBezTo>
                      <a:pt x="2792" y="2709"/>
                      <a:pt x="2807" y="2718"/>
                      <a:pt x="2830" y="2715"/>
                    </a:cubicBezTo>
                    <a:cubicBezTo>
                      <a:pt x="2854" y="2712"/>
                      <a:pt x="2892" y="2715"/>
                      <a:pt x="2918" y="2722"/>
                    </a:cubicBezTo>
                    <a:lnTo>
                      <a:pt x="2925" y="2715"/>
                    </a:lnTo>
                    <a:cubicBezTo>
                      <a:pt x="2925" y="2715"/>
                      <a:pt x="2964" y="2675"/>
                      <a:pt x="3020" y="2672"/>
                    </a:cubicBezTo>
                    <a:cubicBezTo>
                      <a:pt x="3062" y="2670"/>
                      <a:pt x="3097" y="2658"/>
                      <a:pt x="3115" y="2624"/>
                    </a:cubicBezTo>
                    <a:cubicBezTo>
                      <a:pt x="3133" y="2590"/>
                      <a:pt x="3192" y="2562"/>
                      <a:pt x="3225" y="2565"/>
                    </a:cubicBezTo>
                    <a:cubicBezTo>
                      <a:pt x="3281" y="2571"/>
                      <a:pt x="3370" y="2554"/>
                      <a:pt x="3370" y="2554"/>
                    </a:cubicBezTo>
                    <a:lnTo>
                      <a:pt x="3765" y="2107"/>
                    </a:lnTo>
                    <a:lnTo>
                      <a:pt x="3602" y="2107"/>
                    </a:lnTo>
                    <a:lnTo>
                      <a:pt x="3222" y="1957"/>
                    </a:lnTo>
                    <a:cubicBezTo>
                      <a:pt x="3222" y="1957"/>
                      <a:pt x="3169" y="1909"/>
                      <a:pt x="3154" y="1883"/>
                    </a:cubicBezTo>
                    <a:cubicBezTo>
                      <a:pt x="3139" y="1858"/>
                      <a:pt x="3133" y="1843"/>
                      <a:pt x="3100" y="1821"/>
                    </a:cubicBezTo>
                    <a:cubicBezTo>
                      <a:pt x="3041" y="1781"/>
                      <a:pt x="3023" y="1705"/>
                      <a:pt x="3023" y="1705"/>
                    </a:cubicBezTo>
                    <a:lnTo>
                      <a:pt x="3059" y="1660"/>
                    </a:lnTo>
                    <a:close/>
                    <a:moveTo>
                      <a:pt x="1748" y="3318"/>
                    </a:moveTo>
                    <a:cubicBezTo>
                      <a:pt x="1766" y="3261"/>
                      <a:pt x="1795" y="3213"/>
                      <a:pt x="1822" y="3196"/>
                    </a:cubicBezTo>
                    <a:cubicBezTo>
                      <a:pt x="1848" y="3179"/>
                      <a:pt x="1869" y="3139"/>
                      <a:pt x="1881" y="3108"/>
                    </a:cubicBezTo>
                    <a:cubicBezTo>
                      <a:pt x="1893" y="3077"/>
                      <a:pt x="1905" y="3009"/>
                      <a:pt x="1905" y="2987"/>
                    </a:cubicBezTo>
                    <a:cubicBezTo>
                      <a:pt x="1905" y="2964"/>
                      <a:pt x="1893" y="2919"/>
                      <a:pt x="1860" y="2893"/>
                    </a:cubicBezTo>
                    <a:cubicBezTo>
                      <a:pt x="1828" y="2868"/>
                      <a:pt x="1819" y="2854"/>
                      <a:pt x="1831" y="2820"/>
                    </a:cubicBezTo>
                    <a:cubicBezTo>
                      <a:pt x="1842" y="2786"/>
                      <a:pt x="1836" y="2766"/>
                      <a:pt x="1816" y="2763"/>
                    </a:cubicBezTo>
                    <a:cubicBezTo>
                      <a:pt x="1795" y="2760"/>
                      <a:pt x="1775" y="2723"/>
                      <a:pt x="1775" y="2723"/>
                    </a:cubicBezTo>
                    <a:cubicBezTo>
                      <a:pt x="1775" y="2723"/>
                      <a:pt x="1739" y="2780"/>
                      <a:pt x="1703" y="2786"/>
                    </a:cubicBezTo>
                    <a:cubicBezTo>
                      <a:pt x="1667" y="2791"/>
                      <a:pt x="1638" y="2791"/>
                      <a:pt x="1614" y="2772"/>
                    </a:cubicBezTo>
                    <a:cubicBezTo>
                      <a:pt x="1590" y="2752"/>
                      <a:pt x="1566" y="2749"/>
                      <a:pt x="1537" y="2760"/>
                    </a:cubicBezTo>
                    <a:cubicBezTo>
                      <a:pt x="1507" y="2772"/>
                      <a:pt x="1477" y="2791"/>
                      <a:pt x="1451" y="2788"/>
                    </a:cubicBezTo>
                    <a:cubicBezTo>
                      <a:pt x="1424" y="2786"/>
                      <a:pt x="1406" y="2757"/>
                      <a:pt x="1386" y="2766"/>
                    </a:cubicBezTo>
                    <a:cubicBezTo>
                      <a:pt x="1365" y="2774"/>
                      <a:pt x="1353" y="2772"/>
                      <a:pt x="1341" y="2760"/>
                    </a:cubicBezTo>
                    <a:cubicBezTo>
                      <a:pt x="1329" y="2749"/>
                      <a:pt x="1297" y="2746"/>
                      <a:pt x="1285" y="2766"/>
                    </a:cubicBezTo>
                    <a:cubicBezTo>
                      <a:pt x="1297" y="2794"/>
                      <a:pt x="1294" y="2862"/>
                      <a:pt x="1282" y="2885"/>
                    </a:cubicBezTo>
                    <a:cubicBezTo>
                      <a:pt x="1270" y="2907"/>
                      <a:pt x="1282" y="2953"/>
                      <a:pt x="1305" y="2958"/>
                    </a:cubicBezTo>
                    <a:cubicBezTo>
                      <a:pt x="1329" y="2964"/>
                      <a:pt x="1343" y="2989"/>
                      <a:pt x="1343" y="3009"/>
                    </a:cubicBezTo>
                    <a:cubicBezTo>
                      <a:pt x="1343" y="3027"/>
                      <a:pt x="1321" y="3051"/>
                      <a:pt x="1300" y="3065"/>
                    </a:cubicBezTo>
                    <a:cubicBezTo>
                      <a:pt x="1280" y="3079"/>
                      <a:pt x="1259" y="3101"/>
                      <a:pt x="1251" y="3129"/>
                    </a:cubicBezTo>
                    <a:cubicBezTo>
                      <a:pt x="1243" y="3154"/>
                      <a:pt x="1230" y="3190"/>
                      <a:pt x="1218" y="3202"/>
                    </a:cubicBezTo>
                    <a:cubicBezTo>
                      <a:pt x="1206" y="3213"/>
                      <a:pt x="1194" y="3238"/>
                      <a:pt x="1185" y="3258"/>
                    </a:cubicBezTo>
                    <a:cubicBezTo>
                      <a:pt x="1176" y="3278"/>
                      <a:pt x="1164" y="3321"/>
                      <a:pt x="1133" y="3357"/>
                    </a:cubicBezTo>
                    <a:cubicBezTo>
                      <a:pt x="1109" y="3384"/>
                      <a:pt x="1119" y="3442"/>
                      <a:pt x="1120" y="3470"/>
                    </a:cubicBezTo>
                    <a:cubicBezTo>
                      <a:pt x="1150" y="3482"/>
                      <a:pt x="1178" y="3465"/>
                      <a:pt x="1199" y="3453"/>
                    </a:cubicBezTo>
                    <a:cubicBezTo>
                      <a:pt x="1219" y="3442"/>
                      <a:pt x="1271" y="3399"/>
                      <a:pt x="1305" y="3444"/>
                    </a:cubicBezTo>
                    <a:cubicBezTo>
                      <a:pt x="1309" y="3442"/>
                      <a:pt x="1310" y="3439"/>
                      <a:pt x="1317" y="3439"/>
                    </a:cubicBezTo>
                    <a:lnTo>
                      <a:pt x="1490" y="3439"/>
                    </a:lnTo>
                    <a:lnTo>
                      <a:pt x="1715" y="3383"/>
                    </a:lnTo>
                    <a:lnTo>
                      <a:pt x="1748" y="3318"/>
                    </a:lnTo>
                    <a:close/>
                    <a:moveTo>
                      <a:pt x="2918" y="2724"/>
                    </a:moveTo>
                    <a:lnTo>
                      <a:pt x="2783" y="2879"/>
                    </a:lnTo>
                    <a:lnTo>
                      <a:pt x="2783" y="3422"/>
                    </a:lnTo>
                    <a:lnTo>
                      <a:pt x="2859" y="3505"/>
                    </a:lnTo>
                    <a:cubicBezTo>
                      <a:pt x="2844" y="3532"/>
                      <a:pt x="2819" y="3559"/>
                      <a:pt x="2804" y="3567"/>
                    </a:cubicBezTo>
                    <a:cubicBezTo>
                      <a:pt x="2786" y="3575"/>
                      <a:pt x="2765" y="3589"/>
                      <a:pt x="2756" y="3615"/>
                    </a:cubicBezTo>
                    <a:cubicBezTo>
                      <a:pt x="2747" y="3640"/>
                      <a:pt x="2712" y="3651"/>
                      <a:pt x="2691" y="3660"/>
                    </a:cubicBezTo>
                    <a:cubicBezTo>
                      <a:pt x="2670" y="3668"/>
                      <a:pt x="2667" y="3691"/>
                      <a:pt x="2667" y="3714"/>
                    </a:cubicBezTo>
                    <a:cubicBezTo>
                      <a:pt x="2667" y="3736"/>
                      <a:pt x="2673" y="3765"/>
                      <a:pt x="2649" y="3779"/>
                    </a:cubicBezTo>
                    <a:cubicBezTo>
                      <a:pt x="2626" y="3793"/>
                      <a:pt x="2608" y="3844"/>
                      <a:pt x="2602" y="3869"/>
                    </a:cubicBezTo>
                    <a:cubicBezTo>
                      <a:pt x="2596" y="3895"/>
                      <a:pt x="2578" y="3929"/>
                      <a:pt x="2563" y="3943"/>
                    </a:cubicBezTo>
                    <a:cubicBezTo>
                      <a:pt x="2555" y="3951"/>
                      <a:pt x="2545" y="3962"/>
                      <a:pt x="2537" y="3974"/>
                    </a:cubicBezTo>
                    <a:lnTo>
                      <a:pt x="2317" y="3850"/>
                    </a:lnTo>
                    <a:lnTo>
                      <a:pt x="2317" y="3731"/>
                    </a:lnTo>
                    <a:lnTo>
                      <a:pt x="1715" y="3383"/>
                    </a:lnTo>
                    <a:cubicBezTo>
                      <a:pt x="1715" y="3383"/>
                      <a:pt x="1733" y="3365"/>
                      <a:pt x="1747" y="3318"/>
                    </a:cubicBezTo>
                    <a:cubicBezTo>
                      <a:pt x="1765" y="3261"/>
                      <a:pt x="1795" y="3213"/>
                      <a:pt x="1822" y="3196"/>
                    </a:cubicBezTo>
                    <a:cubicBezTo>
                      <a:pt x="1848" y="3179"/>
                      <a:pt x="1869" y="3139"/>
                      <a:pt x="1881" y="3108"/>
                    </a:cubicBezTo>
                    <a:cubicBezTo>
                      <a:pt x="1893" y="3077"/>
                      <a:pt x="1905" y="3009"/>
                      <a:pt x="1905" y="2987"/>
                    </a:cubicBezTo>
                    <a:cubicBezTo>
                      <a:pt x="1905" y="2964"/>
                      <a:pt x="1893" y="2919"/>
                      <a:pt x="1860" y="2893"/>
                    </a:cubicBezTo>
                    <a:cubicBezTo>
                      <a:pt x="1828" y="2868"/>
                      <a:pt x="1819" y="2854"/>
                      <a:pt x="1831" y="2820"/>
                    </a:cubicBezTo>
                    <a:cubicBezTo>
                      <a:pt x="1842" y="2786"/>
                      <a:pt x="1836" y="2766"/>
                      <a:pt x="1816" y="2763"/>
                    </a:cubicBezTo>
                    <a:cubicBezTo>
                      <a:pt x="1795" y="2760"/>
                      <a:pt x="1774" y="2723"/>
                      <a:pt x="1774" y="2723"/>
                    </a:cubicBezTo>
                    <a:lnTo>
                      <a:pt x="1834" y="2644"/>
                    </a:lnTo>
                    <a:lnTo>
                      <a:pt x="1938" y="2503"/>
                    </a:lnTo>
                    <a:cubicBezTo>
                      <a:pt x="1938" y="2503"/>
                      <a:pt x="1991" y="2503"/>
                      <a:pt x="2009" y="2523"/>
                    </a:cubicBezTo>
                    <a:cubicBezTo>
                      <a:pt x="2026" y="2542"/>
                      <a:pt x="2029" y="2562"/>
                      <a:pt x="2026" y="2579"/>
                    </a:cubicBezTo>
                    <a:cubicBezTo>
                      <a:pt x="2023" y="2596"/>
                      <a:pt x="2041" y="2644"/>
                      <a:pt x="2041" y="2644"/>
                    </a:cubicBezTo>
                    <a:lnTo>
                      <a:pt x="2204" y="2644"/>
                    </a:lnTo>
                    <a:lnTo>
                      <a:pt x="2347" y="2760"/>
                    </a:lnTo>
                    <a:cubicBezTo>
                      <a:pt x="2347" y="2760"/>
                      <a:pt x="2376" y="2774"/>
                      <a:pt x="2412" y="2774"/>
                    </a:cubicBezTo>
                    <a:cubicBezTo>
                      <a:pt x="2448" y="2774"/>
                      <a:pt x="2495" y="2786"/>
                      <a:pt x="2540" y="2797"/>
                    </a:cubicBezTo>
                    <a:cubicBezTo>
                      <a:pt x="2584" y="2808"/>
                      <a:pt x="2614" y="2766"/>
                      <a:pt x="2626" y="2740"/>
                    </a:cubicBezTo>
                    <a:cubicBezTo>
                      <a:pt x="2638" y="2715"/>
                      <a:pt x="2673" y="2704"/>
                      <a:pt x="2703" y="2689"/>
                    </a:cubicBezTo>
                    <a:cubicBezTo>
                      <a:pt x="2732" y="2675"/>
                      <a:pt x="2768" y="2675"/>
                      <a:pt x="2780" y="2692"/>
                    </a:cubicBezTo>
                    <a:cubicBezTo>
                      <a:pt x="2792" y="2709"/>
                      <a:pt x="2807" y="2718"/>
                      <a:pt x="2830" y="2715"/>
                    </a:cubicBezTo>
                    <a:cubicBezTo>
                      <a:pt x="2854" y="2712"/>
                      <a:pt x="2892" y="2717"/>
                      <a:pt x="2918" y="2724"/>
                    </a:cubicBezTo>
                    <a:close/>
                    <a:moveTo>
                      <a:pt x="2857" y="3504"/>
                    </a:moveTo>
                    <a:lnTo>
                      <a:pt x="2783" y="3422"/>
                    </a:lnTo>
                    <a:lnTo>
                      <a:pt x="2783" y="2879"/>
                    </a:lnTo>
                    <a:lnTo>
                      <a:pt x="2925" y="2715"/>
                    </a:lnTo>
                    <a:cubicBezTo>
                      <a:pt x="2925" y="2715"/>
                      <a:pt x="2964" y="2675"/>
                      <a:pt x="3020" y="2672"/>
                    </a:cubicBezTo>
                    <a:cubicBezTo>
                      <a:pt x="3062" y="2670"/>
                      <a:pt x="3097" y="2658"/>
                      <a:pt x="3115" y="2624"/>
                    </a:cubicBezTo>
                    <a:cubicBezTo>
                      <a:pt x="3133" y="2590"/>
                      <a:pt x="3192" y="2562"/>
                      <a:pt x="3225" y="2565"/>
                    </a:cubicBezTo>
                    <a:cubicBezTo>
                      <a:pt x="3281" y="2571"/>
                      <a:pt x="3370" y="2554"/>
                      <a:pt x="3370" y="2554"/>
                    </a:cubicBezTo>
                    <a:lnTo>
                      <a:pt x="3765" y="2107"/>
                    </a:lnTo>
                    <a:lnTo>
                      <a:pt x="3602" y="2107"/>
                    </a:lnTo>
                    <a:lnTo>
                      <a:pt x="3222" y="1957"/>
                    </a:lnTo>
                    <a:cubicBezTo>
                      <a:pt x="3222" y="1957"/>
                      <a:pt x="3169" y="1909"/>
                      <a:pt x="3154" y="1883"/>
                    </a:cubicBezTo>
                    <a:cubicBezTo>
                      <a:pt x="3139" y="1858"/>
                      <a:pt x="3133" y="1843"/>
                      <a:pt x="3100" y="1821"/>
                    </a:cubicBezTo>
                    <a:cubicBezTo>
                      <a:pt x="3041" y="1781"/>
                      <a:pt x="3023" y="1705"/>
                      <a:pt x="3023" y="1705"/>
                    </a:cubicBezTo>
                    <a:lnTo>
                      <a:pt x="3133" y="1589"/>
                    </a:lnTo>
                    <a:cubicBezTo>
                      <a:pt x="3139" y="1594"/>
                      <a:pt x="3146" y="1599"/>
                      <a:pt x="3151" y="1609"/>
                    </a:cubicBezTo>
                    <a:cubicBezTo>
                      <a:pt x="3163" y="1634"/>
                      <a:pt x="3183" y="1668"/>
                      <a:pt x="3210" y="1679"/>
                    </a:cubicBezTo>
                    <a:cubicBezTo>
                      <a:pt x="3237" y="1691"/>
                      <a:pt x="3261" y="1716"/>
                      <a:pt x="3272" y="1733"/>
                    </a:cubicBezTo>
                    <a:cubicBezTo>
                      <a:pt x="3284" y="1750"/>
                      <a:pt x="3341" y="1793"/>
                      <a:pt x="3379" y="1770"/>
                    </a:cubicBezTo>
                    <a:cubicBezTo>
                      <a:pt x="3418" y="1747"/>
                      <a:pt x="3450" y="1725"/>
                      <a:pt x="3474" y="1722"/>
                    </a:cubicBezTo>
                    <a:cubicBezTo>
                      <a:pt x="3498" y="1719"/>
                      <a:pt x="3519" y="1719"/>
                      <a:pt x="3548" y="1730"/>
                    </a:cubicBezTo>
                    <a:cubicBezTo>
                      <a:pt x="3578" y="1742"/>
                      <a:pt x="3622" y="1727"/>
                      <a:pt x="3646" y="1705"/>
                    </a:cubicBezTo>
                    <a:cubicBezTo>
                      <a:pt x="3670" y="1682"/>
                      <a:pt x="3717" y="1648"/>
                      <a:pt x="3747" y="1654"/>
                    </a:cubicBezTo>
                    <a:cubicBezTo>
                      <a:pt x="3777" y="1660"/>
                      <a:pt x="3798" y="1665"/>
                      <a:pt x="3824" y="1648"/>
                    </a:cubicBezTo>
                    <a:cubicBezTo>
                      <a:pt x="3851" y="1631"/>
                      <a:pt x="3878" y="1626"/>
                      <a:pt x="3904" y="1637"/>
                    </a:cubicBezTo>
                    <a:cubicBezTo>
                      <a:pt x="3931" y="1648"/>
                      <a:pt x="3961" y="1651"/>
                      <a:pt x="3981" y="1634"/>
                    </a:cubicBezTo>
                    <a:cubicBezTo>
                      <a:pt x="4002" y="1617"/>
                      <a:pt x="4047" y="1606"/>
                      <a:pt x="4070" y="1603"/>
                    </a:cubicBezTo>
                    <a:cubicBezTo>
                      <a:pt x="4094" y="1600"/>
                      <a:pt x="4127" y="1583"/>
                      <a:pt x="4145" y="1561"/>
                    </a:cubicBezTo>
                    <a:cubicBezTo>
                      <a:pt x="4162" y="1538"/>
                      <a:pt x="4201" y="1538"/>
                      <a:pt x="4234" y="1544"/>
                    </a:cubicBezTo>
                    <a:cubicBezTo>
                      <a:pt x="4266" y="1549"/>
                      <a:pt x="4266" y="1563"/>
                      <a:pt x="4246" y="1578"/>
                    </a:cubicBezTo>
                    <a:cubicBezTo>
                      <a:pt x="4225" y="1592"/>
                      <a:pt x="4213" y="1600"/>
                      <a:pt x="4231" y="1614"/>
                    </a:cubicBezTo>
                    <a:cubicBezTo>
                      <a:pt x="4248" y="1628"/>
                      <a:pt x="4248" y="1637"/>
                      <a:pt x="4246" y="1657"/>
                    </a:cubicBezTo>
                    <a:cubicBezTo>
                      <a:pt x="4243" y="1677"/>
                      <a:pt x="4219" y="1691"/>
                      <a:pt x="4260" y="1699"/>
                    </a:cubicBezTo>
                    <a:cubicBezTo>
                      <a:pt x="4302" y="1708"/>
                      <a:pt x="4293" y="1719"/>
                      <a:pt x="4263" y="1727"/>
                    </a:cubicBezTo>
                    <a:cubicBezTo>
                      <a:pt x="4234" y="1736"/>
                      <a:pt x="4201" y="1753"/>
                      <a:pt x="4198" y="1784"/>
                    </a:cubicBezTo>
                    <a:cubicBezTo>
                      <a:pt x="4195" y="1815"/>
                      <a:pt x="4189" y="1849"/>
                      <a:pt x="4177" y="1863"/>
                    </a:cubicBezTo>
                    <a:cubicBezTo>
                      <a:pt x="4165" y="1877"/>
                      <a:pt x="4154" y="1894"/>
                      <a:pt x="4168" y="1903"/>
                    </a:cubicBezTo>
                    <a:cubicBezTo>
                      <a:pt x="4183" y="1911"/>
                      <a:pt x="4174" y="1951"/>
                      <a:pt x="4148" y="1965"/>
                    </a:cubicBezTo>
                    <a:cubicBezTo>
                      <a:pt x="4121" y="1979"/>
                      <a:pt x="4115" y="1993"/>
                      <a:pt x="4115" y="2022"/>
                    </a:cubicBezTo>
                    <a:cubicBezTo>
                      <a:pt x="4115" y="2050"/>
                      <a:pt x="4082" y="2070"/>
                      <a:pt x="4062" y="2084"/>
                    </a:cubicBezTo>
                    <a:cubicBezTo>
                      <a:pt x="4041" y="2098"/>
                      <a:pt x="4041" y="2104"/>
                      <a:pt x="4044" y="2129"/>
                    </a:cubicBezTo>
                    <a:cubicBezTo>
                      <a:pt x="4047" y="2155"/>
                      <a:pt x="4008" y="2234"/>
                      <a:pt x="3990" y="2254"/>
                    </a:cubicBezTo>
                    <a:cubicBezTo>
                      <a:pt x="3973" y="2274"/>
                      <a:pt x="3943" y="2313"/>
                      <a:pt x="3940" y="2347"/>
                    </a:cubicBezTo>
                    <a:cubicBezTo>
                      <a:pt x="3937" y="2381"/>
                      <a:pt x="3931" y="2418"/>
                      <a:pt x="3913" y="2446"/>
                    </a:cubicBezTo>
                    <a:cubicBezTo>
                      <a:pt x="3895" y="2474"/>
                      <a:pt x="3857" y="2523"/>
                      <a:pt x="3836" y="2531"/>
                    </a:cubicBezTo>
                    <a:cubicBezTo>
                      <a:pt x="3815" y="2540"/>
                      <a:pt x="3801" y="2565"/>
                      <a:pt x="3798" y="2590"/>
                    </a:cubicBezTo>
                    <a:cubicBezTo>
                      <a:pt x="3795" y="2616"/>
                      <a:pt x="3759" y="2670"/>
                      <a:pt x="3744" y="2687"/>
                    </a:cubicBezTo>
                    <a:cubicBezTo>
                      <a:pt x="3729" y="2704"/>
                      <a:pt x="3703" y="2732"/>
                      <a:pt x="3688" y="2740"/>
                    </a:cubicBezTo>
                    <a:cubicBezTo>
                      <a:pt x="3673" y="2749"/>
                      <a:pt x="3655" y="2772"/>
                      <a:pt x="3649" y="2783"/>
                    </a:cubicBezTo>
                    <a:cubicBezTo>
                      <a:pt x="3643" y="2794"/>
                      <a:pt x="3608" y="2825"/>
                      <a:pt x="3581" y="2845"/>
                    </a:cubicBezTo>
                    <a:cubicBezTo>
                      <a:pt x="3554" y="2865"/>
                      <a:pt x="3507" y="2913"/>
                      <a:pt x="3495" y="2936"/>
                    </a:cubicBezTo>
                    <a:cubicBezTo>
                      <a:pt x="3483" y="2958"/>
                      <a:pt x="3415" y="3012"/>
                      <a:pt x="3385" y="3023"/>
                    </a:cubicBezTo>
                    <a:cubicBezTo>
                      <a:pt x="3355" y="3035"/>
                      <a:pt x="3299" y="3046"/>
                      <a:pt x="3278" y="3080"/>
                    </a:cubicBezTo>
                    <a:cubicBezTo>
                      <a:pt x="3258" y="3114"/>
                      <a:pt x="3210" y="3162"/>
                      <a:pt x="3177" y="3179"/>
                    </a:cubicBezTo>
                    <a:cubicBezTo>
                      <a:pt x="3145" y="3196"/>
                      <a:pt x="3115" y="3230"/>
                      <a:pt x="3094" y="3255"/>
                    </a:cubicBezTo>
                    <a:cubicBezTo>
                      <a:pt x="3074" y="3281"/>
                      <a:pt x="3059" y="3301"/>
                      <a:pt x="3029" y="3320"/>
                    </a:cubicBezTo>
                    <a:cubicBezTo>
                      <a:pt x="2999" y="3340"/>
                      <a:pt x="2976" y="3374"/>
                      <a:pt x="2943" y="3411"/>
                    </a:cubicBezTo>
                    <a:cubicBezTo>
                      <a:pt x="2910" y="3448"/>
                      <a:pt x="2878" y="3459"/>
                      <a:pt x="2866" y="3490"/>
                    </a:cubicBezTo>
                    <a:cubicBezTo>
                      <a:pt x="2864" y="3495"/>
                      <a:pt x="2860" y="3499"/>
                      <a:pt x="2857" y="3504"/>
                    </a:cubicBezTo>
                    <a:close/>
                    <a:moveTo>
                      <a:pt x="1250" y="3665"/>
                    </a:moveTo>
                    <a:cubicBezTo>
                      <a:pt x="1246" y="3680"/>
                      <a:pt x="1247" y="3699"/>
                      <a:pt x="1256" y="3711"/>
                    </a:cubicBezTo>
                    <a:cubicBezTo>
                      <a:pt x="1274" y="3737"/>
                      <a:pt x="1297" y="3773"/>
                      <a:pt x="1288" y="3799"/>
                    </a:cubicBezTo>
                    <a:cubicBezTo>
                      <a:pt x="1279" y="3824"/>
                      <a:pt x="1267" y="3847"/>
                      <a:pt x="1246" y="3858"/>
                    </a:cubicBezTo>
                    <a:cubicBezTo>
                      <a:pt x="1225" y="3869"/>
                      <a:pt x="1219" y="3888"/>
                      <a:pt x="1213" y="3910"/>
                    </a:cubicBezTo>
                    <a:cubicBezTo>
                      <a:pt x="1207" y="3933"/>
                      <a:pt x="1169" y="3947"/>
                      <a:pt x="1142" y="3947"/>
                    </a:cubicBezTo>
                    <a:lnTo>
                      <a:pt x="1117" y="3882"/>
                    </a:lnTo>
                    <a:lnTo>
                      <a:pt x="1120" y="3823"/>
                    </a:lnTo>
                    <a:cubicBezTo>
                      <a:pt x="1120" y="3823"/>
                      <a:pt x="1120" y="3796"/>
                      <a:pt x="1105" y="3777"/>
                    </a:cubicBezTo>
                    <a:cubicBezTo>
                      <a:pt x="1090" y="3758"/>
                      <a:pt x="1084" y="3738"/>
                      <a:pt x="1080" y="3719"/>
                    </a:cubicBezTo>
                    <a:cubicBezTo>
                      <a:pt x="1136" y="3734"/>
                      <a:pt x="1162" y="3697"/>
                      <a:pt x="1175" y="3685"/>
                    </a:cubicBezTo>
                    <a:cubicBezTo>
                      <a:pt x="1191" y="3672"/>
                      <a:pt x="1223" y="3654"/>
                      <a:pt x="1250" y="3665"/>
                    </a:cubicBezTo>
                    <a:close/>
                    <a:moveTo>
                      <a:pt x="1246" y="3663"/>
                    </a:moveTo>
                    <a:cubicBezTo>
                      <a:pt x="1219" y="3651"/>
                      <a:pt x="1191" y="3672"/>
                      <a:pt x="1175" y="3685"/>
                    </a:cubicBezTo>
                    <a:cubicBezTo>
                      <a:pt x="1162" y="3697"/>
                      <a:pt x="1136" y="3734"/>
                      <a:pt x="1080" y="3719"/>
                    </a:cubicBezTo>
                    <a:cubicBezTo>
                      <a:pt x="1076" y="3702"/>
                      <a:pt x="1073" y="3685"/>
                      <a:pt x="1077" y="3671"/>
                    </a:cubicBezTo>
                    <a:cubicBezTo>
                      <a:pt x="1083" y="3649"/>
                      <a:pt x="1084" y="3641"/>
                      <a:pt x="1084" y="3630"/>
                    </a:cubicBezTo>
                    <a:cubicBezTo>
                      <a:pt x="1086" y="3602"/>
                      <a:pt x="1085" y="3585"/>
                      <a:pt x="1098" y="3558"/>
                    </a:cubicBezTo>
                    <a:cubicBezTo>
                      <a:pt x="1116" y="3524"/>
                      <a:pt x="1120" y="3493"/>
                      <a:pt x="1119" y="3465"/>
                    </a:cubicBezTo>
                    <a:cubicBezTo>
                      <a:pt x="1148" y="3476"/>
                      <a:pt x="1178" y="3465"/>
                      <a:pt x="1199" y="3453"/>
                    </a:cubicBezTo>
                    <a:cubicBezTo>
                      <a:pt x="1219" y="3442"/>
                      <a:pt x="1267" y="3396"/>
                      <a:pt x="1301" y="3442"/>
                    </a:cubicBezTo>
                    <a:cubicBezTo>
                      <a:pt x="1295" y="3445"/>
                      <a:pt x="1291" y="3452"/>
                      <a:pt x="1291" y="3468"/>
                    </a:cubicBezTo>
                    <a:cubicBezTo>
                      <a:pt x="1291" y="3493"/>
                      <a:pt x="1308" y="3513"/>
                      <a:pt x="1323" y="3535"/>
                    </a:cubicBezTo>
                    <a:cubicBezTo>
                      <a:pt x="1338" y="3558"/>
                      <a:pt x="1320" y="3595"/>
                      <a:pt x="1299" y="3603"/>
                    </a:cubicBezTo>
                    <a:cubicBezTo>
                      <a:pt x="1279" y="3612"/>
                      <a:pt x="1270" y="3632"/>
                      <a:pt x="1258" y="3646"/>
                    </a:cubicBezTo>
                    <a:cubicBezTo>
                      <a:pt x="1254" y="3651"/>
                      <a:pt x="1248" y="3655"/>
                      <a:pt x="1246" y="3663"/>
                    </a:cubicBezTo>
                    <a:close/>
                    <a:moveTo>
                      <a:pt x="2626" y="956"/>
                    </a:moveTo>
                    <a:cubicBezTo>
                      <a:pt x="2615" y="942"/>
                      <a:pt x="2627" y="921"/>
                      <a:pt x="2636" y="934"/>
                    </a:cubicBezTo>
                    <a:cubicBezTo>
                      <a:pt x="2645" y="947"/>
                      <a:pt x="2655" y="954"/>
                      <a:pt x="2666" y="941"/>
                    </a:cubicBezTo>
                    <a:cubicBezTo>
                      <a:pt x="2676" y="928"/>
                      <a:pt x="2689" y="934"/>
                      <a:pt x="2688" y="949"/>
                    </a:cubicBezTo>
                    <a:cubicBezTo>
                      <a:pt x="2686" y="965"/>
                      <a:pt x="2670" y="966"/>
                      <a:pt x="2658" y="968"/>
                    </a:cubicBezTo>
                    <a:cubicBezTo>
                      <a:pt x="2646" y="969"/>
                      <a:pt x="2636" y="971"/>
                      <a:pt x="2626" y="956"/>
                    </a:cubicBezTo>
                    <a:close/>
                  </a:path>
                </a:pathLst>
              </a:custGeom>
              <a:solidFill>
                <a:srgbClr val="D7D8D8"/>
              </a:solidFill>
              <a:ln w="7938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0" name="Freeform 49"/>
              <p:cNvSpPr>
                <a:spLocks/>
              </p:cNvSpPr>
              <p:nvPr/>
            </p:nvSpPr>
            <p:spPr bwMode="auto">
              <a:xfrm>
                <a:off x="5424488" y="4170363"/>
                <a:ext cx="50800" cy="66675"/>
              </a:xfrm>
              <a:custGeom>
                <a:avLst/>
                <a:gdLst>
                  <a:gd name="T0" fmla="*/ 91 w 121"/>
                  <a:gd name="T1" fmla="*/ 9 h 159"/>
                  <a:gd name="T2" fmla="*/ 32 w 121"/>
                  <a:gd name="T3" fmla="*/ 31 h 159"/>
                  <a:gd name="T4" fmla="*/ 9 w 121"/>
                  <a:gd name="T5" fmla="*/ 95 h 159"/>
                  <a:gd name="T6" fmla="*/ 6 w 121"/>
                  <a:gd name="T7" fmla="*/ 140 h 159"/>
                  <a:gd name="T8" fmla="*/ 50 w 121"/>
                  <a:gd name="T9" fmla="*/ 152 h 159"/>
                  <a:gd name="T10" fmla="*/ 89 w 121"/>
                  <a:gd name="T11" fmla="*/ 123 h 159"/>
                  <a:gd name="T12" fmla="*/ 112 w 121"/>
                  <a:gd name="T13" fmla="*/ 57 h 159"/>
                  <a:gd name="T14" fmla="*/ 91 w 121"/>
                  <a:gd name="T15" fmla="*/ 9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1" h="159">
                    <a:moveTo>
                      <a:pt x="91" y="9"/>
                    </a:moveTo>
                    <a:cubicBezTo>
                      <a:pt x="77" y="0"/>
                      <a:pt x="41" y="14"/>
                      <a:pt x="32" y="31"/>
                    </a:cubicBezTo>
                    <a:cubicBezTo>
                      <a:pt x="23" y="47"/>
                      <a:pt x="18" y="81"/>
                      <a:pt x="9" y="95"/>
                    </a:cubicBezTo>
                    <a:cubicBezTo>
                      <a:pt x="0" y="109"/>
                      <a:pt x="0" y="123"/>
                      <a:pt x="6" y="140"/>
                    </a:cubicBezTo>
                    <a:cubicBezTo>
                      <a:pt x="12" y="157"/>
                      <a:pt x="29" y="159"/>
                      <a:pt x="50" y="152"/>
                    </a:cubicBezTo>
                    <a:cubicBezTo>
                      <a:pt x="71" y="145"/>
                      <a:pt x="89" y="147"/>
                      <a:pt x="89" y="123"/>
                    </a:cubicBezTo>
                    <a:cubicBezTo>
                      <a:pt x="89" y="100"/>
                      <a:pt x="104" y="73"/>
                      <a:pt x="112" y="57"/>
                    </a:cubicBezTo>
                    <a:cubicBezTo>
                      <a:pt x="121" y="40"/>
                      <a:pt x="106" y="19"/>
                      <a:pt x="91" y="9"/>
                    </a:cubicBezTo>
                    <a:close/>
                  </a:path>
                </a:pathLst>
              </a:custGeom>
              <a:solidFill>
                <a:srgbClr val="EBF6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1" name="Freeform 50"/>
              <p:cNvSpPr>
                <a:spLocks/>
              </p:cNvSpPr>
              <p:nvPr/>
            </p:nvSpPr>
            <p:spPr bwMode="auto">
              <a:xfrm>
                <a:off x="5640388" y="3652838"/>
                <a:ext cx="22225" cy="30163"/>
              </a:xfrm>
              <a:custGeom>
                <a:avLst/>
                <a:gdLst>
                  <a:gd name="T0" fmla="*/ 6 w 54"/>
                  <a:gd name="T1" fmla="*/ 37 h 71"/>
                  <a:gd name="T2" fmla="*/ 39 w 54"/>
                  <a:gd name="T3" fmla="*/ 28 h 71"/>
                  <a:gd name="T4" fmla="*/ 6 w 54"/>
                  <a:gd name="T5" fmla="*/ 37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4" h="71">
                    <a:moveTo>
                      <a:pt x="6" y="37"/>
                    </a:moveTo>
                    <a:cubicBezTo>
                      <a:pt x="12" y="71"/>
                      <a:pt x="54" y="56"/>
                      <a:pt x="39" y="28"/>
                    </a:cubicBezTo>
                    <a:cubicBezTo>
                      <a:pt x="24" y="0"/>
                      <a:pt x="0" y="3"/>
                      <a:pt x="6" y="37"/>
                    </a:cubicBezTo>
                    <a:close/>
                  </a:path>
                </a:pathLst>
              </a:custGeom>
              <a:solidFill>
                <a:srgbClr val="FDE9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2" name="Freeform 51"/>
              <p:cNvSpPr>
                <a:spLocks/>
              </p:cNvSpPr>
              <p:nvPr/>
            </p:nvSpPr>
            <p:spPr bwMode="auto">
              <a:xfrm>
                <a:off x="5678488" y="3749675"/>
                <a:ext cx="34925" cy="15875"/>
              </a:xfrm>
              <a:custGeom>
                <a:avLst/>
                <a:gdLst>
                  <a:gd name="T0" fmla="*/ 41 w 83"/>
                  <a:gd name="T1" fmla="*/ 3 h 40"/>
                  <a:gd name="T2" fmla="*/ 38 w 83"/>
                  <a:gd name="T3" fmla="*/ 37 h 40"/>
                  <a:gd name="T4" fmla="*/ 41 w 83"/>
                  <a:gd name="T5" fmla="*/ 3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3" h="40">
                    <a:moveTo>
                      <a:pt x="41" y="3"/>
                    </a:moveTo>
                    <a:cubicBezTo>
                      <a:pt x="83" y="0"/>
                      <a:pt x="71" y="40"/>
                      <a:pt x="38" y="37"/>
                    </a:cubicBezTo>
                    <a:cubicBezTo>
                      <a:pt x="5" y="34"/>
                      <a:pt x="0" y="6"/>
                      <a:pt x="41" y="3"/>
                    </a:cubicBezTo>
                    <a:close/>
                  </a:path>
                </a:pathLst>
              </a:custGeom>
              <a:solidFill>
                <a:srgbClr val="FDE9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3" name="Freeform 52"/>
              <p:cNvSpPr>
                <a:spLocks/>
              </p:cNvSpPr>
              <p:nvPr/>
            </p:nvSpPr>
            <p:spPr bwMode="auto">
              <a:xfrm>
                <a:off x="5464175" y="3765550"/>
                <a:ext cx="12700" cy="19050"/>
              </a:xfrm>
              <a:custGeom>
                <a:avLst/>
                <a:gdLst>
                  <a:gd name="T0" fmla="*/ 9 w 30"/>
                  <a:gd name="T1" fmla="*/ 18 h 46"/>
                  <a:gd name="T2" fmla="*/ 21 w 30"/>
                  <a:gd name="T3" fmla="*/ 25 h 46"/>
                  <a:gd name="T4" fmla="*/ 9 w 30"/>
                  <a:gd name="T5" fmla="*/ 18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0" h="46">
                    <a:moveTo>
                      <a:pt x="9" y="18"/>
                    </a:moveTo>
                    <a:cubicBezTo>
                      <a:pt x="0" y="37"/>
                      <a:pt x="12" y="46"/>
                      <a:pt x="21" y="25"/>
                    </a:cubicBezTo>
                    <a:cubicBezTo>
                      <a:pt x="30" y="4"/>
                      <a:pt x="18" y="0"/>
                      <a:pt x="9" y="18"/>
                    </a:cubicBezTo>
                    <a:close/>
                  </a:path>
                </a:pathLst>
              </a:custGeom>
              <a:solidFill>
                <a:srgbClr val="FDE9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4" name="Freeform 53"/>
              <p:cNvSpPr>
                <a:spLocks/>
              </p:cNvSpPr>
              <p:nvPr/>
            </p:nvSpPr>
            <p:spPr bwMode="auto">
              <a:xfrm>
                <a:off x="4041775" y="3317875"/>
                <a:ext cx="33338" cy="22225"/>
              </a:xfrm>
              <a:custGeom>
                <a:avLst/>
                <a:gdLst>
                  <a:gd name="T0" fmla="*/ 0 w 79"/>
                  <a:gd name="T1" fmla="*/ 53 h 53"/>
                  <a:gd name="T2" fmla="*/ 79 w 79"/>
                  <a:gd name="T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79" h="53">
                    <a:moveTo>
                      <a:pt x="0" y="53"/>
                    </a:moveTo>
                    <a:cubicBezTo>
                      <a:pt x="9" y="33"/>
                      <a:pt x="67" y="23"/>
                      <a:pt x="79" y="0"/>
                    </a:cubicBezTo>
                  </a:path>
                </a:pathLst>
              </a:custGeom>
              <a:noFill/>
              <a:ln w="6350" cap="flat">
                <a:solidFill>
                  <a:srgbClr val="4BA7D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5" name="Freeform 54"/>
              <p:cNvSpPr>
                <a:spLocks/>
              </p:cNvSpPr>
              <p:nvPr/>
            </p:nvSpPr>
            <p:spPr bwMode="auto">
              <a:xfrm>
                <a:off x="4068763" y="3332163"/>
                <a:ext cx="23813" cy="33338"/>
              </a:xfrm>
              <a:custGeom>
                <a:avLst/>
                <a:gdLst>
                  <a:gd name="T0" fmla="*/ 55 w 55"/>
                  <a:gd name="T1" fmla="*/ 82 h 82"/>
                  <a:gd name="T2" fmla="*/ 3 w 55"/>
                  <a:gd name="T3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55" h="82">
                    <a:moveTo>
                      <a:pt x="55" y="82"/>
                    </a:moveTo>
                    <a:cubicBezTo>
                      <a:pt x="52" y="51"/>
                      <a:pt x="0" y="25"/>
                      <a:pt x="3" y="0"/>
                    </a:cubicBezTo>
                  </a:path>
                </a:pathLst>
              </a:custGeom>
              <a:noFill/>
              <a:ln w="6350" cap="flat">
                <a:solidFill>
                  <a:srgbClr val="4BA7D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6" name="Freeform 55"/>
              <p:cNvSpPr>
                <a:spLocks/>
              </p:cNvSpPr>
              <p:nvPr/>
            </p:nvSpPr>
            <p:spPr bwMode="auto">
              <a:xfrm>
                <a:off x="4081463" y="3298825"/>
                <a:ext cx="42863" cy="69850"/>
              </a:xfrm>
              <a:custGeom>
                <a:avLst/>
                <a:gdLst>
                  <a:gd name="T0" fmla="*/ 101 w 101"/>
                  <a:gd name="T1" fmla="*/ 169 h 169"/>
                  <a:gd name="T2" fmla="*/ 53 w 101"/>
                  <a:gd name="T3" fmla="*/ 96 h 169"/>
                  <a:gd name="T4" fmla="*/ 3 w 101"/>
                  <a:gd name="T5" fmla="*/ 0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1" h="169">
                    <a:moveTo>
                      <a:pt x="101" y="169"/>
                    </a:moveTo>
                    <a:cubicBezTo>
                      <a:pt x="95" y="147"/>
                      <a:pt x="74" y="113"/>
                      <a:pt x="53" y="96"/>
                    </a:cubicBezTo>
                    <a:cubicBezTo>
                      <a:pt x="33" y="79"/>
                      <a:pt x="0" y="42"/>
                      <a:pt x="3" y="0"/>
                    </a:cubicBezTo>
                  </a:path>
                </a:pathLst>
              </a:custGeom>
              <a:noFill/>
              <a:ln w="6350" cap="flat">
                <a:solidFill>
                  <a:srgbClr val="4BA7D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7" name="Freeform 31"/>
              <p:cNvSpPr>
                <a:spLocks/>
              </p:cNvSpPr>
              <p:nvPr/>
            </p:nvSpPr>
            <p:spPr bwMode="auto">
              <a:xfrm>
                <a:off x="4025900" y="3287713"/>
                <a:ext cx="55563" cy="34925"/>
              </a:xfrm>
              <a:custGeom>
                <a:avLst/>
                <a:gdLst>
                  <a:gd name="T0" fmla="*/ 0 w 134"/>
                  <a:gd name="T1" fmla="*/ 85 h 85"/>
                  <a:gd name="T2" fmla="*/ 57 w 134"/>
                  <a:gd name="T3" fmla="*/ 45 h 85"/>
                  <a:gd name="T4" fmla="*/ 134 w 134"/>
                  <a:gd name="T5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4" h="85">
                    <a:moveTo>
                      <a:pt x="0" y="85"/>
                    </a:moveTo>
                    <a:cubicBezTo>
                      <a:pt x="21" y="57"/>
                      <a:pt x="30" y="48"/>
                      <a:pt x="57" y="45"/>
                    </a:cubicBezTo>
                    <a:cubicBezTo>
                      <a:pt x="83" y="43"/>
                      <a:pt x="128" y="31"/>
                      <a:pt x="134" y="0"/>
                    </a:cubicBezTo>
                  </a:path>
                </a:pathLst>
              </a:custGeom>
              <a:noFill/>
              <a:ln w="6350" cap="flat">
                <a:solidFill>
                  <a:srgbClr val="4BA7D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8" name="Freeform 32"/>
              <p:cNvSpPr>
                <a:spLocks/>
              </p:cNvSpPr>
              <p:nvPr/>
            </p:nvSpPr>
            <p:spPr bwMode="auto">
              <a:xfrm>
                <a:off x="3419475" y="2662238"/>
                <a:ext cx="31750" cy="19050"/>
              </a:xfrm>
              <a:custGeom>
                <a:avLst/>
                <a:gdLst>
                  <a:gd name="T0" fmla="*/ 0 w 76"/>
                  <a:gd name="T1" fmla="*/ 47 h 47"/>
                  <a:gd name="T2" fmla="*/ 76 w 76"/>
                  <a:gd name="T3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76" h="47">
                    <a:moveTo>
                      <a:pt x="0" y="47"/>
                    </a:moveTo>
                    <a:cubicBezTo>
                      <a:pt x="27" y="8"/>
                      <a:pt x="52" y="19"/>
                      <a:pt x="76" y="0"/>
                    </a:cubicBezTo>
                  </a:path>
                </a:pathLst>
              </a:custGeom>
              <a:noFill/>
              <a:ln w="6350" cap="flat">
                <a:solidFill>
                  <a:srgbClr val="4BA7D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9" name="Freeform 33"/>
              <p:cNvSpPr>
                <a:spLocks/>
              </p:cNvSpPr>
              <p:nvPr/>
            </p:nvSpPr>
            <p:spPr bwMode="auto">
              <a:xfrm>
                <a:off x="5519738" y="3694113"/>
                <a:ext cx="93663" cy="160338"/>
              </a:xfrm>
              <a:custGeom>
                <a:avLst/>
                <a:gdLst>
                  <a:gd name="T0" fmla="*/ 0 w 222"/>
                  <a:gd name="T1" fmla="*/ 380 h 380"/>
                  <a:gd name="T2" fmla="*/ 38 w 222"/>
                  <a:gd name="T3" fmla="*/ 332 h 380"/>
                  <a:gd name="T4" fmla="*/ 59 w 222"/>
                  <a:gd name="T5" fmla="*/ 281 h 380"/>
                  <a:gd name="T6" fmla="*/ 62 w 222"/>
                  <a:gd name="T7" fmla="*/ 216 h 380"/>
                  <a:gd name="T8" fmla="*/ 104 w 222"/>
                  <a:gd name="T9" fmla="*/ 173 h 380"/>
                  <a:gd name="T10" fmla="*/ 127 w 222"/>
                  <a:gd name="T11" fmla="*/ 106 h 380"/>
                  <a:gd name="T12" fmla="*/ 95 w 222"/>
                  <a:gd name="T13" fmla="*/ 38 h 380"/>
                  <a:gd name="T14" fmla="*/ 136 w 222"/>
                  <a:gd name="T15" fmla="*/ 18 h 380"/>
                  <a:gd name="T16" fmla="*/ 222 w 222"/>
                  <a:gd name="T17" fmla="*/ 9 h 3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2" h="380">
                    <a:moveTo>
                      <a:pt x="0" y="380"/>
                    </a:moveTo>
                    <a:cubicBezTo>
                      <a:pt x="3" y="360"/>
                      <a:pt x="12" y="343"/>
                      <a:pt x="38" y="332"/>
                    </a:cubicBezTo>
                    <a:cubicBezTo>
                      <a:pt x="65" y="321"/>
                      <a:pt x="71" y="301"/>
                      <a:pt x="59" y="281"/>
                    </a:cubicBezTo>
                    <a:cubicBezTo>
                      <a:pt x="47" y="261"/>
                      <a:pt x="50" y="230"/>
                      <a:pt x="62" y="216"/>
                    </a:cubicBezTo>
                    <a:cubicBezTo>
                      <a:pt x="74" y="202"/>
                      <a:pt x="83" y="182"/>
                      <a:pt x="104" y="173"/>
                    </a:cubicBezTo>
                    <a:cubicBezTo>
                      <a:pt x="124" y="165"/>
                      <a:pt x="142" y="128"/>
                      <a:pt x="127" y="106"/>
                    </a:cubicBezTo>
                    <a:cubicBezTo>
                      <a:pt x="112" y="83"/>
                      <a:pt x="95" y="63"/>
                      <a:pt x="95" y="38"/>
                    </a:cubicBezTo>
                    <a:cubicBezTo>
                      <a:pt x="95" y="12"/>
                      <a:pt x="119" y="0"/>
                      <a:pt x="136" y="18"/>
                    </a:cubicBezTo>
                    <a:cubicBezTo>
                      <a:pt x="164" y="48"/>
                      <a:pt x="203" y="42"/>
                      <a:pt x="222" y="9"/>
                    </a:cubicBezTo>
                  </a:path>
                </a:pathLst>
              </a:custGeom>
              <a:noFill/>
              <a:ln w="4763" cap="rnd">
                <a:solidFill>
                  <a:srgbClr val="4BA7D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0" name="Freeform 34"/>
              <p:cNvSpPr>
                <a:spLocks/>
              </p:cNvSpPr>
              <p:nvPr/>
            </p:nvSpPr>
            <p:spPr bwMode="auto">
              <a:xfrm>
                <a:off x="5337175" y="3970338"/>
                <a:ext cx="142875" cy="36513"/>
              </a:xfrm>
              <a:custGeom>
                <a:avLst/>
                <a:gdLst>
                  <a:gd name="T0" fmla="*/ 338 w 338"/>
                  <a:gd name="T1" fmla="*/ 57 h 85"/>
                  <a:gd name="T2" fmla="*/ 243 w 338"/>
                  <a:gd name="T3" fmla="*/ 62 h 85"/>
                  <a:gd name="T4" fmla="*/ 166 w 338"/>
                  <a:gd name="T5" fmla="*/ 65 h 85"/>
                  <a:gd name="T6" fmla="*/ 92 w 338"/>
                  <a:gd name="T7" fmla="*/ 51 h 85"/>
                  <a:gd name="T8" fmla="*/ 0 w 338"/>
                  <a:gd name="T9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8" h="85">
                    <a:moveTo>
                      <a:pt x="338" y="57"/>
                    </a:moveTo>
                    <a:cubicBezTo>
                      <a:pt x="299" y="40"/>
                      <a:pt x="270" y="46"/>
                      <a:pt x="243" y="62"/>
                    </a:cubicBezTo>
                    <a:cubicBezTo>
                      <a:pt x="216" y="79"/>
                      <a:pt x="183" y="85"/>
                      <a:pt x="166" y="65"/>
                    </a:cubicBezTo>
                    <a:cubicBezTo>
                      <a:pt x="148" y="46"/>
                      <a:pt x="115" y="40"/>
                      <a:pt x="92" y="51"/>
                    </a:cubicBezTo>
                    <a:cubicBezTo>
                      <a:pt x="68" y="62"/>
                      <a:pt x="20" y="37"/>
                      <a:pt x="0" y="0"/>
                    </a:cubicBezTo>
                  </a:path>
                </a:pathLst>
              </a:custGeom>
              <a:noFill/>
              <a:ln w="4763" cap="rnd">
                <a:solidFill>
                  <a:srgbClr val="4BA7D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1" name="Freeform 35"/>
              <p:cNvSpPr>
                <a:spLocks/>
              </p:cNvSpPr>
              <p:nvPr/>
            </p:nvSpPr>
            <p:spPr bwMode="auto">
              <a:xfrm>
                <a:off x="5592763" y="3497263"/>
                <a:ext cx="125413" cy="127000"/>
              </a:xfrm>
              <a:custGeom>
                <a:avLst/>
                <a:gdLst>
                  <a:gd name="T0" fmla="*/ 0 w 299"/>
                  <a:gd name="T1" fmla="*/ 25 h 300"/>
                  <a:gd name="T2" fmla="*/ 71 w 299"/>
                  <a:gd name="T3" fmla="*/ 20 h 300"/>
                  <a:gd name="T4" fmla="*/ 136 w 299"/>
                  <a:gd name="T5" fmla="*/ 20 h 300"/>
                  <a:gd name="T6" fmla="*/ 121 w 299"/>
                  <a:gd name="T7" fmla="*/ 65 h 300"/>
                  <a:gd name="T8" fmla="*/ 145 w 299"/>
                  <a:gd name="T9" fmla="*/ 96 h 300"/>
                  <a:gd name="T10" fmla="*/ 219 w 299"/>
                  <a:gd name="T11" fmla="*/ 110 h 300"/>
                  <a:gd name="T12" fmla="*/ 255 w 299"/>
                  <a:gd name="T13" fmla="*/ 175 h 300"/>
                  <a:gd name="T14" fmla="*/ 261 w 299"/>
                  <a:gd name="T15" fmla="*/ 238 h 300"/>
                  <a:gd name="T16" fmla="*/ 299 w 299"/>
                  <a:gd name="T17" fmla="*/ 30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9" h="300">
                    <a:moveTo>
                      <a:pt x="0" y="25"/>
                    </a:moveTo>
                    <a:cubicBezTo>
                      <a:pt x="29" y="31"/>
                      <a:pt x="50" y="31"/>
                      <a:pt x="71" y="20"/>
                    </a:cubicBezTo>
                    <a:cubicBezTo>
                      <a:pt x="92" y="8"/>
                      <a:pt x="130" y="0"/>
                      <a:pt x="136" y="20"/>
                    </a:cubicBezTo>
                    <a:cubicBezTo>
                      <a:pt x="142" y="40"/>
                      <a:pt x="145" y="57"/>
                      <a:pt x="121" y="65"/>
                    </a:cubicBezTo>
                    <a:cubicBezTo>
                      <a:pt x="98" y="74"/>
                      <a:pt x="112" y="99"/>
                      <a:pt x="145" y="96"/>
                    </a:cubicBezTo>
                    <a:cubicBezTo>
                      <a:pt x="178" y="93"/>
                      <a:pt x="199" y="99"/>
                      <a:pt x="219" y="110"/>
                    </a:cubicBezTo>
                    <a:cubicBezTo>
                      <a:pt x="240" y="122"/>
                      <a:pt x="264" y="150"/>
                      <a:pt x="255" y="175"/>
                    </a:cubicBezTo>
                    <a:cubicBezTo>
                      <a:pt x="246" y="201"/>
                      <a:pt x="249" y="221"/>
                      <a:pt x="261" y="238"/>
                    </a:cubicBezTo>
                    <a:cubicBezTo>
                      <a:pt x="273" y="255"/>
                      <a:pt x="299" y="274"/>
                      <a:pt x="299" y="300"/>
                    </a:cubicBezTo>
                  </a:path>
                </a:pathLst>
              </a:custGeom>
              <a:noFill/>
              <a:ln w="6350" cap="flat">
                <a:solidFill>
                  <a:srgbClr val="4BA7D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2" name="Freeform 36"/>
              <p:cNvSpPr>
                <a:spLocks/>
              </p:cNvSpPr>
              <p:nvPr/>
            </p:nvSpPr>
            <p:spPr bwMode="auto">
              <a:xfrm>
                <a:off x="5465763" y="3795713"/>
                <a:ext cx="15875" cy="44450"/>
              </a:xfrm>
              <a:custGeom>
                <a:avLst/>
                <a:gdLst>
                  <a:gd name="T0" fmla="*/ 9 w 37"/>
                  <a:gd name="T1" fmla="*/ 0 h 106"/>
                  <a:gd name="T2" fmla="*/ 37 w 37"/>
                  <a:gd name="T3" fmla="*/ 10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37" h="106">
                    <a:moveTo>
                      <a:pt x="9" y="0"/>
                    </a:moveTo>
                    <a:cubicBezTo>
                      <a:pt x="0" y="29"/>
                      <a:pt x="8" y="70"/>
                      <a:pt x="37" y="106"/>
                    </a:cubicBezTo>
                  </a:path>
                </a:pathLst>
              </a:custGeom>
              <a:noFill/>
              <a:ln w="4763" cap="rnd">
                <a:solidFill>
                  <a:srgbClr val="4BA7D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3" name="Freeform 37"/>
              <p:cNvSpPr>
                <a:spLocks/>
              </p:cNvSpPr>
              <p:nvPr/>
            </p:nvSpPr>
            <p:spPr bwMode="auto">
              <a:xfrm>
                <a:off x="5495925" y="3576638"/>
                <a:ext cx="41275" cy="73025"/>
              </a:xfrm>
              <a:custGeom>
                <a:avLst/>
                <a:gdLst>
                  <a:gd name="T0" fmla="*/ 10 w 97"/>
                  <a:gd name="T1" fmla="*/ 174 h 174"/>
                  <a:gd name="T2" fmla="*/ 9 w 97"/>
                  <a:gd name="T3" fmla="*/ 104 h 174"/>
                  <a:gd name="T4" fmla="*/ 36 w 97"/>
                  <a:gd name="T5" fmla="*/ 37 h 174"/>
                  <a:gd name="T6" fmla="*/ 97 w 97"/>
                  <a:gd name="T7" fmla="*/ 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7" h="174">
                    <a:moveTo>
                      <a:pt x="10" y="174"/>
                    </a:moveTo>
                    <a:cubicBezTo>
                      <a:pt x="19" y="160"/>
                      <a:pt x="18" y="121"/>
                      <a:pt x="9" y="104"/>
                    </a:cubicBezTo>
                    <a:cubicBezTo>
                      <a:pt x="0" y="87"/>
                      <a:pt x="12" y="39"/>
                      <a:pt x="36" y="37"/>
                    </a:cubicBezTo>
                    <a:cubicBezTo>
                      <a:pt x="60" y="34"/>
                      <a:pt x="88" y="20"/>
                      <a:pt x="97" y="0"/>
                    </a:cubicBezTo>
                  </a:path>
                </a:pathLst>
              </a:custGeom>
              <a:noFill/>
              <a:ln w="4763" cap="rnd">
                <a:solidFill>
                  <a:srgbClr val="4BA7D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4" name="Freeform 38"/>
              <p:cNvSpPr>
                <a:spLocks/>
              </p:cNvSpPr>
              <p:nvPr/>
            </p:nvSpPr>
            <p:spPr bwMode="auto">
              <a:xfrm>
                <a:off x="5543550" y="1619250"/>
                <a:ext cx="50800" cy="73025"/>
              </a:xfrm>
              <a:custGeom>
                <a:avLst/>
                <a:gdLst>
                  <a:gd name="T0" fmla="*/ 119 w 119"/>
                  <a:gd name="T1" fmla="*/ 175 h 175"/>
                  <a:gd name="T2" fmla="*/ 62 w 119"/>
                  <a:gd name="T3" fmla="*/ 119 h 175"/>
                  <a:gd name="T4" fmla="*/ 48 w 119"/>
                  <a:gd name="T5" fmla="*/ 59 h 175"/>
                  <a:gd name="T6" fmla="*/ 3 w 119"/>
                  <a:gd name="T7" fmla="*/ 0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9" h="175">
                    <a:moveTo>
                      <a:pt x="119" y="175"/>
                    </a:moveTo>
                    <a:cubicBezTo>
                      <a:pt x="89" y="164"/>
                      <a:pt x="59" y="141"/>
                      <a:pt x="62" y="119"/>
                    </a:cubicBezTo>
                    <a:cubicBezTo>
                      <a:pt x="65" y="96"/>
                      <a:pt x="65" y="70"/>
                      <a:pt x="48" y="59"/>
                    </a:cubicBezTo>
                    <a:cubicBezTo>
                      <a:pt x="30" y="48"/>
                      <a:pt x="0" y="28"/>
                      <a:pt x="3" y="0"/>
                    </a:cubicBezTo>
                  </a:path>
                </a:pathLst>
              </a:custGeom>
              <a:noFill/>
              <a:ln w="6350" cap="flat">
                <a:solidFill>
                  <a:srgbClr val="4BA7D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5" name="Freeform 39"/>
              <p:cNvSpPr>
                <a:spLocks/>
              </p:cNvSpPr>
              <p:nvPr/>
            </p:nvSpPr>
            <p:spPr bwMode="auto">
              <a:xfrm>
                <a:off x="3708400" y="3235325"/>
                <a:ext cx="30163" cy="44450"/>
              </a:xfrm>
              <a:custGeom>
                <a:avLst/>
                <a:gdLst>
                  <a:gd name="T0" fmla="*/ 0 w 72"/>
                  <a:gd name="T1" fmla="*/ 0 h 104"/>
                  <a:gd name="T2" fmla="*/ 72 w 72"/>
                  <a:gd name="T3" fmla="*/ 104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72" h="104">
                    <a:moveTo>
                      <a:pt x="0" y="0"/>
                    </a:moveTo>
                    <a:cubicBezTo>
                      <a:pt x="0" y="60"/>
                      <a:pt x="66" y="53"/>
                      <a:pt x="72" y="104"/>
                    </a:cubicBezTo>
                  </a:path>
                </a:pathLst>
              </a:custGeom>
              <a:noFill/>
              <a:ln w="6350" cap="flat">
                <a:solidFill>
                  <a:srgbClr val="4BA7D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6" name="Freeform 40"/>
              <p:cNvSpPr>
                <a:spLocks/>
              </p:cNvSpPr>
              <p:nvPr/>
            </p:nvSpPr>
            <p:spPr bwMode="auto">
              <a:xfrm>
                <a:off x="5665788" y="1627188"/>
                <a:ext cx="11113" cy="82550"/>
              </a:xfrm>
              <a:custGeom>
                <a:avLst/>
                <a:gdLst>
                  <a:gd name="T0" fmla="*/ 27 w 27"/>
                  <a:gd name="T1" fmla="*/ 193 h 193"/>
                  <a:gd name="T2" fmla="*/ 0 w 27"/>
                  <a:gd name="T3" fmla="*/ 105 h 193"/>
                  <a:gd name="T4" fmla="*/ 0 w 27"/>
                  <a:gd name="T5" fmla="*/ 0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7" h="193">
                    <a:moveTo>
                      <a:pt x="27" y="193"/>
                    </a:moveTo>
                    <a:cubicBezTo>
                      <a:pt x="6" y="159"/>
                      <a:pt x="0" y="130"/>
                      <a:pt x="0" y="105"/>
                    </a:cubicBezTo>
                    <a:lnTo>
                      <a:pt x="0" y="0"/>
                    </a:lnTo>
                  </a:path>
                </a:pathLst>
              </a:custGeom>
              <a:noFill/>
              <a:ln w="7938" cap="rnd">
                <a:solidFill>
                  <a:srgbClr val="4BA7D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7" name="Freeform 41"/>
              <p:cNvSpPr>
                <a:spLocks/>
              </p:cNvSpPr>
              <p:nvPr/>
            </p:nvSpPr>
            <p:spPr bwMode="auto">
              <a:xfrm>
                <a:off x="4852988" y="5440363"/>
                <a:ext cx="268288" cy="73025"/>
              </a:xfrm>
              <a:custGeom>
                <a:avLst/>
                <a:gdLst>
                  <a:gd name="T0" fmla="*/ 636 w 636"/>
                  <a:gd name="T1" fmla="*/ 135 h 173"/>
                  <a:gd name="T2" fmla="*/ 594 w 636"/>
                  <a:gd name="T3" fmla="*/ 142 h 173"/>
                  <a:gd name="T4" fmla="*/ 514 w 636"/>
                  <a:gd name="T5" fmla="*/ 170 h 173"/>
                  <a:gd name="T6" fmla="*/ 460 w 636"/>
                  <a:gd name="T7" fmla="*/ 113 h 173"/>
                  <a:gd name="T8" fmla="*/ 413 w 636"/>
                  <a:gd name="T9" fmla="*/ 57 h 173"/>
                  <a:gd name="T10" fmla="*/ 359 w 636"/>
                  <a:gd name="T11" fmla="*/ 28 h 173"/>
                  <a:gd name="T12" fmla="*/ 297 w 636"/>
                  <a:gd name="T13" fmla="*/ 40 h 173"/>
                  <a:gd name="T14" fmla="*/ 217 w 636"/>
                  <a:gd name="T15" fmla="*/ 54 h 173"/>
                  <a:gd name="T16" fmla="*/ 110 w 636"/>
                  <a:gd name="T17" fmla="*/ 26 h 173"/>
                  <a:gd name="T18" fmla="*/ 0 w 636"/>
                  <a:gd name="T19" fmla="*/ 79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36" h="173">
                    <a:moveTo>
                      <a:pt x="636" y="135"/>
                    </a:moveTo>
                    <a:cubicBezTo>
                      <a:pt x="622" y="133"/>
                      <a:pt x="607" y="134"/>
                      <a:pt x="594" y="142"/>
                    </a:cubicBezTo>
                    <a:cubicBezTo>
                      <a:pt x="564" y="159"/>
                      <a:pt x="543" y="173"/>
                      <a:pt x="514" y="170"/>
                    </a:cubicBezTo>
                    <a:cubicBezTo>
                      <a:pt x="484" y="167"/>
                      <a:pt x="466" y="139"/>
                      <a:pt x="460" y="113"/>
                    </a:cubicBezTo>
                    <a:cubicBezTo>
                      <a:pt x="454" y="88"/>
                      <a:pt x="434" y="60"/>
                      <a:pt x="413" y="57"/>
                    </a:cubicBezTo>
                    <a:cubicBezTo>
                      <a:pt x="392" y="54"/>
                      <a:pt x="374" y="45"/>
                      <a:pt x="359" y="28"/>
                    </a:cubicBezTo>
                    <a:cubicBezTo>
                      <a:pt x="345" y="11"/>
                      <a:pt x="315" y="14"/>
                      <a:pt x="297" y="40"/>
                    </a:cubicBezTo>
                    <a:cubicBezTo>
                      <a:pt x="279" y="65"/>
                      <a:pt x="247" y="74"/>
                      <a:pt x="217" y="54"/>
                    </a:cubicBezTo>
                    <a:cubicBezTo>
                      <a:pt x="187" y="34"/>
                      <a:pt x="146" y="0"/>
                      <a:pt x="110" y="26"/>
                    </a:cubicBezTo>
                    <a:cubicBezTo>
                      <a:pt x="75" y="51"/>
                      <a:pt x="30" y="85"/>
                      <a:pt x="0" y="79"/>
                    </a:cubicBezTo>
                  </a:path>
                </a:pathLst>
              </a:custGeom>
              <a:noFill/>
              <a:ln w="6350" cap="flat">
                <a:solidFill>
                  <a:srgbClr val="4BA7D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8" name="Freeform 42"/>
              <p:cNvSpPr>
                <a:spLocks/>
              </p:cNvSpPr>
              <p:nvPr/>
            </p:nvSpPr>
            <p:spPr bwMode="auto">
              <a:xfrm>
                <a:off x="5608638" y="1624013"/>
                <a:ext cx="46038" cy="20638"/>
              </a:xfrm>
              <a:custGeom>
                <a:avLst/>
                <a:gdLst>
                  <a:gd name="T0" fmla="*/ 0 w 107"/>
                  <a:gd name="T1" fmla="*/ 39 h 48"/>
                  <a:gd name="T2" fmla="*/ 107 w 107"/>
                  <a:gd name="T3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07" h="48">
                    <a:moveTo>
                      <a:pt x="0" y="39"/>
                    </a:moveTo>
                    <a:cubicBezTo>
                      <a:pt x="42" y="3"/>
                      <a:pt x="83" y="48"/>
                      <a:pt x="107" y="0"/>
                    </a:cubicBezTo>
                  </a:path>
                </a:pathLst>
              </a:custGeom>
              <a:noFill/>
              <a:ln w="6350" cap="flat">
                <a:solidFill>
                  <a:srgbClr val="4BA7D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9" name="Freeform 43"/>
              <p:cNvSpPr>
                <a:spLocks/>
              </p:cNvSpPr>
              <p:nvPr/>
            </p:nvSpPr>
            <p:spPr bwMode="auto">
              <a:xfrm>
                <a:off x="5576888" y="1614488"/>
                <a:ext cx="15875" cy="65088"/>
              </a:xfrm>
              <a:custGeom>
                <a:avLst/>
                <a:gdLst>
                  <a:gd name="T0" fmla="*/ 36 w 36"/>
                  <a:gd name="T1" fmla="*/ 153 h 153"/>
                  <a:gd name="T2" fmla="*/ 18 w 36"/>
                  <a:gd name="T3" fmla="*/ 74 h 153"/>
                  <a:gd name="T4" fmla="*/ 0 w 36"/>
                  <a:gd name="T5" fmla="*/ 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6" h="153">
                    <a:moveTo>
                      <a:pt x="36" y="153"/>
                    </a:moveTo>
                    <a:cubicBezTo>
                      <a:pt x="24" y="128"/>
                      <a:pt x="12" y="94"/>
                      <a:pt x="18" y="74"/>
                    </a:cubicBezTo>
                    <a:cubicBezTo>
                      <a:pt x="24" y="54"/>
                      <a:pt x="21" y="28"/>
                      <a:pt x="0" y="0"/>
                    </a:cubicBezTo>
                  </a:path>
                </a:pathLst>
              </a:custGeom>
              <a:noFill/>
              <a:ln w="6350" cap="flat">
                <a:solidFill>
                  <a:srgbClr val="4BA7D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0" name="Freeform 44"/>
              <p:cNvSpPr>
                <a:spLocks/>
              </p:cNvSpPr>
              <p:nvPr/>
            </p:nvSpPr>
            <p:spPr bwMode="auto">
              <a:xfrm>
                <a:off x="5589588" y="1670050"/>
                <a:ext cx="76200" cy="14288"/>
              </a:xfrm>
              <a:custGeom>
                <a:avLst/>
                <a:gdLst>
                  <a:gd name="T0" fmla="*/ 0 w 178"/>
                  <a:gd name="T1" fmla="*/ 32 h 32"/>
                  <a:gd name="T2" fmla="*/ 87 w 178"/>
                  <a:gd name="T3" fmla="*/ 10 h 32"/>
                  <a:gd name="T4" fmla="*/ 178 w 178"/>
                  <a:gd name="T5" fmla="*/ 1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8" h="32">
                    <a:moveTo>
                      <a:pt x="0" y="32"/>
                    </a:moveTo>
                    <a:cubicBezTo>
                      <a:pt x="29" y="27"/>
                      <a:pt x="59" y="0"/>
                      <a:pt x="87" y="10"/>
                    </a:cubicBezTo>
                    <a:cubicBezTo>
                      <a:pt x="113" y="18"/>
                      <a:pt x="144" y="20"/>
                      <a:pt x="178" y="18"/>
                    </a:cubicBezTo>
                  </a:path>
                </a:pathLst>
              </a:custGeom>
              <a:noFill/>
              <a:ln w="6350" cap="flat">
                <a:solidFill>
                  <a:srgbClr val="4BA7D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1" name="Freeform 45"/>
              <p:cNvSpPr>
                <a:spLocks/>
              </p:cNvSpPr>
              <p:nvPr/>
            </p:nvSpPr>
            <p:spPr bwMode="auto">
              <a:xfrm>
                <a:off x="4695825" y="5434013"/>
                <a:ext cx="158750" cy="42863"/>
              </a:xfrm>
              <a:custGeom>
                <a:avLst/>
                <a:gdLst>
                  <a:gd name="T0" fmla="*/ 374 w 374"/>
                  <a:gd name="T1" fmla="*/ 93 h 99"/>
                  <a:gd name="T2" fmla="*/ 284 w 374"/>
                  <a:gd name="T3" fmla="*/ 91 h 99"/>
                  <a:gd name="T4" fmla="*/ 213 w 374"/>
                  <a:gd name="T5" fmla="*/ 82 h 99"/>
                  <a:gd name="T6" fmla="*/ 151 w 374"/>
                  <a:gd name="T7" fmla="*/ 59 h 99"/>
                  <a:gd name="T8" fmla="*/ 103 w 374"/>
                  <a:gd name="T9" fmla="*/ 34 h 99"/>
                  <a:gd name="T10" fmla="*/ 65 w 374"/>
                  <a:gd name="T11" fmla="*/ 17 h 99"/>
                  <a:gd name="T12" fmla="*/ 0 w 374"/>
                  <a:gd name="T13" fmla="*/ 54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4" h="99">
                    <a:moveTo>
                      <a:pt x="374" y="93"/>
                    </a:moveTo>
                    <a:cubicBezTo>
                      <a:pt x="344" y="88"/>
                      <a:pt x="314" y="82"/>
                      <a:pt x="284" y="91"/>
                    </a:cubicBezTo>
                    <a:cubicBezTo>
                      <a:pt x="255" y="99"/>
                      <a:pt x="228" y="99"/>
                      <a:pt x="213" y="82"/>
                    </a:cubicBezTo>
                    <a:cubicBezTo>
                      <a:pt x="198" y="65"/>
                      <a:pt x="172" y="57"/>
                      <a:pt x="151" y="59"/>
                    </a:cubicBezTo>
                    <a:cubicBezTo>
                      <a:pt x="130" y="62"/>
                      <a:pt x="109" y="57"/>
                      <a:pt x="103" y="34"/>
                    </a:cubicBezTo>
                    <a:cubicBezTo>
                      <a:pt x="97" y="11"/>
                      <a:pt x="83" y="0"/>
                      <a:pt x="65" y="17"/>
                    </a:cubicBezTo>
                    <a:cubicBezTo>
                      <a:pt x="47" y="34"/>
                      <a:pt x="32" y="51"/>
                      <a:pt x="0" y="54"/>
                    </a:cubicBezTo>
                  </a:path>
                </a:pathLst>
              </a:custGeom>
              <a:noFill/>
              <a:ln w="7938" cap="rnd">
                <a:solidFill>
                  <a:srgbClr val="4BA7D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2" name="Freeform 46"/>
              <p:cNvSpPr>
                <a:spLocks/>
              </p:cNvSpPr>
              <p:nvPr/>
            </p:nvSpPr>
            <p:spPr bwMode="auto">
              <a:xfrm>
                <a:off x="5186363" y="4605338"/>
                <a:ext cx="457200" cy="160338"/>
              </a:xfrm>
              <a:custGeom>
                <a:avLst/>
                <a:gdLst>
                  <a:gd name="T0" fmla="*/ 0 w 1082"/>
                  <a:gd name="T1" fmla="*/ 283 h 382"/>
                  <a:gd name="T2" fmla="*/ 83 w 1082"/>
                  <a:gd name="T3" fmla="*/ 322 h 382"/>
                  <a:gd name="T4" fmla="*/ 145 w 1082"/>
                  <a:gd name="T5" fmla="*/ 350 h 382"/>
                  <a:gd name="T6" fmla="*/ 234 w 1082"/>
                  <a:gd name="T7" fmla="*/ 365 h 382"/>
                  <a:gd name="T8" fmla="*/ 329 w 1082"/>
                  <a:gd name="T9" fmla="*/ 353 h 382"/>
                  <a:gd name="T10" fmla="*/ 409 w 1082"/>
                  <a:gd name="T11" fmla="*/ 285 h 382"/>
                  <a:gd name="T12" fmla="*/ 483 w 1082"/>
                  <a:gd name="T13" fmla="*/ 223 h 382"/>
                  <a:gd name="T14" fmla="*/ 545 w 1082"/>
                  <a:gd name="T15" fmla="*/ 181 h 382"/>
                  <a:gd name="T16" fmla="*/ 605 w 1082"/>
                  <a:gd name="T17" fmla="*/ 110 h 382"/>
                  <a:gd name="T18" fmla="*/ 643 w 1082"/>
                  <a:gd name="T19" fmla="*/ 36 h 382"/>
                  <a:gd name="T20" fmla="*/ 717 w 1082"/>
                  <a:gd name="T21" fmla="*/ 25 h 382"/>
                  <a:gd name="T22" fmla="*/ 798 w 1082"/>
                  <a:gd name="T23" fmla="*/ 19 h 382"/>
                  <a:gd name="T24" fmla="*/ 901 w 1082"/>
                  <a:gd name="T25" fmla="*/ 11 h 382"/>
                  <a:gd name="T26" fmla="*/ 1005 w 1082"/>
                  <a:gd name="T27" fmla="*/ 11 h 382"/>
                  <a:gd name="T28" fmla="*/ 1082 w 1082"/>
                  <a:gd name="T29" fmla="*/ 5 h 3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082" h="382">
                    <a:moveTo>
                      <a:pt x="0" y="283"/>
                    </a:moveTo>
                    <a:cubicBezTo>
                      <a:pt x="21" y="285"/>
                      <a:pt x="71" y="302"/>
                      <a:pt x="83" y="322"/>
                    </a:cubicBezTo>
                    <a:cubicBezTo>
                      <a:pt x="94" y="342"/>
                      <a:pt x="118" y="353"/>
                      <a:pt x="145" y="350"/>
                    </a:cubicBezTo>
                    <a:cubicBezTo>
                      <a:pt x="172" y="348"/>
                      <a:pt x="204" y="348"/>
                      <a:pt x="234" y="365"/>
                    </a:cubicBezTo>
                    <a:cubicBezTo>
                      <a:pt x="264" y="382"/>
                      <a:pt x="305" y="379"/>
                      <a:pt x="329" y="353"/>
                    </a:cubicBezTo>
                    <a:cubicBezTo>
                      <a:pt x="353" y="328"/>
                      <a:pt x="379" y="305"/>
                      <a:pt x="409" y="285"/>
                    </a:cubicBezTo>
                    <a:cubicBezTo>
                      <a:pt x="439" y="266"/>
                      <a:pt x="462" y="246"/>
                      <a:pt x="483" y="223"/>
                    </a:cubicBezTo>
                    <a:cubicBezTo>
                      <a:pt x="504" y="201"/>
                      <a:pt x="525" y="186"/>
                      <a:pt x="545" y="181"/>
                    </a:cubicBezTo>
                    <a:cubicBezTo>
                      <a:pt x="566" y="175"/>
                      <a:pt x="605" y="147"/>
                      <a:pt x="605" y="110"/>
                    </a:cubicBezTo>
                    <a:cubicBezTo>
                      <a:pt x="605" y="73"/>
                      <a:pt x="623" y="48"/>
                      <a:pt x="643" y="36"/>
                    </a:cubicBezTo>
                    <a:cubicBezTo>
                      <a:pt x="664" y="25"/>
                      <a:pt x="697" y="17"/>
                      <a:pt x="717" y="25"/>
                    </a:cubicBezTo>
                    <a:cubicBezTo>
                      <a:pt x="738" y="34"/>
                      <a:pt x="774" y="36"/>
                      <a:pt x="798" y="19"/>
                    </a:cubicBezTo>
                    <a:cubicBezTo>
                      <a:pt x="821" y="2"/>
                      <a:pt x="866" y="2"/>
                      <a:pt x="901" y="11"/>
                    </a:cubicBezTo>
                    <a:cubicBezTo>
                      <a:pt x="937" y="19"/>
                      <a:pt x="982" y="19"/>
                      <a:pt x="1005" y="11"/>
                    </a:cubicBezTo>
                    <a:cubicBezTo>
                      <a:pt x="1029" y="2"/>
                      <a:pt x="1056" y="0"/>
                      <a:pt x="1082" y="5"/>
                    </a:cubicBezTo>
                  </a:path>
                </a:pathLst>
              </a:custGeom>
              <a:noFill/>
              <a:ln w="6350" cap="flat">
                <a:solidFill>
                  <a:srgbClr val="4BA7D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3" name="Freeform 47"/>
              <p:cNvSpPr>
                <a:spLocks/>
              </p:cNvSpPr>
              <p:nvPr/>
            </p:nvSpPr>
            <p:spPr bwMode="auto">
              <a:xfrm>
                <a:off x="4448175" y="3833813"/>
                <a:ext cx="233363" cy="158750"/>
              </a:xfrm>
              <a:custGeom>
                <a:avLst/>
                <a:gdLst>
                  <a:gd name="T0" fmla="*/ 552 w 552"/>
                  <a:gd name="T1" fmla="*/ 0 h 376"/>
                  <a:gd name="T2" fmla="*/ 502 w 552"/>
                  <a:gd name="T3" fmla="*/ 85 h 376"/>
                  <a:gd name="T4" fmla="*/ 454 w 552"/>
                  <a:gd name="T5" fmla="*/ 141 h 376"/>
                  <a:gd name="T6" fmla="*/ 389 w 552"/>
                  <a:gd name="T7" fmla="*/ 195 h 376"/>
                  <a:gd name="T8" fmla="*/ 321 w 552"/>
                  <a:gd name="T9" fmla="*/ 229 h 376"/>
                  <a:gd name="T10" fmla="*/ 226 w 552"/>
                  <a:gd name="T11" fmla="*/ 288 h 376"/>
                  <a:gd name="T12" fmla="*/ 160 w 552"/>
                  <a:gd name="T13" fmla="*/ 328 h 376"/>
                  <a:gd name="T14" fmla="*/ 86 w 552"/>
                  <a:gd name="T15" fmla="*/ 365 h 376"/>
                  <a:gd name="T16" fmla="*/ 0 w 552"/>
                  <a:gd name="T17" fmla="*/ 376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52" h="376">
                    <a:moveTo>
                      <a:pt x="552" y="0"/>
                    </a:moveTo>
                    <a:cubicBezTo>
                      <a:pt x="543" y="28"/>
                      <a:pt x="528" y="71"/>
                      <a:pt x="502" y="85"/>
                    </a:cubicBezTo>
                    <a:cubicBezTo>
                      <a:pt x="475" y="99"/>
                      <a:pt x="469" y="122"/>
                      <a:pt x="454" y="141"/>
                    </a:cubicBezTo>
                    <a:cubicBezTo>
                      <a:pt x="439" y="161"/>
                      <a:pt x="413" y="187"/>
                      <a:pt x="389" y="195"/>
                    </a:cubicBezTo>
                    <a:cubicBezTo>
                      <a:pt x="365" y="204"/>
                      <a:pt x="335" y="212"/>
                      <a:pt x="321" y="229"/>
                    </a:cubicBezTo>
                    <a:cubicBezTo>
                      <a:pt x="306" y="246"/>
                      <a:pt x="258" y="286"/>
                      <a:pt x="226" y="288"/>
                    </a:cubicBezTo>
                    <a:cubicBezTo>
                      <a:pt x="193" y="291"/>
                      <a:pt x="172" y="303"/>
                      <a:pt x="160" y="328"/>
                    </a:cubicBezTo>
                    <a:cubicBezTo>
                      <a:pt x="149" y="354"/>
                      <a:pt x="107" y="368"/>
                      <a:pt x="86" y="365"/>
                    </a:cubicBezTo>
                    <a:cubicBezTo>
                      <a:pt x="65" y="362"/>
                      <a:pt x="30" y="359"/>
                      <a:pt x="0" y="376"/>
                    </a:cubicBezTo>
                  </a:path>
                </a:pathLst>
              </a:custGeom>
              <a:noFill/>
              <a:ln w="11113" cap="flat">
                <a:solidFill>
                  <a:srgbClr val="4BA7D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4" name="Freeform 48"/>
              <p:cNvSpPr>
                <a:spLocks/>
              </p:cNvSpPr>
              <p:nvPr/>
            </p:nvSpPr>
            <p:spPr bwMode="auto">
              <a:xfrm>
                <a:off x="4892675" y="4029075"/>
                <a:ext cx="168275" cy="323850"/>
              </a:xfrm>
              <a:custGeom>
                <a:avLst/>
                <a:gdLst>
                  <a:gd name="T0" fmla="*/ 0 w 397"/>
                  <a:gd name="T1" fmla="*/ 767 h 767"/>
                  <a:gd name="T2" fmla="*/ 109 w 397"/>
                  <a:gd name="T3" fmla="*/ 736 h 767"/>
                  <a:gd name="T4" fmla="*/ 195 w 397"/>
                  <a:gd name="T5" fmla="*/ 727 h 767"/>
                  <a:gd name="T6" fmla="*/ 257 w 397"/>
                  <a:gd name="T7" fmla="*/ 699 h 767"/>
                  <a:gd name="T8" fmla="*/ 317 w 397"/>
                  <a:gd name="T9" fmla="*/ 659 h 767"/>
                  <a:gd name="T10" fmla="*/ 361 w 397"/>
                  <a:gd name="T11" fmla="*/ 634 h 767"/>
                  <a:gd name="T12" fmla="*/ 388 w 397"/>
                  <a:gd name="T13" fmla="*/ 577 h 767"/>
                  <a:gd name="T14" fmla="*/ 338 w 397"/>
                  <a:gd name="T15" fmla="*/ 501 h 767"/>
                  <a:gd name="T16" fmla="*/ 314 w 397"/>
                  <a:gd name="T17" fmla="*/ 413 h 767"/>
                  <a:gd name="T18" fmla="*/ 317 w 397"/>
                  <a:gd name="T19" fmla="*/ 331 h 767"/>
                  <a:gd name="T20" fmla="*/ 302 w 397"/>
                  <a:gd name="T21" fmla="*/ 252 h 767"/>
                  <a:gd name="T22" fmla="*/ 311 w 397"/>
                  <a:gd name="T23" fmla="*/ 178 h 767"/>
                  <a:gd name="T24" fmla="*/ 290 w 397"/>
                  <a:gd name="T25" fmla="*/ 113 h 767"/>
                  <a:gd name="T26" fmla="*/ 231 w 397"/>
                  <a:gd name="T27" fmla="*/ 39 h 767"/>
                  <a:gd name="T28" fmla="*/ 136 w 397"/>
                  <a:gd name="T29" fmla="*/ 0 h 7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97" h="767">
                    <a:moveTo>
                      <a:pt x="0" y="767"/>
                    </a:moveTo>
                    <a:cubicBezTo>
                      <a:pt x="38" y="747"/>
                      <a:pt x="76" y="730"/>
                      <a:pt x="109" y="736"/>
                    </a:cubicBezTo>
                    <a:cubicBezTo>
                      <a:pt x="142" y="741"/>
                      <a:pt x="177" y="738"/>
                      <a:pt x="195" y="727"/>
                    </a:cubicBezTo>
                    <a:cubicBezTo>
                      <a:pt x="213" y="716"/>
                      <a:pt x="234" y="696"/>
                      <a:pt x="257" y="699"/>
                    </a:cubicBezTo>
                    <a:cubicBezTo>
                      <a:pt x="281" y="702"/>
                      <a:pt x="311" y="685"/>
                      <a:pt x="317" y="659"/>
                    </a:cubicBezTo>
                    <a:cubicBezTo>
                      <a:pt x="323" y="634"/>
                      <a:pt x="338" y="628"/>
                      <a:pt x="361" y="634"/>
                    </a:cubicBezTo>
                    <a:cubicBezTo>
                      <a:pt x="385" y="639"/>
                      <a:pt x="397" y="603"/>
                      <a:pt x="388" y="577"/>
                    </a:cubicBezTo>
                    <a:cubicBezTo>
                      <a:pt x="379" y="552"/>
                      <a:pt x="355" y="523"/>
                      <a:pt x="338" y="501"/>
                    </a:cubicBezTo>
                    <a:cubicBezTo>
                      <a:pt x="320" y="478"/>
                      <a:pt x="305" y="438"/>
                      <a:pt x="314" y="413"/>
                    </a:cubicBezTo>
                    <a:cubicBezTo>
                      <a:pt x="323" y="388"/>
                      <a:pt x="332" y="356"/>
                      <a:pt x="317" y="331"/>
                    </a:cubicBezTo>
                    <a:cubicBezTo>
                      <a:pt x="302" y="305"/>
                      <a:pt x="290" y="280"/>
                      <a:pt x="302" y="252"/>
                    </a:cubicBezTo>
                    <a:cubicBezTo>
                      <a:pt x="314" y="223"/>
                      <a:pt x="320" y="198"/>
                      <a:pt x="311" y="178"/>
                    </a:cubicBezTo>
                    <a:cubicBezTo>
                      <a:pt x="302" y="158"/>
                      <a:pt x="293" y="141"/>
                      <a:pt x="290" y="113"/>
                    </a:cubicBezTo>
                    <a:cubicBezTo>
                      <a:pt x="287" y="85"/>
                      <a:pt x="266" y="45"/>
                      <a:pt x="231" y="39"/>
                    </a:cubicBezTo>
                    <a:cubicBezTo>
                      <a:pt x="195" y="34"/>
                      <a:pt x="157" y="17"/>
                      <a:pt x="136" y="0"/>
                    </a:cubicBezTo>
                  </a:path>
                </a:pathLst>
              </a:custGeom>
              <a:noFill/>
              <a:ln w="4763" cap="rnd">
                <a:solidFill>
                  <a:srgbClr val="4BA7D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5" name="Freeform 49"/>
              <p:cNvSpPr>
                <a:spLocks/>
              </p:cNvSpPr>
              <p:nvPr/>
            </p:nvSpPr>
            <p:spPr bwMode="auto">
              <a:xfrm>
                <a:off x="4678363" y="3822700"/>
                <a:ext cx="293688" cy="206375"/>
              </a:xfrm>
              <a:custGeom>
                <a:avLst/>
                <a:gdLst>
                  <a:gd name="T0" fmla="*/ 644 w 697"/>
                  <a:gd name="T1" fmla="*/ 492 h 492"/>
                  <a:gd name="T2" fmla="*/ 620 w 697"/>
                  <a:gd name="T3" fmla="*/ 424 h 492"/>
                  <a:gd name="T4" fmla="*/ 665 w 697"/>
                  <a:gd name="T5" fmla="*/ 362 h 492"/>
                  <a:gd name="T6" fmla="*/ 688 w 697"/>
                  <a:gd name="T7" fmla="*/ 274 h 492"/>
                  <a:gd name="T8" fmla="*/ 623 w 697"/>
                  <a:gd name="T9" fmla="*/ 189 h 492"/>
                  <a:gd name="T10" fmla="*/ 537 w 697"/>
                  <a:gd name="T11" fmla="*/ 169 h 492"/>
                  <a:gd name="T12" fmla="*/ 457 w 697"/>
                  <a:gd name="T13" fmla="*/ 130 h 492"/>
                  <a:gd name="T14" fmla="*/ 374 w 697"/>
                  <a:gd name="T15" fmla="*/ 107 h 492"/>
                  <a:gd name="T16" fmla="*/ 300 w 697"/>
                  <a:gd name="T17" fmla="*/ 76 h 492"/>
                  <a:gd name="T18" fmla="*/ 211 w 697"/>
                  <a:gd name="T19" fmla="*/ 53 h 492"/>
                  <a:gd name="T20" fmla="*/ 137 w 697"/>
                  <a:gd name="T21" fmla="*/ 14 h 492"/>
                  <a:gd name="T22" fmla="*/ 0 w 697"/>
                  <a:gd name="T23" fmla="*/ 39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97" h="492">
                    <a:moveTo>
                      <a:pt x="644" y="492"/>
                    </a:moveTo>
                    <a:cubicBezTo>
                      <a:pt x="623" y="475"/>
                      <a:pt x="611" y="449"/>
                      <a:pt x="620" y="424"/>
                    </a:cubicBezTo>
                    <a:cubicBezTo>
                      <a:pt x="629" y="399"/>
                      <a:pt x="641" y="376"/>
                      <a:pt x="665" y="362"/>
                    </a:cubicBezTo>
                    <a:cubicBezTo>
                      <a:pt x="688" y="348"/>
                      <a:pt x="697" y="305"/>
                      <a:pt x="688" y="274"/>
                    </a:cubicBezTo>
                    <a:cubicBezTo>
                      <a:pt x="679" y="243"/>
                      <a:pt x="665" y="189"/>
                      <a:pt x="623" y="189"/>
                    </a:cubicBezTo>
                    <a:cubicBezTo>
                      <a:pt x="582" y="189"/>
                      <a:pt x="555" y="189"/>
                      <a:pt x="537" y="169"/>
                    </a:cubicBezTo>
                    <a:cubicBezTo>
                      <a:pt x="519" y="150"/>
                      <a:pt x="490" y="124"/>
                      <a:pt x="457" y="130"/>
                    </a:cubicBezTo>
                    <a:cubicBezTo>
                      <a:pt x="424" y="135"/>
                      <a:pt x="395" y="127"/>
                      <a:pt x="374" y="107"/>
                    </a:cubicBezTo>
                    <a:cubicBezTo>
                      <a:pt x="353" y="87"/>
                      <a:pt x="329" y="73"/>
                      <a:pt x="300" y="76"/>
                    </a:cubicBezTo>
                    <a:cubicBezTo>
                      <a:pt x="270" y="79"/>
                      <a:pt x="228" y="73"/>
                      <a:pt x="211" y="53"/>
                    </a:cubicBezTo>
                    <a:cubicBezTo>
                      <a:pt x="193" y="34"/>
                      <a:pt x="163" y="19"/>
                      <a:pt x="137" y="14"/>
                    </a:cubicBezTo>
                    <a:cubicBezTo>
                      <a:pt x="110" y="8"/>
                      <a:pt x="27" y="0"/>
                      <a:pt x="0" y="39"/>
                    </a:cubicBezTo>
                  </a:path>
                </a:pathLst>
              </a:custGeom>
              <a:noFill/>
              <a:ln w="6350" cap="flat">
                <a:solidFill>
                  <a:srgbClr val="4BA7D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6" name="Freeform 50"/>
              <p:cNvSpPr>
                <a:spLocks/>
              </p:cNvSpPr>
              <p:nvPr/>
            </p:nvSpPr>
            <p:spPr bwMode="auto">
              <a:xfrm>
                <a:off x="4678363" y="3497263"/>
                <a:ext cx="534988" cy="336550"/>
              </a:xfrm>
              <a:custGeom>
                <a:avLst/>
                <a:gdLst>
                  <a:gd name="T0" fmla="*/ 1267 w 1267"/>
                  <a:gd name="T1" fmla="*/ 274 h 798"/>
                  <a:gd name="T2" fmla="*/ 1157 w 1267"/>
                  <a:gd name="T3" fmla="*/ 229 h 798"/>
                  <a:gd name="T4" fmla="*/ 1098 w 1267"/>
                  <a:gd name="T5" fmla="*/ 170 h 798"/>
                  <a:gd name="T6" fmla="*/ 1038 w 1267"/>
                  <a:gd name="T7" fmla="*/ 102 h 798"/>
                  <a:gd name="T8" fmla="*/ 985 w 1267"/>
                  <a:gd name="T9" fmla="*/ 51 h 798"/>
                  <a:gd name="T10" fmla="*/ 908 w 1267"/>
                  <a:gd name="T11" fmla="*/ 25 h 798"/>
                  <a:gd name="T12" fmla="*/ 762 w 1267"/>
                  <a:gd name="T13" fmla="*/ 11 h 798"/>
                  <a:gd name="T14" fmla="*/ 638 w 1267"/>
                  <a:gd name="T15" fmla="*/ 23 h 798"/>
                  <a:gd name="T16" fmla="*/ 552 w 1267"/>
                  <a:gd name="T17" fmla="*/ 37 h 798"/>
                  <a:gd name="T18" fmla="*/ 478 w 1267"/>
                  <a:gd name="T19" fmla="*/ 68 h 798"/>
                  <a:gd name="T20" fmla="*/ 404 w 1267"/>
                  <a:gd name="T21" fmla="*/ 110 h 798"/>
                  <a:gd name="T22" fmla="*/ 344 w 1267"/>
                  <a:gd name="T23" fmla="*/ 173 h 798"/>
                  <a:gd name="T24" fmla="*/ 312 w 1267"/>
                  <a:gd name="T25" fmla="*/ 255 h 798"/>
                  <a:gd name="T26" fmla="*/ 261 w 1267"/>
                  <a:gd name="T27" fmla="*/ 354 h 798"/>
                  <a:gd name="T28" fmla="*/ 178 w 1267"/>
                  <a:gd name="T29" fmla="*/ 422 h 798"/>
                  <a:gd name="T30" fmla="*/ 125 w 1267"/>
                  <a:gd name="T31" fmla="*/ 487 h 798"/>
                  <a:gd name="T32" fmla="*/ 80 w 1267"/>
                  <a:gd name="T33" fmla="*/ 540 h 798"/>
                  <a:gd name="T34" fmla="*/ 33 w 1267"/>
                  <a:gd name="T35" fmla="*/ 611 h 798"/>
                  <a:gd name="T36" fmla="*/ 6 w 1267"/>
                  <a:gd name="T37" fmla="*/ 696 h 798"/>
                  <a:gd name="T38" fmla="*/ 6 w 1267"/>
                  <a:gd name="T39" fmla="*/ 798 h 7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67" h="798">
                    <a:moveTo>
                      <a:pt x="1267" y="274"/>
                    </a:moveTo>
                    <a:cubicBezTo>
                      <a:pt x="1232" y="269"/>
                      <a:pt x="1178" y="255"/>
                      <a:pt x="1157" y="229"/>
                    </a:cubicBezTo>
                    <a:cubicBezTo>
                      <a:pt x="1136" y="204"/>
                      <a:pt x="1119" y="181"/>
                      <a:pt x="1098" y="170"/>
                    </a:cubicBezTo>
                    <a:cubicBezTo>
                      <a:pt x="1077" y="158"/>
                      <a:pt x="1053" y="125"/>
                      <a:pt x="1038" y="102"/>
                    </a:cubicBezTo>
                    <a:cubicBezTo>
                      <a:pt x="1024" y="79"/>
                      <a:pt x="1012" y="59"/>
                      <a:pt x="985" y="51"/>
                    </a:cubicBezTo>
                    <a:cubicBezTo>
                      <a:pt x="958" y="42"/>
                      <a:pt x="926" y="37"/>
                      <a:pt x="908" y="25"/>
                    </a:cubicBezTo>
                    <a:cubicBezTo>
                      <a:pt x="890" y="14"/>
                      <a:pt x="798" y="0"/>
                      <a:pt x="762" y="11"/>
                    </a:cubicBezTo>
                    <a:cubicBezTo>
                      <a:pt x="727" y="23"/>
                      <a:pt x="671" y="31"/>
                      <a:pt x="638" y="23"/>
                    </a:cubicBezTo>
                    <a:cubicBezTo>
                      <a:pt x="605" y="14"/>
                      <a:pt x="570" y="20"/>
                      <a:pt x="552" y="37"/>
                    </a:cubicBezTo>
                    <a:cubicBezTo>
                      <a:pt x="534" y="54"/>
                      <a:pt x="504" y="65"/>
                      <a:pt x="478" y="68"/>
                    </a:cubicBezTo>
                    <a:cubicBezTo>
                      <a:pt x="451" y="71"/>
                      <a:pt x="415" y="93"/>
                      <a:pt x="404" y="110"/>
                    </a:cubicBezTo>
                    <a:cubicBezTo>
                      <a:pt x="392" y="127"/>
                      <a:pt x="368" y="161"/>
                      <a:pt x="344" y="173"/>
                    </a:cubicBezTo>
                    <a:cubicBezTo>
                      <a:pt x="320" y="184"/>
                      <a:pt x="312" y="226"/>
                      <a:pt x="312" y="255"/>
                    </a:cubicBezTo>
                    <a:cubicBezTo>
                      <a:pt x="312" y="283"/>
                      <a:pt x="291" y="340"/>
                      <a:pt x="261" y="354"/>
                    </a:cubicBezTo>
                    <a:cubicBezTo>
                      <a:pt x="231" y="368"/>
                      <a:pt x="190" y="393"/>
                      <a:pt x="178" y="422"/>
                    </a:cubicBezTo>
                    <a:cubicBezTo>
                      <a:pt x="166" y="450"/>
                      <a:pt x="151" y="473"/>
                      <a:pt x="125" y="487"/>
                    </a:cubicBezTo>
                    <a:cubicBezTo>
                      <a:pt x="98" y="501"/>
                      <a:pt x="89" y="523"/>
                      <a:pt x="80" y="540"/>
                    </a:cubicBezTo>
                    <a:cubicBezTo>
                      <a:pt x="71" y="557"/>
                      <a:pt x="56" y="594"/>
                      <a:pt x="33" y="611"/>
                    </a:cubicBezTo>
                    <a:cubicBezTo>
                      <a:pt x="9" y="628"/>
                      <a:pt x="0" y="668"/>
                      <a:pt x="6" y="696"/>
                    </a:cubicBezTo>
                    <a:cubicBezTo>
                      <a:pt x="12" y="724"/>
                      <a:pt x="15" y="770"/>
                      <a:pt x="6" y="798"/>
                    </a:cubicBezTo>
                  </a:path>
                </a:pathLst>
              </a:custGeom>
              <a:noFill/>
              <a:ln w="7938" cap="rnd">
                <a:solidFill>
                  <a:srgbClr val="4BA7D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7" name="Freeform 51"/>
              <p:cNvSpPr>
                <a:spLocks/>
              </p:cNvSpPr>
              <p:nvPr/>
            </p:nvSpPr>
            <p:spPr bwMode="auto">
              <a:xfrm>
                <a:off x="5133975" y="3394075"/>
                <a:ext cx="407988" cy="92075"/>
              </a:xfrm>
              <a:custGeom>
                <a:avLst/>
                <a:gdLst>
                  <a:gd name="T0" fmla="*/ 964 w 964"/>
                  <a:gd name="T1" fmla="*/ 218 h 218"/>
                  <a:gd name="T2" fmla="*/ 923 w 964"/>
                  <a:gd name="T3" fmla="*/ 169 h 218"/>
                  <a:gd name="T4" fmla="*/ 857 w 964"/>
                  <a:gd name="T5" fmla="*/ 133 h 218"/>
                  <a:gd name="T6" fmla="*/ 795 w 964"/>
                  <a:gd name="T7" fmla="*/ 93 h 218"/>
                  <a:gd name="T8" fmla="*/ 742 w 964"/>
                  <a:gd name="T9" fmla="*/ 82 h 218"/>
                  <a:gd name="T10" fmla="*/ 676 w 964"/>
                  <a:gd name="T11" fmla="*/ 70 h 218"/>
                  <a:gd name="T12" fmla="*/ 629 w 964"/>
                  <a:gd name="T13" fmla="*/ 62 h 218"/>
                  <a:gd name="T14" fmla="*/ 584 w 964"/>
                  <a:gd name="T15" fmla="*/ 59 h 218"/>
                  <a:gd name="T16" fmla="*/ 537 w 964"/>
                  <a:gd name="T17" fmla="*/ 42 h 218"/>
                  <a:gd name="T18" fmla="*/ 495 w 964"/>
                  <a:gd name="T19" fmla="*/ 48 h 218"/>
                  <a:gd name="T20" fmla="*/ 454 w 964"/>
                  <a:gd name="T21" fmla="*/ 39 h 218"/>
                  <a:gd name="T22" fmla="*/ 380 w 964"/>
                  <a:gd name="T23" fmla="*/ 20 h 218"/>
                  <a:gd name="T24" fmla="*/ 320 w 964"/>
                  <a:gd name="T25" fmla="*/ 36 h 218"/>
                  <a:gd name="T26" fmla="*/ 249 w 964"/>
                  <a:gd name="T27" fmla="*/ 45 h 218"/>
                  <a:gd name="T28" fmla="*/ 157 w 964"/>
                  <a:gd name="T29" fmla="*/ 45 h 218"/>
                  <a:gd name="T30" fmla="*/ 83 w 964"/>
                  <a:gd name="T31" fmla="*/ 20 h 218"/>
                  <a:gd name="T32" fmla="*/ 0 w 964"/>
                  <a:gd name="T33" fmla="*/ 17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64" h="218">
                    <a:moveTo>
                      <a:pt x="964" y="218"/>
                    </a:moveTo>
                    <a:cubicBezTo>
                      <a:pt x="964" y="189"/>
                      <a:pt x="952" y="169"/>
                      <a:pt x="923" y="169"/>
                    </a:cubicBezTo>
                    <a:cubicBezTo>
                      <a:pt x="893" y="169"/>
                      <a:pt x="869" y="150"/>
                      <a:pt x="857" y="133"/>
                    </a:cubicBezTo>
                    <a:cubicBezTo>
                      <a:pt x="845" y="116"/>
                      <a:pt x="813" y="93"/>
                      <a:pt x="795" y="93"/>
                    </a:cubicBezTo>
                    <a:cubicBezTo>
                      <a:pt x="777" y="93"/>
                      <a:pt x="765" y="96"/>
                      <a:pt x="742" y="82"/>
                    </a:cubicBezTo>
                    <a:cubicBezTo>
                      <a:pt x="718" y="68"/>
                      <a:pt x="688" y="62"/>
                      <a:pt x="676" y="70"/>
                    </a:cubicBezTo>
                    <a:cubicBezTo>
                      <a:pt x="664" y="79"/>
                      <a:pt x="635" y="73"/>
                      <a:pt x="629" y="62"/>
                    </a:cubicBezTo>
                    <a:cubicBezTo>
                      <a:pt x="623" y="51"/>
                      <a:pt x="596" y="51"/>
                      <a:pt x="584" y="59"/>
                    </a:cubicBezTo>
                    <a:cubicBezTo>
                      <a:pt x="573" y="68"/>
                      <a:pt x="546" y="59"/>
                      <a:pt x="537" y="42"/>
                    </a:cubicBezTo>
                    <a:cubicBezTo>
                      <a:pt x="528" y="25"/>
                      <a:pt x="501" y="28"/>
                      <a:pt x="495" y="48"/>
                    </a:cubicBezTo>
                    <a:cubicBezTo>
                      <a:pt x="489" y="68"/>
                      <a:pt x="463" y="62"/>
                      <a:pt x="454" y="39"/>
                    </a:cubicBezTo>
                    <a:cubicBezTo>
                      <a:pt x="445" y="17"/>
                      <a:pt x="397" y="0"/>
                      <a:pt x="380" y="20"/>
                    </a:cubicBezTo>
                    <a:cubicBezTo>
                      <a:pt x="362" y="39"/>
                      <a:pt x="338" y="51"/>
                      <a:pt x="320" y="36"/>
                    </a:cubicBezTo>
                    <a:cubicBezTo>
                      <a:pt x="303" y="22"/>
                      <a:pt x="273" y="28"/>
                      <a:pt x="249" y="45"/>
                    </a:cubicBezTo>
                    <a:cubicBezTo>
                      <a:pt x="225" y="62"/>
                      <a:pt x="178" y="62"/>
                      <a:pt x="157" y="45"/>
                    </a:cubicBezTo>
                    <a:cubicBezTo>
                      <a:pt x="136" y="28"/>
                      <a:pt x="107" y="11"/>
                      <a:pt x="83" y="20"/>
                    </a:cubicBezTo>
                    <a:cubicBezTo>
                      <a:pt x="59" y="28"/>
                      <a:pt x="24" y="31"/>
                      <a:pt x="0" y="17"/>
                    </a:cubicBezTo>
                  </a:path>
                </a:pathLst>
              </a:custGeom>
              <a:noFill/>
              <a:ln w="4763" cap="rnd">
                <a:solidFill>
                  <a:srgbClr val="4BA7D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8" name="Freeform 52"/>
              <p:cNvSpPr>
                <a:spLocks/>
              </p:cNvSpPr>
              <p:nvPr/>
            </p:nvSpPr>
            <p:spPr bwMode="auto">
              <a:xfrm>
                <a:off x="4767263" y="3313113"/>
                <a:ext cx="366713" cy="346075"/>
              </a:xfrm>
              <a:custGeom>
                <a:avLst/>
                <a:gdLst>
                  <a:gd name="T0" fmla="*/ 869 w 869"/>
                  <a:gd name="T1" fmla="*/ 210 h 818"/>
                  <a:gd name="T2" fmla="*/ 798 w 869"/>
                  <a:gd name="T3" fmla="*/ 198 h 818"/>
                  <a:gd name="T4" fmla="*/ 712 w 869"/>
                  <a:gd name="T5" fmla="*/ 181 h 818"/>
                  <a:gd name="T6" fmla="*/ 593 w 869"/>
                  <a:gd name="T7" fmla="*/ 122 h 818"/>
                  <a:gd name="T8" fmla="*/ 528 w 869"/>
                  <a:gd name="T9" fmla="*/ 111 h 818"/>
                  <a:gd name="T10" fmla="*/ 468 w 869"/>
                  <a:gd name="T11" fmla="*/ 91 h 818"/>
                  <a:gd name="T12" fmla="*/ 412 w 869"/>
                  <a:gd name="T13" fmla="*/ 74 h 818"/>
                  <a:gd name="T14" fmla="*/ 356 w 869"/>
                  <a:gd name="T15" fmla="*/ 34 h 818"/>
                  <a:gd name="T16" fmla="*/ 299 w 869"/>
                  <a:gd name="T17" fmla="*/ 14 h 818"/>
                  <a:gd name="T18" fmla="*/ 222 w 869"/>
                  <a:gd name="T19" fmla="*/ 12 h 818"/>
                  <a:gd name="T20" fmla="*/ 178 w 869"/>
                  <a:gd name="T21" fmla="*/ 65 h 818"/>
                  <a:gd name="T22" fmla="*/ 154 w 869"/>
                  <a:gd name="T23" fmla="*/ 125 h 818"/>
                  <a:gd name="T24" fmla="*/ 136 w 869"/>
                  <a:gd name="T25" fmla="*/ 207 h 818"/>
                  <a:gd name="T26" fmla="*/ 136 w 869"/>
                  <a:gd name="T27" fmla="*/ 312 h 818"/>
                  <a:gd name="T28" fmla="*/ 74 w 869"/>
                  <a:gd name="T29" fmla="*/ 422 h 818"/>
                  <a:gd name="T30" fmla="*/ 65 w 869"/>
                  <a:gd name="T31" fmla="*/ 529 h 818"/>
                  <a:gd name="T32" fmla="*/ 35 w 869"/>
                  <a:gd name="T33" fmla="*/ 597 h 818"/>
                  <a:gd name="T34" fmla="*/ 17 w 869"/>
                  <a:gd name="T35" fmla="*/ 671 h 818"/>
                  <a:gd name="T36" fmla="*/ 3 w 869"/>
                  <a:gd name="T37" fmla="*/ 742 h 818"/>
                  <a:gd name="T38" fmla="*/ 0 w 869"/>
                  <a:gd name="T39" fmla="*/ 818 h 8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69" h="818">
                    <a:moveTo>
                      <a:pt x="869" y="210"/>
                    </a:moveTo>
                    <a:cubicBezTo>
                      <a:pt x="846" y="196"/>
                      <a:pt x="821" y="187"/>
                      <a:pt x="798" y="198"/>
                    </a:cubicBezTo>
                    <a:cubicBezTo>
                      <a:pt x="774" y="210"/>
                      <a:pt x="732" y="204"/>
                      <a:pt x="712" y="181"/>
                    </a:cubicBezTo>
                    <a:cubicBezTo>
                      <a:pt x="691" y="159"/>
                      <a:pt x="623" y="113"/>
                      <a:pt x="593" y="122"/>
                    </a:cubicBezTo>
                    <a:cubicBezTo>
                      <a:pt x="563" y="130"/>
                      <a:pt x="543" y="122"/>
                      <a:pt x="528" y="111"/>
                    </a:cubicBezTo>
                    <a:cubicBezTo>
                      <a:pt x="513" y="99"/>
                      <a:pt x="492" y="85"/>
                      <a:pt x="468" y="91"/>
                    </a:cubicBezTo>
                    <a:cubicBezTo>
                      <a:pt x="445" y="97"/>
                      <a:pt x="424" y="94"/>
                      <a:pt x="412" y="74"/>
                    </a:cubicBezTo>
                    <a:cubicBezTo>
                      <a:pt x="400" y="54"/>
                      <a:pt x="376" y="34"/>
                      <a:pt x="356" y="34"/>
                    </a:cubicBezTo>
                    <a:cubicBezTo>
                      <a:pt x="335" y="34"/>
                      <a:pt x="314" y="26"/>
                      <a:pt x="299" y="14"/>
                    </a:cubicBezTo>
                    <a:cubicBezTo>
                      <a:pt x="284" y="3"/>
                      <a:pt x="243" y="0"/>
                      <a:pt x="222" y="12"/>
                    </a:cubicBezTo>
                    <a:cubicBezTo>
                      <a:pt x="201" y="23"/>
                      <a:pt x="181" y="43"/>
                      <a:pt x="178" y="65"/>
                    </a:cubicBezTo>
                    <a:cubicBezTo>
                      <a:pt x="175" y="88"/>
                      <a:pt x="172" y="111"/>
                      <a:pt x="154" y="125"/>
                    </a:cubicBezTo>
                    <a:cubicBezTo>
                      <a:pt x="136" y="139"/>
                      <a:pt x="130" y="176"/>
                      <a:pt x="136" y="207"/>
                    </a:cubicBezTo>
                    <a:cubicBezTo>
                      <a:pt x="142" y="238"/>
                      <a:pt x="157" y="289"/>
                      <a:pt x="136" y="312"/>
                    </a:cubicBezTo>
                    <a:cubicBezTo>
                      <a:pt x="115" y="334"/>
                      <a:pt x="68" y="394"/>
                      <a:pt x="74" y="422"/>
                    </a:cubicBezTo>
                    <a:cubicBezTo>
                      <a:pt x="80" y="450"/>
                      <a:pt x="83" y="504"/>
                      <a:pt x="65" y="529"/>
                    </a:cubicBezTo>
                    <a:cubicBezTo>
                      <a:pt x="47" y="555"/>
                      <a:pt x="32" y="575"/>
                      <a:pt x="35" y="597"/>
                    </a:cubicBezTo>
                    <a:cubicBezTo>
                      <a:pt x="38" y="620"/>
                      <a:pt x="32" y="651"/>
                      <a:pt x="17" y="671"/>
                    </a:cubicBezTo>
                    <a:cubicBezTo>
                      <a:pt x="3" y="691"/>
                      <a:pt x="0" y="719"/>
                      <a:pt x="3" y="742"/>
                    </a:cubicBezTo>
                    <a:cubicBezTo>
                      <a:pt x="6" y="764"/>
                      <a:pt x="12" y="804"/>
                      <a:pt x="0" y="818"/>
                    </a:cubicBezTo>
                  </a:path>
                </a:pathLst>
              </a:custGeom>
              <a:noFill/>
              <a:ln w="6350" cap="flat">
                <a:solidFill>
                  <a:srgbClr val="4BA7D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9" name="Freeform 53"/>
              <p:cNvSpPr>
                <a:spLocks/>
              </p:cNvSpPr>
              <p:nvPr/>
            </p:nvSpPr>
            <p:spPr bwMode="auto">
              <a:xfrm>
                <a:off x="5789613" y="2913063"/>
                <a:ext cx="242888" cy="120650"/>
              </a:xfrm>
              <a:custGeom>
                <a:avLst/>
                <a:gdLst>
                  <a:gd name="T0" fmla="*/ 463 w 575"/>
                  <a:gd name="T1" fmla="*/ 0 h 286"/>
                  <a:gd name="T2" fmla="*/ 501 w 575"/>
                  <a:gd name="T3" fmla="*/ 54 h 286"/>
                  <a:gd name="T4" fmla="*/ 551 w 575"/>
                  <a:gd name="T5" fmla="*/ 105 h 286"/>
                  <a:gd name="T6" fmla="*/ 569 w 575"/>
                  <a:gd name="T7" fmla="*/ 176 h 286"/>
                  <a:gd name="T8" fmla="*/ 537 w 575"/>
                  <a:gd name="T9" fmla="*/ 227 h 286"/>
                  <a:gd name="T10" fmla="*/ 489 w 575"/>
                  <a:gd name="T11" fmla="*/ 264 h 286"/>
                  <a:gd name="T12" fmla="*/ 385 w 575"/>
                  <a:gd name="T13" fmla="*/ 252 h 286"/>
                  <a:gd name="T14" fmla="*/ 281 w 575"/>
                  <a:gd name="T15" fmla="*/ 213 h 286"/>
                  <a:gd name="T16" fmla="*/ 207 w 575"/>
                  <a:gd name="T17" fmla="*/ 210 h 286"/>
                  <a:gd name="T18" fmla="*/ 145 w 575"/>
                  <a:gd name="T19" fmla="*/ 182 h 286"/>
                  <a:gd name="T20" fmla="*/ 112 w 575"/>
                  <a:gd name="T21" fmla="*/ 139 h 286"/>
                  <a:gd name="T22" fmla="*/ 65 w 575"/>
                  <a:gd name="T23" fmla="*/ 77 h 286"/>
                  <a:gd name="T24" fmla="*/ 0 w 575"/>
                  <a:gd name="T25" fmla="*/ 32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75" h="286">
                    <a:moveTo>
                      <a:pt x="463" y="0"/>
                    </a:moveTo>
                    <a:cubicBezTo>
                      <a:pt x="466" y="23"/>
                      <a:pt x="480" y="46"/>
                      <a:pt x="501" y="54"/>
                    </a:cubicBezTo>
                    <a:cubicBezTo>
                      <a:pt x="522" y="63"/>
                      <a:pt x="539" y="83"/>
                      <a:pt x="551" y="105"/>
                    </a:cubicBezTo>
                    <a:cubicBezTo>
                      <a:pt x="563" y="128"/>
                      <a:pt x="575" y="150"/>
                      <a:pt x="569" y="176"/>
                    </a:cubicBezTo>
                    <a:cubicBezTo>
                      <a:pt x="563" y="201"/>
                      <a:pt x="560" y="218"/>
                      <a:pt x="537" y="227"/>
                    </a:cubicBezTo>
                    <a:cubicBezTo>
                      <a:pt x="513" y="235"/>
                      <a:pt x="504" y="247"/>
                      <a:pt x="489" y="264"/>
                    </a:cubicBezTo>
                    <a:cubicBezTo>
                      <a:pt x="474" y="281"/>
                      <a:pt x="415" y="286"/>
                      <a:pt x="385" y="252"/>
                    </a:cubicBezTo>
                    <a:cubicBezTo>
                      <a:pt x="356" y="218"/>
                      <a:pt x="311" y="204"/>
                      <a:pt x="281" y="213"/>
                    </a:cubicBezTo>
                    <a:cubicBezTo>
                      <a:pt x="252" y="221"/>
                      <a:pt x="222" y="218"/>
                      <a:pt x="207" y="210"/>
                    </a:cubicBezTo>
                    <a:cubicBezTo>
                      <a:pt x="192" y="201"/>
                      <a:pt x="163" y="182"/>
                      <a:pt x="145" y="182"/>
                    </a:cubicBezTo>
                    <a:cubicBezTo>
                      <a:pt x="127" y="182"/>
                      <a:pt x="109" y="165"/>
                      <a:pt x="112" y="139"/>
                    </a:cubicBezTo>
                    <a:cubicBezTo>
                      <a:pt x="115" y="114"/>
                      <a:pt x="92" y="83"/>
                      <a:pt x="65" y="77"/>
                    </a:cubicBezTo>
                    <a:cubicBezTo>
                      <a:pt x="38" y="71"/>
                      <a:pt x="14" y="51"/>
                      <a:pt x="0" y="32"/>
                    </a:cubicBezTo>
                  </a:path>
                </a:pathLst>
              </a:custGeom>
              <a:noFill/>
              <a:ln w="4763" cap="rnd">
                <a:solidFill>
                  <a:srgbClr val="4BA7D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0" name="Freeform 54"/>
              <p:cNvSpPr>
                <a:spLocks/>
              </p:cNvSpPr>
              <p:nvPr/>
            </p:nvSpPr>
            <p:spPr bwMode="auto">
              <a:xfrm>
                <a:off x="5667375" y="2659063"/>
                <a:ext cx="122238" cy="268288"/>
              </a:xfrm>
              <a:custGeom>
                <a:avLst/>
                <a:gdLst>
                  <a:gd name="T0" fmla="*/ 291 w 291"/>
                  <a:gd name="T1" fmla="*/ 634 h 634"/>
                  <a:gd name="T2" fmla="*/ 261 w 291"/>
                  <a:gd name="T3" fmla="*/ 549 h 634"/>
                  <a:gd name="T4" fmla="*/ 243 w 291"/>
                  <a:gd name="T5" fmla="*/ 478 h 634"/>
                  <a:gd name="T6" fmla="*/ 216 w 291"/>
                  <a:gd name="T7" fmla="*/ 409 h 634"/>
                  <a:gd name="T8" fmla="*/ 185 w 291"/>
                  <a:gd name="T9" fmla="*/ 341 h 634"/>
                  <a:gd name="T10" fmla="*/ 167 w 291"/>
                  <a:gd name="T11" fmla="*/ 256 h 634"/>
                  <a:gd name="T12" fmla="*/ 136 w 291"/>
                  <a:gd name="T13" fmla="*/ 167 h 634"/>
                  <a:gd name="T14" fmla="*/ 68 w 291"/>
                  <a:gd name="T15" fmla="*/ 85 h 634"/>
                  <a:gd name="T16" fmla="*/ 0 w 291"/>
                  <a:gd name="T17" fmla="*/ 0 h 6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1" h="634">
                    <a:moveTo>
                      <a:pt x="291" y="634"/>
                    </a:moveTo>
                    <a:cubicBezTo>
                      <a:pt x="276" y="614"/>
                      <a:pt x="258" y="574"/>
                      <a:pt x="261" y="549"/>
                    </a:cubicBezTo>
                    <a:cubicBezTo>
                      <a:pt x="264" y="523"/>
                      <a:pt x="258" y="498"/>
                      <a:pt x="243" y="478"/>
                    </a:cubicBezTo>
                    <a:cubicBezTo>
                      <a:pt x="228" y="458"/>
                      <a:pt x="213" y="428"/>
                      <a:pt x="216" y="409"/>
                    </a:cubicBezTo>
                    <a:cubicBezTo>
                      <a:pt x="221" y="386"/>
                      <a:pt x="203" y="358"/>
                      <a:pt x="185" y="341"/>
                    </a:cubicBezTo>
                    <a:cubicBezTo>
                      <a:pt x="167" y="324"/>
                      <a:pt x="161" y="284"/>
                      <a:pt x="167" y="256"/>
                    </a:cubicBezTo>
                    <a:cubicBezTo>
                      <a:pt x="173" y="228"/>
                      <a:pt x="160" y="189"/>
                      <a:pt x="136" y="167"/>
                    </a:cubicBezTo>
                    <a:cubicBezTo>
                      <a:pt x="113" y="144"/>
                      <a:pt x="74" y="110"/>
                      <a:pt x="68" y="85"/>
                    </a:cubicBezTo>
                    <a:cubicBezTo>
                      <a:pt x="62" y="59"/>
                      <a:pt x="44" y="17"/>
                      <a:pt x="0" y="0"/>
                    </a:cubicBezTo>
                  </a:path>
                </a:pathLst>
              </a:custGeom>
              <a:noFill/>
              <a:ln w="6350" cap="flat">
                <a:solidFill>
                  <a:srgbClr val="4BA7D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1" name="Freeform 55"/>
              <p:cNvSpPr>
                <a:spLocks/>
              </p:cNvSpPr>
              <p:nvPr/>
            </p:nvSpPr>
            <p:spPr bwMode="auto">
              <a:xfrm>
                <a:off x="5535613" y="2659063"/>
                <a:ext cx="147638" cy="844550"/>
              </a:xfrm>
              <a:custGeom>
                <a:avLst/>
                <a:gdLst>
                  <a:gd name="T0" fmla="*/ 131 w 353"/>
                  <a:gd name="T1" fmla="*/ 2000 h 2000"/>
                  <a:gd name="T2" fmla="*/ 146 w 353"/>
                  <a:gd name="T3" fmla="*/ 1932 h 2000"/>
                  <a:gd name="T4" fmla="*/ 190 w 353"/>
                  <a:gd name="T5" fmla="*/ 1847 h 2000"/>
                  <a:gd name="T6" fmla="*/ 202 w 353"/>
                  <a:gd name="T7" fmla="*/ 1777 h 2000"/>
                  <a:gd name="T8" fmla="*/ 166 w 353"/>
                  <a:gd name="T9" fmla="*/ 1658 h 2000"/>
                  <a:gd name="T10" fmla="*/ 199 w 353"/>
                  <a:gd name="T11" fmla="*/ 1576 h 2000"/>
                  <a:gd name="T12" fmla="*/ 199 w 353"/>
                  <a:gd name="T13" fmla="*/ 1499 h 2000"/>
                  <a:gd name="T14" fmla="*/ 184 w 353"/>
                  <a:gd name="T15" fmla="*/ 1434 h 2000"/>
                  <a:gd name="T16" fmla="*/ 158 w 353"/>
                  <a:gd name="T17" fmla="*/ 1375 h 2000"/>
                  <a:gd name="T18" fmla="*/ 116 w 353"/>
                  <a:gd name="T19" fmla="*/ 1310 h 2000"/>
                  <a:gd name="T20" fmla="*/ 66 w 353"/>
                  <a:gd name="T21" fmla="*/ 1256 h 2000"/>
                  <a:gd name="T22" fmla="*/ 48 w 353"/>
                  <a:gd name="T23" fmla="*/ 1194 h 2000"/>
                  <a:gd name="T24" fmla="*/ 39 w 353"/>
                  <a:gd name="T25" fmla="*/ 1137 h 2000"/>
                  <a:gd name="T26" fmla="*/ 18 w 353"/>
                  <a:gd name="T27" fmla="*/ 1064 h 2000"/>
                  <a:gd name="T28" fmla="*/ 12 w 353"/>
                  <a:gd name="T29" fmla="*/ 1001 h 2000"/>
                  <a:gd name="T30" fmla="*/ 27 w 353"/>
                  <a:gd name="T31" fmla="*/ 951 h 2000"/>
                  <a:gd name="T32" fmla="*/ 98 w 353"/>
                  <a:gd name="T33" fmla="*/ 917 h 2000"/>
                  <a:gd name="T34" fmla="*/ 202 w 353"/>
                  <a:gd name="T35" fmla="*/ 917 h 2000"/>
                  <a:gd name="T36" fmla="*/ 249 w 353"/>
                  <a:gd name="T37" fmla="*/ 860 h 2000"/>
                  <a:gd name="T38" fmla="*/ 264 w 353"/>
                  <a:gd name="T39" fmla="*/ 798 h 2000"/>
                  <a:gd name="T40" fmla="*/ 282 w 353"/>
                  <a:gd name="T41" fmla="*/ 727 h 2000"/>
                  <a:gd name="T42" fmla="*/ 327 w 353"/>
                  <a:gd name="T43" fmla="*/ 653 h 2000"/>
                  <a:gd name="T44" fmla="*/ 336 w 353"/>
                  <a:gd name="T45" fmla="*/ 580 h 2000"/>
                  <a:gd name="T46" fmla="*/ 344 w 353"/>
                  <a:gd name="T47" fmla="*/ 506 h 2000"/>
                  <a:gd name="T48" fmla="*/ 341 w 353"/>
                  <a:gd name="T49" fmla="*/ 416 h 2000"/>
                  <a:gd name="T50" fmla="*/ 333 w 353"/>
                  <a:gd name="T51" fmla="*/ 351 h 2000"/>
                  <a:gd name="T52" fmla="*/ 312 w 353"/>
                  <a:gd name="T53" fmla="*/ 286 h 2000"/>
                  <a:gd name="T54" fmla="*/ 291 w 353"/>
                  <a:gd name="T55" fmla="*/ 218 h 2000"/>
                  <a:gd name="T56" fmla="*/ 267 w 353"/>
                  <a:gd name="T57" fmla="*/ 124 h 2000"/>
                  <a:gd name="T58" fmla="*/ 297 w 353"/>
                  <a:gd name="T59" fmla="*/ 42 h 2000"/>
                  <a:gd name="T60" fmla="*/ 312 w 353"/>
                  <a:gd name="T61" fmla="*/ 0 h 2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353" h="2000">
                    <a:moveTo>
                      <a:pt x="131" y="2000"/>
                    </a:moveTo>
                    <a:cubicBezTo>
                      <a:pt x="146" y="1983"/>
                      <a:pt x="146" y="1958"/>
                      <a:pt x="146" y="1932"/>
                    </a:cubicBezTo>
                    <a:cubicBezTo>
                      <a:pt x="146" y="1907"/>
                      <a:pt x="155" y="1867"/>
                      <a:pt x="190" y="1847"/>
                    </a:cubicBezTo>
                    <a:cubicBezTo>
                      <a:pt x="226" y="1828"/>
                      <a:pt x="226" y="1793"/>
                      <a:pt x="202" y="1777"/>
                    </a:cubicBezTo>
                    <a:cubicBezTo>
                      <a:pt x="155" y="1743"/>
                      <a:pt x="137" y="1692"/>
                      <a:pt x="166" y="1658"/>
                    </a:cubicBezTo>
                    <a:cubicBezTo>
                      <a:pt x="196" y="1624"/>
                      <a:pt x="205" y="1607"/>
                      <a:pt x="199" y="1576"/>
                    </a:cubicBezTo>
                    <a:cubicBezTo>
                      <a:pt x="193" y="1545"/>
                      <a:pt x="187" y="1525"/>
                      <a:pt x="199" y="1499"/>
                    </a:cubicBezTo>
                    <a:cubicBezTo>
                      <a:pt x="211" y="1474"/>
                      <a:pt x="196" y="1451"/>
                      <a:pt x="184" y="1434"/>
                    </a:cubicBezTo>
                    <a:cubicBezTo>
                      <a:pt x="172" y="1417"/>
                      <a:pt x="160" y="1400"/>
                      <a:pt x="158" y="1375"/>
                    </a:cubicBezTo>
                    <a:cubicBezTo>
                      <a:pt x="155" y="1349"/>
                      <a:pt x="146" y="1321"/>
                      <a:pt x="116" y="1310"/>
                    </a:cubicBezTo>
                    <a:cubicBezTo>
                      <a:pt x="86" y="1299"/>
                      <a:pt x="66" y="1276"/>
                      <a:pt x="66" y="1256"/>
                    </a:cubicBezTo>
                    <a:cubicBezTo>
                      <a:pt x="66" y="1236"/>
                      <a:pt x="60" y="1214"/>
                      <a:pt x="48" y="1194"/>
                    </a:cubicBezTo>
                    <a:cubicBezTo>
                      <a:pt x="36" y="1174"/>
                      <a:pt x="33" y="1157"/>
                      <a:pt x="39" y="1137"/>
                    </a:cubicBezTo>
                    <a:cubicBezTo>
                      <a:pt x="45" y="1117"/>
                      <a:pt x="36" y="1086"/>
                      <a:pt x="18" y="1064"/>
                    </a:cubicBezTo>
                    <a:cubicBezTo>
                      <a:pt x="0" y="1041"/>
                      <a:pt x="3" y="1018"/>
                      <a:pt x="12" y="1001"/>
                    </a:cubicBezTo>
                    <a:cubicBezTo>
                      <a:pt x="21" y="984"/>
                      <a:pt x="30" y="970"/>
                      <a:pt x="27" y="951"/>
                    </a:cubicBezTo>
                    <a:cubicBezTo>
                      <a:pt x="24" y="931"/>
                      <a:pt x="57" y="897"/>
                      <a:pt x="98" y="917"/>
                    </a:cubicBezTo>
                    <a:cubicBezTo>
                      <a:pt x="140" y="936"/>
                      <a:pt x="184" y="948"/>
                      <a:pt x="202" y="917"/>
                    </a:cubicBezTo>
                    <a:cubicBezTo>
                      <a:pt x="220" y="885"/>
                      <a:pt x="232" y="874"/>
                      <a:pt x="249" y="860"/>
                    </a:cubicBezTo>
                    <a:cubicBezTo>
                      <a:pt x="267" y="846"/>
                      <a:pt x="276" y="818"/>
                      <a:pt x="264" y="798"/>
                    </a:cubicBezTo>
                    <a:cubicBezTo>
                      <a:pt x="252" y="778"/>
                      <a:pt x="255" y="744"/>
                      <a:pt x="282" y="727"/>
                    </a:cubicBezTo>
                    <a:cubicBezTo>
                      <a:pt x="309" y="710"/>
                      <a:pt x="330" y="682"/>
                      <a:pt x="327" y="653"/>
                    </a:cubicBezTo>
                    <a:cubicBezTo>
                      <a:pt x="324" y="625"/>
                      <a:pt x="327" y="600"/>
                      <a:pt x="336" y="580"/>
                    </a:cubicBezTo>
                    <a:cubicBezTo>
                      <a:pt x="344" y="560"/>
                      <a:pt x="353" y="535"/>
                      <a:pt x="344" y="506"/>
                    </a:cubicBezTo>
                    <a:cubicBezTo>
                      <a:pt x="336" y="478"/>
                      <a:pt x="333" y="441"/>
                      <a:pt x="341" y="416"/>
                    </a:cubicBezTo>
                    <a:cubicBezTo>
                      <a:pt x="350" y="390"/>
                      <a:pt x="344" y="370"/>
                      <a:pt x="333" y="351"/>
                    </a:cubicBezTo>
                    <a:cubicBezTo>
                      <a:pt x="321" y="331"/>
                      <a:pt x="309" y="305"/>
                      <a:pt x="312" y="286"/>
                    </a:cubicBezTo>
                    <a:cubicBezTo>
                      <a:pt x="315" y="266"/>
                      <a:pt x="303" y="240"/>
                      <a:pt x="291" y="218"/>
                    </a:cubicBezTo>
                    <a:cubicBezTo>
                      <a:pt x="279" y="195"/>
                      <a:pt x="267" y="150"/>
                      <a:pt x="267" y="124"/>
                    </a:cubicBezTo>
                    <a:cubicBezTo>
                      <a:pt x="267" y="99"/>
                      <a:pt x="279" y="68"/>
                      <a:pt x="297" y="42"/>
                    </a:cubicBezTo>
                    <a:cubicBezTo>
                      <a:pt x="306" y="29"/>
                      <a:pt x="311" y="15"/>
                      <a:pt x="312" y="0"/>
                    </a:cubicBezTo>
                  </a:path>
                </a:pathLst>
              </a:custGeom>
              <a:noFill/>
              <a:ln w="7938" cap="rnd">
                <a:solidFill>
                  <a:srgbClr val="4BA7D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2" name="Freeform 56"/>
              <p:cNvSpPr>
                <a:spLocks/>
              </p:cNvSpPr>
              <p:nvPr/>
            </p:nvSpPr>
            <p:spPr bwMode="auto">
              <a:xfrm>
                <a:off x="5564188" y="1697038"/>
                <a:ext cx="127000" cy="441325"/>
              </a:xfrm>
              <a:custGeom>
                <a:avLst/>
                <a:gdLst>
                  <a:gd name="T0" fmla="*/ 270 w 302"/>
                  <a:gd name="T1" fmla="*/ 1046 h 1046"/>
                  <a:gd name="T2" fmla="*/ 287 w 302"/>
                  <a:gd name="T3" fmla="*/ 967 h 1046"/>
                  <a:gd name="T4" fmla="*/ 296 w 302"/>
                  <a:gd name="T5" fmla="*/ 905 h 1046"/>
                  <a:gd name="T6" fmla="*/ 281 w 302"/>
                  <a:gd name="T7" fmla="*/ 843 h 1046"/>
                  <a:gd name="T8" fmla="*/ 249 w 302"/>
                  <a:gd name="T9" fmla="*/ 792 h 1046"/>
                  <a:gd name="T10" fmla="*/ 249 w 302"/>
                  <a:gd name="T11" fmla="*/ 732 h 1046"/>
                  <a:gd name="T12" fmla="*/ 270 w 302"/>
                  <a:gd name="T13" fmla="*/ 667 h 1046"/>
                  <a:gd name="T14" fmla="*/ 215 w 302"/>
                  <a:gd name="T15" fmla="*/ 657 h 1046"/>
                  <a:gd name="T16" fmla="*/ 153 w 302"/>
                  <a:gd name="T17" fmla="*/ 646 h 1046"/>
                  <a:gd name="T18" fmla="*/ 89 w 302"/>
                  <a:gd name="T19" fmla="*/ 551 h 1046"/>
                  <a:gd name="T20" fmla="*/ 26 w 302"/>
                  <a:gd name="T21" fmla="*/ 472 h 1046"/>
                  <a:gd name="T22" fmla="*/ 11 w 302"/>
                  <a:gd name="T23" fmla="*/ 384 h 1046"/>
                  <a:gd name="T24" fmla="*/ 11 w 302"/>
                  <a:gd name="T25" fmla="*/ 308 h 1046"/>
                  <a:gd name="T26" fmla="*/ 23 w 302"/>
                  <a:gd name="T27" fmla="*/ 234 h 1046"/>
                  <a:gd name="T28" fmla="*/ 41 w 302"/>
                  <a:gd name="T29" fmla="*/ 149 h 1046"/>
                  <a:gd name="T30" fmla="*/ 77 w 302"/>
                  <a:gd name="T31" fmla="*/ 50 h 1046"/>
                  <a:gd name="T32" fmla="*/ 61 w 302"/>
                  <a:gd name="T33" fmla="*/ 0 h 10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02" h="1046">
                    <a:moveTo>
                      <a:pt x="270" y="1046"/>
                    </a:moveTo>
                    <a:cubicBezTo>
                      <a:pt x="273" y="1018"/>
                      <a:pt x="272" y="990"/>
                      <a:pt x="287" y="967"/>
                    </a:cubicBezTo>
                    <a:cubicBezTo>
                      <a:pt x="302" y="944"/>
                      <a:pt x="302" y="919"/>
                      <a:pt x="296" y="905"/>
                    </a:cubicBezTo>
                    <a:cubicBezTo>
                      <a:pt x="290" y="891"/>
                      <a:pt x="278" y="862"/>
                      <a:pt x="281" y="843"/>
                    </a:cubicBezTo>
                    <a:cubicBezTo>
                      <a:pt x="284" y="823"/>
                      <a:pt x="267" y="809"/>
                      <a:pt x="249" y="792"/>
                    </a:cubicBezTo>
                    <a:cubicBezTo>
                      <a:pt x="231" y="775"/>
                      <a:pt x="225" y="746"/>
                      <a:pt x="249" y="732"/>
                    </a:cubicBezTo>
                    <a:cubicBezTo>
                      <a:pt x="272" y="718"/>
                      <a:pt x="287" y="690"/>
                      <a:pt x="270" y="667"/>
                    </a:cubicBezTo>
                    <a:cubicBezTo>
                      <a:pt x="252" y="645"/>
                      <a:pt x="233" y="643"/>
                      <a:pt x="215" y="657"/>
                    </a:cubicBezTo>
                    <a:cubicBezTo>
                      <a:pt x="197" y="671"/>
                      <a:pt x="159" y="671"/>
                      <a:pt x="153" y="646"/>
                    </a:cubicBezTo>
                    <a:cubicBezTo>
                      <a:pt x="147" y="620"/>
                      <a:pt x="124" y="571"/>
                      <a:pt x="89" y="551"/>
                    </a:cubicBezTo>
                    <a:cubicBezTo>
                      <a:pt x="53" y="531"/>
                      <a:pt x="26" y="500"/>
                      <a:pt x="26" y="472"/>
                    </a:cubicBezTo>
                    <a:cubicBezTo>
                      <a:pt x="26" y="444"/>
                      <a:pt x="23" y="407"/>
                      <a:pt x="11" y="384"/>
                    </a:cubicBezTo>
                    <a:cubicBezTo>
                      <a:pt x="0" y="362"/>
                      <a:pt x="0" y="328"/>
                      <a:pt x="11" y="308"/>
                    </a:cubicBezTo>
                    <a:cubicBezTo>
                      <a:pt x="23" y="288"/>
                      <a:pt x="29" y="260"/>
                      <a:pt x="23" y="234"/>
                    </a:cubicBezTo>
                    <a:cubicBezTo>
                      <a:pt x="17" y="209"/>
                      <a:pt x="20" y="172"/>
                      <a:pt x="41" y="149"/>
                    </a:cubicBezTo>
                    <a:cubicBezTo>
                      <a:pt x="62" y="127"/>
                      <a:pt x="86" y="79"/>
                      <a:pt x="77" y="50"/>
                    </a:cubicBezTo>
                    <a:cubicBezTo>
                      <a:pt x="72" y="35"/>
                      <a:pt x="64" y="17"/>
                      <a:pt x="61" y="0"/>
                    </a:cubicBezTo>
                  </a:path>
                </a:pathLst>
              </a:custGeom>
              <a:noFill/>
              <a:ln w="11113" cap="flat">
                <a:solidFill>
                  <a:srgbClr val="4BA7D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3" name="Freeform 57"/>
              <p:cNvSpPr>
                <a:spLocks/>
              </p:cNvSpPr>
              <p:nvPr/>
            </p:nvSpPr>
            <p:spPr bwMode="auto">
              <a:xfrm>
                <a:off x="5541963" y="2257425"/>
                <a:ext cx="220663" cy="401638"/>
              </a:xfrm>
              <a:custGeom>
                <a:avLst/>
                <a:gdLst>
                  <a:gd name="T0" fmla="*/ 298 w 525"/>
                  <a:gd name="T1" fmla="*/ 954 h 954"/>
                  <a:gd name="T2" fmla="*/ 297 w 525"/>
                  <a:gd name="T3" fmla="*/ 914 h 954"/>
                  <a:gd name="T4" fmla="*/ 329 w 525"/>
                  <a:gd name="T5" fmla="*/ 829 h 954"/>
                  <a:gd name="T6" fmla="*/ 401 w 525"/>
                  <a:gd name="T7" fmla="*/ 804 h 954"/>
                  <a:gd name="T8" fmla="*/ 463 w 525"/>
                  <a:gd name="T9" fmla="*/ 759 h 954"/>
                  <a:gd name="T10" fmla="*/ 502 w 525"/>
                  <a:gd name="T11" fmla="*/ 688 h 954"/>
                  <a:gd name="T12" fmla="*/ 522 w 525"/>
                  <a:gd name="T13" fmla="*/ 600 h 954"/>
                  <a:gd name="T14" fmla="*/ 484 w 525"/>
                  <a:gd name="T15" fmla="*/ 538 h 954"/>
                  <a:gd name="T16" fmla="*/ 445 w 525"/>
                  <a:gd name="T17" fmla="*/ 453 h 954"/>
                  <a:gd name="T18" fmla="*/ 407 w 525"/>
                  <a:gd name="T19" fmla="*/ 365 h 954"/>
                  <a:gd name="T20" fmla="*/ 329 w 525"/>
                  <a:gd name="T21" fmla="*/ 394 h 954"/>
                  <a:gd name="T22" fmla="*/ 264 w 525"/>
                  <a:gd name="T23" fmla="*/ 467 h 954"/>
                  <a:gd name="T24" fmla="*/ 208 w 525"/>
                  <a:gd name="T25" fmla="*/ 524 h 954"/>
                  <a:gd name="T26" fmla="*/ 140 w 525"/>
                  <a:gd name="T27" fmla="*/ 595 h 954"/>
                  <a:gd name="T28" fmla="*/ 51 w 525"/>
                  <a:gd name="T29" fmla="*/ 555 h 954"/>
                  <a:gd name="T30" fmla="*/ 39 w 525"/>
                  <a:gd name="T31" fmla="*/ 467 h 954"/>
                  <a:gd name="T32" fmla="*/ 33 w 525"/>
                  <a:gd name="T33" fmla="*/ 408 h 954"/>
                  <a:gd name="T34" fmla="*/ 18 w 525"/>
                  <a:gd name="T35" fmla="*/ 357 h 954"/>
                  <a:gd name="T36" fmla="*/ 9 w 525"/>
                  <a:gd name="T37" fmla="*/ 306 h 954"/>
                  <a:gd name="T38" fmla="*/ 27 w 525"/>
                  <a:gd name="T39" fmla="*/ 264 h 954"/>
                  <a:gd name="T40" fmla="*/ 21 w 525"/>
                  <a:gd name="T41" fmla="*/ 213 h 954"/>
                  <a:gd name="T42" fmla="*/ 39 w 525"/>
                  <a:gd name="T43" fmla="*/ 133 h 954"/>
                  <a:gd name="T44" fmla="*/ 95 w 525"/>
                  <a:gd name="T45" fmla="*/ 60 h 954"/>
                  <a:gd name="T46" fmla="*/ 134 w 525"/>
                  <a:gd name="T47" fmla="*/ 0 h 9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25" h="954">
                    <a:moveTo>
                      <a:pt x="298" y="954"/>
                    </a:moveTo>
                    <a:cubicBezTo>
                      <a:pt x="299" y="941"/>
                      <a:pt x="298" y="928"/>
                      <a:pt x="297" y="914"/>
                    </a:cubicBezTo>
                    <a:cubicBezTo>
                      <a:pt x="294" y="886"/>
                      <a:pt x="312" y="844"/>
                      <a:pt x="329" y="829"/>
                    </a:cubicBezTo>
                    <a:cubicBezTo>
                      <a:pt x="347" y="815"/>
                      <a:pt x="377" y="807"/>
                      <a:pt x="401" y="804"/>
                    </a:cubicBezTo>
                    <a:cubicBezTo>
                      <a:pt x="424" y="801"/>
                      <a:pt x="457" y="784"/>
                      <a:pt x="463" y="759"/>
                    </a:cubicBezTo>
                    <a:cubicBezTo>
                      <a:pt x="469" y="733"/>
                      <a:pt x="481" y="711"/>
                      <a:pt x="502" y="688"/>
                    </a:cubicBezTo>
                    <a:cubicBezTo>
                      <a:pt x="522" y="665"/>
                      <a:pt x="525" y="620"/>
                      <a:pt x="522" y="600"/>
                    </a:cubicBezTo>
                    <a:cubicBezTo>
                      <a:pt x="519" y="580"/>
                      <a:pt x="502" y="549"/>
                      <a:pt x="484" y="538"/>
                    </a:cubicBezTo>
                    <a:cubicBezTo>
                      <a:pt x="466" y="527"/>
                      <a:pt x="442" y="484"/>
                      <a:pt x="445" y="453"/>
                    </a:cubicBezTo>
                    <a:cubicBezTo>
                      <a:pt x="448" y="422"/>
                      <a:pt x="439" y="380"/>
                      <a:pt x="407" y="365"/>
                    </a:cubicBezTo>
                    <a:cubicBezTo>
                      <a:pt x="374" y="351"/>
                      <a:pt x="344" y="365"/>
                      <a:pt x="329" y="394"/>
                    </a:cubicBezTo>
                    <a:cubicBezTo>
                      <a:pt x="315" y="422"/>
                      <a:pt x="297" y="453"/>
                      <a:pt x="264" y="467"/>
                    </a:cubicBezTo>
                    <a:cubicBezTo>
                      <a:pt x="232" y="481"/>
                      <a:pt x="217" y="496"/>
                      <a:pt x="208" y="524"/>
                    </a:cubicBezTo>
                    <a:cubicBezTo>
                      <a:pt x="199" y="552"/>
                      <a:pt x="178" y="578"/>
                      <a:pt x="140" y="595"/>
                    </a:cubicBezTo>
                    <a:cubicBezTo>
                      <a:pt x="101" y="612"/>
                      <a:pt x="62" y="589"/>
                      <a:pt x="51" y="555"/>
                    </a:cubicBezTo>
                    <a:cubicBezTo>
                      <a:pt x="39" y="521"/>
                      <a:pt x="36" y="490"/>
                      <a:pt x="39" y="467"/>
                    </a:cubicBezTo>
                    <a:cubicBezTo>
                      <a:pt x="42" y="445"/>
                      <a:pt x="42" y="422"/>
                      <a:pt x="33" y="408"/>
                    </a:cubicBezTo>
                    <a:cubicBezTo>
                      <a:pt x="24" y="394"/>
                      <a:pt x="15" y="374"/>
                      <a:pt x="18" y="357"/>
                    </a:cubicBezTo>
                    <a:cubicBezTo>
                      <a:pt x="21" y="340"/>
                      <a:pt x="18" y="323"/>
                      <a:pt x="9" y="306"/>
                    </a:cubicBezTo>
                    <a:cubicBezTo>
                      <a:pt x="0" y="289"/>
                      <a:pt x="9" y="272"/>
                      <a:pt x="27" y="264"/>
                    </a:cubicBezTo>
                    <a:cubicBezTo>
                      <a:pt x="45" y="255"/>
                      <a:pt x="39" y="230"/>
                      <a:pt x="21" y="213"/>
                    </a:cubicBezTo>
                    <a:cubicBezTo>
                      <a:pt x="3" y="196"/>
                      <a:pt x="6" y="153"/>
                      <a:pt x="39" y="133"/>
                    </a:cubicBezTo>
                    <a:cubicBezTo>
                      <a:pt x="71" y="114"/>
                      <a:pt x="92" y="88"/>
                      <a:pt x="95" y="60"/>
                    </a:cubicBezTo>
                    <a:cubicBezTo>
                      <a:pt x="98" y="31"/>
                      <a:pt x="113" y="9"/>
                      <a:pt x="134" y="0"/>
                    </a:cubicBezTo>
                  </a:path>
                </a:pathLst>
              </a:custGeom>
              <a:noFill/>
              <a:ln w="11113" cap="flat">
                <a:solidFill>
                  <a:srgbClr val="4BA7D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4" name="Freeform 58"/>
              <p:cNvSpPr>
                <a:spLocks/>
              </p:cNvSpPr>
              <p:nvPr/>
            </p:nvSpPr>
            <p:spPr bwMode="auto">
              <a:xfrm>
                <a:off x="5588000" y="1608138"/>
                <a:ext cx="36513" cy="88900"/>
              </a:xfrm>
              <a:custGeom>
                <a:avLst/>
                <a:gdLst>
                  <a:gd name="T0" fmla="*/ 3 w 87"/>
                  <a:gd name="T1" fmla="*/ 210 h 210"/>
                  <a:gd name="T2" fmla="*/ 7 w 87"/>
                  <a:gd name="T3" fmla="*/ 173 h 210"/>
                  <a:gd name="T4" fmla="*/ 39 w 87"/>
                  <a:gd name="T5" fmla="*/ 122 h 210"/>
                  <a:gd name="T6" fmla="*/ 63 w 87"/>
                  <a:gd name="T7" fmla="*/ 59 h 210"/>
                  <a:gd name="T8" fmla="*/ 87 w 87"/>
                  <a:gd name="T9" fmla="*/ 0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7" h="210">
                    <a:moveTo>
                      <a:pt x="3" y="210"/>
                    </a:moveTo>
                    <a:cubicBezTo>
                      <a:pt x="0" y="197"/>
                      <a:pt x="0" y="184"/>
                      <a:pt x="7" y="173"/>
                    </a:cubicBezTo>
                    <a:cubicBezTo>
                      <a:pt x="22" y="147"/>
                      <a:pt x="42" y="144"/>
                      <a:pt x="39" y="122"/>
                    </a:cubicBezTo>
                    <a:cubicBezTo>
                      <a:pt x="36" y="99"/>
                      <a:pt x="48" y="74"/>
                      <a:pt x="63" y="59"/>
                    </a:cubicBezTo>
                    <a:cubicBezTo>
                      <a:pt x="78" y="45"/>
                      <a:pt x="87" y="23"/>
                      <a:pt x="87" y="0"/>
                    </a:cubicBezTo>
                  </a:path>
                </a:pathLst>
              </a:custGeom>
              <a:noFill/>
              <a:ln w="7938" cap="rnd">
                <a:solidFill>
                  <a:srgbClr val="4BA7D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5" name="Freeform 59"/>
              <p:cNvSpPr>
                <a:spLocks/>
              </p:cNvSpPr>
              <p:nvPr/>
            </p:nvSpPr>
            <p:spPr bwMode="auto">
              <a:xfrm>
                <a:off x="3476625" y="2767013"/>
                <a:ext cx="65088" cy="276225"/>
              </a:xfrm>
              <a:custGeom>
                <a:avLst/>
                <a:gdLst>
                  <a:gd name="T0" fmla="*/ 48 w 154"/>
                  <a:gd name="T1" fmla="*/ 0 h 654"/>
                  <a:gd name="T2" fmla="*/ 9 w 154"/>
                  <a:gd name="T3" fmla="*/ 71 h 654"/>
                  <a:gd name="T4" fmla="*/ 21 w 154"/>
                  <a:gd name="T5" fmla="*/ 136 h 654"/>
                  <a:gd name="T6" fmla="*/ 77 w 154"/>
                  <a:gd name="T7" fmla="*/ 213 h 654"/>
                  <a:gd name="T8" fmla="*/ 113 w 154"/>
                  <a:gd name="T9" fmla="*/ 283 h 654"/>
                  <a:gd name="T10" fmla="*/ 119 w 154"/>
                  <a:gd name="T11" fmla="*/ 357 h 654"/>
                  <a:gd name="T12" fmla="*/ 116 w 154"/>
                  <a:gd name="T13" fmla="*/ 433 h 654"/>
                  <a:gd name="T14" fmla="*/ 128 w 154"/>
                  <a:gd name="T15" fmla="*/ 529 h 654"/>
                  <a:gd name="T16" fmla="*/ 154 w 154"/>
                  <a:gd name="T17" fmla="*/ 654 h 6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4" h="654">
                    <a:moveTo>
                      <a:pt x="48" y="0"/>
                    </a:moveTo>
                    <a:cubicBezTo>
                      <a:pt x="21" y="20"/>
                      <a:pt x="0" y="46"/>
                      <a:pt x="9" y="71"/>
                    </a:cubicBezTo>
                    <a:cubicBezTo>
                      <a:pt x="18" y="97"/>
                      <a:pt x="24" y="119"/>
                      <a:pt x="21" y="136"/>
                    </a:cubicBezTo>
                    <a:cubicBezTo>
                      <a:pt x="18" y="153"/>
                      <a:pt x="59" y="198"/>
                      <a:pt x="77" y="213"/>
                    </a:cubicBezTo>
                    <a:cubicBezTo>
                      <a:pt x="95" y="227"/>
                      <a:pt x="119" y="263"/>
                      <a:pt x="113" y="283"/>
                    </a:cubicBezTo>
                    <a:cubicBezTo>
                      <a:pt x="107" y="303"/>
                      <a:pt x="113" y="340"/>
                      <a:pt x="119" y="357"/>
                    </a:cubicBezTo>
                    <a:cubicBezTo>
                      <a:pt x="125" y="374"/>
                      <a:pt x="125" y="416"/>
                      <a:pt x="116" y="433"/>
                    </a:cubicBezTo>
                    <a:cubicBezTo>
                      <a:pt x="107" y="450"/>
                      <a:pt x="107" y="504"/>
                      <a:pt x="128" y="529"/>
                    </a:cubicBezTo>
                    <a:cubicBezTo>
                      <a:pt x="148" y="555"/>
                      <a:pt x="154" y="617"/>
                      <a:pt x="154" y="654"/>
                    </a:cubicBezTo>
                  </a:path>
                </a:pathLst>
              </a:custGeom>
              <a:noFill/>
              <a:ln w="4763" cap="rnd">
                <a:solidFill>
                  <a:srgbClr val="4BA7D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6" name="Freeform 60"/>
              <p:cNvSpPr>
                <a:spLocks/>
              </p:cNvSpPr>
              <p:nvPr/>
            </p:nvSpPr>
            <p:spPr bwMode="auto">
              <a:xfrm>
                <a:off x="3376613" y="2557463"/>
                <a:ext cx="423863" cy="209550"/>
              </a:xfrm>
              <a:custGeom>
                <a:avLst/>
                <a:gdLst>
                  <a:gd name="T0" fmla="*/ 0 w 1005"/>
                  <a:gd name="T1" fmla="*/ 459 h 498"/>
                  <a:gd name="T2" fmla="*/ 44 w 1005"/>
                  <a:gd name="T3" fmla="*/ 391 h 498"/>
                  <a:gd name="T4" fmla="*/ 86 w 1005"/>
                  <a:gd name="T5" fmla="*/ 306 h 498"/>
                  <a:gd name="T6" fmla="*/ 124 w 1005"/>
                  <a:gd name="T7" fmla="*/ 241 h 498"/>
                  <a:gd name="T8" fmla="*/ 169 w 1005"/>
                  <a:gd name="T9" fmla="*/ 181 h 498"/>
                  <a:gd name="T10" fmla="*/ 225 w 1005"/>
                  <a:gd name="T11" fmla="*/ 150 h 498"/>
                  <a:gd name="T12" fmla="*/ 287 w 1005"/>
                  <a:gd name="T13" fmla="*/ 119 h 498"/>
                  <a:gd name="T14" fmla="*/ 353 w 1005"/>
                  <a:gd name="T15" fmla="*/ 91 h 498"/>
                  <a:gd name="T16" fmla="*/ 409 w 1005"/>
                  <a:gd name="T17" fmla="*/ 80 h 498"/>
                  <a:gd name="T18" fmla="*/ 501 w 1005"/>
                  <a:gd name="T19" fmla="*/ 46 h 498"/>
                  <a:gd name="T20" fmla="*/ 599 w 1005"/>
                  <a:gd name="T21" fmla="*/ 6 h 498"/>
                  <a:gd name="T22" fmla="*/ 688 w 1005"/>
                  <a:gd name="T23" fmla="*/ 31 h 498"/>
                  <a:gd name="T24" fmla="*/ 735 w 1005"/>
                  <a:gd name="T25" fmla="*/ 94 h 498"/>
                  <a:gd name="T26" fmla="*/ 771 w 1005"/>
                  <a:gd name="T27" fmla="*/ 139 h 498"/>
                  <a:gd name="T28" fmla="*/ 807 w 1005"/>
                  <a:gd name="T29" fmla="*/ 198 h 498"/>
                  <a:gd name="T30" fmla="*/ 857 w 1005"/>
                  <a:gd name="T31" fmla="*/ 275 h 498"/>
                  <a:gd name="T32" fmla="*/ 869 w 1005"/>
                  <a:gd name="T33" fmla="*/ 354 h 498"/>
                  <a:gd name="T34" fmla="*/ 916 w 1005"/>
                  <a:gd name="T35" fmla="*/ 411 h 498"/>
                  <a:gd name="T36" fmla="*/ 952 w 1005"/>
                  <a:gd name="T37" fmla="*/ 462 h 498"/>
                  <a:gd name="T38" fmla="*/ 1005 w 1005"/>
                  <a:gd name="T39" fmla="*/ 498 h 4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05" h="498">
                    <a:moveTo>
                      <a:pt x="0" y="459"/>
                    </a:moveTo>
                    <a:cubicBezTo>
                      <a:pt x="24" y="445"/>
                      <a:pt x="44" y="419"/>
                      <a:pt x="44" y="391"/>
                    </a:cubicBezTo>
                    <a:cubicBezTo>
                      <a:pt x="44" y="363"/>
                      <a:pt x="56" y="323"/>
                      <a:pt x="86" y="306"/>
                    </a:cubicBezTo>
                    <a:cubicBezTo>
                      <a:pt x="115" y="289"/>
                      <a:pt x="121" y="266"/>
                      <a:pt x="124" y="241"/>
                    </a:cubicBezTo>
                    <a:cubicBezTo>
                      <a:pt x="127" y="215"/>
                      <a:pt x="145" y="187"/>
                      <a:pt x="169" y="181"/>
                    </a:cubicBezTo>
                    <a:cubicBezTo>
                      <a:pt x="192" y="176"/>
                      <a:pt x="213" y="167"/>
                      <a:pt x="225" y="150"/>
                    </a:cubicBezTo>
                    <a:cubicBezTo>
                      <a:pt x="237" y="133"/>
                      <a:pt x="270" y="119"/>
                      <a:pt x="287" y="119"/>
                    </a:cubicBezTo>
                    <a:cubicBezTo>
                      <a:pt x="305" y="119"/>
                      <a:pt x="338" y="108"/>
                      <a:pt x="353" y="91"/>
                    </a:cubicBezTo>
                    <a:cubicBezTo>
                      <a:pt x="368" y="74"/>
                      <a:pt x="382" y="80"/>
                      <a:pt x="409" y="80"/>
                    </a:cubicBezTo>
                    <a:cubicBezTo>
                      <a:pt x="436" y="80"/>
                      <a:pt x="477" y="65"/>
                      <a:pt x="501" y="46"/>
                    </a:cubicBezTo>
                    <a:cubicBezTo>
                      <a:pt x="525" y="26"/>
                      <a:pt x="566" y="12"/>
                      <a:pt x="599" y="6"/>
                    </a:cubicBezTo>
                    <a:cubicBezTo>
                      <a:pt x="632" y="0"/>
                      <a:pt x="673" y="6"/>
                      <a:pt x="688" y="31"/>
                    </a:cubicBezTo>
                    <a:cubicBezTo>
                      <a:pt x="703" y="57"/>
                      <a:pt x="718" y="82"/>
                      <a:pt x="735" y="94"/>
                    </a:cubicBezTo>
                    <a:cubicBezTo>
                      <a:pt x="753" y="105"/>
                      <a:pt x="768" y="114"/>
                      <a:pt x="771" y="139"/>
                    </a:cubicBezTo>
                    <a:cubicBezTo>
                      <a:pt x="774" y="164"/>
                      <a:pt x="780" y="181"/>
                      <a:pt x="807" y="198"/>
                    </a:cubicBezTo>
                    <a:cubicBezTo>
                      <a:pt x="833" y="215"/>
                      <a:pt x="860" y="249"/>
                      <a:pt x="857" y="275"/>
                    </a:cubicBezTo>
                    <a:cubicBezTo>
                      <a:pt x="854" y="300"/>
                      <a:pt x="845" y="334"/>
                      <a:pt x="869" y="354"/>
                    </a:cubicBezTo>
                    <a:cubicBezTo>
                      <a:pt x="893" y="374"/>
                      <a:pt x="907" y="382"/>
                      <a:pt x="916" y="411"/>
                    </a:cubicBezTo>
                    <a:cubicBezTo>
                      <a:pt x="925" y="439"/>
                      <a:pt x="928" y="450"/>
                      <a:pt x="952" y="462"/>
                    </a:cubicBezTo>
                    <a:cubicBezTo>
                      <a:pt x="976" y="473"/>
                      <a:pt x="999" y="479"/>
                      <a:pt x="1005" y="498"/>
                    </a:cubicBezTo>
                  </a:path>
                </a:pathLst>
              </a:custGeom>
              <a:noFill/>
              <a:ln w="6350" cap="flat">
                <a:solidFill>
                  <a:srgbClr val="4BA7D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7" name="Freeform 61"/>
              <p:cNvSpPr>
                <a:spLocks/>
              </p:cNvSpPr>
              <p:nvPr/>
            </p:nvSpPr>
            <p:spPr bwMode="auto">
              <a:xfrm>
                <a:off x="3541713" y="3043238"/>
                <a:ext cx="98425" cy="77788"/>
              </a:xfrm>
              <a:custGeom>
                <a:avLst/>
                <a:gdLst>
                  <a:gd name="T0" fmla="*/ 0 w 234"/>
                  <a:gd name="T1" fmla="*/ 0 h 184"/>
                  <a:gd name="T2" fmla="*/ 20 w 234"/>
                  <a:gd name="T3" fmla="*/ 113 h 184"/>
                  <a:gd name="T4" fmla="*/ 65 w 234"/>
                  <a:gd name="T5" fmla="*/ 175 h 184"/>
                  <a:gd name="T6" fmla="*/ 115 w 234"/>
                  <a:gd name="T7" fmla="*/ 136 h 184"/>
                  <a:gd name="T8" fmla="*/ 165 w 234"/>
                  <a:gd name="T9" fmla="*/ 96 h 184"/>
                  <a:gd name="T10" fmla="*/ 234 w 234"/>
                  <a:gd name="T11" fmla="*/ 107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4" h="184">
                    <a:moveTo>
                      <a:pt x="0" y="0"/>
                    </a:moveTo>
                    <a:cubicBezTo>
                      <a:pt x="0" y="37"/>
                      <a:pt x="8" y="82"/>
                      <a:pt x="20" y="113"/>
                    </a:cubicBezTo>
                    <a:cubicBezTo>
                      <a:pt x="32" y="144"/>
                      <a:pt x="41" y="167"/>
                      <a:pt x="65" y="175"/>
                    </a:cubicBezTo>
                    <a:cubicBezTo>
                      <a:pt x="88" y="184"/>
                      <a:pt x="109" y="161"/>
                      <a:pt x="115" y="136"/>
                    </a:cubicBezTo>
                    <a:cubicBezTo>
                      <a:pt x="121" y="110"/>
                      <a:pt x="145" y="99"/>
                      <a:pt x="165" y="96"/>
                    </a:cubicBezTo>
                    <a:cubicBezTo>
                      <a:pt x="186" y="93"/>
                      <a:pt x="216" y="82"/>
                      <a:pt x="234" y="107"/>
                    </a:cubicBezTo>
                  </a:path>
                </a:pathLst>
              </a:custGeom>
              <a:noFill/>
              <a:ln w="6350" cap="flat">
                <a:solidFill>
                  <a:srgbClr val="4BA7D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8" name="Freeform 62"/>
              <p:cNvSpPr>
                <a:spLocks/>
              </p:cNvSpPr>
              <p:nvPr/>
            </p:nvSpPr>
            <p:spPr bwMode="auto">
              <a:xfrm>
                <a:off x="4081463" y="3148013"/>
                <a:ext cx="20638" cy="142875"/>
              </a:xfrm>
              <a:custGeom>
                <a:avLst/>
                <a:gdLst>
                  <a:gd name="T0" fmla="*/ 44 w 46"/>
                  <a:gd name="T1" fmla="*/ 0 h 337"/>
                  <a:gd name="T2" fmla="*/ 33 w 46"/>
                  <a:gd name="T3" fmla="*/ 79 h 337"/>
                  <a:gd name="T4" fmla="*/ 24 w 46"/>
                  <a:gd name="T5" fmla="*/ 187 h 337"/>
                  <a:gd name="T6" fmla="*/ 15 w 46"/>
                  <a:gd name="T7" fmla="*/ 269 h 337"/>
                  <a:gd name="T8" fmla="*/ 3 w 46"/>
                  <a:gd name="T9" fmla="*/ 337 h 3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337">
                    <a:moveTo>
                      <a:pt x="44" y="0"/>
                    </a:moveTo>
                    <a:cubicBezTo>
                      <a:pt x="46" y="27"/>
                      <a:pt x="42" y="60"/>
                      <a:pt x="33" y="79"/>
                    </a:cubicBezTo>
                    <a:cubicBezTo>
                      <a:pt x="18" y="110"/>
                      <a:pt x="12" y="161"/>
                      <a:pt x="24" y="187"/>
                    </a:cubicBezTo>
                    <a:cubicBezTo>
                      <a:pt x="35" y="212"/>
                      <a:pt x="24" y="254"/>
                      <a:pt x="15" y="269"/>
                    </a:cubicBezTo>
                    <a:cubicBezTo>
                      <a:pt x="6" y="283"/>
                      <a:pt x="0" y="320"/>
                      <a:pt x="3" y="337"/>
                    </a:cubicBezTo>
                  </a:path>
                </a:pathLst>
              </a:custGeom>
              <a:noFill/>
              <a:ln w="11113" cap="flat">
                <a:solidFill>
                  <a:srgbClr val="4BA7D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9" name="Freeform 63"/>
              <p:cNvSpPr>
                <a:spLocks/>
              </p:cNvSpPr>
              <p:nvPr/>
            </p:nvSpPr>
            <p:spPr bwMode="auto">
              <a:xfrm>
                <a:off x="4067175" y="3290888"/>
                <a:ext cx="17463" cy="74613"/>
              </a:xfrm>
              <a:custGeom>
                <a:avLst/>
                <a:gdLst>
                  <a:gd name="T0" fmla="*/ 39 w 42"/>
                  <a:gd name="T1" fmla="*/ 0 h 175"/>
                  <a:gd name="T2" fmla="*/ 18 w 42"/>
                  <a:gd name="T3" fmla="*/ 67 h 175"/>
                  <a:gd name="T4" fmla="*/ 6 w 42"/>
                  <a:gd name="T5" fmla="*/ 175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2" h="175">
                    <a:moveTo>
                      <a:pt x="39" y="0"/>
                    </a:moveTo>
                    <a:cubicBezTo>
                      <a:pt x="42" y="17"/>
                      <a:pt x="30" y="48"/>
                      <a:pt x="18" y="67"/>
                    </a:cubicBezTo>
                    <a:cubicBezTo>
                      <a:pt x="6" y="87"/>
                      <a:pt x="0" y="150"/>
                      <a:pt x="6" y="175"/>
                    </a:cubicBezTo>
                  </a:path>
                </a:pathLst>
              </a:custGeom>
              <a:noFill/>
              <a:ln w="6350" cap="flat">
                <a:solidFill>
                  <a:srgbClr val="4BA7D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90" name="Freeform 64"/>
              <p:cNvSpPr>
                <a:spLocks/>
              </p:cNvSpPr>
              <p:nvPr/>
            </p:nvSpPr>
            <p:spPr bwMode="auto">
              <a:xfrm>
                <a:off x="4265613" y="3038475"/>
                <a:ext cx="265113" cy="106363"/>
              </a:xfrm>
              <a:custGeom>
                <a:avLst/>
                <a:gdLst>
                  <a:gd name="T0" fmla="*/ 558 w 626"/>
                  <a:gd name="T1" fmla="*/ 254 h 254"/>
                  <a:gd name="T2" fmla="*/ 584 w 626"/>
                  <a:gd name="T3" fmla="*/ 198 h 254"/>
                  <a:gd name="T4" fmla="*/ 614 w 626"/>
                  <a:gd name="T5" fmla="*/ 130 h 254"/>
                  <a:gd name="T6" fmla="*/ 599 w 626"/>
                  <a:gd name="T7" fmla="*/ 51 h 254"/>
                  <a:gd name="T8" fmla="*/ 567 w 626"/>
                  <a:gd name="T9" fmla="*/ 31 h 254"/>
                  <a:gd name="T10" fmla="*/ 516 w 626"/>
                  <a:gd name="T11" fmla="*/ 28 h 254"/>
                  <a:gd name="T12" fmla="*/ 451 w 626"/>
                  <a:gd name="T13" fmla="*/ 22 h 254"/>
                  <a:gd name="T14" fmla="*/ 400 w 626"/>
                  <a:gd name="T15" fmla="*/ 25 h 254"/>
                  <a:gd name="T16" fmla="*/ 338 w 626"/>
                  <a:gd name="T17" fmla="*/ 3 h 254"/>
                  <a:gd name="T18" fmla="*/ 273 w 626"/>
                  <a:gd name="T19" fmla="*/ 28 h 254"/>
                  <a:gd name="T20" fmla="*/ 220 w 626"/>
                  <a:gd name="T21" fmla="*/ 65 h 254"/>
                  <a:gd name="T22" fmla="*/ 172 w 626"/>
                  <a:gd name="T23" fmla="*/ 99 h 254"/>
                  <a:gd name="T24" fmla="*/ 101 w 626"/>
                  <a:gd name="T25" fmla="*/ 147 h 254"/>
                  <a:gd name="T26" fmla="*/ 0 w 626"/>
                  <a:gd name="T27" fmla="*/ 189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26" h="254">
                    <a:moveTo>
                      <a:pt x="558" y="254"/>
                    </a:moveTo>
                    <a:cubicBezTo>
                      <a:pt x="561" y="232"/>
                      <a:pt x="564" y="215"/>
                      <a:pt x="584" y="198"/>
                    </a:cubicBezTo>
                    <a:cubicBezTo>
                      <a:pt x="605" y="181"/>
                      <a:pt x="626" y="150"/>
                      <a:pt x="614" y="130"/>
                    </a:cubicBezTo>
                    <a:cubicBezTo>
                      <a:pt x="602" y="110"/>
                      <a:pt x="593" y="76"/>
                      <a:pt x="599" y="51"/>
                    </a:cubicBezTo>
                    <a:cubicBezTo>
                      <a:pt x="605" y="25"/>
                      <a:pt x="590" y="20"/>
                      <a:pt x="567" y="31"/>
                    </a:cubicBezTo>
                    <a:cubicBezTo>
                      <a:pt x="543" y="42"/>
                      <a:pt x="531" y="42"/>
                      <a:pt x="516" y="28"/>
                    </a:cubicBezTo>
                    <a:cubicBezTo>
                      <a:pt x="501" y="14"/>
                      <a:pt x="469" y="3"/>
                      <a:pt x="451" y="22"/>
                    </a:cubicBezTo>
                    <a:cubicBezTo>
                      <a:pt x="433" y="42"/>
                      <a:pt x="409" y="39"/>
                      <a:pt x="400" y="25"/>
                    </a:cubicBezTo>
                    <a:cubicBezTo>
                      <a:pt x="392" y="11"/>
                      <a:pt x="359" y="0"/>
                      <a:pt x="338" y="3"/>
                    </a:cubicBezTo>
                    <a:cubicBezTo>
                      <a:pt x="317" y="5"/>
                      <a:pt x="288" y="14"/>
                      <a:pt x="273" y="28"/>
                    </a:cubicBezTo>
                    <a:cubicBezTo>
                      <a:pt x="258" y="42"/>
                      <a:pt x="240" y="59"/>
                      <a:pt x="220" y="65"/>
                    </a:cubicBezTo>
                    <a:cubicBezTo>
                      <a:pt x="199" y="70"/>
                      <a:pt x="187" y="76"/>
                      <a:pt x="172" y="99"/>
                    </a:cubicBezTo>
                    <a:cubicBezTo>
                      <a:pt x="157" y="121"/>
                      <a:pt x="131" y="144"/>
                      <a:pt x="101" y="147"/>
                    </a:cubicBezTo>
                    <a:cubicBezTo>
                      <a:pt x="71" y="150"/>
                      <a:pt x="27" y="167"/>
                      <a:pt x="0" y="189"/>
                    </a:cubicBezTo>
                  </a:path>
                </a:pathLst>
              </a:custGeom>
              <a:noFill/>
              <a:ln w="4763" cap="rnd">
                <a:solidFill>
                  <a:srgbClr val="4BA7D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91" name="Freeform 65"/>
              <p:cNvSpPr>
                <a:spLocks/>
              </p:cNvSpPr>
              <p:nvPr/>
            </p:nvSpPr>
            <p:spPr bwMode="auto">
              <a:xfrm>
                <a:off x="4100513" y="3117850"/>
                <a:ext cx="165100" cy="31750"/>
              </a:xfrm>
              <a:custGeom>
                <a:avLst/>
                <a:gdLst>
                  <a:gd name="T0" fmla="*/ 392 w 392"/>
                  <a:gd name="T1" fmla="*/ 0 h 77"/>
                  <a:gd name="T2" fmla="*/ 303 w 392"/>
                  <a:gd name="T3" fmla="*/ 48 h 77"/>
                  <a:gd name="T4" fmla="*/ 229 w 392"/>
                  <a:gd name="T5" fmla="*/ 60 h 77"/>
                  <a:gd name="T6" fmla="*/ 158 w 392"/>
                  <a:gd name="T7" fmla="*/ 51 h 77"/>
                  <a:gd name="T8" fmla="*/ 0 w 392"/>
                  <a:gd name="T9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2" h="77">
                    <a:moveTo>
                      <a:pt x="392" y="0"/>
                    </a:moveTo>
                    <a:cubicBezTo>
                      <a:pt x="366" y="23"/>
                      <a:pt x="330" y="48"/>
                      <a:pt x="303" y="48"/>
                    </a:cubicBezTo>
                    <a:cubicBezTo>
                      <a:pt x="276" y="48"/>
                      <a:pt x="250" y="51"/>
                      <a:pt x="229" y="60"/>
                    </a:cubicBezTo>
                    <a:cubicBezTo>
                      <a:pt x="208" y="68"/>
                      <a:pt x="172" y="57"/>
                      <a:pt x="158" y="51"/>
                    </a:cubicBezTo>
                    <a:cubicBezTo>
                      <a:pt x="143" y="46"/>
                      <a:pt x="39" y="6"/>
                      <a:pt x="0" y="77"/>
                    </a:cubicBezTo>
                  </a:path>
                </a:pathLst>
              </a:custGeom>
              <a:noFill/>
              <a:ln w="6350" cap="flat">
                <a:solidFill>
                  <a:srgbClr val="4BA7D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92" name="Freeform 66"/>
              <p:cNvSpPr>
                <a:spLocks/>
              </p:cNvSpPr>
              <p:nvPr/>
            </p:nvSpPr>
            <p:spPr bwMode="auto">
              <a:xfrm>
                <a:off x="3041650" y="2752725"/>
                <a:ext cx="331788" cy="319088"/>
              </a:xfrm>
              <a:custGeom>
                <a:avLst/>
                <a:gdLst>
                  <a:gd name="T0" fmla="*/ 29 w 786"/>
                  <a:gd name="T1" fmla="*/ 755 h 755"/>
                  <a:gd name="T2" fmla="*/ 26 w 786"/>
                  <a:gd name="T3" fmla="*/ 662 h 755"/>
                  <a:gd name="T4" fmla="*/ 2 w 786"/>
                  <a:gd name="T5" fmla="*/ 591 h 755"/>
                  <a:gd name="T6" fmla="*/ 38 w 786"/>
                  <a:gd name="T7" fmla="*/ 529 h 755"/>
                  <a:gd name="T8" fmla="*/ 103 w 786"/>
                  <a:gd name="T9" fmla="*/ 514 h 755"/>
                  <a:gd name="T10" fmla="*/ 201 w 786"/>
                  <a:gd name="T11" fmla="*/ 458 h 755"/>
                  <a:gd name="T12" fmla="*/ 252 w 786"/>
                  <a:gd name="T13" fmla="*/ 384 h 755"/>
                  <a:gd name="T14" fmla="*/ 314 w 786"/>
                  <a:gd name="T15" fmla="*/ 331 h 755"/>
                  <a:gd name="T16" fmla="*/ 347 w 786"/>
                  <a:gd name="T17" fmla="*/ 268 h 755"/>
                  <a:gd name="T18" fmla="*/ 412 w 786"/>
                  <a:gd name="T19" fmla="*/ 212 h 755"/>
                  <a:gd name="T20" fmla="*/ 462 w 786"/>
                  <a:gd name="T21" fmla="*/ 164 h 755"/>
                  <a:gd name="T22" fmla="*/ 531 w 786"/>
                  <a:gd name="T23" fmla="*/ 124 h 755"/>
                  <a:gd name="T24" fmla="*/ 614 w 786"/>
                  <a:gd name="T25" fmla="*/ 70 h 755"/>
                  <a:gd name="T26" fmla="*/ 697 w 786"/>
                  <a:gd name="T27" fmla="*/ 39 h 755"/>
                  <a:gd name="T28" fmla="*/ 786 w 786"/>
                  <a:gd name="T29" fmla="*/ 0 h 7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86" h="755">
                    <a:moveTo>
                      <a:pt x="29" y="755"/>
                    </a:moveTo>
                    <a:cubicBezTo>
                      <a:pt x="41" y="727"/>
                      <a:pt x="35" y="684"/>
                      <a:pt x="26" y="662"/>
                    </a:cubicBezTo>
                    <a:cubicBezTo>
                      <a:pt x="17" y="639"/>
                      <a:pt x="0" y="622"/>
                      <a:pt x="2" y="591"/>
                    </a:cubicBezTo>
                    <a:cubicBezTo>
                      <a:pt x="5" y="560"/>
                      <a:pt x="17" y="543"/>
                      <a:pt x="38" y="529"/>
                    </a:cubicBezTo>
                    <a:cubicBezTo>
                      <a:pt x="59" y="514"/>
                      <a:pt x="77" y="509"/>
                      <a:pt x="103" y="514"/>
                    </a:cubicBezTo>
                    <a:cubicBezTo>
                      <a:pt x="130" y="520"/>
                      <a:pt x="192" y="489"/>
                      <a:pt x="201" y="458"/>
                    </a:cubicBezTo>
                    <a:cubicBezTo>
                      <a:pt x="210" y="427"/>
                      <a:pt x="225" y="390"/>
                      <a:pt x="252" y="384"/>
                    </a:cubicBezTo>
                    <a:cubicBezTo>
                      <a:pt x="278" y="379"/>
                      <a:pt x="311" y="350"/>
                      <a:pt x="314" y="331"/>
                    </a:cubicBezTo>
                    <a:cubicBezTo>
                      <a:pt x="317" y="311"/>
                      <a:pt x="326" y="282"/>
                      <a:pt x="347" y="268"/>
                    </a:cubicBezTo>
                    <a:cubicBezTo>
                      <a:pt x="367" y="254"/>
                      <a:pt x="403" y="234"/>
                      <a:pt x="412" y="212"/>
                    </a:cubicBezTo>
                    <a:cubicBezTo>
                      <a:pt x="421" y="189"/>
                      <a:pt x="439" y="172"/>
                      <a:pt x="462" y="164"/>
                    </a:cubicBezTo>
                    <a:cubicBezTo>
                      <a:pt x="486" y="155"/>
                      <a:pt x="519" y="144"/>
                      <a:pt x="531" y="124"/>
                    </a:cubicBezTo>
                    <a:cubicBezTo>
                      <a:pt x="542" y="104"/>
                      <a:pt x="578" y="73"/>
                      <a:pt x="614" y="70"/>
                    </a:cubicBezTo>
                    <a:cubicBezTo>
                      <a:pt x="649" y="67"/>
                      <a:pt x="682" y="59"/>
                      <a:pt x="697" y="39"/>
                    </a:cubicBezTo>
                    <a:cubicBezTo>
                      <a:pt x="712" y="19"/>
                      <a:pt x="750" y="2"/>
                      <a:pt x="786" y="0"/>
                    </a:cubicBezTo>
                  </a:path>
                </a:pathLst>
              </a:custGeom>
              <a:noFill/>
              <a:ln w="4763" cap="rnd">
                <a:solidFill>
                  <a:srgbClr val="4BA7D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93" name="Freeform 67"/>
              <p:cNvSpPr>
                <a:spLocks/>
              </p:cNvSpPr>
              <p:nvPr/>
            </p:nvSpPr>
            <p:spPr bwMode="auto">
              <a:xfrm>
                <a:off x="3373438" y="2605088"/>
                <a:ext cx="138113" cy="147638"/>
              </a:xfrm>
              <a:custGeom>
                <a:avLst/>
                <a:gdLst>
                  <a:gd name="T0" fmla="*/ 0 w 326"/>
                  <a:gd name="T1" fmla="*/ 348 h 348"/>
                  <a:gd name="T2" fmla="*/ 115 w 326"/>
                  <a:gd name="T3" fmla="*/ 299 h 348"/>
                  <a:gd name="T4" fmla="*/ 172 w 326"/>
                  <a:gd name="T5" fmla="*/ 223 h 348"/>
                  <a:gd name="T6" fmla="*/ 187 w 326"/>
                  <a:gd name="T7" fmla="*/ 130 h 348"/>
                  <a:gd name="T8" fmla="*/ 237 w 326"/>
                  <a:gd name="T9" fmla="*/ 82 h 348"/>
                  <a:gd name="T10" fmla="*/ 282 w 326"/>
                  <a:gd name="T11" fmla="*/ 48 h 348"/>
                  <a:gd name="T12" fmla="*/ 326 w 326"/>
                  <a:gd name="T13" fmla="*/ 0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6" h="348">
                    <a:moveTo>
                      <a:pt x="0" y="348"/>
                    </a:moveTo>
                    <a:cubicBezTo>
                      <a:pt x="36" y="345"/>
                      <a:pt x="92" y="322"/>
                      <a:pt x="115" y="299"/>
                    </a:cubicBezTo>
                    <a:cubicBezTo>
                      <a:pt x="139" y="277"/>
                      <a:pt x="163" y="251"/>
                      <a:pt x="172" y="223"/>
                    </a:cubicBezTo>
                    <a:cubicBezTo>
                      <a:pt x="181" y="195"/>
                      <a:pt x="166" y="141"/>
                      <a:pt x="187" y="130"/>
                    </a:cubicBezTo>
                    <a:cubicBezTo>
                      <a:pt x="207" y="118"/>
                      <a:pt x="231" y="99"/>
                      <a:pt x="237" y="82"/>
                    </a:cubicBezTo>
                    <a:cubicBezTo>
                      <a:pt x="243" y="65"/>
                      <a:pt x="261" y="50"/>
                      <a:pt x="282" y="48"/>
                    </a:cubicBezTo>
                    <a:cubicBezTo>
                      <a:pt x="302" y="45"/>
                      <a:pt x="320" y="19"/>
                      <a:pt x="326" y="0"/>
                    </a:cubicBezTo>
                  </a:path>
                </a:pathLst>
              </a:custGeom>
              <a:noFill/>
              <a:ln w="6350" cap="flat">
                <a:solidFill>
                  <a:srgbClr val="4BA7D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94" name="Freeform 68"/>
              <p:cNvSpPr>
                <a:spLocks/>
              </p:cNvSpPr>
              <p:nvPr/>
            </p:nvSpPr>
            <p:spPr bwMode="auto">
              <a:xfrm>
                <a:off x="5868988" y="4772025"/>
                <a:ext cx="41275" cy="25400"/>
              </a:xfrm>
              <a:custGeom>
                <a:avLst/>
                <a:gdLst>
                  <a:gd name="T0" fmla="*/ 0 w 99"/>
                  <a:gd name="T1" fmla="*/ 0 h 61"/>
                  <a:gd name="T2" fmla="*/ 99 w 99"/>
                  <a:gd name="T3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99" h="61">
                    <a:moveTo>
                      <a:pt x="0" y="0"/>
                    </a:moveTo>
                    <a:cubicBezTo>
                      <a:pt x="25" y="23"/>
                      <a:pt x="64" y="49"/>
                      <a:pt x="99" y="61"/>
                    </a:cubicBezTo>
                  </a:path>
                </a:pathLst>
              </a:custGeom>
              <a:noFill/>
              <a:ln w="7938" cap="rnd">
                <a:solidFill>
                  <a:srgbClr val="4BA7D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95" name="Freeform 69"/>
              <p:cNvSpPr>
                <a:spLocks/>
              </p:cNvSpPr>
              <p:nvPr/>
            </p:nvSpPr>
            <p:spPr bwMode="auto">
              <a:xfrm>
                <a:off x="5821363" y="4727575"/>
                <a:ext cx="47625" cy="44450"/>
              </a:xfrm>
              <a:custGeom>
                <a:avLst/>
                <a:gdLst>
                  <a:gd name="T0" fmla="*/ 0 w 111"/>
                  <a:gd name="T1" fmla="*/ 0 h 105"/>
                  <a:gd name="T2" fmla="*/ 23 w 111"/>
                  <a:gd name="T3" fmla="*/ 28 h 105"/>
                  <a:gd name="T4" fmla="*/ 89 w 111"/>
                  <a:gd name="T5" fmla="*/ 81 h 105"/>
                  <a:gd name="T6" fmla="*/ 111 w 111"/>
                  <a:gd name="T7" fmla="*/ 105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1" h="105">
                    <a:moveTo>
                      <a:pt x="0" y="0"/>
                    </a:moveTo>
                    <a:cubicBezTo>
                      <a:pt x="7" y="12"/>
                      <a:pt x="14" y="21"/>
                      <a:pt x="23" y="28"/>
                    </a:cubicBezTo>
                    <a:cubicBezTo>
                      <a:pt x="44" y="42"/>
                      <a:pt x="74" y="59"/>
                      <a:pt x="89" y="81"/>
                    </a:cubicBezTo>
                    <a:cubicBezTo>
                      <a:pt x="93" y="88"/>
                      <a:pt x="101" y="96"/>
                      <a:pt x="111" y="105"/>
                    </a:cubicBezTo>
                  </a:path>
                </a:pathLst>
              </a:custGeom>
              <a:noFill/>
              <a:ln w="7938" cap="rnd">
                <a:solidFill>
                  <a:srgbClr val="4BA7D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96" name="Freeform 70"/>
              <p:cNvSpPr>
                <a:spLocks/>
              </p:cNvSpPr>
              <p:nvPr/>
            </p:nvSpPr>
            <p:spPr bwMode="auto">
              <a:xfrm>
                <a:off x="5643563" y="4606925"/>
                <a:ext cx="177800" cy="120650"/>
              </a:xfrm>
              <a:custGeom>
                <a:avLst/>
                <a:gdLst>
                  <a:gd name="T0" fmla="*/ 0 w 421"/>
                  <a:gd name="T1" fmla="*/ 0 h 284"/>
                  <a:gd name="T2" fmla="*/ 91 w 421"/>
                  <a:gd name="T3" fmla="*/ 9 h 284"/>
                  <a:gd name="T4" fmla="*/ 168 w 421"/>
                  <a:gd name="T5" fmla="*/ 48 h 284"/>
                  <a:gd name="T6" fmla="*/ 243 w 421"/>
                  <a:gd name="T7" fmla="*/ 122 h 284"/>
                  <a:gd name="T8" fmla="*/ 323 w 421"/>
                  <a:gd name="T9" fmla="*/ 162 h 284"/>
                  <a:gd name="T10" fmla="*/ 397 w 421"/>
                  <a:gd name="T11" fmla="*/ 232 h 284"/>
                  <a:gd name="T12" fmla="*/ 421 w 421"/>
                  <a:gd name="T13" fmla="*/ 284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1" h="284">
                    <a:moveTo>
                      <a:pt x="0" y="0"/>
                    </a:moveTo>
                    <a:cubicBezTo>
                      <a:pt x="27" y="6"/>
                      <a:pt x="65" y="14"/>
                      <a:pt x="91" y="9"/>
                    </a:cubicBezTo>
                    <a:cubicBezTo>
                      <a:pt x="118" y="3"/>
                      <a:pt x="154" y="23"/>
                      <a:pt x="168" y="48"/>
                    </a:cubicBezTo>
                    <a:cubicBezTo>
                      <a:pt x="183" y="74"/>
                      <a:pt x="225" y="108"/>
                      <a:pt x="243" y="122"/>
                    </a:cubicBezTo>
                    <a:cubicBezTo>
                      <a:pt x="260" y="136"/>
                      <a:pt x="296" y="156"/>
                      <a:pt x="323" y="162"/>
                    </a:cubicBezTo>
                    <a:cubicBezTo>
                      <a:pt x="349" y="167"/>
                      <a:pt x="382" y="196"/>
                      <a:pt x="397" y="232"/>
                    </a:cubicBezTo>
                    <a:cubicBezTo>
                      <a:pt x="405" y="253"/>
                      <a:pt x="412" y="270"/>
                      <a:pt x="421" y="284"/>
                    </a:cubicBezTo>
                  </a:path>
                </a:pathLst>
              </a:custGeom>
              <a:noFill/>
              <a:ln w="7938" cap="rnd">
                <a:solidFill>
                  <a:srgbClr val="4BA7D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97" name="Freeform 71"/>
              <p:cNvSpPr>
                <a:spLocks/>
              </p:cNvSpPr>
              <p:nvPr/>
            </p:nvSpPr>
            <p:spPr bwMode="auto">
              <a:xfrm>
                <a:off x="3929063" y="2917825"/>
                <a:ext cx="171450" cy="230188"/>
              </a:xfrm>
              <a:custGeom>
                <a:avLst/>
                <a:gdLst>
                  <a:gd name="T0" fmla="*/ 0 w 405"/>
                  <a:gd name="T1" fmla="*/ 0 h 546"/>
                  <a:gd name="T2" fmla="*/ 74 w 405"/>
                  <a:gd name="T3" fmla="*/ 48 h 546"/>
                  <a:gd name="T4" fmla="*/ 110 w 405"/>
                  <a:gd name="T5" fmla="*/ 116 h 546"/>
                  <a:gd name="T6" fmla="*/ 98 w 405"/>
                  <a:gd name="T7" fmla="*/ 204 h 546"/>
                  <a:gd name="T8" fmla="*/ 113 w 405"/>
                  <a:gd name="T9" fmla="*/ 280 h 546"/>
                  <a:gd name="T10" fmla="*/ 160 w 405"/>
                  <a:gd name="T11" fmla="*/ 359 h 546"/>
                  <a:gd name="T12" fmla="*/ 288 w 405"/>
                  <a:gd name="T13" fmla="*/ 390 h 546"/>
                  <a:gd name="T14" fmla="*/ 356 w 405"/>
                  <a:gd name="T15" fmla="*/ 438 h 546"/>
                  <a:gd name="T16" fmla="*/ 395 w 405"/>
                  <a:gd name="T17" fmla="*/ 506 h 546"/>
                  <a:gd name="T18" fmla="*/ 405 w 405"/>
                  <a:gd name="T19" fmla="*/ 546 h 5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05" h="546">
                    <a:moveTo>
                      <a:pt x="0" y="0"/>
                    </a:moveTo>
                    <a:cubicBezTo>
                      <a:pt x="21" y="22"/>
                      <a:pt x="54" y="43"/>
                      <a:pt x="74" y="48"/>
                    </a:cubicBezTo>
                    <a:cubicBezTo>
                      <a:pt x="98" y="54"/>
                      <a:pt x="125" y="79"/>
                      <a:pt x="110" y="116"/>
                    </a:cubicBezTo>
                    <a:cubicBezTo>
                      <a:pt x="95" y="153"/>
                      <a:pt x="92" y="172"/>
                      <a:pt x="98" y="204"/>
                    </a:cubicBezTo>
                    <a:cubicBezTo>
                      <a:pt x="104" y="235"/>
                      <a:pt x="113" y="254"/>
                      <a:pt x="113" y="280"/>
                    </a:cubicBezTo>
                    <a:cubicBezTo>
                      <a:pt x="113" y="305"/>
                      <a:pt x="125" y="351"/>
                      <a:pt x="160" y="359"/>
                    </a:cubicBezTo>
                    <a:cubicBezTo>
                      <a:pt x="196" y="368"/>
                      <a:pt x="258" y="373"/>
                      <a:pt x="288" y="390"/>
                    </a:cubicBezTo>
                    <a:cubicBezTo>
                      <a:pt x="317" y="407"/>
                      <a:pt x="341" y="416"/>
                      <a:pt x="356" y="438"/>
                    </a:cubicBezTo>
                    <a:cubicBezTo>
                      <a:pt x="371" y="461"/>
                      <a:pt x="380" y="486"/>
                      <a:pt x="395" y="506"/>
                    </a:cubicBezTo>
                    <a:cubicBezTo>
                      <a:pt x="400" y="514"/>
                      <a:pt x="404" y="529"/>
                      <a:pt x="405" y="546"/>
                    </a:cubicBezTo>
                  </a:path>
                </a:pathLst>
              </a:custGeom>
              <a:noFill/>
              <a:ln w="7938" cap="rnd">
                <a:solidFill>
                  <a:srgbClr val="4BA7D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98" name="Freeform 72"/>
              <p:cNvSpPr>
                <a:spLocks/>
              </p:cNvSpPr>
              <p:nvPr/>
            </p:nvSpPr>
            <p:spPr bwMode="auto">
              <a:xfrm>
                <a:off x="3870325" y="2862263"/>
                <a:ext cx="58738" cy="55563"/>
              </a:xfrm>
              <a:custGeom>
                <a:avLst/>
                <a:gdLst>
                  <a:gd name="T0" fmla="*/ 0 w 140"/>
                  <a:gd name="T1" fmla="*/ 0 h 132"/>
                  <a:gd name="T2" fmla="*/ 3 w 140"/>
                  <a:gd name="T3" fmla="*/ 10 h 132"/>
                  <a:gd name="T4" fmla="*/ 63 w 140"/>
                  <a:gd name="T5" fmla="*/ 75 h 132"/>
                  <a:gd name="T6" fmla="*/ 131 w 140"/>
                  <a:gd name="T7" fmla="*/ 120 h 132"/>
                  <a:gd name="T8" fmla="*/ 140 w 140"/>
                  <a:gd name="T9" fmla="*/ 13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0" h="132">
                    <a:moveTo>
                      <a:pt x="0" y="0"/>
                    </a:moveTo>
                    <a:cubicBezTo>
                      <a:pt x="1" y="3"/>
                      <a:pt x="2" y="7"/>
                      <a:pt x="3" y="10"/>
                    </a:cubicBezTo>
                    <a:cubicBezTo>
                      <a:pt x="12" y="33"/>
                      <a:pt x="39" y="64"/>
                      <a:pt x="63" y="75"/>
                    </a:cubicBezTo>
                    <a:cubicBezTo>
                      <a:pt x="87" y="87"/>
                      <a:pt x="113" y="95"/>
                      <a:pt x="131" y="120"/>
                    </a:cubicBezTo>
                    <a:cubicBezTo>
                      <a:pt x="134" y="124"/>
                      <a:pt x="137" y="128"/>
                      <a:pt x="140" y="132"/>
                    </a:cubicBezTo>
                  </a:path>
                </a:pathLst>
              </a:custGeom>
              <a:noFill/>
              <a:ln w="7938" cap="rnd">
                <a:solidFill>
                  <a:srgbClr val="4BA7D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99" name="Freeform 73"/>
              <p:cNvSpPr>
                <a:spLocks/>
              </p:cNvSpPr>
              <p:nvPr/>
            </p:nvSpPr>
            <p:spPr bwMode="auto">
              <a:xfrm>
                <a:off x="3800475" y="2767013"/>
                <a:ext cx="69850" cy="95250"/>
              </a:xfrm>
              <a:custGeom>
                <a:avLst/>
                <a:gdLst>
                  <a:gd name="T0" fmla="*/ 0 w 164"/>
                  <a:gd name="T1" fmla="*/ 0 h 225"/>
                  <a:gd name="T2" fmla="*/ 38 w 164"/>
                  <a:gd name="T3" fmla="*/ 40 h 225"/>
                  <a:gd name="T4" fmla="*/ 79 w 164"/>
                  <a:gd name="T5" fmla="*/ 97 h 225"/>
                  <a:gd name="T6" fmla="*/ 118 w 164"/>
                  <a:gd name="T7" fmla="*/ 170 h 225"/>
                  <a:gd name="T8" fmla="*/ 164 w 164"/>
                  <a:gd name="T9" fmla="*/ 225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4" h="225">
                    <a:moveTo>
                      <a:pt x="0" y="0"/>
                    </a:moveTo>
                    <a:cubicBezTo>
                      <a:pt x="6" y="20"/>
                      <a:pt x="8" y="29"/>
                      <a:pt x="38" y="40"/>
                    </a:cubicBezTo>
                    <a:cubicBezTo>
                      <a:pt x="68" y="51"/>
                      <a:pt x="77" y="71"/>
                      <a:pt x="79" y="97"/>
                    </a:cubicBezTo>
                    <a:cubicBezTo>
                      <a:pt x="82" y="122"/>
                      <a:pt x="88" y="153"/>
                      <a:pt x="118" y="170"/>
                    </a:cubicBezTo>
                    <a:cubicBezTo>
                      <a:pt x="143" y="184"/>
                      <a:pt x="156" y="205"/>
                      <a:pt x="164" y="225"/>
                    </a:cubicBezTo>
                  </a:path>
                </a:pathLst>
              </a:custGeom>
              <a:noFill/>
              <a:ln w="7938" cap="rnd">
                <a:solidFill>
                  <a:srgbClr val="4BA7D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0" name="Freeform 74"/>
              <p:cNvSpPr>
                <a:spLocks/>
              </p:cNvSpPr>
              <p:nvPr/>
            </p:nvSpPr>
            <p:spPr bwMode="auto">
              <a:xfrm>
                <a:off x="5835650" y="4706938"/>
                <a:ext cx="4763" cy="36513"/>
              </a:xfrm>
              <a:custGeom>
                <a:avLst/>
                <a:gdLst>
                  <a:gd name="T0" fmla="*/ 13 w 13"/>
                  <a:gd name="T1" fmla="*/ 0 h 85"/>
                  <a:gd name="T2" fmla="*/ 12 w 13"/>
                  <a:gd name="T3" fmla="*/ 8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3" h="85">
                    <a:moveTo>
                      <a:pt x="13" y="0"/>
                    </a:moveTo>
                    <a:cubicBezTo>
                      <a:pt x="4" y="17"/>
                      <a:pt x="0" y="62"/>
                      <a:pt x="12" y="85"/>
                    </a:cubicBezTo>
                  </a:path>
                </a:pathLst>
              </a:custGeom>
              <a:noFill/>
              <a:ln w="6350" cap="flat">
                <a:solidFill>
                  <a:srgbClr val="4BA7D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1" name="Freeform 75"/>
              <p:cNvSpPr>
                <a:spLocks/>
              </p:cNvSpPr>
              <p:nvPr/>
            </p:nvSpPr>
            <p:spPr bwMode="auto">
              <a:xfrm>
                <a:off x="5810250" y="4538663"/>
                <a:ext cx="34925" cy="168275"/>
              </a:xfrm>
              <a:custGeom>
                <a:avLst/>
                <a:gdLst>
                  <a:gd name="T0" fmla="*/ 45 w 83"/>
                  <a:gd name="T1" fmla="*/ 0 h 399"/>
                  <a:gd name="T2" fmla="*/ 50 w 83"/>
                  <a:gd name="T3" fmla="*/ 91 h 399"/>
                  <a:gd name="T4" fmla="*/ 15 w 83"/>
                  <a:gd name="T5" fmla="*/ 173 h 399"/>
                  <a:gd name="T6" fmla="*/ 39 w 83"/>
                  <a:gd name="T7" fmla="*/ 249 h 399"/>
                  <a:gd name="T8" fmla="*/ 68 w 83"/>
                  <a:gd name="T9" fmla="*/ 325 h 399"/>
                  <a:gd name="T10" fmla="*/ 71 w 83"/>
                  <a:gd name="T11" fmla="*/ 399 h 3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3" h="399">
                    <a:moveTo>
                      <a:pt x="45" y="0"/>
                    </a:moveTo>
                    <a:cubicBezTo>
                      <a:pt x="60" y="25"/>
                      <a:pt x="65" y="74"/>
                      <a:pt x="50" y="91"/>
                    </a:cubicBezTo>
                    <a:cubicBezTo>
                      <a:pt x="36" y="108"/>
                      <a:pt x="0" y="141"/>
                      <a:pt x="15" y="173"/>
                    </a:cubicBezTo>
                    <a:cubicBezTo>
                      <a:pt x="30" y="204"/>
                      <a:pt x="39" y="224"/>
                      <a:pt x="39" y="249"/>
                    </a:cubicBezTo>
                    <a:cubicBezTo>
                      <a:pt x="39" y="274"/>
                      <a:pt x="53" y="300"/>
                      <a:pt x="68" y="325"/>
                    </a:cubicBezTo>
                    <a:cubicBezTo>
                      <a:pt x="83" y="351"/>
                      <a:pt x="80" y="382"/>
                      <a:pt x="71" y="399"/>
                    </a:cubicBezTo>
                  </a:path>
                </a:pathLst>
              </a:custGeom>
              <a:noFill/>
              <a:ln w="6350" cap="flat">
                <a:solidFill>
                  <a:srgbClr val="4BA7D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2" name="Freeform 76"/>
              <p:cNvSpPr>
                <a:spLocks/>
              </p:cNvSpPr>
              <p:nvPr/>
            </p:nvSpPr>
            <p:spPr bwMode="auto">
              <a:xfrm>
                <a:off x="5068888" y="4327525"/>
                <a:ext cx="112713" cy="352425"/>
              </a:xfrm>
              <a:custGeom>
                <a:avLst/>
                <a:gdLst>
                  <a:gd name="T0" fmla="*/ 266 w 266"/>
                  <a:gd name="T1" fmla="*/ 22 h 837"/>
                  <a:gd name="T2" fmla="*/ 175 w 266"/>
                  <a:gd name="T3" fmla="*/ 34 h 837"/>
                  <a:gd name="T4" fmla="*/ 115 w 266"/>
                  <a:gd name="T5" fmla="*/ 65 h 837"/>
                  <a:gd name="T6" fmla="*/ 59 w 266"/>
                  <a:gd name="T7" fmla="*/ 105 h 837"/>
                  <a:gd name="T8" fmla="*/ 20 w 266"/>
                  <a:gd name="T9" fmla="*/ 159 h 837"/>
                  <a:gd name="T10" fmla="*/ 32 w 266"/>
                  <a:gd name="T11" fmla="*/ 244 h 837"/>
                  <a:gd name="T12" fmla="*/ 95 w 266"/>
                  <a:gd name="T13" fmla="*/ 348 h 837"/>
                  <a:gd name="T14" fmla="*/ 98 w 266"/>
                  <a:gd name="T15" fmla="*/ 476 h 837"/>
                  <a:gd name="T16" fmla="*/ 92 w 266"/>
                  <a:gd name="T17" fmla="*/ 609 h 837"/>
                  <a:gd name="T18" fmla="*/ 112 w 266"/>
                  <a:gd name="T19" fmla="*/ 716 h 837"/>
                  <a:gd name="T20" fmla="*/ 136 w 266"/>
                  <a:gd name="T21" fmla="*/ 815 h 837"/>
                  <a:gd name="T22" fmla="*/ 166 w 266"/>
                  <a:gd name="T23" fmla="*/ 837 h 8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66" h="837">
                    <a:moveTo>
                      <a:pt x="266" y="22"/>
                    </a:moveTo>
                    <a:cubicBezTo>
                      <a:pt x="246" y="1"/>
                      <a:pt x="189" y="0"/>
                      <a:pt x="175" y="34"/>
                    </a:cubicBezTo>
                    <a:cubicBezTo>
                      <a:pt x="168" y="54"/>
                      <a:pt x="142" y="57"/>
                      <a:pt x="115" y="65"/>
                    </a:cubicBezTo>
                    <a:cubicBezTo>
                      <a:pt x="89" y="74"/>
                      <a:pt x="68" y="82"/>
                      <a:pt x="59" y="105"/>
                    </a:cubicBezTo>
                    <a:cubicBezTo>
                      <a:pt x="50" y="128"/>
                      <a:pt x="38" y="148"/>
                      <a:pt x="20" y="159"/>
                    </a:cubicBezTo>
                    <a:cubicBezTo>
                      <a:pt x="3" y="170"/>
                      <a:pt x="0" y="221"/>
                      <a:pt x="32" y="244"/>
                    </a:cubicBezTo>
                    <a:cubicBezTo>
                      <a:pt x="65" y="266"/>
                      <a:pt x="89" y="320"/>
                      <a:pt x="95" y="348"/>
                    </a:cubicBezTo>
                    <a:cubicBezTo>
                      <a:pt x="101" y="377"/>
                      <a:pt x="115" y="447"/>
                      <a:pt x="98" y="476"/>
                    </a:cubicBezTo>
                    <a:cubicBezTo>
                      <a:pt x="80" y="504"/>
                      <a:pt x="74" y="575"/>
                      <a:pt x="92" y="609"/>
                    </a:cubicBezTo>
                    <a:cubicBezTo>
                      <a:pt x="109" y="643"/>
                      <a:pt x="133" y="674"/>
                      <a:pt x="112" y="716"/>
                    </a:cubicBezTo>
                    <a:cubicBezTo>
                      <a:pt x="92" y="759"/>
                      <a:pt x="109" y="801"/>
                      <a:pt x="136" y="815"/>
                    </a:cubicBezTo>
                    <a:cubicBezTo>
                      <a:pt x="145" y="820"/>
                      <a:pt x="156" y="828"/>
                      <a:pt x="166" y="837"/>
                    </a:cubicBezTo>
                  </a:path>
                </a:pathLst>
              </a:custGeom>
              <a:noFill/>
              <a:ln w="4763" cap="rnd">
                <a:solidFill>
                  <a:srgbClr val="4BA7D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3" name="Freeform 77"/>
              <p:cNvSpPr>
                <a:spLocks/>
              </p:cNvSpPr>
              <p:nvPr/>
            </p:nvSpPr>
            <p:spPr bwMode="auto">
              <a:xfrm>
                <a:off x="5140325" y="4679950"/>
                <a:ext cx="46038" cy="44450"/>
              </a:xfrm>
              <a:custGeom>
                <a:avLst/>
                <a:gdLst>
                  <a:gd name="T0" fmla="*/ 0 w 112"/>
                  <a:gd name="T1" fmla="*/ 0 h 106"/>
                  <a:gd name="T2" fmla="*/ 40 w 112"/>
                  <a:gd name="T3" fmla="*/ 57 h 106"/>
                  <a:gd name="T4" fmla="*/ 112 w 112"/>
                  <a:gd name="T5" fmla="*/ 10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2" h="106">
                    <a:moveTo>
                      <a:pt x="0" y="0"/>
                    </a:moveTo>
                    <a:cubicBezTo>
                      <a:pt x="19" y="18"/>
                      <a:pt x="36" y="41"/>
                      <a:pt x="40" y="57"/>
                    </a:cubicBezTo>
                    <a:cubicBezTo>
                      <a:pt x="46" y="83"/>
                      <a:pt x="91" y="103"/>
                      <a:pt x="112" y="106"/>
                    </a:cubicBezTo>
                  </a:path>
                </a:pathLst>
              </a:custGeom>
              <a:noFill/>
              <a:ln w="6350" cap="flat">
                <a:solidFill>
                  <a:srgbClr val="4BA7D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4" name="Freeform 78"/>
              <p:cNvSpPr>
                <a:spLocks/>
              </p:cNvSpPr>
              <p:nvPr/>
            </p:nvSpPr>
            <p:spPr bwMode="auto">
              <a:xfrm>
                <a:off x="4440238" y="3216275"/>
                <a:ext cx="117475" cy="128588"/>
              </a:xfrm>
              <a:custGeom>
                <a:avLst/>
                <a:gdLst>
                  <a:gd name="T0" fmla="*/ 278 w 278"/>
                  <a:gd name="T1" fmla="*/ 0 h 304"/>
                  <a:gd name="T2" fmla="*/ 202 w 278"/>
                  <a:gd name="T3" fmla="*/ 20 h 304"/>
                  <a:gd name="T4" fmla="*/ 147 w 278"/>
                  <a:gd name="T5" fmla="*/ 22 h 304"/>
                  <a:gd name="T6" fmla="*/ 107 w 278"/>
                  <a:gd name="T7" fmla="*/ 32 h 304"/>
                  <a:gd name="T8" fmla="*/ 80 w 278"/>
                  <a:gd name="T9" fmla="*/ 44 h 304"/>
                  <a:gd name="T10" fmla="*/ 73 w 278"/>
                  <a:gd name="T11" fmla="*/ 70 h 304"/>
                  <a:gd name="T12" fmla="*/ 82 w 278"/>
                  <a:gd name="T13" fmla="*/ 95 h 304"/>
                  <a:gd name="T14" fmla="*/ 101 w 278"/>
                  <a:gd name="T15" fmla="*/ 129 h 304"/>
                  <a:gd name="T16" fmla="*/ 113 w 278"/>
                  <a:gd name="T17" fmla="*/ 157 h 304"/>
                  <a:gd name="T18" fmla="*/ 134 w 278"/>
                  <a:gd name="T19" fmla="*/ 207 h 304"/>
                  <a:gd name="T20" fmla="*/ 141 w 278"/>
                  <a:gd name="T21" fmla="*/ 271 h 304"/>
                  <a:gd name="T22" fmla="*/ 104 w 278"/>
                  <a:gd name="T23" fmla="*/ 277 h 304"/>
                  <a:gd name="T24" fmla="*/ 70 w 278"/>
                  <a:gd name="T25" fmla="*/ 275 h 304"/>
                  <a:gd name="T26" fmla="*/ 42 w 278"/>
                  <a:gd name="T27" fmla="*/ 283 h 304"/>
                  <a:gd name="T28" fmla="*/ 0 w 278"/>
                  <a:gd name="T29" fmla="*/ 304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78" h="304">
                    <a:moveTo>
                      <a:pt x="278" y="0"/>
                    </a:moveTo>
                    <a:cubicBezTo>
                      <a:pt x="266" y="13"/>
                      <a:pt x="227" y="25"/>
                      <a:pt x="202" y="20"/>
                    </a:cubicBezTo>
                    <a:cubicBezTo>
                      <a:pt x="177" y="15"/>
                      <a:pt x="159" y="14"/>
                      <a:pt x="147" y="22"/>
                    </a:cubicBezTo>
                    <a:cubicBezTo>
                      <a:pt x="135" y="31"/>
                      <a:pt x="128" y="37"/>
                      <a:pt x="107" y="32"/>
                    </a:cubicBezTo>
                    <a:cubicBezTo>
                      <a:pt x="86" y="27"/>
                      <a:pt x="80" y="32"/>
                      <a:pt x="80" y="44"/>
                    </a:cubicBezTo>
                    <a:cubicBezTo>
                      <a:pt x="80" y="56"/>
                      <a:pt x="82" y="64"/>
                      <a:pt x="73" y="70"/>
                    </a:cubicBezTo>
                    <a:cubicBezTo>
                      <a:pt x="64" y="76"/>
                      <a:pt x="69" y="88"/>
                      <a:pt x="82" y="95"/>
                    </a:cubicBezTo>
                    <a:cubicBezTo>
                      <a:pt x="95" y="102"/>
                      <a:pt x="104" y="119"/>
                      <a:pt x="101" y="129"/>
                    </a:cubicBezTo>
                    <a:cubicBezTo>
                      <a:pt x="98" y="140"/>
                      <a:pt x="104" y="149"/>
                      <a:pt x="113" y="157"/>
                    </a:cubicBezTo>
                    <a:cubicBezTo>
                      <a:pt x="122" y="164"/>
                      <a:pt x="107" y="195"/>
                      <a:pt x="134" y="207"/>
                    </a:cubicBezTo>
                    <a:cubicBezTo>
                      <a:pt x="161" y="218"/>
                      <a:pt x="155" y="258"/>
                      <a:pt x="141" y="271"/>
                    </a:cubicBezTo>
                    <a:cubicBezTo>
                      <a:pt x="128" y="284"/>
                      <a:pt x="116" y="283"/>
                      <a:pt x="104" y="277"/>
                    </a:cubicBezTo>
                    <a:cubicBezTo>
                      <a:pt x="92" y="271"/>
                      <a:pt x="79" y="269"/>
                      <a:pt x="70" y="275"/>
                    </a:cubicBezTo>
                    <a:cubicBezTo>
                      <a:pt x="61" y="281"/>
                      <a:pt x="58" y="285"/>
                      <a:pt x="42" y="283"/>
                    </a:cubicBezTo>
                    <a:cubicBezTo>
                      <a:pt x="26" y="280"/>
                      <a:pt x="8" y="289"/>
                      <a:pt x="0" y="304"/>
                    </a:cubicBezTo>
                  </a:path>
                </a:pathLst>
              </a:custGeom>
              <a:noFill/>
              <a:ln w="4763" cap="rnd">
                <a:solidFill>
                  <a:srgbClr val="4BA7D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5" name="Freeform 79"/>
              <p:cNvSpPr>
                <a:spLocks/>
              </p:cNvSpPr>
              <p:nvPr/>
            </p:nvSpPr>
            <p:spPr bwMode="auto">
              <a:xfrm>
                <a:off x="5189538" y="5403850"/>
                <a:ext cx="42863" cy="47625"/>
              </a:xfrm>
              <a:custGeom>
                <a:avLst/>
                <a:gdLst>
                  <a:gd name="T0" fmla="*/ 102 w 102"/>
                  <a:gd name="T1" fmla="*/ 0 h 112"/>
                  <a:gd name="T2" fmla="*/ 58 w 102"/>
                  <a:gd name="T3" fmla="*/ 33 h 112"/>
                  <a:gd name="T4" fmla="*/ 16 w 102"/>
                  <a:gd name="T5" fmla="*/ 90 h 112"/>
                  <a:gd name="T6" fmla="*/ 0 w 102"/>
                  <a:gd name="T7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2" h="112">
                    <a:moveTo>
                      <a:pt x="102" y="0"/>
                    </a:moveTo>
                    <a:cubicBezTo>
                      <a:pt x="91" y="15"/>
                      <a:pt x="76" y="29"/>
                      <a:pt x="58" y="33"/>
                    </a:cubicBezTo>
                    <a:cubicBezTo>
                      <a:pt x="34" y="39"/>
                      <a:pt x="19" y="73"/>
                      <a:pt x="16" y="90"/>
                    </a:cubicBezTo>
                    <a:cubicBezTo>
                      <a:pt x="15" y="99"/>
                      <a:pt x="9" y="107"/>
                      <a:pt x="0" y="112"/>
                    </a:cubicBezTo>
                  </a:path>
                </a:pathLst>
              </a:custGeom>
              <a:noFill/>
              <a:ln w="4763" cap="rnd">
                <a:solidFill>
                  <a:srgbClr val="4BA7D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6" name="Freeform 80"/>
              <p:cNvSpPr>
                <a:spLocks/>
              </p:cNvSpPr>
              <p:nvPr/>
            </p:nvSpPr>
            <p:spPr bwMode="auto">
              <a:xfrm>
                <a:off x="5232400" y="5308600"/>
                <a:ext cx="296863" cy="95250"/>
              </a:xfrm>
              <a:custGeom>
                <a:avLst/>
                <a:gdLst>
                  <a:gd name="T0" fmla="*/ 689 w 700"/>
                  <a:gd name="T1" fmla="*/ 0 h 227"/>
                  <a:gd name="T2" fmla="*/ 665 w 700"/>
                  <a:gd name="T3" fmla="*/ 60 h 227"/>
                  <a:gd name="T4" fmla="*/ 576 w 700"/>
                  <a:gd name="T5" fmla="*/ 76 h 227"/>
                  <a:gd name="T6" fmla="*/ 478 w 700"/>
                  <a:gd name="T7" fmla="*/ 68 h 227"/>
                  <a:gd name="T8" fmla="*/ 360 w 700"/>
                  <a:gd name="T9" fmla="*/ 35 h 227"/>
                  <a:gd name="T10" fmla="*/ 292 w 700"/>
                  <a:gd name="T11" fmla="*/ 60 h 227"/>
                  <a:gd name="T12" fmla="*/ 199 w 700"/>
                  <a:gd name="T13" fmla="*/ 105 h 227"/>
                  <a:gd name="T14" fmla="*/ 155 w 700"/>
                  <a:gd name="T15" fmla="*/ 153 h 227"/>
                  <a:gd name="T16" fmla="*/ 116 w 700"/>
                  <a:gd name="T17" fmla="*/ 184 h 227"/>
                  <a:gd name="T18" fmla="*/ 69 w 700"/>
                  <a:gd name="T19" fmla="*/ 198 h 227"/>
                  <a:gd name="T20" fmla="*/ 9 w 700"/>
                  <a:gd name="T21" fmla="*/ 212 h 227"/>
                  <a:gd name="T22" fmla="*/ 0 w 700"/>
                  <a:gd name="T23" fmla="*/ 227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00" h="227">
                    <a:moveTo>
                      <a:pt x="689" y="0"/>
                    </a:moveTo>
                    <a:cubicBezTo>
                      <a:pt x="698" y="20"/>
                      <a:pt x="700" y="54"/>
                      <a:pt x="665" y="60"/>
                    </a:cubicBezTo>
                    <a:cubicBezTo>
                      <a:pt x="629" y="65"/>
                      <a:pt x="597" y="68"/>
                      <a:pt x="576" y="76"/>
                    </a:cubicBezTo>
                    <a:cubicBezTo>
                      <a:pt x="555" y="85"/>
                      <a:pt x="502" y="82"/>
                      <a:pt x="478" y="68"/>
                    </a:cubicBezTo>
                    <a:cubicBezTo>
                      <a:pt x="454" y="54"/>
                      <a:pt x="386" y="15"/>
                      <a:pt x="360" y="35"/>
                    </a:cubicBezTo>
                    <a:cubicBezTo>
                      <a:pt x="333" y="54"/>
                      <a:pt x="318" y="60"/>
                      <a:pt x="292" y="60"/>
                    </a:cubicBezTo>
                    <a:cubicBezTo>
                      <a:pt x="265" y="60"/>
                      <a:pt x="214" y="76"/>
                      <a:pt x="199" y="105"/>
                    </a:cubicBezTo>
                    <a:cubicBezTo>
                      <a:pt x="184" y="133"/>
                      <a:pt x="172" y="147"/>
                      <a:pt x="155" y="153"/>
                    </a:cubicBezTo>
                    <a:cubicBezTo>
                      <a:pt x="137" y="159"/>
                      <a:pt x="128" y="170"/>
                      <a:pt x="116" y="184"/>
                    </a:cubicBezTo>
                    <a:cubicBezTo>
                      <a:pt x="104" y="198"/>
                      <a:pt x="89" y="204"/>
                      <a:pt x="69" y="198"/>
                    </a:cubicBezTo>
                    <a:cubicBezTo>
                      <a:pt x="48" y="192"/>
                      <a:pt x="21" y="192"/>
                      <a:pt x="9" y="212"/>
                    </a:cubicBezTo>
                    <a:cubicBezTo>
                      <a:pt x="6" y="217"/>
                      <a:pt x="3" y="222"/>
                      <a:pt x="0" y="227"/>
                    </a:cubicBezTo>
                  </a:path>
                </a:pathLst>
              </a:custGeom>
              <a:noFill/>
              <a:ln w="4763" cap="rnd">
                <a:solidFill>
                  <a:srgbClr val="4BA7D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7" name="Freeform 81"/>
              <p:cNvSpPr>
                <a:spLocks/>
              </p:cNvSpPr>
              <p:nvPr/>
            </p:nvSpPr>
            <p:spPr bwMode="auto">
              <a:xfrm>
                <a:off x="5121275" y="5451475"/>
                <a:ext cx="68263" cy="46038"/>
              </a:xfrm>
              <a:custGeom>
                <a:avLst/>
                <a:gdLst>
                  <a:gd name="T0" fmla="*/ 162 w 162"/>
                  <a:gd name="T1" fmla="*/ 0 h 111"/>
                  <a:gd name="T2" fmla="*/ 134 w 162"/>
                  <a:gd name="T3" fmla="*/ 6 h 111"/>
                  <a:gd name="T4" fmla="*/ 89 w 162"/>
                  <a:gd name="T5" fmla="*/ 46 h 111"/>
                  <a:gd name="T6" fmla="*/ 0 w 162"/>
                  <a:gd name="T7" fmla="*/ 11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2" h="111">
                    <a:moveTo>
                      <a:pt x="162" y="0"/>
                    </a:moveTo>
                    <a:cubicBezTo>
                      <a:pt x="154" y="5"/>
                      <a:pt x="144" y="8"/>
                      <a:pt x="134" y="6"/>
                    </a:cubicBezTo>
                    <a:cubicBezTo>
                      <a:pt x="113" y="3"/>
                      <a:pt x="95" y="20"/>
                      <a:pt x="89" y="46"/>
                    </a:cubicBezTo>
                    <a:cubicBezTo>
                      <a:pt x="83" y="71"/>
                      <a:pt x="45" y="108"/>
                      <a:pt x="0" y="111"/>
                    </a:cubicBezTo>
                  </a:path>
                </a:pathLst>
              </a:custGeom>
              <a:noFill/>
              <a:ln w="4763" cap="rnd">
                <a:solidFill>
                  <a:srgbClr val="4BA7D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8" name="Freeform 82"/>
              <p:cNvSpPr>
                <a:spLocks/>
              </p:cNvSpPr>
              <p:nvPr/>
            </p:nvSpPr>
            <p:spPr bwMode="auto">
              <a:xfrm>
                <a:off x="5121275" y="5486400"/>
                <a:ext cx="334963" cy="115888"/>
              </a:xfrm>
              <a:custGeom>
                <a:avLst/>
                <a:gdLst>
                  <a:gd name="T0" fmla="*/ 784 w 794"/>
                  <a:gd name="T1" fmla="*/ 0 h 273"/>
                  <a:gd name="T2" fmla="*/ 784 w 794"/>
                  <a:gd name="T3" fmla="*/ 38 h 273"/>
                  <a:gd name="T4" fmla="*/ 774 w 794"/>
                  <a:gd name="T5" fmla="*/ 76 h 273"/>
                  <a:gd name="T6" fmla="*/ 765 w 794"/>
                  <a:gd name="T7" fmla="*/ 123 h 273"/>
                  <a:gd name="T8" fmla="*/ 707 w 794"/>
                  <a:gd name="T9" fmla="*/ 154 h 273"/>
                  <a:gd name="T10" fmla="*/ 648 w 794"/>
                  <a:gd name="T11" fmla="*/ 163 h 273"/>
                  <a:gd name="T12" fmla="*/ 606 w 794"/>
                  <a:gd name="T13" fmla="*/ 196 h 273"/>
                  <a:gd name="T14" fmla="*/ 569 w 794"/>
                  <a:gd name="T15" fmla="*/ 225 h 273"/>
                  <a:gd name="T16" fmla="*/ 519 w 794"/>
                  <a:gd name="T17" fmla="*/ 250 h 273"/>
                  <a:gd name="T18" fmla="*/ 433 w 794"/>
                  <a:gd name="T19" fmla="*/ 262 h 273"/>
                  <a:gd name="T20" fmla="*/ 330 w 794"/>
                  <a:gd name="T21" fmla="*/ 245 h 273"/>
                  <a:gd name="T22" fmla="*/ 264 w 794"/>
                  <a:gd name="T23" fmla="*/ 228 h 273"/>
                  <a:gd name="T24" fmla="*/ 208 w 794"/>
                  <a:gd name="T25" fmla="*/ 160 h 273"/>
                  <a:gd name="T26" fmla="*/ 158 w 794"/>
                  <a:gd name="T27" fmla="*/ 112 h 273"/>
                  <a:gd name="T28" fmla="*/ 89 w 794"/>
                  <a:gd name="T29" fmla="*/ 81 h 273"/>
                  <a:gd name="T30" fmla="*/ 39 w 794"/>
                  <a:gd name="T31" fmla="*/ 50 h 273"/>
                  <a:gd name="T32" fmla="*/ 0 w 794"/>
                  <a:gd name="T33" fmla="*/ 26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94" h="273">
                    <a:moveTo>
                      <a:pt x="784" y="0"/>
                    </a:moveTo>
                    <a:cubicBezTo>
                      <a:pt x="794" y="7"/>
                      <a:pt x="790" y="30"/>
                      <a:pt x="784" y="38"/>
                    </a:cubicBezTo>
                    <a:cubicBezTo>
                      <a:pt x="778" y="47"/>
                      <a:pt x="771" y="64"/>
                      <a:pt x="774" y="76"/>
                    </a:cubicBezTo>
                    <a:cubicBezTo>
                      <a:pt x="777" y="88"/>
                      <a:pt x="771" y="108"/>
                      <a:pt x="765" y="123"/>
                    </a:cubicBezTo>
                    <a:cubicBezTo>
                      <a:pt x="759" y="137"/>
                      <a:pt x="726" y="155"/>
                      <a:pt x="707" y="154"/>
                    </a:cubicBezTo>
                    <a:cubicBezTo>
                      <a:pt x="688" y="152"/>
                      <a:pt x="662" y="158"/>
                      <a:pt x="648" y="163"/>
                    </a:cubicBezTo>
                    <a:cubicBezTo>
                      <a:pt x="633" y="168"/>
                      <a:pt x="612" y="185"/>
                      <a:pt x="606" y="196"/>
                    </a:cubicBezTo>
                    <a:cubicBezTo>
                      <a:pt x="600" y="208"/>
                      <a:pt x="582" y="220"/>
                      <a:pt x="569" y="225"/>
                    </a:cubicBezTo>
                    <a:cubicBezTo>
                      <a:pt x="556" y="230"/>
                      <a:pt x="525" y="247"/>
                      <a:pt x="519" y="250"/>
                    </a:cubicBezTo>
                    <a:cubicBezTo>
                      <a:pt x="502" y="262"/>
                      <a:pt x="463" y="273"/>
                      <a:pt x="433" y="262"/>
                    </a:cubicBezTo>
                    <a:cubicBezTo>
                      <a:pt x="404" y="250"/>
                      <a:pt x="356" y="236"/>
                      <a:pt x="330" y="245"/>
                    </a:cubicBezTo>
                    <a:cubicBezTo>
                      <a:pt x="303" y="253"/>
                      <a:pt x="282" y="259"/>
                      <a:pt x="264" y="228"/>
                    </a:cubicBezTo>
                    <a:cubicBezTo>
                      <a:pt x="247" y="197"/>
                      <a:pt x="229" y="168"/>
                      <a:pt x="208" y="160"/>
                    </a:cubicBezTo>
                    <a:cubicBezTo>
                      <a:pt x="187" y="151"/>
                      <a:pt x="169" y="129"/>
                      <a:pt x="158" y="112"/>
                    </a:cubicBezTo>
                    <a:cubicBezTo>
                      <a:pt x="146" y="95"/>
                      <a:pt x="110" y="81"/>
                      <a:pt x="89" y="81"/>
                    </a:cubicBezTo>
                    <a:cubicBezTo>
                      <a:pt x="69" y="81"/>
                      <a:pt x="51" y="69"/>
                      <a:pt x="39" y="50"/>
                    </a:cubicBezTo>
                    <a:cubicBezTo>
                      <a:pt x="32" y="39"/>
                      <a:pt x="17" y="29"/>
                      <a:pt x="0" y="26"/>
                    </a:cubicBezTo>
                  </a:path>
                </a:pathLst>
              </a:custGeom>
              <a:noFill/>
              <a:ln w="4763" cap="rnd">
                <a:solidFill>
                  <a:srgbClr val="4BA7D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9" name="Freeform 83"/>
              <p:cNvSpPr>
                <a:spLocks/>
              </p:cNvSpPr>
              <p:nvPr/>
            </p:nvSpPr>
            <p:spPr bwMode="auto">
              <a:xfrm>
                <a:off x="4281488" y="3344863"/>
                <a:ext cx="158750" cy="73025"/>
              </a:xfrm>
              <a:custGeom>
                <a:avLst/>
                <a:gdLst>
                  <a:gd name="T0" fmla="*/ 377 w 377"/>
                  <a:gd name="T1" fmla="*/ 0 h 174"/>
                  <a:gd name="T2" fmla="*/ 335 w 377"/>
                  <a:gd name="T3" fmla="*/ 31 h 174"/>
                  <a:gd name="T4" fmla="*/ 295 w 377"/>
                  <a:gd name="T5" fmla="*/ 52 h 174"/>
                  <a:gd name="T6" fmla="*/ 264 w 377"/>
                  <a:gd name="T7" fmla="*/ 50 h 174"/>
                  <a:gd name="T8" fmla="*/ 224 w 377"/>
                  <a:gd name="T9" fmla="*/ 58 h 174"/>
                  <a:gd name="T10" fmla="*/ 164 w 377"/>
                  <a:gd name="T11" fmla="*/ 89 h 174"/>
                  <a:gd name="T12" fmla="*/ 121 w 377"/>
                  <a:gd name="T13" fmla="*/ 99 h 174"/>
                  <a:gd name="T14" fmla="*/ 102 w 377"/>
                  <a:gd name="T15" fmla="*/ 97 h 174"/>
                  <a:gd name="T16" fmla="*/ 78 w 377"/>
                  <a:gd name="T17" fmla="*/ 105 h 174"/>
                  <a:gd name="T18" fmla="*/ 62 w 377"/>
                  <a:gd name="T19" fmla="*/ 126 h 174"/>
                  <a:gd name="T20" fmla="*/ 43 w 377"/>
                  <a:gd name="T21" fmla="*/ 144 h 174"/>
                  <a:gd name="T22" fmla="*/ 26 w 377"/>
                  <a:gd name="T23" fmla="*/ 159 h 174"/>
                  <a:gd name="T24" fmla="*/ 0 w 377"/>
                  <a:gd name="T25" fmla="*/ 174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77" h="174">
                    <a:moveTo>
                      <a:pt x="377" y="0"/>
                    </a:moveTo>
                    <a:cubicBezTo>
                      <a:pt x="369" y="15"/>
                      <a:pt x="364" y="33"/>
                      <a:pt x="335" y="31"/>
                    </a:cubicBezTo>
                    <a:cubicBezTo>
                      <a:pt x="305" y="29"/>
                      <a:pt x="299" y="44"/>
                      <a:pt x="295" y="52"/>
                    </a:cubicBezTo>
                    <a:cubicBezTo>
                      <a:pt x="290" y="61"/>
                      <a:pt x="274" y="62"/>
                      <a:pt x="264" y="50"/>
                    </a:cubicBezTo>
                    <a:cubicBezTo>
                      <a:pt x="253" y="38"/>
                      <a:pt x="234" y="42"/>
                      <a:pt x="224" y="58"/>
                    </a:cubicBezTo>
                    <a:cubicBezTo>
                      <a:pt x="213" y="75"/>
                      <a:pt x="192" y="92"/>
                      <a:pt x="164" y="89"/>
                    </a:cubicBezTo>
                    <a:cubicBezTo>
                      <a:pt x="136" y="87"/>
                      <a:pt x="126" y="89"/>
                      <a:pt x="121" y="99"/>
                    </a:cubicBezTo>
                    <a:cubicBezTo>
                      <a:pt x="117" y="108"/>
                      <a:pt x="108" y="109"/>
                      <a:pt x="102" y="97"/>
                    </a:cubicBezTo>
                    <a:cubicBezTo>
                      <a:pt x="96" y="86"/>
                      <a:pt x="78" y="90"/>
                      <a:pt x="78" y="105"/>
                    </a:cubicBezTo>
                    <a:cubicBezTo>
                      <a:pt x="78" y="119"/>
                      <a:pt x="75" y="125"/>
                      <a:pt x="62" y="126"/>
                    </a:cubicBezTo>
                    <a:cubicBezTo>
                      <a:pt x="49" y="127"/>
                      <a:pt x="46" y="133"/>
                      <a:pt x="43" y="144"/>
                    </a:cubicBezTo>
                    <a:cubicBezTo>
                      <a:pt x="40" y="155"/>
                      <a:pt x="35" y="160"/>
                      <a:pt x="26" y="159"/>
                    </a:cubicBezTo>
                    <a:cubicBezTo>
                      <a:pt x="17" y="158"/>
                      <a:pt x="4" y="162"/>
                      <a:pt x="0" y="174"/>
                    </a:cubicBezTo>
                  </a:path>
                </a:pathLst>
              </a:custGeom>
              <a:noFill/>
              <a:ln w="6350" cap="flat">
                <a:solidFill>
                  <a:srgbClr val="4BA7D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0" name="Freeform 84"/>
              <p:cNvSpPr>
                <a:spLocks/>
              </p:cNvSpPr>
              <p:nvPr/>
            </p:nvSpPr>
            <p:spPr bwMode="auto">
              <a:xfrm>
                <a:off x="4751388" y="2982913"/>
                <a:ext cx="361950" cy="98425"/>
              </a:xfrm>
              <a:custGeom>
                <a:avLst/>
                <a:gdLst>
                  <a:gd name="T0" fmla="*/ 828 w 857"/>
                  <a:gd name="T1" fmla="*/ 226 h 234"/>
                  <a:gd name="T2" fmla="*/ 829 w 857"/>
                  <a:gd name="T3" fmla="*/ 191 h 234"/>
                  <a:gd name="T4" fmla="*/ 824 w 857"/>
                  <a:gd name="T5" fmla="*/ 156 h 234"/>
                  <a:gd name="T6" fmla="*/ 850 w 857"/>
                  <a:gd name="T7" fmla="*/ 119 h 234"/>
                  <a:gd name="T8" fmla="*/ 845 w 857"/>
                  <a:gd name="T9" fmla="*/ 84 h 234"/>
                  <a:gd name="T10" fmla="*/ 817 w 857"/>
                  <a:gd name="T11" fmla="*/ 43 h 234"/>
                  <a:gd name="T12" fmla="*/ 777 w 857"/>
                  <a:gd name="T13" fmla="*/ 16 h 234"/>
                  <a:gd name="T14" fmla="*/ 731 w 857"/>
                  <a:gd name="T15" fmla="*/ 17 h 234"/>
                  <a:gd name="T16" fmla="*/ 686 w 857"/>
                  <a:gd name="T17" fmla="*/ 42 h 234"/>
                  <a:gd name="T18" fmla="*/ 643 w 857"/>
                  <a:gd name="T19" fmla="*/ 57 h 234"/>
                  <a:gd name="T20" fmla="*/ 617 w 857"/>
                  <a:gd name="T21" fmla="*/ 79 h 234"/>
                  <a:gd name="T22" fmla="*/ 584 w 857"/>
                  <a:gd name="T23" fmla="*/ 99 h 234"/>
                  <a:gd name="T24" fmla="*/ 559 w 857"/>
                  <a:gd name="T25" fmla="*/ 112 h 234"/>
                  <a:gd name="T26" fmla="*/ 525 w 857"/>
                  <a:gd name="T27" fmla="*/ 142 h 234"/>
                  <a:gd name="T28" fmla="*/ 471 w 857"/>
                  <a:gd name="T29" fmla="*/ 161 h 234"/>
                  <a:gd name="T30" fmla="*/ 430 w 857"/>
                  <a:gd name="T31" fmla="*/ 186 h 234"/>
                  <a:gd name="T32" fmla="*/ 382 w 857"/>
                  <a:gd name="T33" fmla="*/ 212 h 234"/>
                  <a:gd name="T34" fmla="*/ 324 w 857"/>
                  <a:gd name="T35" fmla="*/ 210 h 234"/>
                  <a:gd name="T36" fmla="*/ 262 w 857"/>
                  <a:gd name="T37" fmla="*/ 212 h 234"/>
                  <a:gd name="T38" fmla="*/ 216 w 857"/>
                  <a:gd name="T39" fmla="*/ 219 h 234"/>
                  <a:gd name="T40" fmla="*/ 164 w 857"/>
                  <a:gd name="T41" fmla="*/ 209 h 234"/>
                  <a:gd name="T42" fmla="*/ 120 w 857"/>
                  <a:gd name="T43" fmla="*/ 167 h 234"/>
                  <a:gd name="T44" fmla="*/ 78 w 857"/>
                  <a:gd name="T45" fmla="*/ 133 h 234"/>
                  <a:gd name="T46" fmla="*/ 44 w 857"/>
                  <a:gd name="T47" fmla="*/ 99 h 234"/>
                  <a:gd name="T48" fmla="*/ 20 w 857"/>
                  <a:gd name="T49" fmla="*/ 54 h 234"/>
                  <a:gd name="T50" fmla="*/ 0 w 857"/>
                  <a:gd name="T51" fmla="*/ 17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57" h="234">
                    <a:moveTo>
                      <a:pt x="828" y="226"/>
                    </a:moveTo>
                    <a:cubicBezTo>
                      <a:pt x="838" y="214"/>
                      <a:pt x="850" y="193"/>
                      <a:pt x="829" y="191"/>
                    </a:cubicBezTo>
                    <a:cubicBezTo>
                      <a:pt x="808" y="190"/>
                      <a:pt x="805" y="164"/>
                      <a:pt x="824" y="156"/>
                    </a:cubicBezTo>
                    <a:cubicBezTo>
                      <a:pt x="844" y="147"/>
                      <a:pt x="857" y="130"/>
                      <a:pt x="850" y="119"/>
                    </a:cubicBezTo>
                    <a:cubicBezTo>
                      <a:pt x="842" y="108"/>
                      <a:pt x="841" y="95"/>
                      <a:pt x="845" y="84"/>
                    </a:cubicBezTo>
                    <a:cubicBezTo>
                      <a:pt x="850" y="74"/>
                      <a:pt x="847" y="46"/>
                      <a:pt x="817" y="43"/>
                    </a:cubicBezTo>
                    <a:cubicBezTo>
                      <a:pt x="787" y="39"/>
                      <a:pt x="781" y="29"/>
                      <a:pt x="777" y="16"/>
                    </a:cubicBezTo>
                    <a:cubicBezTo>
                      <a:pt x="772" y="2"/>
                      <a:pt x="740" y="0"/>
                      <a:pt x="731" y="17"/>
                    </a:cubicBezTo>
                    <a:cubicBezTo>
                      <a:pt x="722" y="33"/>
                      <a:pt x="704" y="45"/>
                      <a:pt x="686" y="42"/>
                    </a:cubicBezTo>
                    <a:cubicBezTo>
                      <a:pt x="669" y="38"/>
                      <a:pt x="649" y="45"/>
                      <a:pt x="643" y="57"/>
                    </a:cubicBezTo>
                    <a:cubicBezTo>
                      <a:pt x="637" y="69"/>
                      <a:pt x="633" y="76"/>
                      <a:pt x="617" y="79"/>
                    </a:cubicBezTo>
                    <a:cubicBezTo>
                      <a:pt x="600" y="81"/>
                      <a:pt x="597" y="100"/>
                      <a:pt x="584" y="99"/>
                    </a:cubicBezTo>
                    <a:cubicBezTo>
                      <a:pt x="571" y="98"/>
                      <a:pt x="565" y="102"/>
                      <a:pt x="559" y="112"/>
                    </a:cubicBezTo>
                    <a:cubicBezTo>
                      <a:pt x="553" y="121"/>
                      <a:pt x="550" y="134"/>
                      <a:pt x="525" y="142"/>
                    </a:cubicBezTo>
                    <a:cubicBezTo>
                      <a:pt x="500" y="149"/>
                      <a:pt x="488" y="153"/>
                      <a:pt x="471" y="161"/>
                    </a:cubicBezTo>
                    <a:cubicBezTo>
                      <a:pt x="455" y="168"/>
                      <a:pt x="442" y="171"/>
                      <a:pt x="430" y="186"/>
                    </a:cubicBezTo>
                    <a:cubicBezTo>
                      <a:pt x="418" y="200"/>
                      <a:pt x="402" y="215"/>
                      <a:pt x="382" y="212"/>
                    </a:cubicBezTo>
                    <a:cubicBezTo>
                      <a:pt x="363" y="208"/>
                      <a:pt x="344" y="205"/>
                      <a:pt x="324" y="210"/>
                    </a:cubicBezTo>
                    <a:cubicBezTo>
                      <a:pt x="305" y="216"/>
                      <a:pt x="280" y="215"/>
                      <a:pt x="262" y="212"/>
                    </a:cubicBezTo>
                    <a:cubicBezTo>
                      <a:pt x="244" y="208"/>
                      <a:pt x="227" y="213"/>
                      <a:pt x="216" y="219"/>
                    </a:cubicBezTo>
                    <a:cubicBezTo>
                      <a:pt x="206" y="225"/>
                      <a:pt x="175" y="234"/>
                      <a:pt x="164" y="209"/>
                    </a:cubicBezTo>
                    <a:cubicBezTo>
                      <a:pt x="154" y="184"/>
                      <a:pt x="133" y="171"/>
                      <a:pt x="120" y="167"/>
                    </a:cubicBezTo>
                    <a:cubicBezTo>
                      <a:pt x="106" y="162"/>
                      <a:pt x="84" y="145"/>
                      <a:pt x="78" y="133"/>
                    </a:cubicBezTo>
                    <a:cubicBezTo>
                      <a:pt x="72" y="121"/>
                      <a:pt x="60" y="106"/>
                      <a:pt x="44" y="99"/>
                    </a:cubicBezTo>
                    <a:cubicBezTo>
                      <a:pt x="28" y="92"/>
                      <a:pt x="20" y="69"/>
                      <a:pt x="20" y="54"/>
                    </a:cubicBezTo>
                    <a:cubicBezTo>
                      <a:pt x="20" y="38"/>
                      <a:pt x="16" y="20"/>
                      <a:pt x="0" y="17"/>
                    </a:cubicBezTo>
                  </a:path>
                </a:pathLst>
              </a:custGeom>
              <a:noFill/>
              <a:ln w="4763" cap="rnd">
                <a:solidFill>
                  <a:srgbClr val="4BA7D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1" name="Freeform 85"/>
              <p:cNvSpPr>
                <a:spLocks/>
              </p:cNvSpPr>
              <p:nvPr/>
            </p:nvSpPr>
            <p:spPr bwMode="auto">
              <a:xfrm>
                <a:off x="5429250" y="4237038"/>
                <a:ext cx="19050" cy="101600"/>
              </a:xfrm>
              <a:custGeom>
                <a:avLst/>
                <a:gdLst>
                  <a:gd name="T0" fmla="*/ 3 w 46"/>
                  <a:gd name="T1" fmla="*/ 241 h 241"/>
                  <a:gd name="T2" fmla="*/ 19 w 46"/>
                  <a:gd name="T3" fmla="*/ 184 h 241"/>
                  <a:gd name="T4" fmla="*/ 34 w 46"/>
                  <a:gd name="T5" fmla="*/ 131 h 241"/>
                  <a:gd name="T6" fmla="*/ 26 w 46"/>
                  <a:gd name="T7" fmla="*/ 81 h 241"/>
                  <a:gd name="T8" fmla="*/ 17 w 46"/>
                  <a:gd name="T9" fmla="*/ 0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241">
                    <a:moveTo>
                      <a:pt x="3" y="241"/>
                    </a:moveTo>
                    <a:cubicBezTo>
                      <a:pt x="0" y="231"/>
                      <a:pt x="6" y="200"/>
                      <a:pt x="19" y="184"/>
                    </a:cubicBezTo>
                    <a:cubicBezTo>
                      <a:pt x="32" y="167"/>
                      <a:pt x="40" y="146"/>
                      <a:pt x="34" y="131"/>
                    </a:cubicBezTo>
                    <a:cubicBezTo>
                      <a:pt x="28" y="116"/>
                      <a:pt x="19" y="93"/>
                      <a:pt x="26" y="81"/>
                    </a:cubicBezTo>
                    <a:cubicBezTo>
                      <a:pt x="34" y="70"/>
                      <a:pt x="46" y="18"/>
                      <a:pt x="17" y="0"/>
                    </a:cubicBezTo>
                  </a:path>
                </a:pathLst>
              </a:custGeom>
              <a:noFill/>
              <a:ln w="6350" cap="flat">
                <a:solidFill>
                  <a:srgbClr val="4BA7D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2" name="Freeform 86"/>
              <p:cNvSpPr>
                <a:spLocks/>
              </p:cNvSpPr>
              <p:nvPr/>
            </p:nvSpPr>
            <p:spPr bwMode="auto">
              <a:xfrm>
                <a:off x="5343525" y="4059238"/>
                <a:ext cx="112713" cy="114300"/>
              </a:xfrm>
              <a:custGeom>
                <a:avLst/>
                <a:gdLst>
                  <a:gd name="T0" fmla="*/ 265 w 265"/>
                  <a:gd name="T1" fmla="*/ 269 h 269"/>
                  <a:gd name="T2" fmla="*/ 254 w 265"/>
                  <a:gd name="T3" fmla="*/ 233 h 269"/>
                  <a:gd name="T4" fmla="*/ 248 w 265"/>
                  <a:gd name="T5" fmla="*/ 203 h 269"/>
                  <a:gd name="T6" fmla="*/ 234 w 265"/>
                  <a:gd name="T7" fmla="*/ 183 h 269"/>
                  <a:gd name="T8" fmla="*/ 213 w 265"/>
                  <a:gd name="T9" fmla="*/ 173 h 269"/>
                  <a:gd name="T10" fmla="*/ 178 w 265"/>
                  <a:gd name="T11" fmla="*/ 165 h 269"/>
                  <a:gd name="T12" fmla="*/ 154 w 265"/>
                  <a:gd name="T13" fmla="*/ 142 h 269"/>
                  <a:gd name="T14" fmla="*/ 142 w 265"/>
                  <a:gd name="T15" fmla="*/ 119 h 269"/>
                  <a:gd name="T16" fmla="*/ 126 w 265"/>
                  <a:gd name="T17" fmla="*/ 91 h 269"/>
                  <a:gd name="T18" fmla="*/ 93 w 265"/>
                  <a:gd name="T19" fmla="*/ 60 h 269"/>
                  <a:gd name="T20" fmla="*/ 64 w 265"/>
                  <a:gd name="T21" fmla="*/ 32 h 269"/>
                  <a:gd name="T22" fmla="*/ 0 w 265"/>
                  <a:gd name="T23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65" h="269">
                    <a:moveTo>
                      <a:pt x="265" y="269"/>
                    </a:moveTo>
                    <a:cubicBezTo>
                      <a:pt x="251" y="258"/>
                      <a:pt x="248" y="244"/>
                      <a:pt x="254" y="233"/>
                    </a:cubicBezTo>
                    <a:cubicBezTo>
                      <a:pt x="259" y="222"/>
                      <a:pt x="258" y="206"/>
                      <a:pt x="248" y="203"/>
                    </a:cubicBezTo>
                    <a:cubicBezTo>
                      <a:pt x="237" y="201"/>
                      <a:pt x="230" y="193"/>
                      <a:pt x="234" y="183"/>
                    </a:cubicBezTo>
                    <a:cubicBezTo>
                      <a:pt x="239" y="174"/>
                      <a:pt x="225" y="165"/>
                      <a:pt x="213" y="173"/>
                    </a:cubicBezTo>
                    <a:cubicBezTo>
                      <a:pt x="202" y="180"/>
                      <a:pt x="184" y="176"/>
                      <a:pt x="178" y="165"/>
                    </a:cubicBezTo>
                    <a:cubicBezTo>
                      <a:pt x="172" y="155"/>
                      <a:pt x="166" y="144"/>
                      <a:pt x="154" y="142"/>
                    </a:cubicBezTo>
                    <a:cubicBezTo>
                      <a:pt x="142" y="139"/>
                      <a:pt x="138" y="129"/>
                      <a:pt x="142" y="119"/>
                    </a:cubicBezTo>
                    <a:cubicBezTo>
                      <a:pt x="147" y="110"/>
                      <a:pt x="142" y="95"/>
                      <a:pt x="126" y="91"/>
                    </a:cubicBezTo>
                    <a:cubicBezTo>
                      <a:pt x="110" y="86"/>
                      <a:pt x="95" y="70"/>
                      <a:pt x="93" y="60"/>
                    </a:cubicBezTo>
                    <a:cubicBezTo>
                      <a:pt x="92" y="49"/>
                      <a:pt x="80" y="32"/>
                      <a:pt x="64" y="32"/>
                    </a:cubicBezTo>
                    <a:cubicBezTo>
                      <a:pt x="47" y="32"/>
                      <a:pt x="10" y="22"/>
                      <a:pt x="0" y="0"/>
                    </a:cubicBezTo>
                  </a:path>
                </a:pathLst>
              </a:custGeom>
              <a:noFill/>
              <a:ln w="6350" cap="flat">
                <a:solidFill>
                  <a:srgbClr val="4BA7D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3" name="Freeform 87"/>
              <p:cNvSpPr>
                <a:spLocks/>
              </p:cNvSpPr>
              <p:nvPr/>
            </p:nvSpPr>
            <p:spPr bwMode="auto">
              <a:xfrm>
                <a:off x="4568825" y="2813050"/>
                <a:ext cx="182563" cy="177800"/>
              </a:xfrm>
              <a:custGeom>
                <a:avLst/>
                <a:gdLst>
                  <a:gd name="T0" fmla="*/ 434 w 434"/>
                  <a:gd name="T1" fmla="*/ 421 h 421"/>
                  <a:gd name="T2" fmla="*/ 395 w 434"/>
                  <a:gd name="T3" fmla="*/ 393 h 421"/>
                  <a:gd name="T4" fmla="*/ 352 w 434"/>
                  <a:gd name="T5" fmla="*/ 381 h 421"/>
                  <a:gd name="T6" fmla="*/ 284 w 434"/>
                  <a:gd name="T7" fmla="*/ 371 h 421"/>
                  <a:gd name="T8" fmla="*/ 221 w 434"/>
                  <a:gd name="T9" fmla="*/ 346 h 421"/>
                  <a:gd name="T10" fmla="*/ 155 w 434"/>
                  <a:gd name="T11" fmla="*/ 322 h 421"/>
                  <a:gd name="T12" fmla="*/ 140 w 434"/>
                  <a:gd name="T13" fmla="*/ 288 h 421"/>
                  <a:gd name="T14" fmla="*/ 135 w 434"/>
                  <a:gd name="T15" fmla="*/ 251 h 421"/>
                  <a:gd name="T16" fmla="*/ 137 w 434"/>
                  <a:gd name="T17" fmla="*/ 213 h 421"/>
                  <a:gd name="T18" fmla="*/ 121 w 434"/>
                  <a:gd name="T19" fmla="*/ 187 h 421"/>
                  <a:gd name="T20" fmla="*/ 88 w 434"/>
                  <a:gd name="T21" fmla="*/ 153 h 421"/>
                  <a:gd name="T22" fmla="*/ 58 w 434"/>
                  <a:gd name="T23" fmla="*/ 118 h 421"/>
                  <a:gd name="T24" fmla="*/ 41 w 434"/>
                  <a:gd name="T25" fmla="*/ 56 h 421"/>
                  <a:gd name="T26" fmla="*/ 23 w 434"/>
                  <a:gd name="T27" fmla="*/ 25 h 421"/>
                  <a:gd name="T28" fmla="*/ 0 w 434"/>
                  <a:gd name="T29" fmla="*/ 0 h 4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34" h="421">
                    <a:moveTo>
                      <a:pt x="434" y="421"/>
                    </a:moveTo>
                    <a:cubicBezTo>
                      <a:pt x="418" y="417"/>
                      <a:pt x="399" y="408"/>
                      <a:pt x="395" y="393"/>
                    </a:cubicBezTo>
                    <a:cubicBezTo>
                      <a:pt x="391" y="379"/>
                      <a:pt x="377" y="372"/>
                      <a:pt x="352" y="381"/>
                    </a:cubicBezTo>
                    <a:cubicBezTo>
                      <a:pt x="327" y="391"/>
                      <a:pt x="297" y="384"/>
                      <a:pt x="284" y="371"/>
                    </a:cubicBezTo>
                    <a:cubicBezTo>
                      <a:pt x="270" y="358"/>
                      <a:pt x="254" y="342"/>
                      <a:pt x="221" y="346"/>
                    </a:cubicBezTo>
                    <a:cubicBezTo>
                      <a:pt x="189" y="349"/>
                      <a:pt x="155" y="335"/>
                      <a:pt x="155" y="322"/>
                    </a:cubicBezTo>
                    <a:cubicBezTo>
                      <a:pt x="155" y="309"/>
                      <a:pt x="149" y="295"/>
                      <a:pt x="140" y="288"/>
                    </a:cubicBezTo>
                    <a:cubicBezTo>
                      <a:pt x="131" y="280"/>
                      <a:pt x="131" y="264"/>
                      <a:pt x="135" y="251"/>
                    </a:cubicBezTo>
                    <a:cubicBezTo>
                      <a:pt x="140" y="238"/>
                      <a:pt x="146" y="223"/>
                      <a:pt x="137" y="213"/>
                    </a:cubicBezTo>
                    <a:cubicBezTo>
                      <a:pt x="128" y="202"/>
                      <a:pt x="122" y="197"/>
                      <a:pt x="121" y="187"/>
                    </a:cubicBezTo>
                    <a:cubicBezTo>
                      <a:pt x="119" y="176"/>
                      <a:pt x="101" y="159"/>
                      <a:pt x="88" y="153"/>
                    </a:cubicBezTo>
                    <a:cubicBezTo>
                      <a:pt x="75" y="147"/>
                      <a:pt x="55" y="135"/>
                      <a:pt x="58" y="118"/>
                    </a:cubicBezTo>
                    <a:cubicBezTo>
                      <a:pt x="61" y="100"/>
                      <a:pt x="58" y="63"/>
                      <a:pt x="41" y="56"/>
                    </a:cubicBezTo>
                    <a:cubicBezTo>
                      <a:pt x="23" y="49"/>
                      <a:pt x="27" y="33"/>
                      <a:pt x="23" y="25"/>
                    </a:cubicBezTo>
                    <a:cubicBezTo>
                      <a:pt x="18" y="17"/>
                      <a:pt x="14" y="5"/>
                      <a:pt x="0" y="0"/>
                    </a:cubicBezTo>
                  </a:path>
                </a:pathLst>
              </a:custGeom>
              <a:noFill/>
              <a:ln w="6350" cap="flat">
                <a:solidFill>
                  <a:srgbClr val="4BA7D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4" name="Freeform 88"/>
              <p:cNvSpPr>
                <a:spLocks/>
              </p:cNvSpPr>
              <p:nvPr/>
            </p:nvSpPr>
            <p:spPr bwMode="auto">
              <a:xfrm>
                <a:off x="5245100" y="4097338"/>
                <a:ext cx="88900" cy="263525"/>
              </a:xfrm>
              <a:custGeom>
                <a:avLst/>
                <a:gdLst>
                  <a:gd name="T0" fmla="*/ 119 w 211"/>
                  <a:gd name="T1" fmla="*/ 625 h 625"/>
                  <a:gd name="T2" fmla="*/ 73 w 211"/>
                  <a:gd name="T3" fmla="*/ 582 h 625"/>
                  <a:gd name="T4" fmla="*/ 47 w 211"/>
                  <a:gd name="T5" fmla="*/ 540 h 625"/>
                  <a:gd name="T6" fmla="*/ 27 w 211"/>
                  <a:gd name="T7" fmla="*/ 483 h 625"/>
                  <a:gd name="T8" fmla="*/ 15 w 211"/>
                  <a:gd name="T9" fmla="*/ 398 h 625"/>
                  <a:gd name="T10" fmla="*/ 30 w 211"/>
                  <a:gd name="T11" fmla="*/ 325 h 625"/>
                  <a:gd name="T12" fmla="*/ 65 w 211"/>
                  <a:gd name="T13" fmla="*/ 282 h 625"/>
                  <a:gd name="T14" fmla="*/ 125 w 211"/>
                  <a:gd name="T15" fmla="*/ 200 h 625"/>
                  <a:gd name="T16" fmla="*/ 157 w 211"/>
                  <a:gd name="T17" fmla="*/ 127 h 625"/>
                  <a:gd name="T18" fmla="*/ 199 w 211"/>
                  <a:gd name="T19" fmla="*/ 47 h 625"/>
                  <a:gd name="T20" fmla="*/ 199 w 211"/>
                  <a:gd name="T21" fmla="*/ 0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1" h="625">
                    <a:moveTo>
                      <a:pt x="119" y="625"/>
                    </a:moveTo>
                    <a:cubicBezTo>
                      <a:pt x="116" y="602"/>
                      <a:pt x="103" y="588"/>
                      <a:pt x="73" y="582"/>
                    </a:cubicBezTo>
                    <a:cubicBezTo>
                      <a:pt x="44" y="577"/>
                      <a:pt x="41" y="562"/>
                      <a:pt x="47" y="540"/>
                    </a:cubicBezTo>
                    <a:cubicBezTo>
                      <a:pt x="53" y="517"/>
                      <a:pt x="47" y="509"/>
                      <a:pt x="27" y="483"/>
                    </a:cubicBezTo>
                    <a:cubicBezTo>
                      <a:pt x="6" y="458"/>
                      <a:pt x="0" y="418"/>
                      <a:pt x="15" y="398"/>
                    </a:cubicBezTo>
                    <a:cubicBezTo>
                      <a:pt x="30" y="378"/>
                      <a:pt x="36" y="353"/>
                      <a:pt x="30" y="325"/>
                    </a:cubicBezTo>
                    <a:cubicBezTo>
                      <a:pt x="24" y="296"/>
                      <a:pt x="44" y="288"/>
                      <a:pt x="65" y="282"/>
                    </a:cubicBezTo>
                    <a:cubicBezTo>
                      <a:pt x="86" y="277"/>
                      <a:pt x="125" y="231"/>
                      <a:pt x="125" y="200"/>
                    </a:cubicBezTo>
                    <a:cubicBezTo>
                      <a:pt x="125" y="169"/>
                      <a:pt x="133" y="144"/>
                      <a:pt x="157" y="127"/>
                    </a:cubicBezTo>
                    <a:cubicBezTo>
                      <a:pt x="181" y="110"/>
                      <a:pt x="211" y="79"/>
                      <a:pt x="199" y="47"/>
                    </a:cubicBezTo>
                    <a:cubicBezTo>
                      <a:pt x="193" y="32"/>
                      <a:pt x="194" y="15"/>
                      <a:pt x="199" y="0"/>
                    </a:cubicBezTo>
                  </a:path>
                </a:pathLst>
              </a:custGeom>
              <a:noFill/>
              <a:ln w="4763" cap="rnd">
                <a:solidFill>
                  <a:srgbClr val="4BA7D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5" name="Freeform 89"/>
              <p:cNvSpPr>
                <a:spLocks/>
              </p:cNvSpPr>
              <p:nvPr/>
            </p:nvSpPr>
            <p:spPr bwMode="auto">
              <a:xfrm>
                <a:off x="5430838" y="4205288"/>
                <a:ext cx="222250" cy="190500"/>
              </a:xfrm>
              <a:custGeom>
                <a:avLst/>
                <a:gdLst>
                  <a:gd name="T0" fmla="*/ 402 w 528"/>
                  <a:gd name="T1" fmla="*/ 0 h 449"/>
                  <a:gd name="T2" fmla="*/ 416 w 528"/>
                  <a:gd name="T3" fmla="*/ 33 h 449"/>
                  <a:gd name="T4" fmla="*/ 433 w 528"/>
                  <a:gd name="T5" fmla="*/ 62 h 449"/>
                  <a:gd name="T6" fmla="*/ 488 w 528"/>
                  <a:gd name="T7" fmla="*/ 90 h 449"/>
                  <a:gd name="T8" fmla="*/ 514 w 528"/>
                  <a:gd name="T9" fmla="*/ 110 h 449"/>
                  <a:gd name="T10" fmla="*/ 496 w 528"/>
                  <a:gd name="T11" fmla="*/ 139 h 449"/>
                  <a:gd name="T12" fmla="*/ 483 w 528"/>
                  <a:gd name="T13" fmla="*/ 161 h 449"/>
                  <a:gd name="T14" fmla="*/ 448 w 528"/>
                  <a:gd name="T15" fmla="*/ 184 h 449"/>
                  <a:gd name="T16" fmla="*/ 410 w 528"/>
                  <a:gd name="T17" fmla="*/ 197 h 449"/>
                  <a:gd name="T18" fmla="*/ 385 w 528"/>
                  <a:gd name="T19" fmla="*/ 223 h 449"/>
                  <a:gd name="T20" fmla="*/ 366 w 528"/>
                  <a:gd name="T21" fmla="*/ 241 h 449"/>
                  <a:gd name="T22" fmla="*/ 320 w 528"/>
                  <a:gd name="T23" fmla="*/ 271 h 449"/>
                  <a:gd name="T24" fmla="*/ 284 w 528"/>
                  <a:gd name="T25" fmla="*/ 313 h 449"/>
                  <a:gd name="T26" fmla="*/ 240 w 528"/>
                  <a:gd name="T27" fmla="*/ 336 h 449"/>
                  <a:gd name="T28" fmla="*/ 209 w 528"/>
                  <a:gd name="T29" fmla="*/ 350 h 449"/>
                  <a:gd name="T30" fmla="*/ 194 w 528"/>
                  <a:gd name="T31" fmla="*/ 367 h 449"/>
                  <a:gd name="T32" fmla="*/ 173 w 528"/>
                  <a:gd name="T33" fmla="*/ 407 h 449"/>
                  <a:gd name="T34" fmla="*/ 143 w 528"/>
                  <a:gd name="T35" fmla="*/ 416 h 449"/>
                  <a:gd name="T36" fmla="*/ 129 w 528"/>
                  <a:gd name="T37" fmla="*/ 440 h 449"/>
                  <a:gd name="T38" fmla="*/ 93 w 528"/>
                  <a:gd name="T39" fmla="*/ 434 h 449"/>
                  <a:gd name="T40" fmla="*/ 60 w 528"/>
                  <a:gd name="T41" fmla="*/ 425 h 449"/>
                  <a:gd name="T42" fmla="*/ 29 w 528"/>
                  <a:gd name="T43" fmla="*/ 394 h 449"/>
                  <a:gd name="T44" fmla="*/ 7 w 528"/>
                  <a:gd name="T45" fmla="*/ 355 h 449"/>
                  <a:gd name="T46" fmla="*/ 0 w 528"/>
                  <a:gd name="T47" fmla="*/ 313 h 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28" h="449">
                    <a:moveTo>
                      <a:pt x="402" y="0"/>
                    </a:moveTo>
                    <a:cubicBezTo>
                      <a:pt x="402" y="13"/>
                      <a:pt x="406" y="25"/>
                      <a:pt x="416" y="33"/>
                    </a:cubicBezTo>
                    <a:cubicBezTo>
                      <a:pt x="427" y="40"/>
                      <a:pt x="433" y="51"/>
                      <a:pt x="433" y="62"/>
                    </a:cubicBezTo>
                    <a:cubicBezTo>
                      <a:pt x="433" y="73"/>
                      <a:pt x="455" y="96"/>
                      <a:pt x="488" y="90"/>
                    </a:cubicBezTo>
                    <a:cubicBezTo>
                      <a:pt x="520" y="83"/>
                      <a:pt x="528" y="104"/>
                      <a:pt x="514" y="110"/>
                    </a:cubicBezTo>
                    <a:cubicBezTo>
                      <a:pt x="501" y="117"/>
                      <a:pt x="494" y="126"/>
                      <a:pt x="496" y="139"/>
                    </a:cubicBezTo>
                    <a:cubicBezTo>
                      <a:pt x="499" y="152"/>
                      <a:pt x="494" y="160"/>
                      <a:pt x="483" y="161"/>
                    </a:cubicBezTo>
                    <a:cubicBezTo>
                      <a:pt x="473" y="162"/>
                      <a:pt x="453" y="176"/>
                      <a:pt x="448" y="184"/>
                    </a:cubicBezTo>
                    <a:cubicBezTo>
                      <a:pt x="442" y="191"/>
                      <a:pt x="430" y="195"/>
                      <a:pt x="410" y="197"/>
                    </a:cubicBezTo>
                    <a:cubicBezTo>
                      <a:pt x="391" y="199"/>
                      <a:pt x="387" y="211"/>
                      <a:pt x="385" y="223"/>
                    </a:cubicBezTo>
                    <a:cubicBezTo>
                      <a:pt x="384" y="235"/>
                      <a:pt x="381" y="242"/>
                      <a:pt x="366" y="241"/>
                    </a:cubicBezTo>
                    <a:cubicBezTo>
                      <a:pt x="351" y="240"/>
                      <a:pt x="323" y="257"/>
                      <a:pt x="320" y="271"/>
                    </a:cubicBezTo>
                    <a:cubicBezTo>
                      <a:pt x="317" y="286"/>
                      <a:pt x="305" y="310"/>
                      <a:pt x="284" y="313"/>
                    </a:cubicBezTo>
                    <a:cubicBezTo>
                      <a:pt x="264" y="316"/>
                      <a:pt x="244" y="327"/>
                      <a:pt x="240" y="336"/>
                    </a:cubicBezTo>
                    <a:cubicBezTo>
                      <a:pt x="235" y="345"/>
                      <a:pt x="224" y="347"/>
                      <a:pt x="209" y="350"/>
                    </a:cubicBezTo>
                    <a:cubicBezTo>
                      <a:pt x="194" y="353"/>
                      <a:pt x="195" y="356"/>
                      <a:pt x="194" y="367"/>
                    </a:cubicBezTo>
                    <a:cubicBezTo>
                      <a:pt x="192" y="378"/>
                      <a:pt x="195" y="412"/>
                      <a:pt x="173" y="407"/>
                    </a:cubicBezTo>
                    <a:cubicBezTo>
                      <a:pt x="152" y="402"/>
                      <a:pt x="134" y="405"/>
                      <a:pt x="143" y="416"/>
                    </a:cubicBezTo>
                    <a:cubicBezTo>
                      <a:pt x="157" y="432"/>
                      <a:pt x="142" y="449"/>
                      <a:pt x="129" y="440"/>
                    </a:cubicBezTo>
                    <a:cubicBezTo>
                      <a:pt x="115" y="431"/>
                      <a:pt x="104" y="430"/>
                      <a:pt x="93" y="434"/>
                    </a:cubicBezTo>
                    <a:cubicBezTo>
                      <a:pt x="78" y="439"/>
                      <a:pt x="62" y="437"/>
                      <a:pt x="60" y="425"/>
                    </a:cubicBezTo>
                    <a:cubicBezTo>
                      <a:pt x="59" y="412"/>
                      <a:pt x="49" y="401"/>
                      <a:pt x="29" y="394"/>
                    </a:cubicBezTo>
                    <a:cubicBezTo>
                      <a:pt x="10" y="387"/>
                      <a:pt x="7" y="368"/>
                      <a:pt x="7" y="355"/>
                    </a:cubicBezTo>
                    <a:cubicBezTo>
                      <a:pt x="7" y="342"/>
                      <a:pt x="3" y="322"/>
                      <a:pt x="0" y="313"/>
                    </a:cubicBezTo>
                  </a:path>
                </a:pathLst>
              </a:custGeom>
              <a:noFill/>
              <a:ln w="4763" cap="rnd">
                <a:solidFill>
                  <a:srgbClr val="4BA7D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6" name="Freeform 90"/>
              <p:cNvSpPr>
                <a:spLocks/>
              </p:cNvSpPr>
              <p:nvPr/>
            </p:nvSpPr>
            <p:spPr bwMode="auto">
              <a:xfrm>
                <a:off x="5946775" y="4122738"/>
                <a:ext cx="150813" cy="20638"/>
              </a:xfrm>
              <a:custGeom>
                <a:avLst/>
                <a:gdLst>
                  <a:gd name="T0" fmla="*/ 358 w 358"/>
                  <a:gd name="T1" fmla="*/ 13 h 48"/>
                  <a:gd name="T2" fmla="*/ 319 w 358"/>
                  <a:gd name="T3" fmla="*/ 25 h 48"/>
                  <a:gd name="T4" fmla="*/ 236 w 358"/>
                  <a:gd name="T5" fmla="*/ 26 h 48"/>
                  <a:gd name="T6" fmla="*/ 140 w 358"/>
                  <a:gd name="T7" fmla="*/ 11 h 48"/>
                  <a:gd name="T8" fmla="*/ 83 w 358"/>
                  <a:gd name="T9" fmla="*/ 18 h 48"/>
                  <a:gd name="T10" fmla="*/ 36 w 358"/>
                  <a:gd name="T11" fmla="*/ 13 h 48"/>
                  <a:gd name="T12" fmla="*/ 0 w 358"/>
                  <a:gd name="T13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8" h="48">
                    <a:moveTo>
                      <a:pt x="358" y="13"/>
                    </a:moveTo>
                    <a:cubicBezTo>
                      <a:pt x="343" y="12"/>
                      <a:pt x="330" y="12"/>
                      <a:pt x="319" y="25"/>
                    </a:cubicBezTo>
                    <a:cubicBezTo>
                      <a:pt x="309" y="38"/>
                      <a:pt x="272" y="48"/>
                      <a:pt x="236" y="26"/>
                    </a:cubicBezTo>
                    <a:cubicBezTo>
                      <a:pt x="201" y="5"/>
                      <a:pt x="159" y="1"/>
                      <a:pt x="140" y="11"/>
                    </a:cubicBezTo>
                    <a:cubicBezTo>
                      <a:pt x="120" y="20"/>
                      <a:pt x="95" y="22"/>
                      <a:pt x="83" y="18"/>
                    </a:cubicBezTo>
                    <a:cubicBezTo>
                      <a:pt x="72" y="14"/>
                      <a:pt x="49" y="7"/>
                      <a:pt x="36" y="13"/>
                    </a:cubicBezTo>
                    <a:cubicBezTo>
                      <a:pt x="23" y="19"/>
                      <a:pt x="8" y="12"/>
                      <a:pt x="0" y="0"/>
                    </a:cubicBezTo>
                  </a:path>
                </a:pathLst>
              </a:custGeom>
              <a:noFill/>
              <a:ln w="6350" cap="flat">
                <a:solidFill>
                  <a:srgbClr val="4BA7D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7" name="Freeform 91"/>
              <p:cNvSpPr>
                <a:spLocks/>
              </p:cNvSpPr>
              <p:nvPr/>
            </p:nvSpPr>
            <p:spPr bwMode="auto">
              <a:xfrm>
                <a:off x="5213350" y="3613150"/>
                <a:ext cx="131763" cy="484188"/>
              </a:xfrm>
              <a:custGeom>
                <a:avLst/>
                <a:gdLst>
                  <a:gd name="T0" fmla="*/ 276 w 312"/>
                  <a:gd name="T1" fmla="*/ 1147 h 1147"/>
                  <a:gd name="T2" fmla="*/ 294 w 312"/>
                  <a:gd name="T3" fmla="*/ 1107 h 1147"/>
                  <a:gd name="T4" fmla="*/ 310 w 312"/>
                  <a:gd name="T5" fmla="*/ 1058 h 1147"/>
                  <a:gd name="T6" fmla="*/ 303 w 312"/>
                  <a:gd name="T7" fmla="*/ 1013 h 1147"/>
                  <a:gd name="T8" fmla="*/ 291 w 312"/>
                  <a:gd name="T9" fmla="*/ 914 h 1147"/>
                  <a:gd name="T10" fmla="*/ 291 w 312"/>
                  <a:gd name="T11" fmla="*/ 804 h 1147"/>
                  <a:gd name="T12" fmla="*/ 225 w 312"/>
                  <a:gd name="T13" fmla="*/ 728 h 1147"/>
                  <a:gd name="T14" fmla="*/ 154 w 312"/>
                  <a:gd name="T15" fmla="*/ 640 h 1147"/>
                  <a:gd name="T16" fmla="*/ 154 w 312"/>
                  <a:gd name="T17" fmla="*/ 524 h 1147"/>
                  <a:gd name="T18" fmla="*/ 136 w 312"/>
                  <a:gd name="T19" fmla="*/ 442 h 1147"/>
                  <a:gd name="T20" fmla="*/ 127 w 312"/>
                  <a:gd name="T21" fmla="*/ 365 h 1147"/>
                  <a:gd name="T22" fmla="*/ 124 w 312"/>
                  <a:gd name="T23" fmla="*/ 275 h 1147"/>
                  <a:gd name="T24" fmla="*/ 95 w 312"/>
                  <a:gd name="T25" fmla="*/ 190 h 1147"/>
                  <a:gd name="T26" fmla="*/ 56 w 312"/>
                  <a:gd name="T27" fmla="*/ 88 h 1147"/>
                  <a:gd name="T28" fmla="*/ 0 w 312"/>
                  <a:gd name="T29" fmla="*/ 0 h 1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12" h="1147">
                    <a:moveTo>
                      <a:pt x="276" y="1147"/>
                    </a:moveTo>
                    <a:cubicBezTo>
                      <a:pt x="281" y="1132"/>
                      <a:pt x="288" y="1118"/>
                      <a:pt x="294" y="1107"/>
                    </a:cubicBezTo>
                    <a:cubicBezTo>
                      <a:pt x="300" y="1095"/>
                      <a:pt x="307" y="1077"/>
                      <a:pt x="310" y="1058"/>
                    </a:cubicBezTo>
                    <a:cubicBezTo>
                      <a:pt x="312" y="1042"/>
                      <a:pt x="312" y="1025"/>
                      <a:pt x="303" y="1013"/>
                    </a:cubicBezTo>
                    <a:cubicBezTo>
                      <a:pt x="285" y="988"/>
                      <a:pt x="285" y="934"/>
                      <a:pt x="291" y="914"/>
                    </a:cubicBezTo>
                    <a:cubicBezTo>
                      <a:pt x="297" y="895"/>
                      <a:pt x="299" y="829"/>
                      <a:pt x="291" y="804"/>
                    </a:cubicBezTo>
                    <a:cubicBezTo>
                      <a:pt x="282" y="779"/>
                      <a:pt x="252" y="742"/>
                      <a:pt x="225" y="728"/>
                    </a:cubicBezTo>
                    <a:cubicBezTo>
                      <a:pt x="199" y="713"/>
                      <a:pt x="151" y="680"/>
                      <a:pt x="154" y="640"/>
                    </a:cubicBezTo>
                    <a:cubicBezTo>
                      <a:pt x="157" y="600"/>
                      <a:pt x="166" y="552"/>
                      <a:pt x="154" y="524"/>
                    </a:cubicBezTo>
                    <a:cubicBezTo>
                      <a:pt x="142" y="496"/>
                      <a:pt x="133" y="464"/>
                      <a:pt x="136" y="442"/>
                    </a:cubicBezTo>
                    <a:cubicBezTo>
                      <a:pt x="139" y="419"/>
                      <a:pt x="136" y="382"/>
                      <a:pt x="127" y="365"/>
                    </a:cubicBezTo>
                    <a:cubicBezTo>
                      <a:pt x="119" y="348"/>
                      <a:pt x="119" y="298"/>
                      <a:pt x="124" y="275"/>
                    </a:cubicBezTo>
                    <a:cubicBezTo>
                      <a:pt x="130" y="252"/>
                      <a:pt x="119" y="204"/>
                      <a:pt x="95" y="190"/>
                    </a:cubicBezTo>
                    <a:cubicBezTo>
                      <a:pt x="71" y="176"/>
                      <a:pt x="56" y="128"/>
                      <a:pt x="56" y="88"/>
                    </a:cubicBezTo>
                    <a:cubicBezTo>
                      <a:pt x="56" y="49"/>
                      <a:pt x="35" y="6"/>
                      <a:pt x="0" y="0"/>
                    </a:cubicBezTo>
                  </a:path>
                </a:pathLst>
              </a:custGeom>
              <a:noFill/>
              <a:ln w="6350" cap="flat">
                <a:solidFill>
                  <a:srgbClr val="4BA7D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8" name="Freeform 92"/>
              <p:cNvSpPr>
                <a:spLocks/>
              </p:cNvSpPr>
              <p:nvPr/>
            </p:nvSpPr>
            <p:spPr bwMode="auto">
              <a:xfrm>
                <a:off x="5757863" y="4079875"/>
                <a:ext cx="188913" cy="128588"/>
              </a:xfrm>
              <a:custGeom>
                <a:avLst/>
                <a:gdLst>
                  <a:gd name="T0" fmla="*/ 447 w 447"/>
                  <a:gd name="T1" fmla="*/ 102 h 302"/>
                  <a:gd name="T2" fmla="*/ 396 w 447"/>
                  <a:gd name="T3" fmla="*/ 75 h 302"/>
                  <a:gd name="T4" fmla="*/ 363 w 447"/>
                  <a:gd name="T5" fmla="*/ 56 h 302"/>
                  <a:gd name="T6" fmla="*/ 342 w 447"/>
                  <a:gd name="T7" fmla="*/ 34 h 302"/>
                  <a:gd name="T8" fmla="*/ 316 w 447"/>
                  <a:gd name="T9" fmla="*/ 21 h 302"/>
                  <a:gd name="T10" fmla="*/ 243 w 447"/>
                  <a:gd name="T11" fmla="*/ 20 h 302"/>
                  <a:gd name="T12" fmla="*/ 194 w 447"/>
                  <a:gd name="T13" fmla="*/ 55 h 302"/>
                  <a:gd name="T14" fmla="*/ 160 w 447"/>
                  <a:gd name="T15" fmla="*/ 82 h 302"/>
                  <a:gd name="T16" fmla="*/ 129 w 447"/>
                  <a:gd name="T17" fmla="*/ 107 h 302"/>
                  <a:gd name="T18" fmla="*/ 96 w 447"/>
                  <a:gd name="T19" fmla="*/ 130 h 302"/>
                  <a:gd name="T20" fmla="*/ 78 w 447"/>
                  <a:gd name="T21" fmla="*/ 158 h 302"/>
                  <a:gd name="T22" fmla="*/ 47 w 447"/>
                  <a:gd name="T23" fmla="*/ 198 h 302"/>
                  <a:gd name="T24" fmla="*/ 28 w 447"/>
                  <a:gd name="T25" fmla="*/ 222 h 302"/>
                  <a:gd name="T26" fmla="*/ 25 w 447"/>
                  <a:gd name="T27" fmla="*/ 251 h 302"/>
                  <a:gd name="T28" fmla="*/ 0 w 447"/>
                  <a:gd name="T29" fmla="*/ 302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47" h="302">
                    <a:moveTo>
                      <a:pt x="447" y="102"/>
                    </a:moveTo>
                    <a:cubicBezTo>
                      <a:pt x="439" y="90"/>
                      <a:pt x="415" y="76"/>
                      <a:pt x="396" y="75"/>
                    </a:cubicBezTo>
                    <a:cubicBezTo>
                      <a:pt x="377" y="74"/>
                      <a:pt x="363" y="67"/>
                      <a:pt x="363" y="56"/>
                    </a:cubicBezTo>
                    <a:cubicBezTo>
                      <a:pt x="363" y="45"/>
                      <a:pt x="354" y="36"/>
                      <a:pt x="342" y="34"/>
                    </a:cubicBezTo>
                    <a:cubicBezTo>
                      <a:pt x="331" y="33"/>
                      <a:pt x="331" y="33"/>
                      <a:pt x="316" y="21"/>
                    </a:cubicBezTo>
                    <a:cubicBezTo>
                      <a:pt x="301" y="9"/>
                      <a:pt x="259" y="0"/>
                      <a:pt x="243" y="20"/>
                    </a:cubicBezTo>
                    <a:cubicBezTo>
                      <a:pt x="227" y="40"/>
                      <a:pt x="202" y="39"/>
                      <a:pt x="194" y="55"/>
                    </a:cubicBezTo>
                    <a:cubicBezTo>
                      <a:pt x="187" y="70"/>
                      <a:pt x="176" y="76"/>
                      <a:pt x="160" y="82"/>
                    </a:cubicBezTo>
                    <a:cubicBezTo>
                      <a:pt x="144" y="88"/>
                      <a:pt x="133" y="99"/>
                      <a:pt x="129" y="107"/>
                    </a:cubicBezTo>
                    <a:cubicBezTo>
                      <a:pt x="124" y="115"/>
                      <a:pt x="113" y="126"/>
                      <a:pt x="96" y="130"/>
                    </a:cubicBezTo>
                    <a:cubicBezTo>
                      <a:pt x="80" y="133"/>
                      <a:pt x="74" y="147"/>
                      <a:pt x="78" y="158"/>
                    </a:cubicBezTo>
                    <a:cubicBezTo>
                      <a:pt x="83" y="169"/>
                      <a:pt x="67" y="195"/>
                      <a:pt x="47" y="198"/>
                    </a:cubicBezTo>
                    <a:cubicBezTo>
                      <a:pt x="28" y="202"/>
                      <a:pt x="27" y="212"/>
                      <a:pt x="28" y="222"/>
                    </a:cubicBezTo>
                    <a:cubicBezTo>
                      <a:pt x="30" y="233"/>
                      <a:pt x="33" y="241"/>
                      <a:pt x="25" y="251"/>
                    </a:cubicBezTo>
                    <a:cubicBezTo>
                      <a:pt x="6" y="275"/>
                      <a:pt x="22" y="290"/>
                      <a:pt x="0" y="302"/>
                    </a:cubicBezTo>
                  </a:path>
                </a:pathLst>
              </a:custGeom>
              <a:noFill/>
              <a:ln w="4763" cap="rnd">
                <a:solidFill>
                  <a:srgbClr val="4BA7D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9" name="Freeform 93"/>
              <p:cNvSpPr>
                <a:spLocks/>
              </p:cNvSpPr>
              <p:nvPr/>
            </p:nvSpPr>
            <p:spPr bwMode="auto">
              <a:xfrm>
                <a:off x="5270500" y="4579938"/>
                <a:ext cx="176213" cy="52388"/>
              </a:xfrm>
              <a:custGeom>
                <a:avLst/>
                <a:gdLst>
                  <a:gd name="T0" fmla="*/ 419 w 419"/>
                  <a:gd name="T1" fmla="*/ 122 h 125"/>
                  <a:gd name="T2" fmla="*/ 362 w 419"/>
                  <a:gd name="T3" fmla="*/ 104 h 125"/>
                  <a:gd name="T4" fmla="*/ 307 w 419"/>
                  <a:gd name="T5" fmla="*/ 87 h 125"/>
                  <a:gd name="T6" fmla="*/ 276 w 419"/>
                  <a:gd name="T7" fmla="*/ 76 h 125"/>
                  <a:gd name="T8" fmla="*/ 218 w 419"/>
                  <a:gd name="T9" fmla="*/ 83 h 125"/>
                  <a:gd name="T10" fmla="*/ 170 w 419"/>
                  <a:gd name="T11" fmla="*/ 77 h 125"/>
                  <a:gd name="T12" fmla="*/ 130 w 419"/>
                  <a:gd name="T13" fmla="*/ 73 h 125"/>
                  <a:gd name="T14" fmla="*/ 96 w 419"/>
                  <a:gd name="T15" fmla="*/ 79 h 125"/>
                  <a:gd name="T16" fmla="*/ 58 w 419"/>
                  <a:gd name="T17" fmla="*/ 88 h 125"/>
                  <a:gd name="T18" fmla="*/ 16 w 419"/>
                  <a:gd name="T19" fmla="*/ 75 h 125"/>
                  <a:gd name="T20" fmla="*/ 10 w 419"/>
                  <a:gd name="T21" fmla="*/ 26 h 125"/>
                  <a:gd name="T22" fmla="*/ 12 w 419"/>
                  <a:gd name="T23" fmla="*/ 0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19" h="125">
                    <a:moveTo>
                      <a:pt x="419" y="122"/>
                    </a:moveTo>
                    <a:cubicBezTo>
                      <a:pt x="395" y="125"/>
                      <a:pt x="374" y="117"/>
                      <a:pt x="362" y="104"/>
                    </a:cubicBezTo>
                    <a:cubicBezTo>
                      <a:pt x="350" y="91"/>
                      <a:pt x="320" y="87"/>
                      <a:pt x="307" y="87"/>
                    </a:cubicBezTo>
                    <a:cubicBezTo>
                      <a:pt x="294" y="87"/>
                      <a:pt x="295" y="88"/>
                      <a:pt x="276" y="76"/>
                    </a:cubicBezTo>
                    <a:cubicBezTo>
                      <a:pt x="256" y="64"/>
                      <a:pt x="234" y="75"/>
                      <a:pt x="218" y="83"/>
                    </a:cubicBezTo>
                    <a:cubicBezTo>
                      <a:pt x="202" y="91"/>
                      <a:pt x="187" y="89"/>
                      <a:pt x="170" y="77"/>
                    </a:cubicBezTo>
                    <a:cubicBezTo>
                      <a:pt x="154" y="65"/>
                      <a:pt x="141" y="65"/>
                      <a:pt x="130" y="73"/>
                    </a:cubicBezTo>
                    <a:cubicBezTo>
                      <a:pt x="120" y="82"/>
                      <a:pt x="110" y="84"/>
                      <a:pt x="96" y="79"/>
                    </a:cubicBezTo>
                    <a:cubicBezTo>
                      <a:pt x="83" y="75"/>
                      <a:pt x="70" y="76"/>
                      <a:pt x="58" y="88"/>
                    </a:cubicBezTo>
                    <a:cubicBezTo>
                      <a:pt x="46" y="100"/>
                      <a:pt x="13" y="94"/>
                      <a:pt x="16" y="75"/>
                    </a:cubicBezTo>
                    <a:cubicBezTo>
                      <a:pt x="19" y="56"/>
                      <a:pt x="21" y="37"/>
                      <a:pt x="10" y="26"/>
                    </a:cubicBezTo>
                    <a:cubicBezTo>
                      <a:pt x="0" y="15"/>
                      <a:pt x="0" y="2"/>
                      <a:pt x="12" y="0"/>
                    </a:cubicBezTo>
                  </a:path>
                </a:pathLst>
              </a:custGeom>
              <a:noFill/>
              <a:ln w="6350" cap="flat">
                <a:solidFill>
                  <a:srgbClr val="4BA7D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0" name="Freeform 94"/>
              <p:cNvSpPr>
                <a:spLocks/>
              </p:cNvSpPr>
              <p:nvPr/>
            </p:nvSpPr>
            <p:spPr bwMode="auto">
              <a:xfrm>
                <a:off x="5268913" y="4378325"/>
                <a:ext cx="139700" cy="201613"/>
              </a:xfrm>
              <a:custGeom>
                <a:avLst/>
                <a:gdLst>
                  <a:gd name="T0" fmla="*/ 15 w 331"/>
                  <a:gd name="T1" fmla="*/ 477 h 477"/>
                  <a:gd name="T2" fmla="*/ 13 w 331"/>
                  <a:gd name="T3" fmla="*/ 454 h 477"/>
                  <a:gd name="T4" fmla="*/ 19 w 331"/>
                  <a:gd name="T5" fmla="*/ 441 h 477"/>
                  <a:gd name="T6" fmla="*/ 37 w 331"/>
                  <a:gd name="T7" fmla="*/ 423 h 477"/>
                  <a:gd name="T8" fmla="*/ 49 w 331"/>
                  <a:gd name="T9" fmla="*/ 407 h 477"/>
                  <a:gd name="T10" fmla="*/ 76 w 331"/>
                  <a:gd name="T11" fmla="*/ 398 h 477"/>
                  <a:gd name="T12" fmla="*/ 124 w 331"/>
                  <a:gd name="T13" fmla="*/ 372 h 477"/>
                  <a:gd name="T14" fmla="*/ 181 w 331"/>
                  <a:gd name="T15" fmla="*/ 364 h 477"/>
                  <a:gd name="T16" fmla="*/ 205 w 331"/>
                  <a:gd name="T17" fmla="*/ 346 h 477"/>
                  <a:gd name="T18" fmla="*/ 210 w 331"/>
                  <a:gd name="T19" fmla="*/ 317 h 477"/>
                  <a:gd name="T20" fmla="*/ 222 w 331"/>
                  <a:gd name="T21" fmla="*/ 287 h 477"/>
                  <a:gd name="T22" fmla="*/ 245 w 331"/>
                  <a:gd name="T23" fmla="*/ 247 h 477"/>
                  <a:gd name="T24" fmla="*/ 280 w 331"/>
                  <a:gd name="T25" fmla="*/ 219 h 477"/>
                  <a:gd name="T26" fmla="*/ 320 w 331"/>
                  <a:gd name="T27" fmla="*/ 191 h 477"/>
                  <a:gd name="T28" fmla="*/ 322 w 331"/>
                  <a:gd name="T29" fmla="*/ 150 h 477"/>
                  <a:gd name="T30" fmla="*/ 317 w 331"/>
                  <a:gd name="T31" fmla="*/ 106 h 477"/>
                  <a:gd name="T32" fmla="*/ 261 w 331"/>
                  <a:gd name="T33" fmla="*/ 81 h 477"/>
                  <a:gd name="T34" fmla="*/ 213 w 331"/>
                  <a:gd name="T35" fmla="*/ 58 h 477"/>
                  <a:gd name="T36" fmla="*/ 205 w 331"/>
                  <a:gd name="T37" fmla="*/ 25 h 477"/>
                  <a:gd name="T38" fmla="*/ 193 w 331"/>
                  <a:gd name="T39" fmla="*/ 0 h 4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31" h="477">
                    <a:moveTo>
                      <a:pt x="15" y="477"/>
                    </a:moveTo>
                    <a:cubicBezTo>
                      <a:pt x="27" y="474"/>
                      <a:pt x="27" y="458"/>
                      <a:pt x="13" y="454"/>
                    </a:cubicBezTo>
                    <a:cubicBezTo>
                      <a:pt x="0" y="451"/>
                      <a:pt x="1" y="436"/>
                      <a:pt x="19" y="441"/>
                    </a:cubicBezTo>
                    <a:cubicBezTo>
                      <a:pt x="37" y="446"/>
                      <a:pt x="50" y="436"/>
                      <a:pt x="37" y="423"/>
                    </a:cubicBezTo>
                    <a:cubicBezTo>
                      <a:pt x="24" y="410"/>
                      <a:pt x="31" y="392"/>
                      <a:pt x="49" y="407"/>
                    </a:cubicBezTo>
                    <a:cubicBezTo>
                      <a:pt x="67" y="421"/>
                      <a:pt x="77" y="411"/>
                      <a:pt x="76" y="398"/>
                    </a:cubicBezTo>
                    <a:cubicBezTo>
                      <a:pt x="74" y="385"/>
                      <a:pt x="96" y="367"/>
                      <a:pt x="124" y="372"/>
                    </a:cubicBezTo>
                    <a:cubicBezTo>
                      <a:pt x="153" y="377"/>
                      <a:pt x="176" y="371"/>
                      <a:pt x="181" y="364"/>
                    </a:cubicBezTo>
                    <a:cubicBezTo>
                      <a:pt x="185" y="357"/>
                      <a:pt x="191" y="348"/>
                      <a:pt x="205" y="346"/>
                    </a:cubicBezTo>
                    <a:cubicBezTo>
                      <a:pt x="218" y="344"/>
                      <a:pt x="222" y="327"/>
                      <a:pt x="210" y="317"/>
                    </a:cubicBezTo>
                    <a:cubicBezTo>
                      <a:pt x="199" y="308"/>
                      <a:pt x="206" y="290"/>
                      <a:pt x="222" y="287"/>
                    </a:cubicBezTo>
                    <a:cubicBezTo>
                      <a:pt x="239" y="283"/>
                      <a:pt x="248" y="259"/>
                      <a:pt x="245" y="247"/>
                    </a:cubicBezTo>
                    <a:cubicBezTo>
                      <a:pt x="242" y="235"/>
                      <a:pt x="255" y="218"/>
                      <a:pt x="280" y="219"/>
                    </a:cubicBezTo>
                    <a:cubicBezTo>
                      <a:pt x="305" y="220"/>
                      <a:pt x="323" y="207"/>
                      <a:pt x="320" y="191"/>
                    </a:cubicBezTo>
                    <a:cubicBezTo>
                      <a:pt x="317" y="176"/>
                      <a:pt x="313" y="164"/>
                      <a:pt x="322" y="150"/>
                    </a:cubicBezTo>
                    <a:cubicBezTo>
                      <a:pt x="331" y="136"/>
                      <a:pt x="329" y="119"/>
                      <a:pt x="317" y="106"/>
                    </a:cubicBezTo>
                    <a:cubicBezTo>
                      <a:pt x="305" y="93"/>
                      <a:pt x="286" y="79"/>
                      <a:pt x="261" y="81"/>
                    </a:cubicBezTo>
                    <a:cubicBezTo>
                      <a:pt x="236" y="83"/>
                      <a:pt x="212" y="71"/>
                      <a:pt x="213" y="58"/>
                    </a:cubicBezTo>
                    <a:cubicBezTo>
                      <a:pt x="215" y="45"/>
                      <a:pt x="212" y="31"/>
                      <a:pt x="205" y="25"/>
                    </a:cubicBezTo>
                    <a:cubicBezTo>
                      <a:pt x="197" y="19"/>
                      <a:pt x="191" y="11"/>
                      <a:pt x="193" y="0"/>
                    </a:cubicBezTo>
                  </a:path>
                </a:pathLst>
              </a:custGeom>
              <a:noFill/>
              <a:ln w="4763" cap="rnd">
                <a:solidFill>
                  <a:srgbClr val="4BA7D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1" name="Freeform 95"/>
              <p:cNvSpPr>
                <a:spLocks/>
              </p:cNvSpPr>
              <p:nvPr/>
            </p:nvSpPr>
            <p:spPr bwMode="auto">
              <a:xfrm>
                <a:off x="5553075" y="5029200"/>
                <a:ext cx="188913" cy="193675"/>
              </a:xfrm>
              <a:custGeom>
                <a:avLst/>
                <a:gdLst>
                  <a:gd name="T0" fmla="*/ 432 w 450"/>
                  <a:gd name="T1" fmla="*/ 458 h 458"/>
                  <a:gd name="T2" fmla="*/ 438 w 450"/>
                  <a:gd name="T3" fmla="*/ 425 h 458"/>
                  <a:gd name="T4" fmla="*/ 419 w 450"/>
                  <a:gd name="T5" fmla="*/ 390 h 458"/>
                  <a:gd name="T6" fmla="*/ 374 w 450"/>
                  <a:gd name="T7" fmla="*/ 370 h 458"/>
                  <a:gd name="T8" fmla="*/ 343 w 450"/>
                  <a:gd name="T9" fmla="*/ 342 h 458"/>
                  <a:gd name="T10" fmla="*/ 319 w 450"/>
                  <a:gd name="T11" fmla="*/ 312 h 458"/>
                  <a:gd name="T12" fmla="*/ 301 w 450"/>
                  <a:gd name="T13" fmla="*/ 283 h 458"/>
                  <a:gd name="T14" fmla="*/ 281 w 450"/>
                  <a:gd name="T15" fmla="*/ 227 h 458"/>
                  <a:gd name="T16" fmla="*/ 257 w 450"/>
                  <a:gd name="T17" fmla="*/ 175 h 458"/>
                  <a:gd name="T18" fmla="*/ 232 w 450"/>
                  <a:gd name="T19" fmla="*/ 129 h 458"/>
                  <a:gd name="T20" fmla="*/ 201 w 450"/>
                  <a:gd name="T21" fmla="*/ 85 h 458"/>
                  <a:gd name="T22" fmla="*/ 150 w 450"/>
                  <a:gd name="T23" fmla="*/ 66 h 458"/>
                  <a:gd name="T24" fmla="*/ 104 w 450"/>
                  <a:gd name="T25" fmla="*/ 45 h 458"/>
                  <a:gd name="T26" fmla="*/ 66 w 450"/>
                  <a:gd name="T27" fmla="*/ 22 h 458"/>
                  <a:gd name="T28" fmla="*/ 0 w 450"/>
                  <a:gd name="T29" fmla="*/ 8 h 4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50" h="458">
                    <a:moveTo>
                      <a:pt x="432" y="458"/>
                    </a:moveTo>
                    <a:cubicBezTo>
                      <a:pt x="431" y="447"/>
                      <a:pt x="426" y="440"/>
                      <a:pt x="438" y="425"/>
                    </a:cubicBezTo>
                    <a:cubicBezTo>
                      <a:pt x="450" y="409"/>
                      <a:pt x="438" y="391"/>
                      <a:pt x="419" y="390"/>
                    </a:cubicBezTo>
                    <a:cubicBezTo>
                      <a:pt x="399" y="389"/>
                      <a:pt x="380" y="381"/>
                      <a:pt x="374" y="370"/>
                    </a:cubicBezTo>
                    <a:cubicBezTo>
                      <a:pt x="368" y="359"/>
                      <a:pt x="359" y="348"/>
                      <a:pt x="343" y="342"/>
                    </a:cubicBezTo>
                    <a:cubicBezTo>
                      <a:pt x="327" y="337"/>
                      <a:pt x="322" y="323"/>
                      <a:pt x="319" y="312"/>
                    </a:cubicBezTo>
                    <a:cubicBezTo>
                      <a:pt x="316" y="300"/>
                      <a:pt x="312" y="291"/>
                      <a:pt x="301" y="283"/>
                    </a:cubicBezTo>
                    <a:cubicBezTo>
                      <a:pt x="291" y="275"/>
                      <a:pt x="282" y="249"/>
                      <a:pt x="281" y="227"/>
                    </a:cubicBezTo>
                    <a:cubicBezTo>
                      <a:pt x="279" y="206"/>
                      <a:pt x="269" y="188"/>
                      <a:pt x="257" y="175"/>
                    </a:cubicBezTo>
                    <a:cubicBezTo>
                      <a:pt x="245" y="162"/>
                      <a:pt x="235" y="144"/>
                      <a:pt x="232" y="129"/>
                    </a:cubicBezTo>
                    <a:cubicBezTo>
                      <a:pt x="229" y="113"/>
                      <a:pt x="221" y="90"/>
                      <a:pt x="201" y="85"/>
                    </a:cubicBezTo>
                    <a:cubicBezTo>
                      <a:pt x="180" y="79"/>
                      <a:pt x="158" y="76"/>
                      <a:pt x="150" y="66"/>
                    </a:cubicBezTo>
                    <a:cubicBezTo>
                      <a:pt x="143" y="55"/>
                      <a:pt x="118" y="48"/>
                      <a:pt x="104" y="45"/>
                    </a:cubicBezTo>
                    <a:cubicBezTo>
                      <a:pt x="91" y="43"/>
                      <a:pt x="79" y="31"/>
                      <a:pt x="66" y="22"/>
                    </a:cubicBezTo>
                    <a:cubicBezTo>
                      <a:pt x="52" y="12"/>
                      <a:pt x="26" y="0"/>
                      <a:pt x="0" y="8"/>
                    </a:cubicBezTo>
                  </a:path>
                </a:pathLst>
              </a:custGeom>
              <a:noFill/>
              <a:ln w="6350" cap="flat">
                <a:solidFill>
                  <a:srgbClr val="4BA7D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2" name="Freeform 96"/>
              <p:cNvSpPr>
                <a:spLocks/>
              </p:cNvSpPr>
              <p:nvPr/>
            </p:nvSpPr>
            <p:spPr bwMode="auto">
              <a:xfrm>
                <a:off x="4587875" y="4233863"/>
                <a:ext cx="180975" cy="252413"/>
              </a:xfrm>
              <a:custGeom>
                <a:avLst/>
                <a:gdLst>
                  <a:gd name="T0" fmla="*/ 405 w 427"/>
                  <a:gd name="T1" fmla="*/ 600 h 600"/>
                  <a:gd name="T2" fmla="*/ 380 w 427"/>
                  <a:gd name="T3" fmla="*/ 545 h 600"/>
                  <a:gd name="T4" fmla="*/ 405 w 427"/>
                  <a:gd name="T5" fmla="*/ 490 h 600"/>
                  <a:gd name="T6" fmla="*/ 415 w 427"/>
                  <a:gd name="T7" fmla="*/ 442 h 600"/>
                  <a:gd name="T8" fmla="*/ 423 w 427"/>
                  <a:gd name="T9" fmla="*/ 366 h 600"/>
                  <a:gd name="T10" fmla="*/ 417 w 427"/>
                  <a:gd name="T11" fmla="*/ 330 h 600"/>
                  <a:gd name="T12" fmla="*/ 405 w 427"/>
                  <a:gd name="T13" fmla="*/ 297 h 600"/>
                  <a:gd name="T14" fmla="*/ 380 w 427"/>
                  <a:gd name="T15" fmla="*/ 261 h 600"/>
                  <a:gd name="T16" fmla="*/ 358 w 427"/>
                  <a:gd name="T17" fmla="*/ 206 h 600"/>
                  <a:gd name="T18" fmla="*/ 325 w 427"/>
                  <a:gd name="T19" fmla="*/ 152 h 600"/>
                  <a:gd name="T20" fmla="*/ 277 w 427"/>
                  <a:gd name="T21" fmla="*/ 86 h 600"/>
                  <a:gd name="T22" fmla="*/ 252 w 427"/>
                  <a:gd name="T23" fmla="*/ 27 h 600"/>
                  <a:gd name="T24" fmla="*/ 179 w 427"/>
                  <a:gd name="T25" fmla="*/ 21 h 600"/>
                  <a:gd name="T26" fmla="*/ 104 w 427"/>
                  <a:gd name="T27" fmla="*/ 21 h 600"/>
                  <a:gd name="T28" fmla="*/ 14 w 427"/>
                  <a:gd name="T29" fmla="*/ 7 h 600"/>
                  <a:gd name="T30" fmla="*/ 0 w 427"/>
                  <a:gd name="T31" fmla="*/ 9 h 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27" h="600">
                    <a:moveTo>
                      <a:pt x="405" y="600"/>
                    </a:moveTo>
                    <a:cubicBezTo>
                      <a:pt x="375" y="586"/>
                      <a:pt x="377" y="558"/>
                      <a:pt x="380" y="545"/>
                    </a:cubicBezTo>
                    <a:cubicBezTo>
                      <a:pt x="383" y="532"/>
                      <a:pt x="392" y="501"/>
                      <a:pt x="405" y="490"/>
                    </a:cubicBezTo>
                    <a:cubicBezTo>
                      <a:pt x="418" y="480"/>
                      <a:pt x="421" y="467"/>
                      <a:pt x="415" y="442"/>
                    </a:cubicBezTo>
                    <a:cubicBezTo>
                      <a:pt x="409" y="417"/>
                      <a:pt x="418" y="379"/>
                      <a:pt x="423" y="366"/>
                    </a:cubicBezTo>
                    <a:cubicBezTo>
                      <a:pt x="427" y="353"/>
                      <a:pt x="426" y="340"/>
                      <a:pt x="417" y="330"/>
                    </a:cubicBezTo>
                    <a:cubicBezTo>
                      <a:pt x="408" y="320"/>
                      <a:pt x="405" y="309"/>
                      <a:pt x="405" y="297"/>
                    </a:cubicBezTo>
                    <a:cubicBezTo>
                      <a:pt x="405" y="285"/>
                      <a:pt x="399" y="275"/>
                      <a:pt x="380" y="261"/>
                    </a:cubicBezTo>
                    <a:cubicBezTo>
                      <a:pt x="360" y="247"/>
                      <a:pt x="361" y="232"/>
                      <a:pt x="358" y="206"/>
                    </a:cubicBezTo>
                    <a:cubicBezTo>
                      <a:pt x="355" y="179"/>
                      <a:pt x="349" y="162"/>
                      <a:pt x="325" y="152"/>
                    </a:cubicBezTo>
                    <a:cubicBezTo>
                      <a:pt x="301" y="143"/>
                      <a:pt x="280" y="111"/>
                      <a:pt x="277" y="86"/>
                    </a:cubicBezTo>
                    <a:cubicBezTo>
                      <a:pt x="274" y="62"/>
                      <a:pt x="276" y="41"/>
                      <a:pt x="252" y="27"/>
                    </a:cubicBezTo>
                    <a:cubicBezTo>
                      <a:pt x="228" y="12"/>
                      <a:pt x="203" y="14"/>
                      <a:pt x="179" y="21"/>
                    </a:cubicBezTo>
                    <a:cubicBezTo>
                      <a:pt x="155" y="28"/>
                      <a:pt x="131" y="31"/>
                      <a:pt x="104" y="21"/>
                    </a:cubicBezTo>
                    <a:cubicBezTo>
                      <a:pt x="77" y="12"/>
                      <a:pt x="47" y="0"/>
                      <a:pt x="14" y="7"/>
                    </a:cubicBezTo>
                    <a:cubicBezTo>
                      <a:pt x="9" y="8"/>
                      <a:pt x="5" y="9"/>
                      <a:pt x="0" y="9"/>
                    </a:cubicBezTo>
                  </a:path>
                </a:pathLst>
              </a:custGeom>
              <a:noFill/>
              <a:ln w="4763" cap="rnd">
                <a:solidFill>
                  <a:srgbClr val="4BA7D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3" name="Freeform 97"/>
              <p:cNvSpPr>
                <a:spLocks/>
              </p:cNvSpPr>
              <p:nvPr/>
            </p:nvSpPr>
            <p:spPr bwMode="auto">
              <a:xfrm>
                <a:off x="5316538" y="5022850"/>
                <a:ext cx="236538" cy="255588"/>
              </a:xfrm>
              <a:custGeom>
                <a:avLst/>
                <a:gdLst>
                  <a:gd name="T0" fmla="*/ 560 w 560"/>
                  <a:gd name="T1" fmla="*/ 23 h 606"/>
                  <a:gd name="T2" fmla="*/ 490 w 560"/>
                  <a:gd name="T3" fmla="*/ 29 h 606"/>
                  <a:gd name="T4" fmla="*/ 438 w 560"/>
                  <a:gd name="T5" fmla="*/ 15 h 606"/>
                  <a:gd name="T6" fmla="*/ 366 w 560"/>
                  <a:gd name="T7" fmla="*/ 12 h 606"/>
                  <a:gd name="T8" fmla="*/ 331 w 560"/>
                  <a:gd name="T9" fmla="*/ 28 h 606"/>
                  <a:gd name="T10" fmla="*/ 306 w 560"/>
                  <a:gd name="T11" fmla="*/ 45 h 606"/>
                  <a:gd name="T12" fmla="*/ 240 w 560"/>
                  <a:gd name="T13" fmla="*/ 73 h 606"/>
                  <a:gd name="T14" fmla="*/ 191 w 560"/>
                  <a:gd name="T15" fmla="*/ 98 h 606"/>
                  <a:gd name="T16" fmla="*/ 177 w 560"/>
                  <a:gd name="T17" fmla="*/ 133 h 606"/>
                  <a:gd name="T18" fmla="*/ 141 w 560"/>
                  <a:gd name="T19" fmla="*/ 166 h 606"/>
                  <a:gd name="T20" fmla="*/ 105 w 560"/>
                  <a:gd name="T21" fmla="*/ 197 h 606"/>
                  <a:gd name="T22" fmla="*/ 34 w 560"/>
                  <a:gd name="T23" fmla="*/ 240 h 606"/>
                  <a:gd name="T24" fmla="*/ 19 w 560"/>
                  <a:gd name="T25" fmla="*/ 274 h 606"/>
                  <a:gd name="T26" fmla="*/ 12 w 560"/>
                  <a:gd name="T27" fmla="*/ 303 h 606"/>
                  <a:gd name="T28" fmla="*/ 15 w 560"/>
                  <a:gd name="T29" fmla="*/ 344 h 606"/>
                  <a:gd name="T30" fmla="*/ 43 w 560"/>
                  <a:gd name="T31" fmla="*/ 371 h 606"/>
                  <a:gd name="T32" fmla="*/ 61 w 560"/>
                  <a:gd name="T33" fmla="*/ 398 h 606"/>
                  <a:gd name="T34" fmla="*/ 85 w 560"/>
                  <a:gd name="T35" fmla="*/ 449 h 606"/>
                  <a:gd name="T36" fmla="*/ 92 w 560"/>
                  <a:gd name="T37" fmla="*/ 503 h 606"/>
                  <a:gd name="T38" fmla="*/ 98 w 560"/>
                  <a:gd name="T39" fmla="*/ 530 h 606"/>
                  <a:gd name="T40" fmla="*/ 113 w 560"/>
                  <a:gd name="T41" fmla="*/ 561 h 606"/>
                  <a:gd name="T42" fmla="*/ 99 w 560"/>
                  <a:gd name="T43" fmla="*/ 606 h 6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60" h="606">
                    <a:moveTo>
                      <a:pt x="560" y="23"/>
                    </a:moveTo>
                    <a:cubicBezTo>
                      <a:pt x="534" y="32"/>
                      <a:pt x="510" y="31"/>
                      <a:pt x="490" y="29"/>
                    </a:cubicBezTo>
                    <a:cubicBezTo>
                      <a:pt x="469" y="28"/>
                      <a:pt x="453" y="22"/>
                      <a:pt x="438" y="15"/>
                    </a:cubicBezTo>
                    <a:cubicBezTo>
                      <a:pt x="423" y="8"/>
                      <a:pt x="384" y="0"/>
                      <a:pt x="366" y="12"/>
                    </a:cubicBezTo>
                    <a:cubicBezTo>
                      <a:pt x="349" y="23"/>
                      <a:pt x="343" y="27"/>
                      <a:pt x="331" y="28"/>
                    </a:cubicBezTo>
                    <a:cubicBezTo>
                      <a:pt x="319" y="29"/>
                      <a:pt x="310" y="32"/>
                      <a:pt x="306" y="45"/>
                    </a:cubicBezTo>
                    <a:cubicBezTo>
                      <a:pt x="301" y="58"/>
                      <a:pt x="264" y="73"/>
                      <a:pt x="240" y="73"/>
                    </a:cubicBezTo>
                    <a:cubicBezTo>
                      <a:pt x="217" y="73"/>
                      <a:pt x="191" y="85"/>
                      <a:pt x="191" y="98"/>
                    </a:cubicBezTo>
                    <a:cubicBezTo>
                      <a:pt x="191" y="111"/>
                      <a:pt x="191" y="122"/>
                      <a:pt x="177" y="133"/>
                    </a:cubicBezTo>
                    <a:cubicBezTo>
                      <a:pt x="162" y="144"/>
                      <a:pt x="145" y="152"/>
                      <a:pt x="141" y="166"/>
                    </a:cubicBezTo>
                    <a:cubicBezTo>
                      <a:pt x="137" y="180"/>
                      <a:pt x="125" y="191"/>
                      <a:pt x="105" y="197"/>
                    </a:cubicBezTo>
                    <a:cubicBezTo>
                      <a:pt x="86" y="203"/>
                      <a:pt x="43" y="227"/>
                      <a:pt x="34" y="240"/>
                    </a:cubicBezTo>
                    <a:cubicBezTo>
                      <a:pt x="25" y="253"/>
                      <a:pt x="19" y="264"/>
                      <a:pt x="19" y="274"/>
                    </a:cubicBezTo>
                    <a:cubicBezTo>
                      <a:pt x="19" y="285"/>
                      <a:pt x="19" y="292"/>
                      <a:pt x="12" y="303"/>
                    </a:cubicBezTo>
                    <a:cubicBezTo>
                      <a:pt x="5" y="314"/>
                      <a:pt x="0" y="335"/>
                      <a:pt x="15" y="344"/>
                    </a:cubicBezTo>
                    <a:cubicBezTo>
                      <a:pt x="30" y="354"/>
                      <a:pt x="42" y="359"/>
                      <a:pt x="43" y="371"/>
                    </a:cubicBezTo>
                    <a:cubicBezTo>
                      <a:pt x="45" y="382"/>
                      <a:pt x="49" y="388"/>
                      <a:pt x="61" y="398"/>
                    </a:cubicBezTo>
                    <a:cubicBezTo>
                      <a:pt x="73" y="407"/>
                      <a:pt x="88" y="430"/>
                      <a:pt x="85" y="449"/>
                    </a:cubicBezTo>
                    <a:cubicBezTo>
                      <a:pt x="82" y="468"/>
                      <a:pt x="80" y="491"/>
                      <a:pt x="92" y="503"/>
                    </a:cubicBezTo>
                    <a:cubicBezTo>
                      <a:pt x="104" y="514"/>
                      <a:pt x="98" y="520"/>
                      <a:pt x="98" y="530"/>
                    </a:cubicBezTo>
                    <a:cubicBezTo>
                      <a:pt x="98" y="539"/>
                      <a:pt x="104" y="549"/>
                      <a:pt x="113" y="561"/>
                    </a:cubicBezTo>
                    <a:cubicBezTo>
                      <a:pt x="122" y="573"/>
                      <a:pt x="126" y="594"/>
                      <a:pt x="99" y="606"/>
                    </a:cubicBezTo>
                  </a:path>
                </a:pathLst>
              </a:custGeom>
              <a:noFill/>
              <a:ln w="4763" cap="rnd">
                <a:solidFill>
                  <a:srgbClr val="4BA7D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4" name="Freeform 98"/>
              <p:cNvSpPr>
                <a:spLocks/>
              </p:cNvSpPr>
              <p:nvPr/>
            </p:nvSpPr>
            <p:spPr bwMode="auto">
              <a:xfrm>
                <a:off x="4502150" y="4197350"/>
                <a:ext cx="87313" cy="41275"/>
              </a:xfrm>
              <a:custGeom>
                <a:avLst/>
                <a:gdLst>
                  <a:gd name="T0" fmla="*/ 204 w 204"/>
                  <a:gd name="T1" fmla="*/ 93 h 95"/>
                  <a:gd name="T2" fmla="*/ 130 w 204"/>
                  <a:gd name="T3" fmla="*/ 64 h 95"/>
                  <a:gd name="T4" fmla="*/ 0 w 204"/>
                  <a:gd name="T5" fmla="*/ 17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4" h="95">
                    <a:moveTo>
                      <a:pt x="204" y="93"/>
                    </a:moveTo>
                    <a:cubicBezTo>
                      <a:pt x="175" y="95"/>
                      <a:pt x="145" y="83"/>
                      <a:pt x="130" y="64"/>
                    </a:cubicBezTo>
                    <a:cubicBezTo>
                      <a:pt x="112" y="42"/>
                      <a:pt x="63" y="0"/>
                      <a:pt x="0" y="17"/>
                    </a:cubicBezTo>
                  </a:path>
                </a:pathLst>
              </a:custGeom>
              <a:noFill/>
              <a:ln w="6350" cap="flat">
                <a:solidFill>
                  <a:srgbClr val="4BA7D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5" name="Freeform 99"/>
              <p:cNvSpPr>
                <a:spLocks/>
              </p:cNvSpPr>
              <p:nvPr/>
            </p:nvSpPr>
            <p:spPr bwMode="auto">
              <a:xfrm>
                <a:off x="4605338" y="4422775"/>
                <a:ext cx="46038" cy="144463"/>
              </a:xfrm>
              <a:custGeom>
                <a:avLst/>
                <a:gdLst>
                  <a:gd name="T0" fmla="*/ 30 w 108"/>
                  <a:gd name="T1" fmla="*/ 0 h 343"/>
                  <a:gd name="T2" fmla="*/ 68 w 108"/>
                  <a:gd name="T3" fmla="*/ 39 h 343"/>
                  <a:gd name="T4" fmla="*/ 89 w 108"/>
                  <a:gd name="T5" fmla="*/ 88 h 343"/>
                  <a:gd name="T6" fmla="*/ 89 w 108"/>
                  <a:gd name="T7" fmla="*/ 142 h 343"/>
                  <a:gd name="T8" fmla="*/ 62 w 108"/>
                  <a:gd name="T9" fmla="*/ 186 h 343"/>
                  <a:gd name="T10" fmla="*/ 43 w 108"/>
                  <a:gd name="T11" fmla="*/ 239 h 343"/>
                  <a:gd name="T12" fmla="*/ 19 w 108"/>
                  <a:gd name="T13" fmla="*/ 274 h 343"/>
                  <a:gd name="T14" fmla="*/ 9 w 108"/>
                  <a:gd name="T15" fmla="*/ 305 h 343"/>
                  <a:gd name="T16" fmla="*/ 22 w 108"/>
                  <a:gd name="T17" fmla="*/ 343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8" h="343">
                    <a:moveTo>
                      <a:pt x="30" y="0"/>
                    </a:moveTo>
                    <a:cubicBezTo>
                      <a:pt x="43" y="9"/>
                      <a:pt x="65" y="19"/>
                      <a:pt x="68" y="39"/>
                    </a:cubicBezTo>
                    <a:cubicBezTo>
                      <a:pt x="71" y="59"/>
                      <a:pt x="76" y="75"/>
                      <a:pt x="89" y="88"/>
                    </a:cubicBezTo>
                    <a:cubicBezTo>
                      <a:pt x="102" y="101"/>
                      <a:pt x="108" y="129"/>
                      <a:pt x="89" y="142"/>
                    </a:cubicBezTo>
                    <a:cubicBezTo>
                      <a:pt x="70" y="155"/>
                      <a:pt x="64" y="167"/>
                      <a:pt x="62" y="186"/>
                    </a:cubicBezTo>
                    <a:cubicBezTo>
                      <a:pt x="61" y="205"/>
                      <a:pt x="59" y="226"/>
                      <a:pt x="43" y="239"/>
                    </a:cubicBezTo>
                    <a:cubicBezTo>
                      <a:pt x="27" y="252"/>
                      <a:pt x="22" y="262"/>
                      <a:pt x="19" y="274"/>
                    </a:cubicBezTo>
                    <a:cubicBezTo>
                      <a:pt x="16" y="286"/>
                      <a:pt x="18" y="286"/>
                      <a:pt x="9" y="305"/>
                    </a:cubicBezTo>
                    <a:cubicBezTo>
                      <a:pt x="0" y="324"/>
                      <a:pt x="9" y="335"/>
                      <a:pt x="22" y="343"/>
                    </a:cubicBezTo>
                  </a:path>
                </a:pathLst>
              </a:custGeom>
              <a:noFill/>
              <a:ln w="4763" cap="rnd">
                <a:solidFill>
                  <a:srgbClr val="4BA7D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6" name="Freeform 100"/>
              <p:cNvSpPr>
                <a:spLocks/>
              </p:cNvSpPr>
              <p:nvPr/>
            </p:nvSpPr>
            <p:spPr bwMode="auto">
              <a:xfrm>
                <a:off x="5051425" y="4827588"/>
                <a:ext cx="41275" cy="87313"/>
              </a:xfrm>
              <a:custGeom>
                <a:avLst/>
                <a:gdLst>
                  <a:gd name="T0" fmla="*/ 0 w 98"/>
                  <a:gd name="T1" fmla="*/ 0 h 207"/>
                  <a:gd name="T2" fmla="*/ 25 w 98"/>
                  <a:gd name="T3" fmla="*/ 47 h 207"/>
                  <a:gd name="T4" fmla="*/ 44 w 98"/>
                  <a:gd name="T5" fmla="*/ 82 h 207"/>
                  <a:gd name="T6" fmla="*/ 62 w 98"/>
                  <a:gd name="T7" fmla="*/ 112 h 207"/>
                  <a:gd name="T8" fmla="*/ 81 w 98"/>
                  <a:gd name="T9" fmla="*/ 156 h 207"/>
                  <a:gd name="T10" fmla="*/ 78 w 98"/>
                  <a:gd name="T11" fmla="*/ 207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8" h="207">
                    <a:moveTo>
                      <a:pt x="0" y="0"/>
                    </a:moveTo>
                    <a:cubicBezTo>
                      <a:pt x="14" y="13"/>
                      <a:pt x="25" y="34"/>
                      <a:pt x="25" y="47"/>
                    </a:cubicBezTo>
                    <a:cubicBezTo>
                      <a:pt x="25" y="60"/>
                      <a:pt x="34" y="75"/>
                      <a:pt x="44" y="82"/>
                    </a:cubicBezTo>
                    <a:cubicBezTo>
                      <a:pt x="55" y="90"/>
                      <a:pt x="63" y="103"/>
                      <a:pt x="62" y="112"/>
                    </a:cubicBezTo>
                    <a:cubicBezTo>
                      <a:pt x="60" y="122"/>
                      <a:pt x="68" y="144"/>
                      <a:pt x="81" y="156"/>
                    </a:cubicBezTo>
                    <a:cubicBezTo>
                      <a:pt x="95" y="168"/>
                      <a:pt x="98" y="198"/>
                      <a:pt x="78" y="207"/>
                    </a:cubicBezTo>
                  </a:path>
                </a:pathLst>
              </a:custGeom>
              <a:noFill/>
              <a:ln w="4763" cap="rnd">
                <a:solidFill>
                  <a:srgbClr val="4BA7D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7" name="Freeform 101"/>
              <p:cNvSpPr>
                <a:spLocks/>
              </p:cNvSpPr>
              <p:nvPr/>
            </p:nvSpPr>
            <p:spPr bwMode="auto">
              <a:xfrm>
                <a:off x="5037138" y="4814888"/>
                <a:ext cx="23813" cy="104775"/>
              </a:xfrm>
              <a:custGeom>
                <a:avLst/>
                <a:gdLst>
                  <a:gd name="T0" fmla="*/ 53 w 56"/>
                  <a:gd name="T1" fmla="*/ 247 h 247"/>
                  <a:gd name="T2" fmla="*/ 47 w 56"/>
                  <a:gd name="T3" fmla="*/ 195 h 247"/>
                  <a:gd name="T4" fmla="*/ 30 w 56"/>
                  <a:gd name="T5" fmla="*/ 146 h 247"/>
                  <a:gd name="T6" fmla="*/ 10 w 56"/>
                  <a:gd name="T7" fmla="*/ 87 h 247"/>
                  <a:gd name="T8" fmla="*/ 27 w 56"/>
                  <a:gd name="T9" fmla="*/ 0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247">
                    <a:moveTo>
                      <a:pt x="53" y="247"/>
                    </a:moveTo>
                    <a:cubicBezTo>
                      <a:pt x="42" y="234"/>
                      <a:pt x="39" y="210"/>
                      <a:pt x="47" y="195"/>
                    </a:cubicBezTo>
                    <a:cubicBezTo>
                      <a:pt x="56" y="181"/>
                      <a:pt x="49" y="156"/>
                      <a:pt x="30" y="146"/>
                    </a:cubicBezTo>
                    <a:cubicBezTo>
                      <a:pt x="10" y="135"/>
                      <a:pt x="0" y="103"/>
                      <a:pt x="10" y="87"/>
                    </a:cubicBezTo>
                    <a:cubicBezTo>
                      <a:pt x="21" y="72"/>
                      <a:pt x="46" y="24"/>
                      <a:pt x="27" y="0"/>
                    </a:cubicBezTo>
                  </a:path>
                </a:pathLst>
              </a:custGeom>
              <a:noFill/>
              <a:ln w="4763" cap="rnd">
                <a:solidFill>
                  <a:srgbClr val="4BA7D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8" name="Freeform 102"/>
              <p:cNvSpPr>
                <a:spLocks/>
              </p:cNvSpPr>
              <p:nvPr/>
            </p:nvSpPr>
            <p:spPr bwMode="auto">
              <a:xfrm>
                <a:off x="4410075" y="4567238"/>
                <a:ext cx="215900" cy="153988"/>
              </a:xfrm>
              <a:custGeom>
                <a:avLst/>
                <a:gdLst>
                  <a:gd name="T0" fmla="*/ 487 w 514"/>
                  <a:gd name="T1" fmla="*/ 0 h 365"/>
                  <a:gd name="T2" fmla="*/ 497 w 514"/>
                  <a:gd name="T3" fmla="*/ 39 h 365"/>
                  <a:gd name="T4" fmla="*/ 497 w 514"/>
                  <a:gd name="T5" fmla="*/ 83 h 365"/>
                  <a:gd name="T6" fmla="*/ 492 w 514"/>
                  <a:gd name="T7" fmla="*/ 130 h 365"/>
                  <a:gd name="T8" fmla="*/ 503 w 514"/>
                  <a:gd name="T9" fmla="*/ 189 h 365"/>
                  <a:gd name="T10" fmla="*/ 497 w 514"/>
                  <a:gd name="T11" fmla="*/ 225 h 365"/>
                  <a:gd name="T12" fmla="*/ 467 w 514"/>
                  <a:gd name="T13" fmla="*/ 250 h 365"/>
                  <a:gd name="T14" fmla="*/ 449 w 514"/>
                  <a:gd name="T15" fmla="*/ 280 h 365"/>
                  <a:gd name="T16" fmla="*/ 424 w 514"/>
                  <a:gd name="T17" fmla="*/ 303 h 365"/>
                  <a:gd name="T18" fmla="*/ 394 w 514"/>
                  <a:gd name="T19" fmla="*/ 331 h 365"/>
                  <a:gd name="T20" fmla="*/ 351 w 514"/>
                  <a:gd name="T21" fmla="*/ 341 h 365"/>
                  <a:gd name="T22" fmla="*/ 304 w 514"/>
                  <a:gd name="T23" fmla="*/ 353 h 365"/>
                  <a:gd name="T24" fmla="*/ 264 w 514"/>
                  <a:gd name="T25" fmla="*/ 331 h 365"/>
                  <a:gd name="T26" fmla="*/ 228 w 514"/>
                  <a:gd name="T27" fmla="*/ 313 h 365"/>
                  <a:gd name="T28" fmla="*/ 170 w 514"/>
                  <a:gd name="T29" fmla="*/ 302 h 365"/>
                  <a:gd name="T30" fmla="*/ 109 w 514"/>
                  <a:gd name="T31" fmla="*/ 327 h 365"/>
                  <a:gd name="T32" fmla="*/ 75 w 514"/>
                  <a:gd name="T33" fmla="*/ 322 h 365"/>
                  <a:gd name="T34" fmla="*/ 52 w 514"/>
                  <a:gd name="T35" fmla="*/ 320 h 365"/>
                  <a:gd name="T36" fmla="*/ 0 w 514"/>
                  <a:gd name="T37" fmla="*/ 327 h 3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14" h="365">
                    <a:moveTo>
                      <a:pt x="487" y="0"/>
                    </a:moveTo>
                    <a:cubicBezTo>
                      <a:pt x="500" y="9"/>
                      <a:pt x="501" y="25"/>
                      <a:pt x="497" y="39"/>
                    </a:cubicBezTo>
                    <a:cubicBezTo>
                      <a:pt x="492" y="54"/>
                      <a:pt x="492" y="68"/>
                      <a:pt x="497" y="83"/>
                    </a:cubicBezTo>
                    <a:cubicBezTo>
                      <a:pt x="501" y="99"/>
                      <a:pt x="498" y="117"/>
                      <a:pt x="492" y="130"/>
                    </a:cubicBezTo>
                    <a:cubicBezTo>
                      <a:pt x="486" y="143"/>
                      <a:pt x="491" y="175"/>
                      <a:pt x="503" y="189"/>
                    </a:cubicBezTo>
                    <a:cubicBezTo>
                      <a:pt x="514" y="204"/>
                      <a:pt x="513" y="219"/>
                      <a:pt x="497" y="225"/>
                    </a:cubicBezTo>
                    <a:cubicBezTo>
                      <a:pt x="480" y="231"/>
                      <a:pt x="470" y="238"/>
                      <a:pt x="467" y="250"/>
                    </a:cubicBezTo>
                    <a:cubicBezTo>
                      <a:pt x="464" y="262"/>
                      <a:pt x="463" y="275"/>
                      <a:pt x="449" y="280"/>
                    </a:cubicBezTo>
                    <a:cubicBezTo>
                      <a:pt x="436" y="284"/>
                      <a:pt x="427" y="288"/>
                      <a:pt x="424" y="303"/>
                    </a:cubicBezTo>
                    <a:cubicBezTo>
                      <a:pt x="421" y="319"/>
                      <a:pt x="412" y="328"/>
                      <a:pt x="394" y="331"/>
                    </a:cubicBezTo>
                    <a:cubicBezTo>
                      <a:pt x="376" y="333"/>
                      <a:pt x="365" y="330"/>
                      <a:pt x="351" y="341"/>
                    </a:cubicBezTo>
                    <a:cubicBezTo>
                      <a:pt x="338" y="353"/>
                      <a:pt x="316" y="365"/>
                      <a:pt x="304" y="353"/>
                    </a:cubicBezTo>
                    <a:cubicBezTo>
                      <a:pt x="292" y="341"/>
                      <a:pt x="279" y="332"/>
                      <a:pt x="264" y="331"/>
                    </a:cubicBezTo>
                    <a:cubicBezTo>
                      <a:pt x="249" y="330"/>
                      <a:pt x="234" y="324"/>
                      <a:pt x="228" y="313"/>
                    </a:cubicBezTo>
                    <a:cubicBezTo>
                      <a:pt x="222" y="302"/>
                      <a:pt x="185" y="289"/>
                      <a:pt x="170" y="302"/>
                    </a:cubicBezTo>
                    <a:cubicBezTo>
                      <a:pt x="155" y="315"/>
                      <a:pt x="127" y="333"/>
                      <a:pt x="109" y="327"/>
                    </a:cubicBezTo>
                    <a:cubicBezTo>
                      <a:pt x="92" y="321"/>
                      <a:pt x="84" y="319"/>
                      <a:pt x="75" y="322"/>
                    </a:cubicBezTo>
                    <a:cubicBezTo>
                      <a:pt x="66" y="326"/>
                      <a:pt x="65" y="324"/>
                      <a:pt x="52" y="320"/>
                    </a:cubicBezTo>
                    <a:cubicBezTo>
                      <a:pt x="38" y="316"/>
                      <a:pt x="13" y="318"/>
                      <a:pt x="0" y="327"/>
                    </a:cubicBezTo>
                  </a:path>
                </a:pathLst>
              </a:custGeom>
              <a:noFill/>
              <a:ln w="6350" cap="flat">
                <a:solidFill>
                  <a:srgbClr val="4BA7D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9" name="Freeform 103"/>
              <p:cNvSpPr>
                <a:spLocks/>
              </p:cNvSpPr>
              <p:nvPr/>
            </p:nvSpPr>
            <p:spPr bwMode="auto">
              <a:xfrm>
                <a:off x="4672013" y="4418013"/>
                <a:ext cx="119063" cy="268288"/>
              </a:xfrm>
              <a:custGeom>
                <a:avLst/>
                <a:gdLst>
                  <a:gd name="T0" fmla="*/ 0 w 282"/>
                  <a:gd name="T1" fmla="*/ 5 h 634"/>
                  <a:gd name="T2" fmla="*/ 25 w 282"/>
                  <a:gd name="T3" fmla="*/ 23 h 634"/>
                  <a:gd name="T4" fmla="*/ 38 w 282"/>
                  <a:gd name="T5" fmla="*/ 69 h 634"/>
                  <a:gd name="T6" fmla="*/ 40 w 282"/>
                  <a:gd name="T7" fmla="*/ 131 h 634"/>
                  <a:gd name="T8" fmla="*/ 29 w 282"/>
                  <a:gd name="T9" fmla="*/ 198 h 634"/>
                  <a:gd name="T10" fmla="*/ 31 w 282"/>
                  <a:gd name="T11" fmla="*/ 251 h 634"/>
                  <a:gd name="T12" fmla="*/ 56 w 282"/>
                  <a:gd name="T13" fmla="*/ 332 h 634"/>
                  <a:gd name="T14" fmla="*/ 96 w 282"/>
                  <a:gd name="T15" fmla="*/ 382 h 634"/>
                  <a:gd name="T16" fmla="*/ 148 w 282"/>
                  <a:gd name="T17" fmla="*/ 424 h 634"/>
                  <a:gd name="T18" fmla="*/ 191 w 282"/>
                  <a:gd name="T19" fmla="*/ 456 h 634"/>
                  <a:gd name="T20" fmla="*/ 212 w 282"/>
                  <a:gd name="T21" fmla="*/ 488 h 634"/>
                  <a:gd name="T22" fmla="*/ 233 w 282"/>
                  <a:gd name="T23" fmla="*/ 528 h 634"/>
                  <a:gd name="T24" fmla="*/ 241 w 282"/>
                  <a:gd name="T25" fmla="*/ 558 h 634"/>
                  <a:gd name="T26" fmla="*/ 258 w 282"/>
                  <a:gd name="T27" fmla="*/ 597 h 634"/>
                  <a:gd name="T28" fmla="*/ 282 w 282"/>
                  <a:gd name="T29" fmla="*/ 634 h 6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82" h="634">
                    <a:moveTo>
                      <a:pt x="0" y="5"/>
                    </a:moveTo>
                    <a:cubicBezTo>
                      <a:pt x="21" y="0"/>
                      <a:pt x="25" y="10"/>
                      <a:pt x="25" y="23"/>
                    </a:cubicBezTo>
                    <a:cubicBezTo>
                      <a:pt x="25" y="36"/>
                      <a:pt x="29" y="50"/>
                      <a:pt x="38" y="69"/>
                    </a:cubicBezTo>
                    <a:cubicBezTo>
                      <a:pt x="47" y="88"/>
                      <a:pt x="46" y="113"/>
                      <a:pt x="40" y="131"/>
                    </a:cubicBezTo>
                    <a:cubicBezTo>
                      <a:pt x="34" y="149"/>
                      <a:pt x="23" y="176"/>
                      <a:pt x="29" y="198"/>
                    </a:cubicBezTo>
                    <a:cubicBezTo>
                      <a:pt x="35" y="219"/>
                      <a:pt x="34" y="236"/>
                      <a:pt x="31" y="251"/>
                    </a:cubicBezTo>
                    <a:cubicBezTo>
                      <a:pt x="28" y="267"/>
                      <a:pt x="32" y="314"/>
                      <a:pt x="56" y="332"/>
                    </a:cubicBezTo>
                    <a:cubicBezTo>
                      <a:pt x="80" y="350"/>
                      <a:pt x="92" y="369"/>
                      <a:pt x="96" y="382"/>
                    </a:cubicBezTo>
                    <a:cubicBezTo>
                      <a:pt x="101" y="395"/>
                      <a:pt x="120" y="415"/>
                      <a:pt x="148" y="424"/>
                    </a:cubicBezTo>
                    <a:cubicBezTo>
                      <a:pt x="176" y="432"/>
                      <a:pt x="188" y="445"/>
                      <a:pt x="191" y="456"/>
                    </a:cubicBezTo>
                    <a:cubicBezTo>
                      <a:pt x="194" y="466"/>
                      <a:pt x="200" y="479"/>
                      <a:pt x="212" y="488"/>
                    </a:cubicBezTo>
                    <a:cubicBezTo>
                      <a:pt x="224" y="496"/>
                      <a:pt x="233" y="516"/>
                      <a:pt x="233" y="528"/>
                    </a:cubicBezTo>
                    <a:cubicBezTo>
                      <a:pt x="233" y="540"/>
                      <a:pt x="236" y="551"/>
                      <a:pt x="241" y="558"/>
                    </a:cubicBezTo>
                    <a:cubicBezTo>
                      <a:pt x="247" y="565"/>
                      <a:pt x="259" y="584"/>
                      <a:pt x="258" y="597"/>
                    </a:cubicBezTo>
                    <a:cubicBezTo>
                      <a:pt x="256" y="610"/>
                      <a:pt x="271" y="626"/>
                      <a:pt x="282" y="634"/>
                    </a:cubicBezTo>
                  </a:path>
                </a:pathLst>
              </a:custGeom>
              <a:noFill/>
              <a:ln w="4763" cap="rnd">
                <a:solidFill>
                  <a:srgbClr val="4BA7D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0" name="Freeform 104"/>
              <p:cNvSpPr>
                <a:spLocks/>
              </p:cNvSpPr>
              <p:nvPr/>
            </p:nvSpPr>
            <p:spPr bwMode="auto">
              <a:xfrm>
                <a:off x="5038725" y="4803775"/>
                <a:ext cx="96838" cy="123825"/>
              </a:xfrm>
              <a:custGeom>
                <a:avLst/>
                <a:gdLst>
                  <a:gd name="T0" fmla="*/ 0 w 228"/>
                  <a:gd name="T1" fmla="*/ 0 h 295"/>
                  <a:gd name="T2" fmla="*/ 31 w 228"/>
                  <a:gd name="T3" fmla="*/ 33 h 295"/>
                  <a:gd name="T4" fmla="*/ 58 w 228"/>
                  <a:gd name="T5" fmla="*/ 57 h 295"/>
                  <a:gd name="T6" fmla="*/ 104 w 228"/>
                  <a:gd name="T7" fmla="*/ 60 h 295"/>
                  <a:gd name="T8" fmla="*/ 148 w 228"/>
                  <a:gd name="T9" fmla="*/ 81 h 295"/>
                  <a:gd name="T10" fmla="*/ 196 w 228"/>
                  <a:gd name="T11" fmla="*/ 125 h 295"/>
                  <a:gd name="T12" fmla="*/ 218 w 228"/>
                  <a:gd name="T13" fmla="*/ 158 h 295"/>
                  <a:gd name="T14" fmla="*/ 203 w 228"/>
                  <a:gd name="T15" fmla="*/ 182 h 295"/>
                  <a:gd name="T16" fmla="*/ 187 w 228"/>
                  <a:gd name="T17" fmla="*/ 199 h 295"/>
                  <a:gd name="T18" fmla="*/ 172 w 228"/>
                  <a:gd name="T19" fmla="*/ 225 h 295"/>
                  <a:gd name="T20" fmla="*/ 138 w 228"/>
                  <a:gd name="T21" fmla="*/ 255 h 295"/>
                  <a:gd name="T22" fmla="*/ 93 w 228"/>
                  <a:gd name="T23" fmla="*/ 274 h 295"/>
                  <a:gd name="T24" fmla="*/ 64 w 228"/>
                  <a:gd name="T25" fmla="*/ 295 h 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8" h="295">
                    <a:moveTo>
                      <a:pt x="0" y="0"/>
                    </a:moveTo>
                    <a:cubicBezTo>
                      <a:pt x="0" y="11"/>
                      <a:pt x="18" y="27"/>
                      <a:pt x="31" y="33"/>
                    </a:cubicBezTo>
                    <a:cubicBezTo>
                      <a:pt x="44" y="39"/>
                      <a:pt x="50" y="48"/>
                      <a:pt x="58" y="57"/>
                    </a:cubicBezTo>
                    <a:cubicBezTo>
                      <a:pt x="65" y="67"/>
                      <a:pt x="87" y="64"/>
                      <a:pt x="104" y="60"/>
                    </a:cubicBezTo>
                    <a:cubicBezTo>
                      <a:pt x="120" y="55"/>
                      <a:pt x="141" y="67"/>
                      <a:pt x="148" y="81"/>
                    </a:cubicBezTo>
                    <a:cubicBezTo>
                      <a:pt x="156" y="95"/>
                      <a:pt x="178" y="117"/>
                      <a:pt x="196" y="125"/>
                    </a:cubicBezTo>
                    <a:cubicBezTo>
                      <a:pt x="214" y="133"/>
                      <a:pt x="228" y="149"/>
                      <a:pt x="218" y="158"/>
                    </a:cubicBezTo>
                    <a:cubicBezTo>
                      <a:pt x="208" y="168"/>
                      <a:pt x="205" y="175"/>
                      <a:pt x="203" y="182"/>
                    </a:cubicBezTo>
                    <a:cubicBezTo>
                      <a:pt x="202" y="189"/>
                      <a:pt x="197" y="194"/>
                      <a:pt x="187" y="199"/>
                    </a:cubicBezTo>
                    <a:cubicBezTo>
                      <a:pt x="176" y="203"/>
                      <a:pt x="176" y="213"/>
                      <a:pt x="172" y="225"/>
                    </a:cubicBezTo>
                    <a:cubicBezTo>
                      <a:pt x="168" y="237"/>
                      <a:pt x="154" y="249"/>
                      <a:pt x="138" y="255"/>
                    </a:cubicBezTo>
                    <a:cubicBezTo>
                      <a:pt x="122" y="261"/>
                      <a:pt x="98" y="264"/>
                      <a:pt x="93" y="274"/>
                    </a:cubicBezTo>
                    <a:cubicBezTo>
                      <a:pt x="89" y="283"/>
                      <a:pt x="74" y="294"/>
                      <a:pt x="64" y="295"/>
                    </a:cubicBezTo>
                  </a:path>
                </a:pathLst>
              </a:custGeom>
              <a:noFill/>
              <a:ln w="4763" cap="rnd">
                <a:solidFill>
                  <a:srgbClr val="4BA7D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1" name="Freeform 105"/>
              <p:cNvSpPr>
                <a:spLocks/>
              </p:cNvSpPr>
              <p:nvPr/>
            </p:nvSpPr>
            <p:spPr bwMode="auto">
              <a:xfrm>
                <a:off x="4791075" y="4686300"/>
                <a:ext cx="247650" cy="117475"/>
              </a:xfrm>
              <a:custGeom>
                <a:avLst/>
                <a:gdLst>
                  <a:gd name="T0" fmla="*/ 0 w 587"/>
                  <a:gd name="T1" fmla="*/ 0 h 278"/>
                  <a:gd name="T2" fmla="*/ 26 w 587"/>
                  <a:gd name="T3" fmla="*/ 42 h 278"/>
                  <a:gd name="T4" fmla="*/ 46 w 587"/>
                  <a:gd name="T5" fmla="*/ 80 h 278"/>
                  <a:gd name="T6" fmla="*/ 75 w 587"/>
                  <a:gd name="T7" fmla="*/ 115 h 278"/>
                  <a:gd name="T8" fmla="*/ 127 w 587"/>
                  <a:gd name="T9" fmla="*/ 147 h 278"/>
                  <a:gd name="T10" fmla="*/ 176 w 587"/>
                  <a:gd name="T11" fmla="*/ 150 h 278"/>
                  <a:gd name="T12" fmla="*/ 229 w 587"/>
                  <a:gd name="T13" fmla="*/ 155 h 278"/>
                  <a:gd name="T14" fmla="*/ 299 w 587"/>
                  <a:gd name="T15" fmla="*/ 155 h 278"/>
                  <a:gd name="T16" fmla="*/ 357 w 587"/>
                  <a:gd name="T17" fmla="*/ 168 h 278"/>
                  <a:gd name="T18" fmla="*/ 391 w 587"/>
                  <a:gd name="T19" fmla="*/ 172 h 278"/>
                  <a:gd name="T20" fmla="*/ 431 w 587"/>
                  <a:gd name="T21" fmla="*/ 168 h 278"/>
                  <a:gd name="T22" fmla="*/ 482 w 587"/>
                  <a:gd name="T23" fmla="*/ 160 h 278"/>
                  <a:gd name="T24" fmla="*/ 522 w 587"/>
                  <a:gd name="T25" fmla="*/ 185 h 278"/>
                  <a:gd name="T26" fmla="*/ 550 w 587"/>
                  <a:gd name="T27" fmla="*/ 218 h 278"/>
                  <a:gd name="T28" fmla="*/ 566 w 587"/>
                  <a:gd name="T29" fmla="*/ 246 h 278"/>
                  <a:gd name="T30" fmla="*/ 587 w 587"/>
                  <a:gd name="T31" fmla="*/ 278 h 2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87" h="278">
                    <a:moveTo>
                      <a:pt x="0" y="0"/>
                    </a:moveTo>
                    <a:cubicBezTo>
                      <a:pt x="10" y="8"/>
                      <a:pt x="25" y="29"/>
                      <a:pt x="26" y="42"/>
                    </a:cubicBezTo>
                    <a:cubicBezTo>
                      <a:pt x="28" y="55"/>
                      <a:pt x="32" y="69"/>
                      <a:pt x="46" y="80"/>
                    </a:cubicBezTo>
                    <a:cubicBezTo>
                      <a:pt x="59" y="90"/>
                      <a:pt x="66" y="103"/>
                      <a:pt x="75" y="115"/>
                    </a:cubicBezTo>
                    <a:cubicBezTo>
                      <a:pt x="84" y="127"/>
                      <a:pt x="111" y="150"/>
                      <a:pt x="127" y="147"/>
                    </a:cubicBezTo>
                    <a:cubicBezTo>
                      <a:pt x="143" y="145"/>
                      <a:pt x="163" y="141"/>
                      <a:pt x="176" y="150"/>
                    </a:cubicBezTo>
                    <a:cubicBezTo>
                      <a:pt x="189" y="158"/>
                      <a:pt x="210" y="159"/>
                      <a:pt x="229" y="155"/>
                    </a:cubicBezTo>
                    <a:cubicBezTo>
                      <a:pt x="249" y="150"/>
                      <a:pt x="277" y="144"/>
                      <a:pt x="299" y="155"/>
                    </a:cubicBezTo>
                    <a:cubicBezTo>
                      <a:pt x="321" y="165"/>
                      <a:pt x="341" y="170"/>
                      <a:pt x="357" y="168"/>
                    </a:cubicBezTo>
                    <a:cubicBezTo>
                      <a:pt x="373" y="165"/>
                      <a:pt x="382" y="169"/>
                      <a:pt x="391" y="172"/>
                    </a:cubicBezTo>
                    <a:cubicBezTo>
                      <a:pt x="400" y="176"/>
                      <a:pt x="418" y="177"/>
                      <a:pt x="431" y="168"/>
                    </a:cubicBezTo>
                    <a:cubicBezTo>
                      <a:pt x="445" y="158"/>
                      <a:pt x="470" y="150"/>
                      <a:pt x="482" y="160"/>
                    </a:cubicBezTo>
                    <a:cubicBezTo>
                      <a:pt x="493" y="171"/>
                      <a:pt x="508" y="179"/>
                      <a:pt x="522" y="185"/>
                    </a:cubicBezTo>
                    <a:cubicBezTo>
                      <a:pt x="535" y="191"/>
                      <a:pt x="545" y="206"/>
                      <a:pt x="550" y="218"/>
                    </a:cubicBezTo>
                    <a:cubicBezTo>
                      <a:pt x="554" y="229"/>
                      <a:pt x="556" y="237"/>
                      <a:pt x="566" y="246"/>
                    </a:cubicBezTo>
                    <a:cubicBezTo>
                      <a:pt x="577" y="256"/>
                      <a:pt x="587" y="267"/>
                      <a:pt x="587" y="278"/>
                    </a:cubicBezTo>
                  </a:path>
                </a:pathLst>
              </a:custGeom>
              <a:noFill/>
              <a:ln w="6350" cap="flat">
                <a:solidFill>
                  <a:srgbClr val="4BA7D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2" name="Freeform 106"/>
              <p:cNvSpPr>
                <a:spLocks/>
              </p:cNvSpPr>
              <p:nvPr/>
            </p:nvSpPr>
            <p:spPr bwMode="auto">
              <a:xfrm>
                <a:off x="5929313" y="3635375"/>
                <a:ext cx="193675" cy="69850"/>
              </a:xfrm>
              <a:custGeom>
                <a:avLst/>
                <a:gdLst>
                  <a:gd name="T0" fmla="*/ 0 w 459"/>
                  <a:gd name="T1" fmla="*/ 44 h 168"/>
                  <a:gd name="T2" fmla="*/ 41 w 459"/>
                  <a:gd name="T3" fmla="*/ 55 h 168"/>
                  <a:gd name="T4" fmla="*/ 56 w 459"/>
                  <a:gd name="T5" fmla="*/ 83 h 168"/>
                  <a:gd name="T6" fmla="*/ 81 w 459"/>
                  <a:gd name="T7" fmla="*/ 114 h 168"/>
                  <a:gd name="T8" fmla="*/ 112 w 459"/>
                  <a:gd name="T9" fmla="*/ 124 h 168"/>
                  <a:gd name="T10" fmla="*/ 148 w 459"/>
                  <a:gd name="T11" fmla="*/ 111 h 168"/>
                  <a:gd name="T12" fmla="*/ 165 w 459"/>
                  <a:gd name="T13" fmla="*/ 87 h 168"/>
                  <a:gd name="T14" fmla="*/ 182 w 459"/>
                  <a:gd name="T15" fmla="*/ 43 h 168"/>
                  <a:gd name="T16" fmla="*/ 214 w 459"/>
                  <a:gd name="T17" fmla="*/ 15 h 168"/>
                  <a:gd name="T18" fmla="*/ 238 w 459"/>
                  <a:gd name="T19" fmla="*/ 7 h 168"/>
                  <a:gd name="T20" fmla="*/ 265 w 459"/>
                  <a:gd name="T21" fmla="*/ 6 h 168"/>
                  <a:gd name="T22" fmla="*/ 297 w 459"/>
                  <a:gd name="T23" fmla="*/ 7 h 168"/>
                  <a:gd name="T24" fmla="*/ 330 w 459"/>
                  <a:gd name="T25" fmla="*/ 12 h 168"/>
                  <a:gd name="T26" fmla="*/ 370 w 459"/>
                  <a:gd name="T27" fmla="*/ 19 h 168"/>
                  <a:gd name="T28" fmla="*/ 400 w 459"/>
                  <a:gd name="T29" fmla="*/ 42 h 168"/>
                  <a:gd name="T30" fmla="*/ 413 w 459"/>
                  <a:gd name="T31" fmla="*/ 68 h 168"/>
                  <a:gd name="T32" fmla="*/ 432 w 459"/>
                  <a:gd name="T33" fmla="*/ 94 h 168"/>
                  <a:gd name="T34" fmla="*/ 449 w 459"/>
                  <a:gd name="T35" fmla="*/ 137 h 168"/>
                  <a:gd name="T36" fmla="*/ 459 w 459"/>
                  <a:gd name="T37" fmla="*/ 168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59" h="168">
                    <a:moveTo>
                      <a:pt x="0" y="44"/>
                    </a:moveTo>
                    <a:cubicBezTo>
                      <a:pt x="18" y="42"/>
                      <a:pt x="39" y="42"/>
                      <a:pt x="41" y="55"/>
                    </a:cubicBezTo>
                    <a:cubicBezTo>
                      <a:pt x="42" y="68"/>
                      <a:pt x="45" y="78"/>
                      <a:pt x="56" y="83"/>
                    </a:cubicBezTo>
                    <a:cubicBezTo>
                      <a:pt x="66" y="89"/>
                      <a:pt x="78" y="103"/>
                      <a:pt x="81" y="114"/>
                    </a:cubicBezTo>
                    <a:cubicBezTo>
                      <a:pt x="84" y="126"/>
                      <a:pt x="100" y="132"/>
                      <a:pt x="112" y="124"/>
                    </a:cubicBezTo>
                    <a:cubicBezTo>
                      <a:pt x="124" y="116"/>
                      <a:pt x="137" y="108"/>
                      <a:pt x="148" y="111"/>
                    </a:cubicBezTo>
                    <a:cubicBezTo>
                      <a:pt x="158" y="113"/>
                      <a:pt x="170" y="106"/>
                      <a:pt x="165" y="87"/>
                    </a:cubicBezTo>
                    <a:cubicBezTo>
                      <a:pt x="161" y="68"/>
                      <a:pt x="165" y="47"/>
                      <a:pt x="182" y="43"/>
                    </a:cubicBezTo>
                    <a:cubicBezTo>
                      <a:pt x="198" y="40"/>
                      <a:pt x="213" y="24"/>
                      <a:pt x="214" y="15"/>
                    </a:cubicBezTo>
                    <a:cubicBezTo>
                      <a:pt x="216" y="5"/>
                      <a:pt x="229" y="5"/>
                      <a:pt x="238" y="7"/>
                    </a:cubicBezTo>
                    <a:cubicBezTo>
                      <a:pt x="247" y="10"/>
                      <a:pt x="254" y="12"/>
                      <a:pt x="265" y="6"/>
                    </a:cubicBezTo>
                    <a:cubicBezTo>
                      <a:pt x="275" y="0"/>
                      <a:pt x="290" y="1"/>
                      <a:pt x="297" y="7"/>
                    </a:cubicBezTo>
                    <a:cubicBezTo>
                      <a:pt x="305" y="13"/>
                      <a:pt x="320" y="16"/>
                      <a:pt x="330" y="12"/>
                    </a:cubicBezTo>
                    <a:cubicBezTo>
                      <a:pt x="341" y="9"/>
                      <a:pt x="363" y="10"/>
                      <a:pt x="370" y="19"/>
                    </a:cubicBezTo>
                    <a:cubicBezTo>
                      <a:pt x="378" y="29"/>
                      <a:pt x="392" y="38"/>
                      <a:pt x="400" y="42"/>
                    </a:cubicBezTo>
                    <a:cubicBezTo>
                      <a:pt x="407" y="45"/>
                      <a:pt x="413" y="59"/>
                      <a:pt x="413" y="68"/>
                    </a:cubicBezTo>
                    <a:cubicBezTo>
                      <a:pt x="413" y="78"/>
                      <a:pt x="424" y="86"/>
                      <a:pt x="432" y="94"/>
                    </a:cubicBezTo>
                    <a:cubicBezTo>
                      <a:pt x="441" y="103"/>
                      <a:pt x="450" y="128"/>
                      <a:pt x="449" y="137"/>
                    </a:cubicBezTo>
                    <a:cubicBezTo>
                      <a:pt x="447" y="147"/>
                      <a:pt x="446" y="154"/>
                      <a:pt x="459" y="168"/>
                    </a:cubicBezTo>
                  </a:path>
                </a:pathLst>
              </a:custGeom>
              <a:noFill/>
              <a:ln w="4763" cap="rnd">
                <a:solidFill>
                  <a:srgbClr val="4BA7D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3" name="Freeform 107"/>
              <p:cNvSpPr>
                <a:spLocks/>
              </p:cNvSpPr>
              <p:nvPr/>
            </p:nvSpPr>
            <p:spPr bwMode="auto">
              <a:xfrm>
                <a:off x="6122988" y="3705225"/>
                <a:ext cx="34925" cy="82550"/>
              </a:xfrm>
              <a:custGeom>
                <a:avLst/>
                <a:gdLst>
                  <a:gd name="T0" fmla="*/ 0 w 84"/>
                  <a:gd name="T1" fmla="*/ 0 h 196"/>
                  <a:gd name="T2" fmla="*/ 13 w 84"/>
                  <a:gd name="T3" fmla="*/ 45 h 196"/>
                  <a:gd name="T4" fmla="*/ 23 w 84"/>
                  <a:gd name="T5" fmla="*/ 97 h 196"/>
                  <a:gd name="T6" fmla="*/ 35 w 84"/>
                  <a:gd name="T7" fmla="*/ 141 h 196"/>
                  <a:gd name="T8" fmla="*/ 36 w 84"/>
                  <a:gd name="T9" fmla="*/ 175 h 196"/>
                  <a:gd name="T10" fmla="*/ 84 w 84"/>
                  <a:gd name="T11" fmla="*/ 196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4" h="196">
                    <a:moveTo>
                      <a:pt x="0" y="0"/>
                    </a:moveTo>
                    <a:cubicBezTo>
                      <a:pt x="13" y="14"/>
                      <a:pt x="15" y="32"/>
                      <a:pt x="13" y="45"/>
                    </a:cubicBezTo>
                    <a:cubicBezTo>
                      <a:pt x="10" y="58"/>
                      <a:pt x="14" y="85"/>
                      <a:pt x="23" y="97"/>
                    </a:cubicBezTo>
                    <a:cubicBezTo>
                      <a:pt x="32" y="109"/>
                      <a:pt x="44" y="132"/>
                      <a:pt x="35" y="141"/>
                    </a:cubicBezTo>
                    <a:cubicBezTo>
                      <a:pt x="26" y="151"/>
                      <a:pt x="31" y="164"/>
                      <a:pt x="36" y="175"/>
                    </a:cubicBezTo>
                    <a:cubicBezTo>
                      <a:pt x="45" y="195"/>
                      <a:pt x="82" y="183"/>
                      <a:pt x="84" y="196"/>
                    </a:cubicBezTo>
                  </a:path>
                </a:pathLst>
              </a:custGeom>
              <a:noFill/>
              <a:ln w="6350" cap="flat">
                <a:solidFill>
                  <a:srgbClr val="4BA7D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4" name="Freeform 108"/>
              <p:cNvSpPr>
                <a:spLocks/>
              </p:cNvSpPr>
              <p:nvPr/>
            </p:nvSpPr>
            <p:spPr bwMode="auto">
              <a:xfrm>
                <a:off x="5891213" y="3060700"/>
                <a:ext cx="95250" cy="179388"/>
              </a:xfrm>
              <a:custGeom>
                <a:avLst/>
                <a:gdLst>
                  <a:gd name="T0" fmla="*/ 111 w 224"/>
                  <a:gd name="T1" fmla="*/ 0 h 426"/>
                  <a:gd name="T2" fmla="*/ 157 w 224"/>
                  <a:gd name="T3" fmla="*/ 44 h 426"/>
                  <a:gd name="T4" fmla="*/ 169 w 224"/>
                  <a:gd name="T5" fmla="*/ 88 h 426"/>
                  <a:gd name="T6" fmla="*/ 191 w 224"/>
                  <a:gd name="T7" fmla="*/ 112 h 426"/>
                  <a:gd name="T8" fmla="*/ 213 w 224"/>
                  <a:gd name="T9" fmla="*/ 144 h 426"/>
                  <a:gd name="T10" fmla="*/ 218 w 224"/>
                  <a:gd name="T11" fmla="*/ 172 h 426"/>
                  <a:gd name="T12" fmla="*/ 216 w 224"/>
                  <a:gd name="T13" fmla="*/ 201 h 426"/>
                  <a:gd name="T14" fmla="*/ 200 w 224"/>
                  <a:gd name="T15" fmla="*/ 240 h 426"/>
                  <a:gd name="T16" fmla="*/ 181 w 224"/>
                  <a:gd name="T17" fmla="*/ 277 h 426"/>
                  <a:gd name="T18" fmla="*/ 200 w 224"/>
                  <a:gd name="T19" fmla="*/ 301 h 426"/>
                  <a:gd name="T20" fmla="*/ 202 w 224"/>
                  <a:gd name="T21" fmla="*/ 322 h 426"/>
                  <a:gd name="T22" fmla="*/ 179 w 224"/>
                  <a:gd name="T23" fmla="*/ 358 h 426"/>
                  <a:gd name="T24" fmla="*/ 156 w 224"/>
                  <a:gd name="T25" fmla="*/ 385 h 426"/>
                  <a:gd name="T26" fmla="*/ 123 w 224"/>
                  <a:gd name="T27" fmla="*/ 383 h 426"/>
                  <a:gd name="T28" fmla="*/ 72 w 224"/>
                  <a:gd name="T29" fmla="*/ 382 h 426"/>
                  <a:gd name="T30" fmla="*/ 47 w 224"/>
                  <a:gd name="T31" fmla="*/ 407 h 426"/>
                  <a:gd name="T32" fmla="*/ 10 w 224"/>
                  <a:gd name="T33" fmla="*/ 424 h 426"/>
                  <a:gd name="T34" fmla="*/ 0 w 224"/>
                  <a:gd name="T35" fmla="*/ 424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24" h="426">
                    <a:moveTo>
                      <a:pt x="111" y="0"/>
                    </a:moveTo>
                    <a:cubicBezTo>
                      <a:pt x="149" y="15"/>
                      <a:pt x="159" y="26"/>
                      <a:pt x="157" y="44"/>
                    </a:cubicBezTo>
                    <a:cubicBezTo>
                      <a:pt x="156" y="62"/>
                      <a:pt x="157" y="82"/>
                      <a:pt x="169" y="88"/>
                    </a:cubicBezTo>
                    <a:cubicBezTo>
                      <a:pt x="181" y="94"/>
                      <a:pt x="191" y="103"/>
                      <a:pt x="191" y="112"/>
                    </a:cubicBezTo>
                    <a:cubicBezTo>
                      <a:pt x="191" y="122"/>
                      <a:pt x="203" y="135"/>
                      <a:pt x="213" y="144"/>
                    </a:cubicBezTo>
                    <a:cubicBezTo>
                      <a:pt x="224" y="154"/>
                      <a:pt x="222" y="162"/>
                      <a:pt x="218" y="172"/>
                    </a:cubicBezTo>
                    <a:cubicBezTo>
                      <a:pt x="213" y="181"/>
                      <a:pt x="212" y="189"/>
                      <a:pt x="216" y="201"/>
                    </a:cubicBezTo>
                    <a:cubicBezTo>
                      <a:pt x="221" y="213"/>
                      <a:pt x="215" y="231"/>
                      <a:pt x="200" y="240"/>
                    </a:cubicBezTo>
                    <a:cubicBezTo>
                      <a:pt x="185" y="250"/>
                      <a:pt x="182" y="270"/>
                      <a:pt x="181" y="277"/>
                    </a:cubicBezTo>
                    <a:cubicBezTo>
                      <a:pt x="179" y="284"/>
                      <a:pt x="184" y="299"/>
                      <a:pt x="200" y="301"/>
                    </a:cubicBezTo>
                    <a:cubicBezTo>
                      <a:pt x="216" y="303"/>
                      <a:pt x="213" y="313"/>
                      <a:pt x="202" y="322"/>
                    </a:cubicBezTo>
                    <a:cubicBezTo>
                      <a:pt x="190" y="332"/>
                      <a:pt x="182" y="345"/>
                      <a:pt x="179" y="358"/>
                    </a:cubicBezTo>
                    <a:cubicBezTo>
                      <a:pt x="176" y="371"/>
                      <a:pt x="169" y="382"/>
                      <a:pt x="156" y="385"/>
                    </a:cubicBezTo>
                    <a:cubicBezTo>
                      <a:pt x="142" y="389"/>
                      <a:pt x="139" y="390"/>
                      <a:pt x="123" y="383"/>
                    </a:cubicBezTo>
                    <a:cubicBezTo>
                      <a:pt x="107" y="376"/>
                      <a:pt x="84" y="375"/>
                      <a:pt x="72" y="382"/>
                    </a:cubicBezTo>
                    <a:cubicBezTo>
                      <a:pt x="61" y="389"/>
                      <a:pt x="52" y="397"/>
                      <a:pt x="47" y="407"/>
                    </a:cubicBezTo>
                    <a:cubicBezTo>
                      <a:pt x="43" y="416"/>
                      <a:pt x="26" y="426"/>
                      <a:pt x="10" y="424"/>
                    </a:cubicBezTo>
                    <a:cubicBezTo>
                      <a:pt x="7" y="423"/>
                      <a:pt x="3" y="423"/>
                      <a:pt x="0" y="424"/>
                    </a:cubicBezTo>
                  </a:path>
                </a:pathLst>
              </a:custGeom>
              <a:noFill/>
              <a:ln w="4763" cap="rnd">
                <a:solidFill>
                  <a:srgbClr val="4BA7D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5" name="Freeform 109"/>
              <p:cNvSpPr>
                <a:spLocks/>
              </p:cNvSpPr>
              <p:nvPr/>
            </p:nvSpPr>
            <p:spPr bwMode="auto">
              <a:xfrm>
                <a:off x="6257925" y="3460750"/>
                <a:ext cx="46038" cy="184150"/>
              </a:xfrm>
              <a:custGeom>
                <a:avLst/>
                <a:gdLst>
                  <a:gd name="T0" fmla="*/ 91 w 111"/>
                  <a:gd name="T1" fmla="*/ 438 h 438"/>
                  <a:gd name="T2" fmla="*/ 95 w 111"/>
                  <a:gd name="T3" fmla="*/ 401 h 438"/>
                  <a:gd name="T4" fmla="*/ 106 w 111"/>
                  <a:gd name="T5" fmla="*/ 366 h 438"/>
                  <a:gd name="T6" fmla="*/ 91 w 111"/>
                  <a:gd name="T7" fmla="*/ 331 h 438"/>
                  <a:gd name="T8" fmla="*/ 80 w 111"/>
                  <a:gd name="T9" fmla="*/ 296 h 438"/>
                  <a:gd name="T10" fmla="*/ 70 w 111"/>
                  <a:gd name="T11" fmla="*/ 258 h 438"/>
                  <a:gd name="T12" fmla="*/ 55 w 111"/>
                  <a:gd name="T13" fmla="*/ 220 h 438"/>
                  <a:gd name="T14" fmla="*/ 45 w 111"/>
                  <a:gd name="T15" fmla="*/ 191 h 438"/>
                  <a:gd name="T16" fmla="*/ 37 w 111"/>
                  <a:gd name="T17" fmla="*/ 158 h 438"/>
                  <a:gd name="T18" fmla="*/ 23 w 111"/>
                  <a:gd name="T19" fmla="*/ 133 h 438"/>
                  <a:gd name="T20" fmla="*/ 14 w 111"/>
                  <a:gd name="T21" fmla="*/ 112 h 438"/>
                  <a:gd name="T22" fmla="*/ 13 w 111"/>
                  <a:gd name="T23" fmla="*/ 98 h 438"/>
                  <a:gd name="T24" fmla="*/ 10 w 111"/>
                  <a:gd name="T25" fmla="*/ 84 h 438"/>
                  <a:gd name="T26" fmla="*/ 17 w 111"/>
                  <a:gd name="T27" fmla="*/ 71 h 438"/>
                  <a:gd name="T28" fmla="*/ 33 w 111"/>
                  <a:gd name="T29" fmla="*/ 50 h 438"/>
                  <a:gd name="T30" fmla="*/ 46 w 111"/>
                  <a:gd name="T31" fmla="*/ 0 h 4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11" h="438">
                    <a:moveTo>
                      <a:pt x="91" y="438"/>
                    </a:moveTo>
                    <a:cubicBezTo>
                      <a:pt x="86" y="419"/>
                      <a:pt x="79" y="414"/>
                      <a:pt x="95" y="401"/>
                    </a:cubicBezTo>
                    <a:cubicBezTo>
                      <a:pt x="111" y="388"/>
                      <a:pt x="111" y="374"/>
                      <a:pt x="106" y="366"/>
                    </a:cubicBezTo>
                    <a:cubicBezTo>
                      <a:pt x="100" y="359"/>
                      <a:pt x="88" y="340"/>
                      <a:pt x="91" y="331"/>
                    </a:cubicBezTo>
                    <a:cubicBezTo>
                      <a:pt x="94" y="321"/>
                      <a:pt x="91" y="305"/>
                      <a:pt x="80" y="296"/>
                    </a:cubicBezTo>
                    <a:cubicBezTo>
                      <a:pt x="68" y="286"/>
                      <a:pt x="65" y="270"/>
                      <a:pt x="70" y="258"/>
                    </a:cubicBezTo>
                    <a:cubicBezTo>
                      <a:pt x="74" y="246"/>
                      <a:pt x="67" y="226"/>
                      <a:pt x="55" y="220"/>
                    </a:cubicBezTo>
                    <a:cubicBezTo>
                      <a:pt x="43" y="214"/>
                      <a:pt x="36" y="201"/>
                      <a:pt x="45" y="191"/>
                    </a:cubicBezTo>
                    <a:cubicBezTo>
                      <a:pt x="53" y="180"/>
                      <a:pt x="48" y="161"/>
                      <a:pt x="37" y="158"/>
                    </a:cubicBezTo>
                    <a:cubicBezTo>
                      <a:pt x="27" y="154"/>
                      <a:pt x="19" y="143"/>
                      <a:pt x="23" y="133"/>
                    </a:cubicBezTo>
                    <a:cubicBezTo>
                      <a:pt x="27" y="124"/>
                      <a:pt x="26" y="115"/>
                      <a:pt x="14" y="112"/>
                    </a:cubicBezTo>
                    <a:cubicBezTo>
                      <a:pt x="3" y="108"/>
                      <a:pt x="0" y="95"/>
                      <a:pt x="13" y="98"/>
                    </a:cubicBezTo>
                    <a:cubicBezTo>
                      <a:pt x="26" y="100"/>
                      <a:pt x="20" y="88"/>
                      <a:pt x="10" y="84"/>
                    </a:cubicBezTo>
                    <a:cubicBezTo>
                      <a:pt x="0" y="79"/>
                      <a:pt x="4" y="66"/>
                      <a:pt x="17" y="71"/>
                    </a:cubicBezTo>
                    <a:cubicBezTo>
                      <a:pt x="30" y="75"/>
                      <a:pt x="40" y="61"/>
                      <a:pt x="33" y="50"/>
                    </a:cubicBezTo>
                    <a:cubicBezTo>
                      <a:pt x="26" y="38"/>
                      <a:pt x="27" y="7"/>
                      <a:pt x="46" y="0"/>
                    </a:cubicBezTo>
                  </a:path>
                </a:pathLst>
              </a:custGeom>
              <a:noFill/>
              <a:ln w="6350" cap="flat">
                <a:solidFill>
                  <a:srgbClr val="4BA7D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6" name="Freeform 110"/>
              <p:cNvSpPr>
                <a:spLocks/>
              </p:cNvSpPr>
              <p:nvPr/>
            </p:nvSpPr>
            <p:spPr bwMode="auto">
              <a:xfrm>
                <a:off x="5876925" y="3240088"/>
                <a:ext cx="22225" cy="114300"/>
              </a:xfrm>
              <a:custGeom>
                <a:avLst/>
                <a:gdLst>
                  <a:gd name="T0" fmla="*/ 36 w 52"/>
                  <a:gd name="T1" fmla="*/ 0 h 272"/>
                  <a:gd name="T2" fmla="*/ 15 w 52"/>
                  <a:gd name="T3" fmla="*/ 20 h 272"/>
                  <a:gd name="T4" fmla="*/ 17 w 52"/>
                  <a:gd name="T5" fmla="*/ 49 h 272"/>
                  <a:gd name="T6" fmla="*/ 18 w 52"/>
                  <a:gd name="T7" fmla="*/ 82 h 272"/>
                  <a:gd name="T8" fmla="*/ 11 w 52"/>
                  <a:gd name="T9" fmla="*/ 111 h 272"/>
                  <a:gd name="T10" fmla="*/ 6 w 52"/>
                  <a:gd name="T11" fmla="*/ 142 h 272"/>
                  <a:gd name="T12" fmla="*/ 22 w 52"/>
                  <a:gd name="T13" fmla="*/ 155 h 272"/>
                  <a:gd name="T14" fmla="*/ 49 w 52"/>
                  <a:gd name="T15" fmla="*/ 168 h 272"/>
                  <a:gd name="T16" fmla="*/ 37 w 52"/>
                  <a:gd name="T17" fmla="*/ 187 h 272"/>
                  <a:gd name="T18" fmla="*/ 31 w 52"/>
                  <a:gd name="T19" fmla="*/ 215 h 272"/>
                  <a:gd name="T20" fmla="*/ 30 w 52"/>
                  <a:gd name="T21" fmla="*/ 240 h 272"/>
                  <a:gd name="T22" fmla="*/ 23 w 52"/>
                  <a:gd name="T23" fmla="*/ 272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2" h="272">
                    <a:moveTo>
                      <a:pt x="36" y="0"/>
                    </a:moveTo>
                    <a:cubicBezTo>
                      <a:pt x="26" y="3"/>
                      <a:pt x="18" y="12"/>
                      <a:pt x="15" y="20"/>
                    </a:cubicBezTo>
                    <a:cubicBezTo>
                      <a:pt x="11" y="29"/>
                      <a:pt x="11" y="40"/>
                      <a:pt x="17" y="49"/>
                    </a:cubicBezTo>
                    <a:cubicBezTo>
                      <a:pt x="22" y="59"/>
                      <a:pt x="24" y="72"/>
                      <a:pt x="18" y="82"/>
                    </a:cubicBezTo>
                    <a:cubicBezTo>
                      <a:pt x="12" y="91"/>
                      <a:pt x="8" y="102"/>
                      <a:pt x="11" y="111"/>
                    </a:cubicBezTo>
                    <a:cubicBezTo>
                      <a:pt x="14" y="121"/>
                      <a:pt x="11" y="133"/>
                      <a:pt x="6" y="142"/>
                    </a:cubicBezTo>
                    <a:cubicBezTo>
                      <a:pt x="0" y="155"/>
                      <a:pt x="15" y="166"/>
                      <a:pt x="22" y="155"/>
                    </a:cubicBezTo>
                    <a:cubicBezTo>
                      <a:pt x="30" y="145"/>
                      <a:pt x="46" y="159"/>
                      <a:pt x="49" y="168"/>
                    </a:cubicBezTo>
                    <a:cubicBezTo>
                      <a:pt x="52" y="178"/>
                      <a:pt x="49" y="184"/>
                      <a:pt x="37" y="187"/>
                    </a:cubicBezTo>
                    <a:cubicBezTo>
                      <a:pt x="25" y="191"/>
                      <a:pt x="22" y="202"/>
                      <a:pt x="31" y="215"/>
                    </a:cubicBezTo>
                    <a:cubicBezTo>
                      <a:pt x="40" y="228"/>
                      <a:pt x="36" y="231"/>
                      <a:pt x="30" y="240"/>
                    </a:cubicBezTo>
                    <a:cubicBezTo>
                      <a:pt x="24" y="248"/>
                      <a:pt x="19" y="263"/>
                      <a:pt x="23" y="272"/>
                    </a:cubicBezTo>
                  </a:path>
                </a:pathLst>
              </a:custGeom>
              <a:noFill/>
              <a:ln w="6350" cap="flat">
                <a:solidFill>
                  <a:srgbClr val="4BA7D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7" name="Freeform 111"/>
              <p:cNvSpPr>
                <a:spLocks/>
              </p:cNvSpPr>
              <p:nvPr/>
            </p:nvSpPr>
            <p:spPr bwMode="auto">
              <a:xfrm>
                <a:off x="6054725" y="3214688"/>
                <a:ext cx="233363" cy="246063"/>
              </a:xfrm>
              <a:custGeom>
                <a:avLst/>
                <a:gdLst>
                  <a:gd name="T0" fmla="*/ 526 w 550"/>
                  <a:gd name="T1" fmla="*/ 584 h 584"/>
                  <a:gd name="T2" fmla="*/ 540 w 550"/>
                  <a:gd name="T3" fmla="*/ 544 h 584"/>
                  <a:gd name="T4" fmla="*/ 531 w 550"/>
                  <a:gd name="T5" fmla="*/ 508 h 584"/>
                  <a:gd name="T6" fmla="*/ 537 w 550"/>
                  <a:gd name="T7" fmla="*/ 477 h 584"/>
                  <a:gd name="T8" fmla="*/ 535 w 550"/>
                  <a:gd name="T9" fmla="*/ 441 h 584"/>
                  <a:gd name="T10" fmla="*/ 528 w 550"/>
                  <a:gd name="T11" fmla="*/ 411 h 584"/>
                  <a:gd name="T12" fmla="*/ 499 w 550"/>
                  <a:gd name="T13" fmla="*/ 401 h 584"/>
                  <a:gd name="T14" fmla="*/ 474 w 550"/>
                  <a:gd name="T15" fmla="*/ 378 h 584"/>
                  <a:gd name="T16" fmla="*/ 453 w 550"/>
                  <a:gd name="T17" fmla="*/ 355 h 584"/>
                  <a:gd name="T18" fmla="*/ 432 w 550"/>
                  <a:gd name="T19" fmla="*/ 326 h 584"/>
                  <a:gd name="T20" fmla="*/ 413 w 550"/>
                  <a:gd name="T21" fmla="*/ 296 h 584"/>
                  <a:gd name="T22" fmla="*/ 394 w 550"/>
                  <a:gd name="T23" fmla="*/ 263 h 584"/>
                  <a:gd name="T24" fmla="*/ 378 w 550"/>
                  <a:gd name="T25" fmla="*/ 233 h 584"/>
                  <a:gd name="T26" fmla="*/ 367 w 550"/>
                  <a:gd name="T27" fmla="*/ 204 h 584"/>
                  <a:gd name="T28" fmla="*/ 351 w 550"/>
                  <a:gd name="T29" fmla="*/ 180 h 584"/>
                  <a:gd name="T30" fmla="*/ 310 w 550"/>
                  <a:gd name="T31" fmla="*/ 176 h 584"/>
                  <a:gd name="T32" fmla="*/ 255 w 550"/>
                  <a:gd name="T33" fmla="*/ 215 h 584"/>
                  <a:gd name="T34" fmla="*/ 205 w 550"/>
                  <a:gd name="T35" fmla="*/ 217 h 584"/>
                  <a:gd name="T36" fmla="*/ 178 w 550"/>
                  <a:gd name="T37" fmla="*/ 209 h 584"/>
                  <a:gd name="T38" fmla="*/ 155 w 550"/>
                  <a:gd name="T39" fmla="*/ 195 h 584"/>
                  <a:gd name="T40" fmla="*/ 143 w 550"/>
                  <a:gd name="T41" fmla="*/ 180 h 584"/>
                  <a:gd name="T42" fmla="*/ 131 w 550"/>
                  <a:gd name="T43" fmla="*/ 165 h 584"/>
                  <a:gd name="T44" fmla="*/ 107 w 550"/>
                  <a:gd name="T45" fmla="*/ 145 h 584"/>
                  <a:gd name="T46" fmla="*/ 62 w 550"/>
                  <a:gd name="T47" fmla="*/ 120 h 584"/>
                  <a:gd name="T48" fmla="*/ 35 w 550"/>
                  <a:gd name="T49" fmla="*/ 99 h 584"/>
                  <a:gd name="T50" fmla="*/ 12 w 550"/>
                  <a:gd name="T51" fmla="*/ 62 h 584"/>
                  <a:gd name="T52" fmla="*/ 9 w 550"/>
                  <a:gd name="T53" fmla="*/ 37 h 584"/>
                  <a:gd name="T54" fmla="*/ 25 w 550"/>
                  <a:gd name="T55" fmla="*/ 12 h 584"/>
                  <a:gd name="T56" fmla="*/ 63 w 550"/>
                  <a:gd name="T57" fmla="*/ 4 h 5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550" h="584">
                    <a:moveTo>
                      <a:pt x="526" y="584"/>
                    </a:moveTo>
                    <a:cubicBezTo>
                      <a:pt x="545" y="577"/>
                      <a:pt x="550" y="555"/>
                      <a:pt x="540" y="544"/>
                    </a:cubicBezTo>
                    <a:cubicBezTo>
                      <a:pt x="530" y="534"/>
                      <a:pt x="522" y="518"/>
                      <a:pt x="531" y="508"/>
                    </a:cubicBezTo>
                    <a:cubicBezTo>
                      <a:pt x="540" y="497"/>
                      <a:pt x="541" y="484"/>
                      <a:pt x="537" y="477"/>
                    </a:cubicBezTo>
                    <a:cubicBezTo>
                      <a:pt x="532" y="470"/>
                      <a:pt x="527" y="448"/>
                      <a:pt x="535" y="441"/>
                    </a:cubicBezTo>
                    <a:cubicBezTo>
                      <a:pt x="544" y="434"/>
                      <a:pt x="537" y="417"/>
                      <a:pt x="528" y="411"/>
                    </a:cubicBezTo>
                    <a:cubicBezTo>
                      <a:pt x="519" y="405"/>
                      <a:pt x="512" y="401"/>
                      <a:pt x="499" y="401"/>
                    </a:cubicBezTo>
                    <a:cubicBezTo>
                      <a:pt x="486" y="401"/>
                      <a:pt x="477" y="388"/>
                      <a:pt x="474" y="378"/>
                    </a:cubicBezTo>
                    <a:cubicBezTo>
                      <a:pt x="471" y="369"/>
                      <a:pt x="466" y="358"/>
                      <a:pt x="453" y="355"/>
                    </a:cubicBezTo>
                    <a:cubicBezTo>
                      <a:pt x="439" y="351"/>
                      <a:pt x="445" y="330"/>
                      <a:pt x="432" y="326"/>
                    </a:cubicBezTo>
                    <a:cubicBezTo>
                      <a:pt x="419" y="323"/>
                      <a:pt x="412" y="308"/>
                      <a:pt x="413" y="296"/>
                    </a:cubicBezTo>
                    <a:cubicBezTo>
                      <a:pt x="415" y="284"/>
                      <a:pt x="407" y="268"/>
                      <a:pt x="394" y="263"/>
                    </a:cubicBezTo>
                    <a:cubicBezTo>
                      <a:pt x="381" y="258"/>
                      <a:pt x="377" y="244"/>
                      <a:pt x="378" y="233"/>
                    </a:cubicBezTo>
                    <a:cubicBezTo>
                      <a:pt x="380" y="223"/>
                      <a:pt x="377" y="208"/>
                      <a:pt x="367" y="204"/>
                    </a:cubicBezTo>
                    <a:cubicBezTo>
                      <a:pt x="357" y="201"/>
                      <a:pt x="352" y="190"/>
                      <a:pt x="351" y="180"/>
                    </a:cubicBezTo>
                    <a:cubicBezTo>
                      <a:pt x="349" y="171"/>
                      <a:pt x="317" y="162"/>
                      <a:pt x="310" y="176"/>
                    </a:cubicBezTo>
                    <a:cubicBezTo>
                      <a:pt x="303" y="190"/>
                      <a:pt x="269" y="215"/>
                      <a:pt x="255" y="215"/>
                    </a:cubicBezTo>
                    <a:cubicBezTo>
                      <a:pt x="240" y="215"/>
                      <a:pt x="219" y="212"/>
                      <a:pt x="205" y="217"/>
                    </a:cubicBezTo>
                    <a:cubicBezTo>
                      <a:pt x="192" y="222"/>
                      <a:pt x="182" y="216"/>
                      <a:pt x="178" y="209"/>
                    </a:cubicBezTo>
                    <a:cubicBezTo>
                      <a:pt x="173" y="202"/>
                      <a:pt x="166" y="192"/>
                      <a:pt x="155" y="195"/>
                    </a:cubicBezTo>
                    <a:cubicBezTo>
                      <a:pt x="143" y="197"/>
                      <a:pt x="134" y="190"/>
                      <a:pt x="143" y="180"/>
                    </a:cubicBezTo>
                    <a:cubicBezTo>
                      <a:pt x="152" y="171"/>
                      <a:pt x="144" y="163"/>
                      <a:pt x="131" y="165"/>
                    </a:cubicBezTo>
                    <a:cubicBezTo>
                      <a:pt x="118" y="168"/>
                      <a:pt x="105" y="157"/>
                      <a:pt x="107" y="145"/>
                    </a:cubicBezTo>
                    <a:cubicBezTo>
                      <a:pt x="108" y="133"/>
                      <a:pt x="80" y="120"/>
                      <a:pt x="62" y="120"/>
                    </a:cubicBezTo>
                    <a:cubicBezTo>
                      <a:pt x="43" y="120"/>
                      <a:pt x="34" y="109"/>
                      <a:pt x="35" y="99"/>
                    </a:cubicBezTo>
                    <a:cubicBezTo>
                      <a:pt x="37" y="90"/>
                      <a:pt x="22" y="69"/>
                      <a:pt x="12" y="62"/>
                    </a:cubicBezTo>
                    <a:cubicBezTo>
                      <a:pt x="2" y="55"/>
                      <a:pt x="0" y="42"/>
                      <a:pt x="9" y="37"/>
                    </a:cubicBezTo>
                    <a:cubicBezTo>
                      <a:pt x="18" y="32"/>
                      <a:pt x="25" y="20"/>
                      <a:pt x="25" y="12"/>
                    </a:cubicBezTo>
                    <a:cubicBezTo>
                      <a:pt x="25" y="4"/>
                      <a:pt x="50" y="0"/>
                      <a:pt x="63" y="4"/>
                    </a:cubicBezTo>
                  </a:path>
                </a:pathLst>
              </a:custGeom>
              <a:noFill/>
              <a:ln w="4763" cap="rnd">
                <a:solidFill>
                  <a:srgbClr val="4BA7D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8" name="Freeform 112"/>
              <p:cNvSpPr>
                <a:spLocks/>
              </p:cNvSpPr>
              <p:nvPr/>
            </p:nvSpPr>
            <p:spPr bwMode="auto">
              <a:xfrm>
                <a:off x="5464175" y="3765550"/>
                <a:ext cx="12700" cy="19050"/>
              </a:xfrm>
              <a:custGeom>
                <a:avLst/>
                <a:gdLst>
                  <a:gd name="T0" fmla="*/ 9 w 30"/>
                  <a:gd name="T1" fmla="*/ 18 h 46"/>
                  <a:gd name="T2" fmla="*/ 21 w 30"/>
                  <a:gd name="T3" fmla="*/ 25 h 46"/>
                  <a:gd name="T4" fmla="*/ 9 w 30"/>
                  <a:gd name="T5" fmla="*/ 18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0" h="46">
                    <a:moveTo>
                      <a:pt x="9" y="18"/>
                    </a:moveTo>
                    <a:cubicBezTo>
                      <a:pt x="0" y="37"/>
                      <a:pt x="12" y="46"/>
                      <a:pt x="21" y="25"/>
                    </a:cubicBezTo>
                    <a:cubicBezTo>
                      <a:pt x="30" y="4"/>
                      <a:pt x="18" y="0"/>
                      <a:pt x="9" y="18"/>
                    </a:cubicBezTo>
                    <a:close/>
                  </a:path>
                </a:pathLst>
              </a:custGeom>
              <a:noFill/>
              <a:ln w="6350" cap="flat">
                <a:solidFill>
                  <a:srgbClr val="4BA7D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9" name="Freeform 113"/>
              <p:cNvSpPr>
                <a:spLocks/>
              </p:cNvSpPr>
              <p:nvPr/>
            </p:nvSpPr>
            <p:spPr bwMode="auto">
              <a:xfrm>
                <a:off x="5678488" y="3749675"/>
                <a:ext cx="34925" cy="15875"/>
              </a:xfrm>
              <a:custGeom>
                <a:avLst/>
                <a:gdLst>
                  <a:gd name="T0" fmla="*/ 41 w 83"/>
                  <a:gd name="T1" fmla="*/ 3 h 40"/>
                  <a:gd name="T2" fmla="*/ 38 w 83"/>
                  <a:gd name="T3" fmla="*/ 37 h 40"/>
                  <a:gd name="T4" fmla="*/ 41 w 83"/>
                  <a:gd name="T5" fmla="*/ 3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3" h="40">
                    <a:moveTo>
                      <a:pt x="41" y="3"/>
                    </a:moveTo>
                    <a:cubicBezTo>
                      <a:pt x="83" y="0"/>
                      <a:pt x="71" y="40"/>
                      <a:pt x="38" y="37"/>
                    </a:cubicBezTo>
                    <a:cubicBezTo>
                      <a:pt x="5" y="34"/>
                      <a:pt x="0" y="6"/>
                      <a:pt x="41" y="3"/>
                    </a:cubicBezTo>
                    <a:close/>
                  </a:path>
                </a:pathLst>
              </a:custGeom>
              <a:noFill/>
              <a:ln w="6350" cap="flat">
                <a:solidFill>
                  <a:srgbClr val="4BA7D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0" name="Freeform 114"/>
              <p:cNvSpPr>
                <a:spLocks/>
              </p:cNvSpPr>
              <p:nvPr/>
            </p:nvSpPr>
            <p:spPr bwMode="auto">
              <a:xfrm>
                <a:off x="5640388" y="3652838"/>
                <a:ext cx="22225" cy="30163"/>
              </a:xfrm>
              <a:custGeom>
                <a:avLst/>
                <a:gdLst>
                  <a:gd name="T0" fmla="*/ 6 w 54"/>
                  <a:gd name="T1" fmla="*/ 37 h 71"/>
                  <a:gd name="T2" fmla="*/ 39 w 54"/>
                  <a:gd name="T3" fmla="*/ 28 h 71"/>
                  <a:gd name="T4" fmla="*/ 6 w 54"/>
                  <a:gd name="T5" fmla="*/ 37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4" h="71">
                    <a:moveTo>
                      <a:pt x="6" y="37"/>
                    </a:moveTo>
                    <a:cubicBezTo>
                      <a:pt x="12" y="71"/>
                      <a:pt x="54" y="56"/>
                      <a:pt x="39" y="28"/>
                    </a:cubicBezTo>
                    <a:cubicBezTo>
                      <a:pt x="24" y="0"/>
                      <a:pt x="0" y="3"/>
                      <a:pt x="6" y="37"/>
                    </a:cubicBezTo>
                    <a:close/>
                  </a:path>
                </a:pathLst>
              </a:custGeom>
              <a:noFill/>
              <a:ln w="6350" cap="flat">
                <a:solidFill>
                  <a:srgbClr val="4BA7D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1" name="Freeform 115"/>
              <p:cNvSpPr>
                <a:spLocks/>
              </p:cNvSpPr>
              <p:nvPr/>
            </p:nvSpPr>
            <p:spPr bwMode="auto">
              <a:xfrm>
                <a:off x="5424488" y="4170363"/>
                <a:ext cx="50800" cy="66675"/>
              </a:xfrm>
              <a:custGeom>
                <a:avLst/>
                <a:gdLst>
                  <a:gd name="T0" fmla="*/ 91 w 121"/>
                  <a:gd name="T1" fmla="*/ 9 h 159"/>
                  <a:gd name="T2" fmla="*/ 32 w 121"/>
                  <a:gd name="T3" fmla="*/ 31 h 159"/>
                  <a:gd name="T4" fmla="*/ 9 w 121"/>
                  <a:gd name="T5" fmla="*/ 95 h 159"/>
                  <a:gd name="T6" fmla="*/ 6 w 121"/>
                  <a:gd name="T7" fmla="*/ 140 h 159"/>
                  <a:gd name="T8" fmla="*/ 50 w 121"/>
                  <a:gd name="T9" fmla="*/ 152 h 159"/>
                  <a:gd name="T10" fmla="*/ 89 w 121"/>
                  <a:gd name="T11" fmla="*/ 123 h 159"/>
                  <a:gd name="T12" fmla="*/ 112 w 121"/>
                  <a:gd name="T13" fmla="*/ 57 h 159"/>
                  <a:gd name="T14" fmla="*/ 91 w 121"/>
                  <a:gd name="T15" fmla="*/ 9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1" h="159">
                    <a:moveTo>
                      <a:pt x="91" y="9"/>
                    </a:moveTo>
                    <a:cubicBezTo>
                      <a:pt x="77" y="0"/>
                      <a:pt x="41" y="14"/>
                      <a:pt x="32" y="31"/>
                    </a:cubicBezTo>
                    <a:cubicBezTo>
                      <a:pt x="23" y="47"/>
                      <a:pt x="18" y="81"/>
                      <a:pt x="9" y="95"/>
                    </a:cubicBezTo>
                    <a:cubicBezTo>
                      <a:pt x="0" y="109"/>
                      <a:pt x="0" y="123"/>
                      <a:pt x="6" y="140"/>
                    </a:cubicBezTo>
                    <a:cubicBezTo>
                      <a:pt x="12" y="157"/>
                      <a:pt x="29" y="159"/>
                      <a:pt x="50" y="152"/>
                    </a:cubicBezTo>
                    <a:cubicBezTo>
                      <a:pt x="71" y="145"/>
                      <a:pt x="89" y="147"/>
                      <a:pt x="89" y="123"/>
                    </a:cubicBezTo>
                    <a:cubicBezTo>
                      <a:pt x="89" y="100"/>
                      <a:pt x="104" y="73"/>
                      <a:pt x="112" y="57"/>
                    </a:cubicBezTo>
                    <a:cubicBezTo>
                      <a:pt x="121" y="40"/>
                      <a:pt x="106" y="19"/>
                      <a:pt x="91" y="9"/>
                    </a:cubicBezTo>
                    <a:close/>
                  </a:path>
                </a:pathLst>
              </a:custGeom>
              <a:noFill/>
              <a:ln w="6350" cap="flat">
                <a:solidFill>
                  <a:srgbClr val="4BA7D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2" name="Freeform 116"/>
              <p:cNvSpPr>
                <a:spLocks noEditPoints="1"/>
              </p:cNvSpPr>
              <p:nvPr/>
            </p:nvSpPr>
            <p:spPr bwMode="auto">
              <a:xfrm>
                <a:off x="3636963" y="2136775"/>
                <a:ext cx="2365375" cy="2406650"/>
              </a:xfrm>
              <a:custGeom>
                <a:avLst/>
                <a:gdLst>
                  <a:gd name="T0" fmla="*/ 5395 w 5604"/>
                  <a:gd name="T1" fmla="*/ 3127 h 5706"/>
                  <a:gd name="T2" fmla="*/ 5365 w 5604"/>
                  <a:gd name="T3" fmla="*/ 2969 h 5706"/>
                  <a:gd name="T4" fmla="*/ 5312 w 5604"/>
                  <a:gd name="T5" fmla="*/ 2962 h 5706"/>
                  <a:gd name="T6" fmla="*/ 5335 w 5604"/>
                  <a:gd name="T7" fmla="*/ 3115 h 5706"/>
                  <a:gd name="T8" fmla="*/ 4865 w 5604"/>
                  <a:gd name="T9" fmla="*/ 3548 h 5706"/>
                  <a:gd name="T10" fmla="*/ 4993 w 5604"/>
                  <a:gd name="T11" fmla="*/ 3548 h 5706"/>
                  <a:gd name="T12" fmla="*/ 5135 w 5604"/>
                  <a:gd name="T13" fmla="*/ 3596 h 5706"/>
                  <a:gd name="T14" fmla="*/ 5049 w 5604"/>
                  <a:gd name="T15" fmla="*/ 3661 h 5706"/>
                  <a:gd name="T16" fmla="*/ 4954 w 5604"/>
                  <a:gd name="T17" fmla="*/ 3836 h 5706"/>
                  <a:gd name="T18" fmla="*/ 4999 w 5604"/>
                  <a:gd name="T19" fmla="*/ 3907 h 5706"/>
                  <a:gd name="T20" fmla="*/ 4886 w 5604"/>
                  <a:gd name="T21" fmla="*/ 3946 h 5706"/>
                  <a:gd name="T22" fmla="*/ 4850 w 5604"/>
                  <a:gd name="T23" fmla="*/ 3915 h 5706"/>
                  <a:gd name="T24" fmla="*/ 4738 w 5604"/>
                  <a:gd name="T25" fmla="*/ 3927 h 5706"/>
                  <a:gd name="T26" fmla="*/ 4672 w 5604"/>
                  <a:gd name="T27" fmla="*/ 3819 h 5706"/>
                  <a:gd name="T28" fmla="*/ 4678 w 5604"/>
                  <a:gd name="T29" fmla="*/ 3689 h 5706"/>
                  <a:gd name="T30" fmla="*/ 4693 w 5604"/>
                  <a:gd name="T31" fmla="*/ 3553 h 5706"/>
                  <a:gd name="T32" fmla="*/ 4865 w 5604"/>
                  <a:gd name="T33" fmla="*/ 3548 h 5706"/>
                  <a:gd name="T34" fmla="*/ 4583 w 5604"/>
                  <a:gd name="T35" fmla="*/ 4702 h 5706"/>
                  <a:gd name="T36" fmla="*/ 4488 w 5604"/>
                  <a:gd name="T37" fmla="*/ 4518 h 5706"/>
                  <a:gd name="T38" fmla="*/ 4444 w 5604"/>
                  <a:gd name="T39" fmla="*/ 4278 h 5706"/>
                  <a:gd name="T40" fmla="*/ 4402 w 5604"/>
                  <a:gd name="T41" fmla="*/ 4113 h 5706"/>
                  <a:gd name="T42" fmla="*/ 4352 w 5604"/>
                  <a:gd name="T43" fmla="*/ 4136 h 5706"/>
                  <a:gd name="T44" fmla="*/ 4364 w 5604"/>
                  <a:gd name="T45" fmla="*/ 4289 h 5706"/>
                  <a:gd name="T46" fmla="*/ 4367 w 5604"/>
                  <a:gd name="T47" fmla="*/ 4464 h 5706"/>
                  <a:gd name="T48" fmla="*/ 4477 w 5604"/>
                  <a:gd name="T49" fmla="*/ 4631 h 5706"/>
                  <a:gd name="T50" fmla="*/ 4533 w 5604"/>
                  <a:gd name="T51" fmla="*/ 4759 h 5706"/>
                  <a:gd name="T52" fmla="*/ 4313 w 5604"/>
                  <a:gd name="T53" fmla="*/ 3907 h 5706"/>
                  <a:gd name="T54" fmla="*/ 4370 w 5604"/>
                  <a:gd name="T55" fmla="*/ 3816 h 5706"/>
                  <a:gd name="T56" fmla="*/ 4313 w 5604"/>
                  <a:gd name="T57" fmla="*/ 3907 h 5706"/>
                  <a:gd name="T58" fmla="*/ 4429 w 5604"/>
                  <a:gd name="T59" fmla="*/ 3607 h 5706"/>
                  <a:gd name="T60" fmla="*/ 4506 w 5604"/>
                  <a:gd name="T61" fmla="*/ 3366 h 5706"/>
                  <a:gd name="T62" fmla="*/ 4631 w 5604"/>
                  <a:gd name="T63" fmla="*/ 3262 h 5706"/>
                  <a:gd name="T64" fmla="*/ 4506 w 5604"/>
                  <a:gd name="T65" fmla="*/ 3366 h 5706"/>
                  <a:gd name="T66" fmla="*/ 4862 w 5604"/>
                  <a:gd name="T67" fmla="*/ 101 h 5706"/>
                  <a:gd name="T68" fmla="*/ 4776 w 5604"/>
                  <a:gd name="T69" fmla="*/ 186 h 5706"/>
                  <a:gd name="T70" fmla="*/ 4655 w 5604"/>
                  <a:gd name="T71" fmla="*/ 271 h 5706"/>
                  <a:gd name="T72" fmla="*/ 4806 w 5604"/>
                  <a:gd name="T73" fmla="*/ 104 h 5706"/>
                  <a:gd name="T74" fmla="*/ 5542 w 5604"/>
                  <a:gd name="T75" fmla="*/ 1825 h 5706"/>
                  <a:gd name="T76" fmla="*/ 5565 w 5604"/>
                  <a:gd name="T77" fmla="*/ 1737 h 5706"/>
                  <a:gd name="T78" fmla="*/ 5542 w 5604"/>
                  <a:gd name="T79" fmla="*/ 1825 h 5706"/>
                  <a:gd name="T80" fmla="*/ 2148 w 5604"/>
                  <a:gd name="T81" fmla="*/ 1593 h 5706"/>
                  <a:gd name="T82" fmla="*/ 5037 w 5604"/>
                  <a:gd name="T83" fmla="*/ 5356 h 5706"/>
                  <a:gd name="T84" fmla="*/ 5076 w 5604"/>
                  <a:gd name="T85" fmla="*/ 5169 h 5706"/>
                  <a:gd name="T86" fmla="*/ 5019 w 5604"/>
                  <a:gd name="T87" fmla="*/ 5016 h 5706"/>
                  <a:gd name="T88" fmla="*/ 5114 w 5604"/>
                  <a:gd name="T89" fmla="*/ 5064 h 5706"/>
                  <a:gd name="T90" fmla="*/ 5144 w 5604"/>
                  <a:gd name="T91" fmla="*/ 5203 h 5706"/>
                  <a:gd name="T92" fmla="*/ 5150 w 5604"/>
                  <a:gd name="T93" fmla="*/ 5491 h 5706"/>
                  <a:gd name="T94" fmla="*/ 5194 w 5604"/>
                  <a:gd name="T95" fmla="*/ 5624 h 5706"/>
                  <a:gd name="T96" fmla="*/ 5117 w 5604"/>
                  <a:gd name="T97" fmla="*/ 5604 h 5706"/>
                  <a:gd name="T98" fmla="*/ 5088 w 5604"/>
                  <a:gd name="T99" fmla="*/ 5494 h 5706"/>
                  <a:gd name="T100" fmla="*/ 151 w 5604"/>
                  <a:gd name="T101" fmla="*/ 2588 h 5706"/>
                  <a:gd name="T102" fmla="*/ 190 w 5604"/>
                  <a:gd name="T103" fmla="*/ 2509 h 5706"/>
                  <a:gd name="T104" fmla="*/ 187 w 5604"/>
                  <a:gd name="T105" fmla="*/ 2379 h 5706"/>
                  <a:gd name="T106" fmla="*/ 71 w 5604"/>
                  <a:gd name="T107" fmla="*/ 2283 h 5706"/>
                  <a:gd name="T108" fmla="*/ 74 w 5604"/>
                  <a:gd name="T109" fmla="*/ 2348 h 5706"/>
                  <a:gd name="T110" fmla="*/ 118 w 5604"/>
                  <a:gd name="T111" fmla="*/ 2441 h 5706"/>
                  <a:gd name="T112" fmla="*/ 127 w 5604"/>
                  <a:gd name="T113" fmla="*/ 2529 h 5706"/>
                  <a:gd name="T114" fmla="*/ 124 w 5604"/>
                  <a:gd name="T115" fmla="*/ 2563 h 57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5604" h="5706">
                    <a:moveTo>
                      <a:pt x="5386" y="3190"/>
                    </a:moveTo>
                    <a:cubicBezTo>
                      <a:pt x="5387" y="3198"/>
                      <a:pt x="5414" y="3217"/>
                      <a:pt x="5417" y="3177"/>
                    </a:cubicBezTo>
                    <a:cubicBezTo>
                      <a:pt x="5420" y="3137"/>
                      <a:pt x="5408" y="3136"/>
                      <a:pt x="5395" y="3127"/>
                    </a:cubicBezTo>
                    <a:cubicBezTo>
                      <a:pt x="5381" y="3119"/>
                      <a:pt x="5370" y="3089"/>
                      <a:pt x="5368" y="3076"/>
                    </a:cubicBezTo>
                    <a:cubicBezTo>
                      <a:pt x="5367" y="3064"/>
                      <a:pt x="5359" y="3044"/>
                      <a:pt x="5365" y="3030"/>
                    </a:cubicBezTo>
                    <a:cubicBezTo>
                      <a:pt x="5371" y="3016"/>
                      <a:pt x="5368" y="2982"/>
                      <a:pt x="5365" y="2969"/>
                    </a:cubicBezTo>
                    <a:cubicBezTo>
                      <a:pt x="5362" y="2956"/>
                      <a:pt x="5350" y="2931"/>
                      <a:pt x="5350" y="2908"/>
                    </a:cubicBezTo>
                    <a:cubicBezTo>
                      <a:pt x="5350" y="2885"/>
                      <a:pt x="5316" y="2880"/>
                      <a:pt x="5315" y="2903"/>
                    </a:cubicBezTo>
                    <a:cubicBezTo>
                      <a:pt x="5313" y="2925"/>
                      <a:pt x="5313" y="2946"/>
                      <a:pt x="5312" y="2962"/>
                    </a:cubicBezTo>
                    <a:cubicBezTo>
                      <a:pt x="5310" y="2977"/>
                      <a:pt x="5304" y="3004"/>
                      <a:pt x="5307" y="3023"/>
                    </a:cubicBezTo>
                    <a:cubicBezTo>
                      <a:pt x="5310" y="3041"/>
                      <a:pt x="5313" y="3060"/>
                      <a:pt x="5322" y="3072"/>
                    </a:cubicBezTo>
                    <a:cubicBezTo>
                      <a:pt x="5331" y="3085"/>
                      <a:pt x="5341" y="3098"/>
                      <a:pt x="5335" y="3115"/>
                    </a:cubicBezTo>
                    <a:cubicBezTo>
                      <a:pt x="5329" y="3132"/>
                      <a:pt x="5337" y="3144"/>
                      <a:pt x="5355" y="3150"/>
                    </a:cubicBezTo>
                    <a:cubicBezTo>
                      <a:pt x="5372" y="3156"/>
                      <a:pt x="5384" y="3181"/>
                      <a:pt x="5386" y="3190"/>
                    </a:cubicBezTo>
                    <a:close/>
                    <a:moveTo>
                      <a:pt x="4865" y="3548"/>
                    </a:moveTo>
                    <a:cubicBezTo>
                      <a:pt x="4874" y="3559"/>
                      <a:pt x="4904" y="3545"/>
                      <a:pt x="4919" y="3533"/>
                    </a:cubicBezTo>
                    <a:cubicBezTo>
                      <a:pt x="4933" y="3522"/>
                      <a:pt x="4948" y="3519"/>
                      <a:pt x="4954" y="3533"/>
                    </a:cubicBezTo>
                    <a:cubicBezTo>
                      <a:pt x="4960" y="3548"/>
                      <a:pt x="4975" y="3556"/>
                      <a:pt x="4993" y="3548"/>
                    </a:cubicBezTo>
                    <a:cubicBezTo>
                      <a:pt x="5011" y="3539"/>
                      <a:pt x="5031" y="3545"/>
                      <a:pt x="5031" y="3565"/>
                    </a:cubicBezTo>
                    <a:cubicBezTo>
                      <a:pt x="5031" y="3584"/>
                      <a:pt x="5037" y="3607"/>
                      <a:pt x="5061" y="3598"/>
                    </a:cubicBezTo>
                    <a:cubicBezTo>
                      <a:pt x="5085" y="3590"/>
                      <a:pt x="5108" y="3587"/>
                      <a:pt x="5135" y="3596"/>
                    </a:cubicBezTo>
                    <a:cubicBezTo>
                      <a:pt x="5162" y="3604"/>
                      <a:pt x="5141" y="3610"/>
                      <a:pt x="5123" y="3618"/>
                    </a:cubicBezTo>
                    <a:cubicBezTo>
                      <a:pt x="5105" y="3627"/>
                      <a:pt x="5097" y="3627"/>
                      <a:pt x="5073" y="3627"/>
                    </a:cubicBezTo>
                    <a:cubicBezTo>
                      <a:pt x="5049" y="3627"/>
                      <a:pt x="5031" y="3638"/>
                      <a:pt x="5049" y="3661"/>
                    </a:cubicBezTo>
                    <a:cubicBezTo>
                      <a:pt x="5067" y="3683"/>
                      <a:pt x="5067" y="3706"/>
                      <a:pt x="5040" y="3715"/>
                    </a:cubicBezTo>
                    <a:cubicBezTo>
                      <a:pt x="5014" y="3723"/>
                      <a:pt x="4999" y="3746"/>
                      <a:pt x="4996" y="3771"/>
                    </a:cubicBezTo>
                    <a:cubicBezTo>
                      <a:pt x="4993" y="3797"/>
                      <a:pt x="4984" y="3836"/>
                      <a:pt x="4954" y="3836"/>
                    </a:cubicBezTo>
                    <a:cubicBezTo>
                      <a:pt x="4925" y="3836"/>
                      <a:pt x="4927" y="3850"/>
                      <a:pt x="4942" y="3859"/>
                    </a:cubicBezTo>
                    <a:cubicBezTo>
                      <a:pt x="4957" y="3867"/>
                      <a:pt x="4984" y="3881"/>
                      <a:pt x="5008" y="3881"/>
                    </a:cubicBezTo>
                    <a:cubicBezTo>
                      <a:pt x="5031" y="3881"/>
                      <a:pt x="5022" y="3910"/>
                      <a:pt x="4999" y="3907"/>
                    </a:cubicBezTo>
                    <a:cubicBezTo>
                      <a:pt x="4975" y="3904"/>
                      <a:pt x="4957" y="3904"/>
                      <a:pt x="4942" y="3915"/>
                    </a:cubicBezTo>
                    <a:cubicBezTo>
                      <a:pt x="4927" y="3927"/>
                      <a:pt x="4913" y="3941"/>
                      <a:pt x="4907" y="3924"/>
                    </a:cubicBezTo>
                    <a:cubicBezTo>
                      <a:pt x="4901" y="3907"/>
                      <a:pt x="4886" y="3930"/>
                      <a:pt x="4886" y="3946"/>
                    </a:cubicBezTo>
                    <a:cubicBezTo>
                      <a:pt x="4886" y="3963"/>
                      <a:pt x="4877" y="3980"/>
                      <a:pt x="4859" y="3986"/>
                    </a:cubicBezTo>
                    <a:cubicBezTo>
                      <a:pt x="4841" y="3992"/>
                      <a:pt x="4833" y="3980"/>
                      <a:pt x="4847" y="3963"/>
                    </a:cubicBezTo>
                    <a:cubicBezTo>
                      <a:pt x="4862" y="3946"/>
                      <a:pt x="4856" y="3938"/>
                      <a:pt x="4850" y="3915"/>
                    </a:cubicBezTo>
                    <a:cubicBezTo>
                      <a:pt x="4844" y="3893"/>
                      <a:pt x="4827" y="3901"/>
                      <a:pt x="4818" y="3913"/>
                    </a:cubicBezTo>
                    <a:cubicBezTo>
                      <a:pt x="4809" y="3924"/>
                      <a:pt x="4785" y="3927"/>
                      <a:pt x="4785" y="3901"/>
                    </a:cubicBezTo>
                    <a:cubicBezTo>
                      <a:pt x="4785" y="3876"/>
                      <a:pt x="4758" y="3893"/>
                      <a:pt x="4738" y="3927"/>
                    </a:cubicBezTo>
                    <a:cubicBezTo>
                      <a:pt x="4717" y="3961"/>
                      <a:pt x="4678" y="3958"/>
                      <a:pt x="4693" y="3932"/>
                    </a:cubicBezTo>
                    <a:cubicBezTo>
                      <a:pt x="4708" y="3907"/>
                      <a:pt x="4705" y="3864"/>
                      <a:pt x="4681" y="3862"/>
                    </a:cubicBezTo>
                    <a:cubicBezTo>
                      <a:pt x="4658" y="3859"/>
                      <a:pt x="4658" y="3836"/>
                      <a:pt x="4672" y="3819"/>
                    </a:cubicBezTo>
                    <a:cubicBezTo>
                      <a:pt x="4687" y="3802"/>
                      <a:pt x="4693" y="3780"/>
                      <a:pt x="4687" y="3763"/>
                    </a:cubicBezTo>
                    <a:cubicBezTo>
                      <a:pt x="4681" y="3746"/>
                      <a:pt x="4678" y="3737"/>
                      <a:pt x="4690" y="3726"/>
                    </a:cubicBezTo>
                    <a:cubicBezTo>
                      <a:pt x="4702" y="3715"/>
                      <a:pt x="4696" y="3698"/>
                      <a:pt x="4678" y="3689"/>
                    </a:cubicBezTo>
                    <a:cubicBezTo>
                      <a:pt x="4660" y="3681"/>
                      <a:pt x="4655" y="3658"/>
                      <a:pt x="4669" y="3644"/>
                    </a:cubicBezTo>
                    <a:cubicBezTo>
                      <a:pt x="4684" y="3630"/>
                      <a:pt x="4693" y="3604"/>
                      <a:pt x="4675" y="3579"/>
                    </a:cubicBezTo>
                    <a:cubicBezTo>
                      <a:pt x="4658" y="3553"/>
                      <a:pt x="4669" y="3536"/>
                      <a:pt x="4693" y="3553"/>
                    </a:cubicBezTo>
                    <a:cubicBezTo>
                      <a:pt x="4717" y="3570"/>
                      <a:pt x="4744" y="3576"/>
                      <a:pt x="4761" y="3556"/>
                    </a:cubicBezTo>
                    <a:cubicBezTo>
                      <a:pt x="4779" y="3536"/>
                      <a:pt x="4794" y="3556"/>
                      <a:pt x="4809" y="3533"/>
                    </a:cubicBezTo>
                    <a:cubicBezTo>
                      <a:pt x="4824" y="3511"/>
                      <a:pt x="4856" y="3536"/>
                      <a:pt x="4865" y="3548"/>
                    </a:cubicBezTo>
                    <a:close/>
                    <a:moveTo>
                      <a:pt x="4589" y="4815"/>
                    </a:moveTo>
                    <a:cubicBezTo>
                      <a:pt x="4604" y="4832"/>
                      <a:pt x="4634" y="4826"/>
                      <a:pt x="4622" y="4795"/>
                    </a:cubicBezTo>
                    <a:cubicBezTo>
                      <a:pt x="4610" y="4764"/>
                      <a:pt x="4586" y="4725"/>
                      <a:pt x="4583" y="4702"/>
                    </a:cubicBezTo>
                    <a:cubicBezTo>
                      <a:pt x="4580" y="4679"/>
                      <a:pt x="4566" y="4643"/>
                      <a:pt x="4551" y="4628"/>
                    </a:cubicBezTo>
                    <a:cubicBezTo>
                      <a:pt x="4536" y="4614"/>
                      <a:pt x="4521" y="4600"/>
                      <a:pt x="4527" y="4580"/>
                    </a:cubicBezTo>
                    <a:cubicBezTo>
                      <a:pt x="4533" y="4560"/>
                      <a:pt x="4509" y="4524"/>
                      <a:pt x="4488" y="4518"/>
                    </a:cubicBezTo>
                    <a:cubicBezTo>
                      <a:pt x="4468" y="4512"/>
                      <a:pt x="4456" y="4476"/>
                      <a:pt x="4450" y="4453"/>
                    </a:cubicBezTo>
                    <a:cubicBezTo>
                      <a:pt x="4444" y="4430"/>
                      <a:pt x="4444" y="4399"/>
                      <a:pt x="4450" y="4374"/>
                    </a:cubicBezTo>
                    <a:cubicBezTo>
                      <a:pt x="4456" y="4348"/>
                      <a:pt x="4450" y="4303"/>
                      <a:pt x="4444" y="4278"/>
                    </a:cubicBezTo>
                    <a:cubicBezTo>
                      <a:pt x="4438" y="4252"/>
                      <a:pt x="4435" y="4232"/>
                      <a:pt x="4435" y="4207"/>
                    </a:cubicBezTo>
                    <a:cubicBezTo>
                      <a:pt x="4435" y="4181"/>
                      <a:pt x="4441" y="4170"/>
                      <a:pt x="4423" y="4159"/>
                    </a:cubicBezTo>
                    <a:cubicBezTo>
                      <a:pt x="4405" y="4147"/>
                      <a:pt x="4396" y="4133"/>
                      <a:pt x="4402" y="4113"/>
                    </a:cubicBezTo>
                    <a:cubicBezTo>
                      <a:pt x="4408" y="4094"/>
                      <a:pt x="4402" y="4071"/>
                      <a:pt x="4390" y="4046"/>
                    </a:cubicBezTo>
                    <a:cubicBezTo>
                      <a:pt x="4379" y="4020"/>
                      <a:pt x="4361" y="4051"/>
                      <a:pt x="4364" y="4071"/>
                    </a:cubicBezTo>
                    <a:cubicBezTo>
                      <a:pt x="4367" y="4091"/>
                      <a:pt x="4358" y="4122"/>
                      <a:pt x="4352" y="4136"/>
                    </a:cubicBezTo>
                    <a:cubicBezTo>
                      <a:pt x="4346" y="4150"/>
                      <a:pt x="4346" y="4181"/>
                      <a:pt x="4364" y="4170"/>
                    </a:cubicBezTo>
                    <a:cubicBezTo>
                      <a:pt x="4382" y="4159"/>
                      <a:pt x="4382" y="4195"/>
                      <a:pt x="4373" y="4212"/>
                    </a:cubicBezTo>
                    <a:cubicBezTo>
                      <a:pt x="4364" y="4229"/>
                      <a:pt x="4364" y="4266"/>
                      <a:pt x="4364" y="4289"/>
                    </a:cubicBezTo>
                    <a:cubicBezTo>
                      <a:pt x="4364" y="4311"/>
                      <a:pt x="4370" y="4334"/>
                      <a:pt x="4376" y="4354"/>
                    </a:cubicBezTo>
                    <a:cubicBezTo>
                      <a:pt x="4382" y="4374"/>
                      <a:pt x="4379" y="4396"/>
                      <a:pt x="4367" y="4416"/>
                    </a:cubicBezTo>
                    <a:cubicBezTo>
                      <a:pt x="4355" y="4436"/>
                      <a:pt x="4352" y="4447"/>
                      <a:pt x="4367" y="4464"/>
                    </a:cubicBezTo>
                    <a:cubicBezTo>
                      <a:pt x="4382" y="4481"/>
                      <a:pt x="4393" y="4495"/>
                      <a:pt x="4388" y="4512"/>
                    </a:cubicBezTo>
                    <a:cubicBezTo>
                      <a:pt x="4382" y="4529"/>
                      <a:pt x="4405" y="4575"/>
                      <a:pt x="4432" y="4583"/>
                    </a:cubicBezTo>
                    <a:cubicBezTo>
                      <a:pt x="4459" y="4592"/>
                      <a:pt x="4474" y="4614"/>
                      <a:pt x="4477" y="4631"/>
                    </a:cubicBezTo>
                    <a:cubicBezTo>
                      <a:pt x="4480" y="4648"/>
                      <a:pt x="4482" y="4657"/>
                      <a:pt x="4497" y="4662"/>
                    </a:cubicBezTo>
                    <a:cubicBezTo>
                      <a:pt x="4512" y="4668"/>
                      <a:pt x="4515" y="4691"/>
                      <a:pt x="4524" y="4708"/>
                    </a:cubicBezTo>
                    <a:cubicBezTo>
                      <a:pt x="4533" y="4725"/>
                      <a:pt x="4542" y="4742"/>
                      <a:pt x="4533" y="4759"/>
                    </a:cubicBezTo>
                    <a:cubicBezTo>
                      <a:pt x="4524" y="4775"/>
                      <a:pt x="4539" y="4790"/>
                      <a:pt x="4551" y="4792"/>
                    </a:cubicBezTo>
                    <a:cubicBezTo>
                      <a:pt x="4563" y="4795"/>
                      <a:pt x="4574" y="4798"/>
                      <a:pt x="4589" y="4815"/>
                    </a:cubicBezTo>
                    <a:close/>
                    <a:moveTo>
                      <a:pt x="4313" y="3907"/>
                    </a:moveTo>
                    <a:cubicBezTo>
                      <a:pt x="4313" y="3927"/>
                      <a:pt x="4334" y="3946"/>
                      <a:pt x="4352" y="3927"/>
                    </a:cubicBezTo>
                    <a:cubicBezTo>
                      <a:pt x="4370" y="3907"/>
                      <a:pt x="4393" y="3884"/>
                      <a:pt x="4388" y="3862"/>
                    </a:cubicBezTo>
                    <a:cubicBezTo>
                      <a:pt x="4382" y="3839"/>
                      <a:pt x="4373" y="3836"/>
                      <a:pt x="4370" y="3816"/>
                    </a:cubicBezTo>
                    <a:cubicBezTo>
                      <a:pt x="4367" y="3797"/>
                      <a:pt x="4349" y="3805"/>
                      <a:pt x="4343" y="3825"/>
                    </a:cubicBezTo>
                    <a:cubicBezTo>
                      <a:pt x="4337" y="3845"/>
                      <a:pt x="4328" y="3856"/>
                      <a:pt x="4322" y="3867"/>
                    </a:cubicBezTo>
                    <a:cubicBezTo>
                      <a:pt x="4316" y="3879"/>
                      <a:pt x="4313" y="3887"/>
                      <a:pt x="4313" y="3907"/>
                    </a:cubicBezTo>
                    <a:close/>
                    <a:moveTo>
                      <a:pt x="4361" y="3627"/>
                    </a:moveTo>
                    <a:cubicBezTo>
                      <a:pt x="4349" y="3644"/>
                      <a:pt x="4364" y="3666"/>
                      <a:pt x="4388" y="3658"/>
                    </a:cubicBezTo>
                    <a:cubicBezTo>
                      <a:pt x="4411" y="3649"/>
                      <a:pt x="4426" y="3632"/>
                      <a:pt x="4429" y="3607"/>
                    </a:cubicBezTo>
                    <a:cubicBezTo>
                      <a:pt x="4432" y="3582"/>
                      <a:pt x="4411" y="3582"/>
                      <a:pt x="4396" y="3596"/>
                    </a:cubicBezTo>
                    <a:cubicBezTo>
                      <a:pt x="4382" y="3610"/>
                      <a:pt x="4373" y="3610"/>
                      <a:pt x="4361" y="3627"/>
                    </a:cubicBezTo>
                    <a:close/>
                    <a:moveTo>
                      <a:pt x="4506" y="3366"/>
                    </a:moveTo>
                    <a:cubicBezTo>
                      <a:pt x="4488" y="3389"/>
                      <a:pt x="4497" y="3437"/>
                      <a:pt x="4524" y="3415"/>
                    </a:cubicBezTo>
                    <a:cubicBezTo>
                      <a:pt x="4551" y="3392"/>
                      <a:pt x="4566" y="3355"/>
                      <a:pt x="4586" y="3341"/>
                    </a:cubicBezTo>
                    <a:cubicBezTo>
                      <a:pt x="4607" y="3327"/>
                      <a:pt x="4634" y="3299"/>
                      <a:pt x="4631" y="3262"/>
                    </a:cubicBezTo>
                    <a:cubicBezTo>
                      <a:pt x="4628" y="3225"/>
                      <a:pt x="4607" y="3242"/>
                      <a:pt x="4595" y="3262"/>
                    </a:cubicBezTo>
                    <a:cubicBezTo>
                      <a:pt x="4583" y="3282"/>
                      <a:pt x="4563" y="3304"/>
                      <a:pt x="4548" y="3316"/>
                    </a:cubicBezTo>
                    <a:cubicBezTo>
                      <a:pt x="4533" y="3327"/>
                      <a:pt x="4524" y="3344"/>
                      <a:pt x="4506" y="3366"/>
                    </a:cubicBezTo>
                    <a:close/>
                    <a:moveTo>
                      <a:pt x="4812" y="19"/>
                    </a:moveTo>
                    <a:cubicBezTo>
                      <a:pt x="4815" y="0"/>
                      <a:pt x="4847" y="0"/>
                      <a:pt x="4844" y="22"/>
                    </a:cubicBezTo>
                    <a:cubicBezTo>
                      <a:pt x="4841" y="45"/>
                      <a:pt x="4841" y="82"/>
                      <a:pt x="4862" y="101"/>
                    </a:cubicBezTo>
                    <a:cubicBezTo>
                      <a:pt x="4883" y="121"/>
                      <a:pt x="4871" y="127"/>
                      <a:pt x="4850" y="127"/>
                    </a:cubicBezTo>
                    <a:cubicBezTo>
                      <a:pt x="4830" y="127"/>
                      <a:pt x="4821" y="135"/>
                      <a:pt x="4812" y="155"/>
                    </a:cubicBezTo>
                    <a:cubicBezTo>
                      <a:pt x="4803" y="175"/>
                      <a:pt x="4794" y="189"/>
                      <a:pt x="4776" y="186"/>
                    </a:cubicBezTo>
                    <a:cubicBezTo>
                      <a:pt x="4758" y="184"/>
                      <a:pt x="4746" y="198"/>
                      <a:pt x="4738" y="212"/>
                    </a:cubicBezTo>
                    <a:cubicBezTo>
                      <a:pt x="4729" y="226"/>
                      <a:pt x="4699" y="263"/>
                      <a:pt x="4672" y="283"/>
                    </a:cubicBezTo>
                    <a:cubicBezTo>
                      <a:pt x="4646" y="302"/>
                      <a:pt x="4634" y="288"/>
                      <a:pt x="4655" y="271"/>
                    </a:cubicBezTo>
                    <a:cubicBezTo>
                      <a:pt x="4675" y="254"/>
                      <a:pt x="4711" y="220"/>
                      <a:pt x="4711" y="195"/>
                    </a:cubicBezTo>
                    <a:cubicBezTo>
                      <a:pt x="4711" y="169"/>
                      <a:pt x="4729" y="161"/>
                      <a:pt x="4752" y="155"/>
                    </a:cubicBezTo>
                    <a:cubicBezTo>
                      <a:pt x="4776" y="150"/>
                      <a:pt x="4812" y="130"/>
                      <a:pt x="4806" y="104"/>
                    </a:cubicBezTo>
                    <a:cubicBezTo>
                      <a:pt x="4800" y="79"/>
                      <a:pt x="4803" y="68"/>
                      <a:pt x="4791" y="56"/>
                    </a:cubicBezTo>
                    <a:cubicBezTo>
                      <a:pt x="4779" y="45"/>
                      <a:pt x="4809" y="39"/>
                      <a:pt x="4812" y="19"/>
                    </a:cubicBezTo>
                    <a:close/>
                    <a:moveTo>
                      <a:pt x="5542" y="1825"/>
                    </a:moveTo>
                    <a:cubicBezTo>
                      <a:pt x="5545" y="1841"/>
                      <a:pt x="5568" y="1847"/>
                      <a:pt x="5571" y="1830"/>
                    </a:cubicBezTo>
                    <a:cubicBezTo>
                      <a:pt x="5574" y="1813"/>
                      <a:pt x="5592" y="1796"/>
                      <a:pt x="5598" y="1782"/>
                    </a:cubicBezTo>
                    <a:cubicBezTo>
                      <a:pt x="5604" y="1768"/>
                      <a:pt x="5592" y="1731"/>
                      <a:pt x="5565" y="1737"/>
                    </a:cubicBezTo>
                    <a:cubicBezTo>
                      <a:pt x="5539" y="1742"/>
                      <a:pt x="5521" y="1742"/>
                      <a:pt x="5512" y="1765"/>
                    </a:cubicBezTo>
                    <a:cubicBezTo>
                      <a:pt x="5503" y="1788"/>
                      <a:pt x="5509" y="1796"/>
                      <a:pt x="5527" y="1802"/>
                    </a:cubicBezTo>
                    <a:cubicBezTo>
                      <a:pt x="5545" y="1808"/>
                      <a:pt x="5539" y="1808"/>
                      <a:pt x="5542" y="1825"/>
                    </a:cubicBezTo>
                    <a:close/>
                    <a:moveTo>
                      <a:pt x="2148" y="1593"/>
                    </a:moveTo>
                    <a:cubicBezTo>
                      <a:pt x="2118" y="1553"/>
                      <a:pt x="2171" y="1510"/>
                      <a:pt x="2204" y="1559"/>
                    </a:cubicBezTo>
                    <a:cubicBezTo>
                      <a:pt x="2237" y="1607"/>
                      <a:pt x="2177" y="1632"/>
                      <a:pt x="2148" y="1593"/>
                    </a:cubicBezTo>
                    <a:close/>
                    <a:moveTo>
                      <a:pt x="5055" y="5411"/>
                    </a:moveTo>
                    <a:cubicBezTo>
                      <a:pt x="5053" y="5399"/>
                      <a:pt x="5048" y="5387"/>
                      <a:pt x="5044" y="5376"/>
                    </a:cubicBezTo>
                    <a:cubicBezTo>
                      <a:pt x="5041" y="5368"/>
                      <a:pt x="5039" y="5361"/>
                      <a:pt x="5037" y="5356"/>
                    </a:cubicBezTo>
                    <a:cubicBezTo>
                      <a:pt x="5031" y="5336"/>
                      <a:pt x="5043" y="5310"/>
                      <a:pt x="5058" y="5285"/>
                    </a:cubicBezTo>
                    <a:cubicBezTo>
                      <a:pt x="5073" y="5259"/>
                      <a:pt x="5085" y="5242"/>
                      <a:pt x="5079" y="5225"/>
                    </a:cubicBezTo>
                    <a:cubicBezTo>
                      <a:pt x="5073" y="5208"/>
                      <a:pt x="5070" y="5186"/>
                      <a:pt x="5076" y="5169"/>
                    </a:cubicBezTo>
                    <a:cubicBezTo>
                      <a:pt x="5082" y="5152"/>
                      <a:pt x="5076" y="5123"/>
                      <a:pt x="5067" y="5109"/>
                    </a:cubicBezTo>
                    <a:cubicBezTo>
                      <a:pt x="5058" y="5095"/>
                      <a:pt x="5058" y="5070"/>
                      <a:pt x="5037" y="5058"/>
                    </a:cubicBezTo>
                    <a:cubicBezTo>
                      <a:pt x="5016" y="5047"/>
                      <a:pt x="5011" y="5027"/>
                      <a:pt x="5019" y="5016"/>
                    </a:cubicBezTo>
                    <a:cubicBezTo>
                      <a:pt x="5028" y="5005"/>
                      <a:pt x="5025" y="5002"/>
                      <a:pt x="5031" y="4982"/>
                    </a:cubicBezTo>
                    <a:cubicBezTo>
                      <a:pt x="5037" y="4962"/>
                      <a:pt x="5064" y="4971"/>
                      <a:pt x="5082" y="4991"/>
                    </a:cubicBezTo>
                    <a:cubicBezTo>
                      <a:pt x="5100" y="5010"/>
                      <a:pt x="5117" y="5041"/>
                      <a:pt x="5114" y="5064"/>
                    </a:cubicBezTo>
                    <a:cubicBezTo>
                      <a:pt x="5111" y="5087"/>
                      <a:pt x="5111" y="5101"/>
                      <a:pt x="5123" y="5115"/>
                    </a:cubicBezTo>
                    <a:cubicBezTo>
                      <a:pt x="5135" y="5129"/>
                      <a:pt x="5150" y="5132"/>
                      <a:pt x="5138" y="5155"/>
                    </a:cubicBezTo>
                    <a:cubicBezTo>
                      <a:pt x="5126" y="5177"/>
                      <a:pt x="5132" y="5189"/>
                      <a:pt x="5144" y="5203"/>
                    </a:cubicBezTo>
                    <a:cubicBezTo>
                      <a:pt x="5156" y="5217"/>
                      <a:pt x="5171" y="5245"/>
                      <a:pt x="5156" y="5265"/>
                    </a:cubicBezTo>
                    <a:cubicBezTo>
                      <a:pt x="5141" y="5285"/>
                      <a:pt x="5120" y="5313"/>
                      <a:pt x="5129" y="5347"/>
                    </a:cubicBezTo>
                    <a:cubicBezTo>
                      <a:pt x="5138" y="5381"/>
                      <a:pt x="5156" y="5466"/>
                      <a:pt x="5150" y="5491"/>
                    </a:cubicBezTo>
                    <a:cubicBezTo>
                      <a:pt x="5144" y="5517"/>
                      <a:pt x="5132" y="5542"/>
                      <a:pt x="5156" y="5548"/>
                    </a:cubicBezTo>
                    <a:cubicBezTo>
                      <a:pt x="5180" y="5554"/>
                      <a:pt x="5183" y="5571"/>
                      <a:pt x="5180" y="5585"/>
                    </a:cubicBezTo>
                    <a:cubicBezTo>
                      <a:pt x="5177" y="5599"/>
                      <a:pt x="5180" y="5610"/>
                      <a:pt x="5194" y="5624"/>
                    </a:cubicBezTo>
                    <a:cubicBezTo>
                      <a:pt x="5209" y="5638"/>
                      <a:pt x="5215" y="5655"/>
                      <a:pt x="5203" y="5681"/>
                    </a:cubicBezTo>
                    <a:cubicBezTo>
                      <a:pt x="5192" y="5706"/>
                      <a:pt x="5171" y="5695"/>
                      <a:pt x="5165" y="5681"/>
                    </a:cubicBezTo>
                    <a:cubicBezTo>
                      <a:pt x="5159" y="5667"/>
                      <a:pt x="5129" y="5613"/>
                      <a:pt x="5117" y="5604"/>
                    </a:cubicBezTo>
                    <a:cubicBezTo>
                      <a:pt x="5108" y="5598"/>
                      <a:pt x="5105" y="5576"/>
                      <a:pt x="5105" y="5556"/>
                    </a:cubicBezTo>
                    <a:cubicBezTo>
                      <a:pt x="5105" y="5550"/>
                      <a:pt x="5105" y="5544"/>
                      <a:pt x="5105" y="5539"/>
                    </a:cubicBezTo>
                    <a:cubicBezTo>
                      <a:pt x="5108" y="5520"/>
                      <a:pt x="5105" y="5503"/>
                      <a:pt x="5088" y="5494"/>
                    </a:cubicBezTo>
                    <a:cubicBezTo>
                      <a:pt x="5070" y="5486"/>
                      <a:pt x="5058" y="5455"/>
                      <a:pt x="5058" y="5432"/>
                    </a:cubicBezTo>
                    <a:cubicBezTo>
                      <a:pt x="5058" y="5426"/>
                      <a:pt x="5057" y="5418"/>
                      <a:pt x="5055" y="5411"/>
                    </a:cubicBezTo>
                    <a:close/>
                    <a:moveTo>
                      <a:pt x="151" y="2588"/>
                    </a:moveTo>
                    <a:cubicBezTo>
                      <a:pt x="157" y="2605"/>
                      <a:pt x="175" y="2617"/>
                      <a:pt x="184" y="2594"/>
                    </a:cubicBezTo>
                    <a:cubicBezTo>
                      <a:pt x="193" y="2571"/>
                      <a:pt x="207" y="2563"/>
                      <a:pt x="196" y="2546"/>
                    </a:cubicBezTo>
                    <a:cubicBezTo>
                      <a:pt x="184" y="2529"/>
                      <a:pt x="172" y="2518"/>
                      <a:pt x="190" y="2509"/>
                    </a:cubicBezTo>
                    <a:cubicBezTo>
                      <a:pt x="207" y="2501"/>
                      <a:pt x="169" y="2484"/>
                      <a:pt x="193" y="2467"/>
                    </a:cubicBezTo>
                    <a:cubicBezTo>
                      <a:pt x="216" y="2450"/>
                      <a:pt x="222" y="2438"/>
                      <a:pt x="204" y="2424"/>
                    </a:cubicBezTo>
                    <a:cubicBezTo>
                      <a:pt x="187" y="2410"/>
                      <a:pt x="184" y="2399"/>
                      <a:pt x="187" y="2379"/>
                    </a:cubicBezTo>
                    <a:cubicBezTo>
                      <a:pt x="190" y="2359"/>
                      <a:pt x="184" y="2342"/>
                      <a:pt x="160" y="2351"/>
                    </a:cubicBezTo>
                    <a:cubicBezTo>
                      <a:pt x="136" y="2359"/>
                      <a:pt x="112" y="2348"/>
                      <a:pt x="107" y="2328"/>
                    </a:cubicBezTo>
                    <a:cubicBezTo>
                      <a:pt x="101" y="2308"/>
                      <a:pt x="92" y="2289"/>
                      <a:pt x="71" y="2283"/>
                    </a:cubicBezTo>
                    <a:cubicBezTo>
                      <a:pt x="50" y="2277"/>
                      <a:pt x="41" y="2272"/>
                      <a:pt x="26" y="2257"/>
                    </a:cubicBezTo>
                    <a:cubicBezTo>
                      <a:pt x="12" y="2243"/>
                      <a:pt x="0" y="2263"/>
                      <a:pt x="18" y="2280"/>
                    </a:cubicBezTo>
                    <a:cubicBezTo>
                      <a:pt x="35" y="2297"/>
                      <a:pt x="68" y="2325"/>
                      <a:pt x="74" y="2348"/>
                    </a:cubicBezTo>
                    <a:cubicBezTo>
                      <a:pt x="80" y="2371"/>
                      <a:pt x="95" y="2382"/>
                      <a:pt x="112" y="2382"/>
                    </a:cubicBezTo>
                    <a:cubicBezTo>
                      <a:pt x="130" y="2382"/>
                      <a:pt x="130" y="2413"/>
                      <a:pt x="92" y="2413"/>
                    </a:cubicBezTo>
                    <a:cubicBezTo>
                      <a:pt x="53" y="2413"/>
                      <a:pt x="89" y="2438"/>
                      <a:pt x="118" y="2441"/>
                    </a:cubicBezTo>
                    <a:cubicBezTo>
                      <a:pt x="148" y="2444"/>
                      <a:pt x="157" y="2464"/>
                      <a:pt x="139" y="2472"/>
                    </a:cubicBezTo>
                    <a:cubicBezTo>
                      <a:pt x="121" y="2481"/>
                      <a:pt x="142" y="2489"/>
                      <a:pt x="148" y="2512"/>
                    </a:cubicBezTo>
                    <a:cubicBezTo>
                      <a:pt x="154" y="2535"/>
                      <a:pt x="151" y="2549"/>
                      <a:pt x="127" y="2529"/>
                    </a:cubicBezTo>
                    <a:cubicBezTo>
                      <a:pt x="104" y="2509"/>
                      <a:pt x="80" y="2504"/>
                      <a:pt x="47" y="2504"/>
                    </a:cubicBezTo>
                    <a:cubicBezTo>
                      <a:pt x="15" y="2504"/>
                      <a:pt x="28" y="2531"/>
                      <a:pt x="53" y="2535"/>
                    </a:cubicBezTo>
                    <a:cubicBezTo>
                      <a:pt x="98" y="2540"/>
                      <a:pt x="101" y="2563"/>
                      <a:pt x="124" y="2563"/>
                    </a:cubicBezTo>
                    <a:cubicBezTo>
                      <a:pt x="148" y="2563"/>
                      <a:pt x="145" y="2571"/>
                      <a:pt x="151" y="2588"/>
                    </a:cubicBezTo>
                    <a:close/>
                  </a:path>
                </a:pathLst>
              </a:custGeom>
              <a:solidFill>
                <a:srgbClr val="EBF6FC"/>
              </a:solidFill>
              <a:ln w="6350" cap="flat">
                <a:solidFill>
                  <a:srgbClr val="4BA7D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3" name="Freeform 117"/>
              <p:cNvSpPr>
                <a:spLocks/>
              </p:cNvSpPr>
              <p:nvPr/>
            </p:nvSpPr>
            <p:spPr bwMode="auto">
              <a:xfrm>
                <a:off x="6188075" y="3765550"/>
                <a:ext cx="6350" cy="6350"/>
              </a:xfrm>
              <a:custGeom>
                <a:avLst/>
                <a:gdLst>
                  <a:gd name="T0" fmla="*/ 18 w 18"/>
                  <a:gd name="T1" fmla="*/ 0 h 17"/>
                  <a:gd name="T2" fmla="*/ 0 w 18"/>
                  <a:gd name="T3" fmla="*/ 17 h 17"/>
                  <a:gd name="T4" fmla="*/ 18 w 18"/>
                  <a:gd name="T5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" h="17">
                    <a:moveTo>
                      <a:pt x="18" y="0"/>
                    </a:moveTo>
                    <a:lnTo>
                      <a:pt x="0" y="17"/>
                    </a:lnTo>
                    <a:lnTo>
                      <a:pt x="18" y="0"/>
                    </a:lnTo>
                    <a:close/>
                  </a:path>
                </a:pathLst>
              </a:custGeom>
              <a:noFill/>
              <a:ln w="6350" cap="flat">
                <a:solidFill>
                  <a:srgbClr val="4BA7D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4" name="Freeform 119"/>
              <p:cNvSpPr>
                <a:spLocks noEditPoints="1"/>
              </p:cNvSpPr>
              <p:nvPr/>
            </p:nvSpPr>
            <p:spPr bwMode="auto">
              <a:xfrm>
                <a:off x="4206875" y="2147888"/>
                <a:ext cx="1879600" cy="2292350"/>
              </a:xfrm>
              <a:custGeom>
                <a:avLst/>
                <a:gdLst>
                  <a:gd name="T0" fmla="*/ 1009 w 4451"/>
                  <a:gd name="T1" fmla="*/ 320 h 5435"/>
                  <a:gd name="T2" fmla="*/ 1036 w 4451"/>
                  <a:gd name="T3" fmla="*/ 622 h 5435"/>
                  <a:gd name="T4" fmla="*/ 796 w 4451"/>
                  <a:gd name="T5" fmla="*/ 1265 h 5435"/>
                  <a:gd name="T6" fmla="*/ 701 w 4451"/>
                  <a:gd name="T7" fmla="*/ 1443 h 5435"/>
                  <a:gd name="T8" fmla="*/ 775 w 4451"/>
                  <a:gd name="T9" fmla="*/ 1649 h 5435"/>
                  <a:gd name="T10" fmla="*/ 834 w 4451"/>
                  <a:gd name="T11" fmla="*/ 1845 h 5435"/>
                  <a:gd name="T12" fmla="*/ 709 w 4451"/>
                  <a:gd name="T13" fmla="*/ 2034 h 5435"/>
                  <a:gd name="T14" fmla="*/ 626 w 4451"/>
                  <a:gd name="T15" fmla="*/ 2187 h 5435"/>
                  <a:gd name="T16" fmla="*/ 487 w 4451"/>
                  <a:gd name="T17" fmla="*/ 2447 h 5435"/>
                  <a:gd name="T18" fmla="*/ 321 w 4451"/>
                  <a:gd name="T19" fmla="*/ 2498 h 5435"/>
                  <a:gd name="T20" fmla="*/ 167 w 4451"/>
                  <a:gd name="T21" fmla="*/ 2546 h 5435"/>
                  <a:gd name="T22" fmla="*/ 0 w 4451"/>
                  <a:gd name="T23" fmla="*/ 2855 h 5435"/>
                  <a:gd name="T24" fmla="*/ 2142 w 4451"/>
                  <a:gd name="T25" fmla="*/ 1183 h 5435"/>
                  <a:gd name="T26" fmla="*/ 2033 w 4451"/>
                  <a:gd name="T27" fmla="*/ 1361 h 5435"/>
                  <a:gd name="T28" fmla="*/ 1953 w 4451"/>
                  <a:gd name="T29" fmla="*/ 1590 h 5435"/>
                  <a:gd name="T30" fmla="*/ 2077 w 4451"/>
                  <a:gd name="T31" fmla="*/ 1830 h 5435"/>
                  <a:gd name="T32" fmla="*/ 2193 w 4451"/>
                  <a:gd name="T33" fmla="*/ 2062 h 5435"/>
                  <a:gd name="T34" fmla="*/ 2258 w 4451"/>
                  <a:gd name="T35" fmla="*/ 2263 h 5435"/>
                  <a:gd name="T36" fmla="*/ 2454 w 4451"/>
                  <a:gd name="T37" fmla="*/ 2416 h 5435"/>
                  <a:gd name="T38" fmla="*/ 2620 w 4451"/>
                  <a:gd name="T39" fmla="*/ 2592 h 5435"/>
                  <a:gd name="T40" fmla="*/ 2733 w 4451"/>
                  <a:gd name="T41" fmla="*/ 2780 h 5435"/>
                  <a:gd name="T42" fmla="*/ 2854 w 4451"/>
                  <a:gd name="T43" fmla="*/ 2863 h 5435"/>
                  <a:gd name="T44" fmla="*/ 3050 w 4451"/>
                  <a:gd name="T45" fmla="*/ 2889 h 5435"/>
                  <a:gd name="T46" fmla="*/ 3205 w 4451"/>
                  <a:gd name="T47" fmla="*/ 3010 h 5435"/>
                  <a:gd name="T48" fmla="*/ 3257 w 4451"/>
                  <a:gd name="T49" fmla="*/ 3245 h 5435"/>
                  <a:gd name="T50" fmla="*/ 3132 w 4451"/>
                  <a:gd name="T51" fmla="*/ 3438 h 5435"/>
                  <a:gd name="T52" fmla="*/ 3034 w 4451"/>
                  <a:gd name="T53" fmla="*/ 3706 h 5435"/>
                  <a:gd name="T54" fmla="*/ 2991 w 4451"/>
                  <a:gd name="T55" fmla="*/ 3907 h 5435"/>
                  <a:gd name="T56" fmla="*/ 3031 w 4451"/>
                  <a:gd name="T57" fmla="*/ 4118 h 5435"/>
                  <a:gd name="T58" fmla="*/ 3142 w 4451"/>
                  <a:gd name="T59" fmla="*/ 4566 h 5435"/>
                  <a:gd name="T60" fmla="*/ 2926 w 4451"/>
                  <a:gd name="T61" fmla="*/ 4932 h 5435"/>
                  <a:gd name="T62" fmla="*/ 2926 w 4451"/>
                  <a:gd name="T63" fmla="*/ 5280 h 5435"/>
                  <a:gd name="T64" fmla="*/ 3068 w 4451"/>
                  <a:gd name="T65" fmla="*/ 5421 h 5435"/>
                  <a:gd name="T66" fmla="*/ 2837 w 4451"/>
                  <a:gd name="T67" fmla="*/ 5328 h 5435"/>
                  <a:gd name="T68" fmla="*/ 2611 w 4451"/>
                  <a:gd name="T69" fmla="*/ 5285 h 5435"/>
                  <a:gd name="T70" fmla="*/ 2404 w 4451"/>
                  <a:gd name="T71" fmla="*/ 5183 h 5435"/>
                  <a:gd name="T72" fmla="*/ 2205 w 4451"/>
                  <a:gd name="T73" fmla="*/ 5144 h 5435"/>
                  <a:gd name="T74" fmla="*/ 2012 w 4451"/>
                  <a:gd name="T75" fmla="*/ 5067 h 5435"/>
                  <a:gd name="T76" fmla="*/ 1938 w 4451"/>
                  <a:gd name="T77" fmla="*/ 4875 h 5435"/>
                  <a:gd name="T78" fmla="*/ 1935 w 4451"/>
                  <a:gd name="T79" fmla="*/ 4640 h 5435"/>
                  <a:gd name="T80" fmla="*/ 1775 w 4451"/>
                  <a:gd name="T81" fmla="*/ 4547 h 5435"/>
                  <a:gd name="T82" fmla="*/ 1570 w 4451"/>
                  <a:gd name="T83" fmla="*/ 4626 h 5435"/>
                  <a:gd name="T84" fmla="*/ 1324 w 4451"/>
                  <a:gd name="T85" fmla="*/ 4674 h 5435"/>
                  <a:gd name="T86" fmla="*/ 1169 w 4451"/>
                  <a:gd name="T87" fmla="*/ 4408 h 5435"/>
                  <a:gd name="T88" fmla="*/ 656 w 4451"/>
                  <a:gd name="T89" fmla="*/ 4363 h 5435"/>
                  <a:gd name="T90" fmla="*/ 597 w 4451"/>
                  <a:gd name="T91" fmla="*/ 4312 h 5435"/>
                  <a:gd name="T92" fmla="*/ 620 w 4451"/>
                  <a:gd name="T93" fmla="*/ 4151 h 5435"/>
                  <a:gd name="T94" fmla="*/ 3142 w 4451"/>
                  <a:gd name="T95" fmla="*/ 4566 h 5435"/>
                  <a:gd name="T96" fmla="*/ 3127 w 4451"/>
                  <a:gd name="T97" fmla="*/ 4146 h 5435"/>
                  <a:gd name="T98" fmla="*/ 3170 w 4451"/>
                  <a:gd name="T99" fmla="*/ 3947 h 5435"/>
                  <a:gd name="T100" fmla="*/ 3237 w 4451"/>
                  <a:gd name="T101" fmla="*/ 3771 h 5435"/>
                  <a:gd name="T102" fmla="*/ 3403 w 4451"/>
                  <a:gd name="T103" fmla="*/ 3675 h 5435"/>
                  <a:gd name="T104" fmla="*/ 4231 w 4451"/>
                  <a:gd name="T105" fmla="*/ 4086 h 54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4451" h="5435">
                    <a:moveTo>
                      <a:pt x="1086" y="0"/>
                    </a:moveTo>
                    <a:lnTo>
                      <a:pt x="1009" y="54"/>
                    </a:lnTo>
                    <a:lnTo>
                      <a:pt x="1009" y="320"/>
                    </a:lnTo>
                    <a:cubicBezTo>
                      <a:pt x="1009" y="359"/>
                      <a:pt x="1033" y="413"/>
                      <a:pt x="1065" y="441"/>
                    </a:cubicBezTo>
                    <a:cubicBezTo>
                      <a:pt x="1098" y="470"/>
                      <a:pt x="1107" y="509"/>
                      <a:pt x="1071" y="543"/>
                    </a:cubicBezTo>
                    <a:cubicBezTo>
                      <a:pt x="1036" y="577"/>
                      <a:pt x="1036" y="622"/>
                      <a:pt x="1036" y="622"/>
                    </a:cubicBezTo>
                    <a:lnTo>
                      <a:pt x="1036" y="1115"/>
                    </a:lnTo>
                    <a:lnTo>
                      <a:pt x="870" y="1200"/>
                    </a:lnTo>
                    <a:lnTo>
                      <a:pt x="796" y="1265"/>
                    </a:lnTo>
                    <a:cubicBezTo>
                      <a:pt x="796" y="1265"/>
                      <a:pt x="787" y="1273"/>
                      <a:pt x="781" y="1299"/>
                    </a:cubicBezTo>
                    <a:cubicBezTo>
                      <a:pt x="775" y="1324"/>
                      <a:pt x="751" y="1344"/>
                      <a:pt x="715" y="1355"/>
                    </a:cubicBezTo>
                    <a:cubicBezTo>
                      <a:pt x="680" y="1366"/>
                      <a:pt x="692" y="1417"/>
                      <a:pt x="701" y="1443"/>
                    </a:cubicBezTo>
                    <a:cubicBezTo>
                      <a:pt x="709" y="1468"/>
                      <a:pt x="742" y="1539"/>
                      <a:pt x="742" y="1539"/>
                    </a:cubicBezTo>
                    <a:lnTo>
                      <a:pt x="742" y="1542"/>
                    </a:lnTo>
                    <a:lnTo>
                      <a:pt x="775" y="1649"/>
                    </a:lnTo>
                    <a:cubicBezTo>
                      <a:pt x="775" y="1649"/>
                      <a:pt x="787" y="1683"/>
                      <a:pt x="832" y="1701"/>
                    </a:cubicBezTo>
                    <a:cubicBezTo>
                      <a:pt x="860" y="1713"/>
                      <a:pt x="872" y="1752"/>
                      <a:pt x="875" y="1775"/>
                    </a:cubicBezTo>
                    <a:cubicBezTo>
                      <a:pt x="878" y="1798"/>
                      <a:pt x="864" y="1836"/>
                      <a:pt x="834" y="1845"/>
                    </a:cubicBezTo>
                    <a:cubicBezTo>
                      <a:pt x="804" y="1853"/>
                      <a:pt x="778" y="1876"/>
                      <a:pt x="763" y="1893"/>
                    </a:cubicBezTo>
                    <a:cubicBezTo>
                      <a:pt x="748" y="1910"/>
                      <a:pt x="730" y="1935"/>
                      <a:pt x="730" y="1969"/>
                    </a:cubicBezTo>
                    <a:cubicBezTo>
                      <a:pt x="730" y="2003"/>
                      <a:pt x="730" y="2020"/>
                      <a:pt x="709" y="2034"/>
                    </a:cubicBezTo>
                    <a:cubicBezTo>
                      <a:pt x="689" y="2048"/>
                      <a:pt x="668" y="2068"/>
                      <a:pt x="668" y="2088"/>
                    </a:cubicBezTo>
                    <a:cubicBezTo>
                      <a:pt x="668" y="2108"/>
                      <a:pt x="668" y="2133"/>
                      <a:pt x="644" y="2139"/>
                    </a:cubicBezTo>
                    <a:cubicBezTo>
                      <a:pt x="620" y="2145"/>
                      <a:pt x="620" y="2170"/>
                      <a:pt x="626" y="2187"/>
                    </a:cubicBezTo>
                    <a:cubicBezTo>
                      <a:pt x="632" y="2204"/>
                      <a:pt x="618" y="2238"/>
                      <a:pt x="591" y="2258"/>
                    </a:cubicBezTo>
                    <a:cubicBezTo>
                      <a:pt x="564" y="2278"/>
                      <a:pt x="517" y="2323"/>
                      <a:pt x="514" y="2357"/>
                    </a:cubicBezTo>
                    <a:cubicBezTo>
                      <a:pt x="511" y="2391"/>
                      <a:pt x="511" y="2430"/>
                      <a:pt x="487" y="2447"/>
                    </a:cubicBezTo>
                    <a:cubicBezTo>
                      <a:pt x="463" y="2464"/>
                      <a:pt x="448" y="2490"/>
                      <a:pt x="439" y="2515"/>
                    </a:cubicBezTo>
                    <a:cubicBezTo>
                      <a:pt x="431" y="2541"/>
                      <a:pt x="404" y="2563"/>
                      <a:pt x="377" y="2546"/>
                    </a:cubicBezTo>
                    <a:cubicBezTo>
                      <a:pt x="351" y="2529"/>
                      <a:pt x="333" y="2527"/>
                      <a:pt x="321" y="2498"/>
                    </a:cubicBezTo>
                    <a:cubicBezTo>
                      <a:pt x="309" y="2470"/>
                      <a:pt x="285" y="2476"/>
                      <a:pt x="279" y="2493"/>
                    </a:cubicBezTo>
                    <a:cubicBezTo>
                      <a:pt x="273" y="2510"/>
                      <a:pt x="247" y="2521"/>
                      <a:pt x="232" y="2512"/>
                    </a:cubicBezTo>
                    <a:cubicBezTo>
                      <a:pt x="217" y="2504"/>
                      <a:pt x="175" y="2518"/>
                      <a:pt x="167" y="2546"/>
                    </a:cubicBezTo>
                    <a:cubicBezTo>
                      <a:pt x="158" y="2575"/>
                      <a:pt x="137" y="2583"/>
                      <a:pt x="110" y="2597"/>
                    </a:cubicBezTo>
                    <a:cubicBezTo>
                      <a:pt x="83" y="2611"/>
                      <a:pt x="75" y="2651"/>
                      <a:pt x="72" y="2693"/>
                    </a:cubicBezTo>
                    <a:cubicBezTo>
                      <a:pt x="66" y="2761"/>
                      <a:pt x="18" y="2773"/>
                      <a:pt x="0" y="2855"/>
                    </a:cubicBezTo>
                    <a:moveTo>
                      <a:pt x="2245" y="625"/>
                    </a:moveTo>
                    <a:lnTo>
                      <a:pt x="2240" y="1149"/>
                    </a:lnTo>
                    <a:cubicBezTo>
                      <a:pt x="2240" y="1149"/>
                      <a:pt x="2190" y="1194"/>
                      <a:pt x="2142" y="1183"/>
                    </a:cubicBezTo>
                    <a:cubicBezTo>
                      <a:pt x="2115" y="1176"/>
                      <a:pt x="2086" y="1188"/>
                      <a:pt x="2098" y="1228"/>
                    </a:cubicBezTo>
                    <a:cubicBezTo>
                      <a:pt x="2110" y="1267"/>
                      <a:pt x="2092" y="1290"/>
                      <a:pt x="2068" y="1299"/>
                    </a:cubicBezTo>
                    <a:cubicBezTo>
                      <a:pt x="2045" y="1307"/>
                      <a:pt x="2030" y="1330"/>
                      <a:pt x="2033" y="1361"/>
                    </a:cubicBezTo>
                    <a:cubicBezTo>
                      <a:pt x="2036" y="1392"/>
                      <a:pt x="2009" y="1403"/>
                      <a:pt x="1988" y="1429"/>
                    </a:cubicBezTo>
                    <a:cubicBezTo>
                      <a:pt x="1967" y="1454"/>
                      <a:pt x="1970" y="1480"/>
                      <a:pt x="1991" y="1516"/>
                    </a:cubicBezTo>
                    <a:cubicBezTo>
                      <a:pt x="2012" y="1553"/>
                      <a:pt x="1991" y="1565"/>
                      <a:pt x="1953" y="1590"/>
                    </a:cubicBezTo>
                    <a:cubicBezTo>
                      <a:pt x="1914" y="1615"/>
                      <a:pt x="1932" y="1658"/>
                      <a:pt x="1970" y="1655"/>
                    </a:cubicBezTo>
                    <a:cubicBezTo>
                      <a:pt x="2009" y="1652"/>
                      <a:pt x="2030" y="1723"/>
                      <a:pt x="2021" y="1751"/>
                    </a:cubicBezTo>
                    <a:cubicBezTo>
                      <a:pt x="2012" y="1780"/>
                      <a:pt x="2042" y="1816"/>
                      <a:pt x="2077" y="1830"/>
                    </a:cubicBezTo>
                    <a:cubicBezTo>
                      <a:pt x="2113" y="1845"/>
                      <a:pt x="2103" y="1886"/>
                      <a:pt x="2088" y="1919"/>
                    </a:cubicBezTo>
                    <a:lnTo>
                      <a:pt x="2139" y="1955"/>
                    </a:lnTo>
                    <a:cubicBezTo>
                      <a:pt x="2163" y="1983"/>
                      <a:pt x="2193" y="2040"/>
                      <a:pt x="2193" y="2062"/>
                    </a:cubicBezTo>
                    <a:cubicBezTo>
                      <a:pt x="2193" y="2085"/>
                      <a:pt x="2187" y="2130"/>
                      <a:pt x="2166" y="2153"/>
                    </a:cubicBezTo>
                    <a:cubicBezTo>
                      <a:pt x="2145" y="2176"/>
                      <a:pt x="2163" y="2218"/>
                      <a:pt x="2211" y="2215"/>
                    </a:cubicBezTo>
                    <a:cubicBezTo>
                      <a:pt x="2258" y="2212"/>
                      <a:pt x="2270" y="2224"/>
                      <a:pt x="2258" y="2263"/>
                    </a:cubicBezTo>
                    <a:cubicBezTo>
                      <a:pt x="2248" y="2297"/>
                      <a:pt x="2297" y="2306"/>
                      <a:pt x="2335" y="2311"/>
                    </a:cubicBezTo>
                    <a:cubicBezTo>
                      <a:pt x="2374" y="2317"/>
                      <a:pt x="2395" y="2337"/>
                      <a:pt x="2401" y="2360"/>
                    </a:cubicBezTo>
                    <a:cubicBezTo>
                      <a:pt x="2407" y="2382"/>
                      <a:pt x="2424" y="2408"/>
                      <a:pt x="2454" y="2416"/>
                    </a:cubicBezTo>
                    <a:cubicBezTo>
                      <a:pt x="2484" y="2425"/>
                      <a:pt x="2495" y="2444"/>
                      <a:pt x="2507" y="2470"/>
                    </a:cubicBezTo>
                    <a:cubicBezTo>
                      <a:pt x="2519" y="2495"/>
                      <a:pt x="2543" y="2498"/>
                      <a:pt x="2570" y="2507"/>
                    </a:cubicBezTo>
                    <a:cubicBezTo>
                      <a:pt x="2596" y="2515"/>
                      <a:pt x="2608" y="2546"/>
                      <a:pt x="2620" y="2592"/>
                    </a:cubicBezTo>
                    <a:cubicBezTo>
                      <a:pt x="2632" y="2637"/>
                      <a:pt x="2671" y="2671"/>
                      <a:pt x="2703" y="2685"/>
                    </a:cubicBezTo>
                    <a:cubicBezTo>
                      <a:pt x="2736" y="2699"/>
                      <a:pt x="2739" y="2722"/>
                      <a:pt x="2733" y="2767"/>
                    </a:cubicBezTo>
                    <a:cubicBezTo>
                      <a:pt x="2732" y="2772"/>
                      <a:pt x="2733" y="2776"/>
                      <a:pt x="2733" y="2780"/>
                    </a:cubicBezTo>
                    <a:lnTo>
                      <a:pt x="2733" y="2781"/>
                    </a:lnTo>
                    <a:cubicBezTo>
                      <a:pt x="2737" y="2817"/>
                      <a:pt x="2777" y="2829"/>
                      <a:pt x="2801" y="2824"/>
                    </a:cubicBezTo>
                    <a:cubicBezTo>
                      <a:pt x="2828" y="2818"/>
                      <a:pt x="2849" y="2841"/>
                      <a:pt x="2854" y="2863"/>
                    </a:cubicBezTo>
                    <a:cubicBezTo>
                      <a:pt x="2860" y="2886"/>
                      <a:pt x="2896" y="2894"/>
                      <a:pt x="2920" y="2886"/>
                    </a:cubicBezTo>
                    <a:cubicBezTo>
                      <a:pt x="2944" y="2877"/>
                      <a:pt x="2973" y="2883"/>
                      <a:pt x="2988" y="2903"/>
                    </a:cubicBezTo>
                    <a:cubicBezTo>
                      <a:pt x="3003" y="2923"/>
                      <a:pt x="3030" y="2917"/>
                      <a:pt x="3050" y="2889"/>
                    </a:cubicBezTo>
                    <a:cubicBezTo>
                      <a:pt x="3071" y="2860"/>
                      <a:pt x="3127" y="2886"/>
                      <a:pt x="3124" y="2914"/>
                    </a:cubicBezTo>
                    <a:cubicBezTo>
                      <a:pt x="3122" y="2942"/>
                      <a:pt x="3136" y="2968"/>
                      <a:pt x="3154" y="2971"/>
                    </a:cubicBezTo>
                    <a:cubicBezTo>
                      <a:pt x="3172" y="2974"/>
                      <a:pt x="3193" y="2982"/>
                      <a:pt x="3205" y="3010"/>
                    </a:cubicBezTo>
                    <a:cubicBezTo>
                      <a:pt x="3216" y="3039"/>
                      <a:pt x="3208" y="3098"/>
                      <a:pt x="3196" y="3121"/>
                    </a:cubicBezTo>
                    <a:cubicBezTo>
                      <a:pt x="3184" y="3143"/>
                      <a:pt x="3196" y="3189"/>
                      <a:pt x="3219" y="3194"/>
                    </a:cubicBezTo>
                    <a:cubicBezTo>
                      <a:pt x="3243" y="3200"/>
                      <a:pt x="3257" y="3225"/>
                      <a:pt x="3257" y="3245"/>
                    </a:cubicBezTo>
                    <a:cubicBezTo>
                      <a:pt x="3257" y="3263"/>
                      <a:pt x="3235" y="3287"/>
                      <a:pt x="3214" y="3301"/>
                    </a:cubicBezTo>
                    <a:cubicBezTo>
                      <a:pt x="3194" y="3316"/>
                      <a:pt x="3173" y="3337"/>
                      <a:pt x="3165" y="3365"/>
                    </a:cubicBezTo>
                    <a:cubicBezTo>
                      <a:pt x="3157" y="3390"/>
                      <a:pt x="3144" y="3426"/>
                      <a:pt x="3132" y="3438"/>
                    </a:cubicBezTo>
                    <a:cubicBezTo>
                      <a:pt x="3120" y="3449"/>
                      <a:pt x="3108" y="3474"/>
                      <a:pt x="3099" y="3494"/>
                    </a:cubicBezTo>
                    <a:cubicBezTo>
                      <a:pt x="3090" y="3514"/>
                      <a:pt x="3078" y="3557"/>
                      <a:pt x="3047" y="3593"/>
                    </a:cubicBezTo>
                    <a:cubicBezTo>
                      <a:pt x="3023" y="3620"/>
                      <a:pt x="3033" y="3678"/>
                      <a:pt x="3034" y="3706"/>
                    </a:cubicBezTo>
                    <a:cubicBezTo>
                      <a:pt x="3035" y="3735"/>
                      <a:pt x="3030" y="3760"/>
                      <a:pt x="3012" y="3794"/>
                    </a:cubicBezTo>
                    <a:cubicBezTo>
                      <a:pt x="2999" y="3821"/>
                      <a:pt x="3000" y="3838"/>
                      <a:pt x="2998" y="3866"/>
                    </a:cubicBezTo>
                    <a:cubicBezTo>
                      <a:pt x="2998" y="3877"/>
                      <a:pt x="2997" y="3885"/>
                      <a:pt x="2991" y="3907"/>
                    </a:cubicBezTo>
                    <a:cubicBezTo>
                      <a:pt x="2984" y="3936"/>
                      <a:pt x="2989" y="3977"/>
                      <a:pt x="3019" y="4013"/>
                    </a:cubicBezTo>
                    <a:cubicBezTo>
                      <a:pt x="3034" y="4032"/>
                      <a:pt x="3033" y="4059"/>
                      <a:pt x="3033" y="4059"/>
                    </a:cubicBezTo>
                    <a:lnTo>
                      <a:pt x="3031" y="4118"/>
                    </a:lnTo>
                    <a:lnTo>
                      <a:pt x="3056" y="4183"/>
                    </a:lnTo>
                    <a:lnTo>
                      <a:pt x="3062" y="4445"/>
                    </a:lnTo>
                    <a:lnTo>
                      <a:pt x="3142" y="4566"/>
                    </a:lnTo>
                    <a:lnTo>
                      <a:pt x="3213" y="4719"/>
                    </a:lnTo>
                    <a:lnTo>
                      <a:pt x="2973" y="4804"/>
                    </a:lnTo>
                    <a:cubicBezTo>
                      <a:pt x="2973" y="4804"/>
                      <a:pt x="2938" y="4898"/>
                      <a:pt x="2926" y="4932"/>
                    </a:cubicBezTo>
                    <a:cubicBezTo>
                      <a:pt x="2914" y="4965"/>
                      <a:pt x="2923" y="5011"/>
                      <a:pt x="2929" y="5048"/>
                    </a:cubicBezTo>
                    <a:cubicBezTo>
                      <a:pt x="2935" y="5084"/>
                      <a:pt x="2923" y="5132"/>
                      <a:pt x="2899" y="5172"/>
                    </a:cubicBezTo>
                    <a:cubicBezTo>
                      <a:pt x="2875" y="5212"/>
                      <a:pt x="2908" y="5254"/>
                      <a:pt x="2926" y="5280"/>
                    </a:cubicBezTo>
                    <a:cubicBezTo>
                      <a:pt x="2944" y="5305"/>
                      <a:pt x="2979" y="5316"/>
                      <a:pt x="3000" y="5302"/>
                    </a:cubicBezTo>
                    <a:cubicBezTo>
                      <a:pt x="3021" y="5288"/>
                      <a:pt x="3068" y="5288"/>
                      <a:pt x="3068" y="5288"/>
                    </a:cubicBezTo>
                    <a:lnTo>
                      <a:pt x="3068" y="5421"/>
                    </a:lnTo>
                    <a:cubicBezTo>
                      <a:pt x="3068" y="5421"/>
                      <a:pt x="3009" y="5435"/>
                      <a:pt x="2976" y="5427"/>
                    </a:cubicBezTo>
                    <a:cubicBezTo>
                      <a:pt x="2944" y="5418"/>
                      <a:pt x="2929" y="5384"/>
                      <a:pt x="2923" y="5362"/>
                    </a:cubicBezTo>
                    <a:cubicBezTo>
                      <a:pt x="2917" y="5339"/>
                      <a:pt x="2872" y="5325"/>
                      <a:pt x="2837" y="5328"/>
                    </a:cubicBezTo>
                    <a:cubicBezTo>
                      <a:pt x="2801" y="5330"/>
                      <a:pt x="2771" y="5322"/>
                      <a:pt x="2754" y="5296"/>
                    </a:cubicBezTo>
                    <a:cubicBezTo>
                      <a:pt x="2736" y="5271"/>
                      <a:pt x="2703" y="5254"/>
                      <a:pt x="2682" y="5274"/>
                    </a:cubicBezTo>
                    <a:cubicBezTo>
                      <a:pt x="2662" y="5294"/>
                      <a:pt x="2629" y="5294"/>
                      <a:pt x="2611" y="5285"/>
                    </a:cubicBezTo>
                    <a:cubicBezTo>
                      <a:pt x="2593" y="5277"/>
                      <a:pt x="2555" y="5280"/>
                      <a:pt x="2522" y="5271"/>
                    </a:cubicBezTo>
                    <a:cubicBezTo>
                      <a:pt x="2490" y="5263"/>
                      <a:pt x="2466" y="5243"/>
                      <a:pt x="2460" y="5214"/>
                    </a:cubicBezTo>
                    <a:cubicBezTo>
                      <a:pt x="2454" y="5186"/>
                      <a:pt x="2424" y="5166"/>
                      <a:pt x="2404" y="5183"/>
                    </a:cubicBezTo>
                    <a:cubicBezTo>
                      <a:pt x="2383" y="5200"/>
                      <a:pt x="2344" y="5200"/>
                      <a:pt x="2335" y="5180"/>
                    </a:cubicBezTo>
                    <a:cubicBezTo>
                      <a:pt x="2326" y="5161"/>
                      <a:pt x="2303" y="5147"/>
                      <a:pt x="2282" y="5155"/>
                    </a:cubicBezTo>
                    <a:cubicBezTo>
                      <a:pt x="2261" y="5164"/>
                      <a:pt x="2240" y="5158"/>
                      <a:pt x="2205" y="5144"/>
                    </a:cubicBezTo>
                    <a:cubicBezTo>
                      <a:pt x="2169" y="5130"/>
                      <a:pt x="2154" y="5138"/>
                      <a:pt x="2113" y="5161"/>
                    </a:cubicBezTo>
                    <a:cubicBezTo>
                      <a:pt x="2071" y="5183"/>
                      <a:pt x="2041" y="5173"/>
                      <a:pt x="2024" y="5158"/>
                    </a:cubicBezTo>
                    <a:cubicBezTo>
                      <a:pt x="2002" y="5139"/>
                      <a:pt x="2006" y="5092"/>
                      <a:pt x="2012" y="5067"/>
                    </a:cubicBezTo>
                    <a:cubicBezTo>
                      <a:pt x="2016" y="5049"/>
                      <a:pt x="2011" y="5043"/>
                      <a:pt x="2007" y="5030"/>
                    </a:cubicBezTo>
                    <a:cubicBezTo>
                      <a:pt x="1998" y="5005"/>
                      <a:pt x="1979" y="4985"/>
                      <a:pt x="1961" y="4963"/>
                    </a:cubicBezTo>
                    <a:cubicBezTo>
                      <a:pt x="1944" y="4940"/>
                      <a:pt x="1929" y="4900"/>
                      <a:pt x="1938" y="4875"/>
                    </a:cubicBezTo>
                    <a:cubicBezTo>
                      <a:pt x="1947" y="4849"/>
                      <a:pt x="1956" y="4818"/>
                      <a:pt x="1941" y="4793"/>
                    </a:cubicBezTo>
                    <a:cubicBezTo>
                      <a:pt x="1926" y="4767"/>
                      <a:pt x="1914" y="4742"/>
                      <a:pt x="1926" y="4714"/>
                    </a:cubicBezTo>
                    <a:cubicBezTo>
                      <a:pt x="1938" y="4685"/>
                      <a:pt x="1944" y="4660"/>
                      <a:pt x="1935" y="4640"/>
                    </a:cubicBezTo>
                    <a:cubicBezTo>
                      <a:pt x="1931" y="4631"/>
                      <a:pt x="1927" y="4623"/>
                      <a:pt x="1924" y="4614"/>
                    </a:cubicBezTo>
                    <a:lnTo>
                      <a:pt x="1763" y="4614"/>
                    </a:lnTo>
                    <a:lnTo>
                      <a:pt x="1775" y="4547"/>
                    </a:lnTo>
                    <a:cubicBezTo>
                      <a:pt x="1775" y="4547"/>
                      <a:pt x="1730" y="4550"/>
                      <a:pt x="1703" y="4561"/>
                    </a:cubicBezTo>
                    <a:cubicBezTo>
                      <a:pt x="1677" y="4572"/>
                      <a:pt x="1567" y="4564"/>
                      <a:pt x="1567" y="4564"/>
                    </a:cubicBezTo>
                    <a:cubicBezTo>
                      <a:pt x="1567" y="4564"/>
                      <a:pt x="1561" y="4609"/>
                      <a:pt x="1570" y="4626"/>
                    </a:cubicBezTo>
                    <a:cubicBezTo>
                      <a:pt x="1579" y="4643"/>
                      <a:pt x="1585" y="4671"/>
                      <a:pt x="1558" y="4680"/>
                    </a:cubicBezTo>
                    <a:cubicBezTo>
                      <a:pt x="1531" y="4688"/>
                      <a:pt x="1475" y="4683"/>
                      <a:pt x="1430" y="4691"/>
                    </a:cubicBezTo>
                    <a:cubicBezTo>
                      <a:pt x="1386" y="4699"/>
                      <a:pt x="1341" y="4714"/>
                      <a:pt x="1324" y="4674"/>
                    </a:cubicBezTo>
                    <a:cubicBezTo>
                      <a:pt x="1306" y="4634"/>
                      <a:pt x="1297" y="4612"/>
                      <a:pt x="1270" y="4586"/>
                    </a:cubicBezTo>
                    <a:cubicBezTo>
                      <a:pt x="1243" y="4561"/>
                      <a:pt x="1214" y="4530"/>
                      <a:pt x="1208" y="4504"/>
                    </a:cubicBezTo>
                    <a:cubicBezTo>
                      <a:pt x="1202" y="4479"/>
                      <a:pt x="1169" y="4408"/>
                      <a:pt x="1169" y="4408"/>
                    </a:cubicBezTo>
                    <a:lnTo>
                      <a:pt x="751" y="4408"/>
                    </a:lnTo>
                    <a:cubicBezTo>
                      <a:pt x="751" y="4408"/>
                      <a:pt x="715" y="4381"/>
                      <a:pt x="704" y="4352"/>
                    </a:cubicBezTo>
                    <a:cubicBezTo>
                      <a:pt x="688" y="4360"/>
                      <a:pt x="668" y="4364"/>
                      <a:pt x="656" y="4363"/>
                    </a:cubicBezTo>
                    <a:cubicBezTo>
                      <a:pt x="635" y="4360"/>
                      <a:pt x="599" y="4358"/>
                      <a:pt x="569" y="4375"/>
                    </a:cubicBezTo>
                    <a:moveTo>
                      <a:pt x="542" y="4311"/>
                    </a:moveTo>
                    <a:lnTo>
                      <a:pt x="597" y="4312"/>
                    </a:lnTo>
                    <a:lnTo>
                      <a:pt x="597" y="4250"/>
                    </a:lnTo>
                    <a:lnTo>
                      <a:pt x="661" y="4189"/>
                    </a:lnTo>
                    <a:lnTo>
                      <a:pt x="620" y="4151"/>
                    </a:lnTo>
                    <a:lnTo>
                      <a:pt x="514" y="4252"/>
                    </a:lnTo>
                    <a:moveTo>
                      <a:pt x="3213" y="4719"/>
                    </a:moveTo>
                    <a:lnTo>
                      <a:pt x="3142" y="4566"/>
                    </a:lnTo>
                    <a:lnTo>
                      <a:pt x="3062" y="4445"/>
                    </a:lnTo>
                    <a:lnTo>
                      <a:pt x="3056" y="4183"/>
                    </a:lnTo>
                    <a:cubicBezTo>
                      <a:pt x="3083" y="4183"/>
                      <a:pt x="3121" y="4169"/>
                      <a:pt x="3127" y="4146"/>
                    </a:cubicBezTo>
                    <a:cubicBezTo>
                      <a:pt x="3133" y="4124"/>
                      <a:pt x="3139" y="4105"/>
                      <a:pt x="3160" y="4094"/>
                    </a:cubicBezTo>
                    <a:cubicBezTo>
                      <a:pt x="3181" y="4083"/>
                      <a:pt x="3193" y="4060"/>
                      <a:pt x="3202" y="4035"/>
                    </a:cubicBezTo>
                    <a:cubicBezTo>
                      <a:pt x="3211" y="4009"/>
                      <a:pt x="3188" y="3973"/>
                      <a:pt x="3170" y="3947"/>
                    </a:cubicBezTo>
                    <a:cubicBezTo>
                      <a:pt x="3156" y="3928"/>
                      <a:pt x="3160" y="3896"/>
                      <a:pt x="3172" y="3882"/>
                    </a:cubicBezTo>
                    <a:cubicBezTo>
                      <a:pt x="3184" y="3868"/>
                      <a:pt x="3193" y="3848"/>
                      <a:pt x="3213" y="3839"/>
                    </a:cubicBezTo>
                    <a:cubicBezTo>
                      <a:pt x="3234" y="3831"/>
                      <a:pt x="3252" y="3794"/>
                      <a:pt x="3237" y="3771"/>
                    </a:cubicBezTo>
                    <a:cubicBezTo>
                      <a:pt x="3222" y="3749"/>
                      <a:pt x="3205" y="3729"/>
                      <a:pt x="3205" y="3704"/>
                    </a:cubicBezTo>
                    <a:cubicBezTo>
                      <a:pt x="3205" y="3678"/>
                      <a:pt x="3212" y="3675"/>
                      <a:pt x="3231" y="3675"/>
                    </a:cubicBezTo>
                    <a:lnTo>
                      <a:pt x="3403" y="3675"/>
                    </a:lnTo>
                    <a:lnTo>
                      <a:pt x="3629" y="3619"/>
                    </a:lnTo>
                    <a:lnTo>
                      <a:pt x="4231" y="3967"/>
                    </a:lnTo>
                    <a:lnTo>
                      <a:pt x="4231" y="4086"/>
                    </a:lnTo>
                    <a:lnTo>
                      <a:pt x="4451" y="4210"/>
                    </a:lnTo>
                  </a:path>
                </a:pathLst>
              </a:custGeom>
              <a:noFill/>
              <a:ln w="14288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5" name="Freeform 120"/>
              <p:cNvSpPr>
                <a:spLocks/>
              </p:cNvSpPr>
              <p:nvPr/>
            </p:nvSpPr>
            <p:spPr bwMode="auto">
              <a:xfrm>
                <a:off x="2894013" y="1876425"/>
                <a:ext cx="3054350" cy="568325"/>
              </a:xfrm>
              <a:custGeom>
                <a:avLst/>
                <a:gdLst>
                  <a:gd name="T0" fmla="*/ 0 w 7237"/>
                  <a:gd name="T1" fmla="*/ 0 h 1344"/>
                  <a:gd name="T2" fmla="*/ 641 w 7237"/>
                  <a:gd name="T3" fmla="*/ 0 h 1344"/>
                  <a:gd name="T4" fmla="*/ 1994 w 7237"/>
                  <a:gd name="T5" fmla="*/ 994 h 1344"/>
                  <a:gd name="T6" fmla="*/ 2059 w 7237"/>
                  <a:gd name="T7" fmla="*/ 1056 h 1344"/>
                  <a:gd name="T8" fmla="*/ 2166 w 7237"/>
                  <a:gd name="T9" fmla="*/ 1124 h 1344"/>
                  <a:gd name="T10" fmla="*/ 2282 w 7237"/>
                  <a:gd name="T11" fmla="*/ 1172 h 1344"/>
                  <a:gd name="T12" fmla="*/ 2347 w 7237"/>
                  <a:gd name="T13" fmla="*/ 1237 h 1344"/>
                  <a:gd name="T14" fmla="*/ 2308 w 7237"/>
                  <a:gd name="T15" fmla="*/ 1305 h 1344"/>
                  <a:gd name="T16" fmla="*/ 2353 w 7237"/>
                  <a:gd name="T17" fmla="*/ 1344 h 1344"/>
                  <a:gd name="T18" fmla="*/ 2745 w 7237"/>
                  <a:gd name="T19" fmla="*/ 1243 h 1344"/>
                  <a:gd name="T20" fmla="*/ 3056 w 7237"/>
                  <a:gd name="T21" fmla="*/ 968 h 1344"/>
                  <a:gd name="T22" fmla="*/ 3608 w 7237"/>
                  <a:gd name="T23" fmla="*/ 634 h 1344"/>
                  <a:gd name="T24" fmla="*/ 3614 w 7237"/>
                  <a:gd name="T25" fmla="*/ 634 h 1344"/>
                  <a:gd name="T26" fmla="*/ 3979 w 7237"/>
                  <a:gd name="T27" fmla="*/ 671 h 1344"/>
                  <a:gd name="T28" fmla="*/ 4065 w 7237"/>
                  <a:gd name="T29" fmla="*/ 730 h 1344"/>
                  <a:gd name="T30" fmla="*/ 4198 w 7237"/>
                  <a:gd name="T31" fmla="*/ 640 h 1344"/>
                  <a:gd name="T32" fmla="*/ 5355 w 7237"/>
                  <a:gd name="T33" fmla="*/ 1265 h 1344"/>
                  <a:gd name="T34" fmla="*/ 5353 w 7237"/>
                  <a:gd name="T35" fmla="*/ 1166 h 1344"/>
                  <a:gd name="T36" fmla="*/ 5510 w 7237"/>
                  <a:gd name="T37" fmla="*/ 1166 h 1344"/>
                  <a:gd name="T38" fmla="*/ 5510 w 7237"/>
                  <a:gd name="T39" fmla="*/ 880 h 1344"/>
                  <a:gd name="T40" fmla="*/ 7237 w 7237"/>
                  <a:gd name="T41" fmla="*/ 876 h 13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237" h="1344">
                    <a:moveTo>
                      <a:pt x="0" y="0"/>
                    </a:moveTo>
                    <a:lnTo>
                      <a:pt x="641" y="0"/>
                    </a:lnTo>
                    <a:lnTo>
                      <a:pt x="1994" y="994"/>
                    </a:lnTo>
                    <a:cubicBezTo>
                      <a:pt x="1994" y="994"/>
                      <a:pt x="2047" y="1028"/>
                      <a:pt x="2059" y="1056"/>
                    </a:cubicBezTo>
                    <a:cubicBezTo>
                      <a:pt x="2071" y="1084"/>
                      <a:pt x="2130" y="1118"/>
                      <a:pt x="2166" y="1124"/>
                    </a:cubicBezTo>
                    <a:cubicBezTo>
                      <a:pt x="2202" y="1129"/>
                      <a:pt x="2261" y="1158"/>
                      <a:pt x="2282" y="1172"/>
                    </a:cubicBezTo>
                    <a:cubicBezTo>
                      <a:pt x="2302" y="1186"/>
                      <a:pt x="2344" y="1206"/>
                      <a:pt x="2347" y="1237"/>
                    </a:cubicBezTo>
                    <a:cubicBezTo>
                      <a:pt x="2350" y="1268"/>
                      <a:pt x="2308" y="1305"/>
                      <a:pt x="2308" y="1305"/>
                    </a:cubicBezTo>
                    <a:lnTo>
                      <a:pt x="2353" y="1344"/>
                    </a:lnTo>
                    <a:lnTo>
                      <a:pt x="2745" y="1243"/>
                    </a:lnTo>
                    <a:lnTo>
                      <a:pt x="3056" y="968"/>
                    </a:lnTo>
                    <a:lnTo>
                      <a:pt x="3608" y="634"/>
                    </a:lnTo>
                    <a:lnTo>
                      <a:pt x="3614" y="634"/>
                    </a:lnTo>
                    <a:lnTo>
                      <a:pt x="3979" y="671"/>
                    </a:lnTo>
                    <a:lnTo>
                      <a:pt x="4065" y="730"/>
                    </a:lnTo>
                    <a:lnTo>
                      <a:pt x="4198" y="640"/>
                    </a:lnTo>
                    <a:lnTo>
                      <a:pt x="5355" y="1265"/>
                    </a:lnTo>
                    <a:lnTo>
                      <a:pt x="5353" y="1166"/>
                    </a:lnTo>
                    <a:lnTo>
                      <a:pt x="5510" y="1166"/>
                    </a:lnTo>
                    <a:lnTo>
                      <a:pt x="5510" y="880"/>
                    </a:lnTo>
                    <a:lnTo>
                      <a:pt x="7237" y="876"/>
                    </a:lnTo>
                  </a:path>
                </a:pathLst>
              </a:custGeom>
              <a:noFill/>
              <a:ln w="14288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6" name="Freeform 7"/>
              <p:cNvSpPr>
                <a:spLocks noEditPoints="1"/>
              </p:cNvSpPr>
              <p:nvPr/>
            </p:nvSpPr>
            <p:spPr bwMode="auto">
              <a:xfrm>
                <a:off x="2630660" y="2579670"/>
                <a:ext cx="4134528" cy="3300339"/>
              </a:xfrm>
              <a:custGeom>
                <a:avLst/>
                <a:gdLst>
                  <a:gd name="T0" fmla="*/ 9527 w 9794"/>
                  <a:gd name="T1" fmla="*/ 5465 h 7822"/>
                  <a:gd name="T2" fmla="*/ 8856 w 9794"/>
                  <a:gd name="T3" fmla="*/ 5519 h 7822"/>
                  <a:gd name="T4" fmla="*/ 9405 w 9794"/>
                  <a:gd name="T5" fmla="*/ 4580 h 7822"/>
                  <a:gd name="T6" fmla="*/ 317 w 9794"/>
                  <a:gd name="T7" fmla="*/ 508 h 7822"/>
                  <a:gd name="T8" fmla="*/ 1730 w 9794"/>
                  <a:gd name="T9" fmla="*/ 723 h 7822"/>
                  <a:gd name="T10" fmla="*/ 2661 w 9794"/>
                  <a:gd name="T11" fmla="*/ 500 h 7822"/>
                  <a:gd name="T12" fmla="*/ 3293 w 9794"/>
                  <a:gd name="T13" fmla="*/ 1719 h 7822"/>
                  <a:gd name="T14" fmla="*/ 4391 w 9794"/>
                  <a:gd name="T15" fmla="*/ 1046 h 7822"/>
                  <a:gd name="T16" fmla="*/ 5234 w 9794"/>
                  <a:gd name="T17" fmla="*/ 1213 h 7822"/>
                  <a:gd name="T18" fmla="*/ 5204 w 9794"/>
                  <a:gd name="T19" fmla="*/ 1847 h 7822"/>
                  <a:gd name="T20" fmla="*/ 5346 w 9794"/>
                  <a:gd name="T21" fmla="*/ 1156 h 7822"/>
                  <a:gd name="T22" fmla="*/ 4818 w 9794"/>
                  <a:gd name="T23" fmla="*/ 2215 h 7822"/>
                  <a:gd name="T24" fmla="*/ 4237 w 9794"/>
                  <a:gd name="T25" fmla="*/ 1315 h 7822"/>
                  <a:gd name="T26" fmla="*/ 3542 w 9794"/>
                  <a:gd name="T27" fmla="*/ 523 h 7822"/>
                  <a:gd name="T28" fmla="*/ 2620 w 9794"/>
                  <a:gd name="T29" fmla="*/ 446 h 7822"/>
                  <a:gd name="T30" fmla="*/ 1056 w 9794"/>
                  <a:gd name="T31" fmla="*/ 670 h 7822"/>
                  <a:gd name="T32" fmla="*/ 6775 w 9794"/>
                  <a:gd name="T33" fmla="*/ 1845 h 7822"/>
                  <a:gd name="T34" fmla="*/ 6936 w 9794"/>
                  <a:gd name="T35" fmla="*/ 3677 h 7822"/>
                  <a:gd name="T36" fmla="*/ 5735 w 9794"/>
                  <a:gd name="T37" fmla="*/ 4025 h 7822"/>
                  <a:gd name="T38" fmla="*/ 4281 w 9794"/>
                  <a:gd name="T39" fmla="*/ 3318 h 7822"/>
                  <a:gd name="T40" fmla="*/ 5186 w 9794"/>
                  <a:gd name="T41" fmla="*/ 2033 h 7822"/>
                  <a:gd name="T42" fmla="*/ 6463 w 9794"/>
                  <a:gd name="T43" fmla="*/ 1759 h 7822"/>
                  <a:gd name="T44" fmla="*/ 6822 w 9794"/>
                  <a:gd name="T45" fmla="*/ 2452 h 7822"/>
                  <a:gd name="T46" fmla="*/ 7384 w 9794"/>
                  <a:gd name="T47" fmla="*/ 2512 h 7822"/>
                  <a:gd name="T48" fmla="*/ 7177 w 9794"/>
                  <a:gd name="T49" fmla="*/ 5664 h 7822"/>
                  <a:gd name="T50" fmla="*/ 7583 w 9794"/>
                  <a:gd name="T51" fmla="*/ 4942 h 7822"/>
                  <a:gd name="T52" fmla="*/ 8366 w 9794"/>
                  <a:gd name="T53" fmla="*/ 4436 h 7822"/>
                  <a:gd name="T54" fmla="*/ 7012 w 9794"/>
                  <a:gd name="T55" fmla="*/ 5839 h 7822"/>
                  <a:gd name="T56" fmla="*/ 7100 w 9794"/>
                  <a:gd name="T57" fmla="*/ 6394 h 7822"/>
                  <a:gd name="T58" fmla="*/ 6486 w 9794"/>
                  <a:gd name="T59" fmla="*/ 7542 h 7822"/>
                  <a:gd name="T60" fmla="*/ 5094 w 9794"/>
                  <a:gd name="T61" fmla="*/ 7559 h 7822"/>
                  <a:gd name="T62" fmla="*/ 7079 w 9794"/>
                  <a:gd name="T63" fmla="*/ 5768 h 7822"/>
                  <a:gd name="T64" fmla="*/ 7304 w 9794"/>
                  <a:gd name="T65" fmla="*/ 4201 h 7822"/>
                  <a:gd name="T66" fmla="*/ 6334 w 9794"/>
                  <a:gd name="T67" fmla="*/ 4243 h 7822"/>
                  <a:gd name="T68" fmla="*/ 6235 w 9794"/>
                  <a:gd name="T69" fmla="*/ 5134 h 7822"/>
                  <a:gd name="T70" fmla="*/ 7236 w 9794"/>
                  <a:gd name="T71" fmla="*/ 5519 h 7822"/>
                  <a:gd name="T72" fmla="*/ 4272 w 9794"/>
                  <a:gd name="T73" fmla="*/ 4557 h 7822"/>
                  <a:gd name="T74" fmla="*/ 5047 w 9794"/>
                  <a:gd name="T75" fmla="*/ 3632 h 7822"/>
                  <a:gd name="T76" fmla="*/ 5679 w 9794"/>
                  <a:gd name="T77" fmla="*/ 4413 h 7822"/>
                  <a:gd name="T78" fmla="*/ 7725 w 9794"/>
                  <a:gd name="T79" fmla="*/ 817 h 7822"/>
                  <a:gd name="T80" fmla="*/ 7383 w 9794"/>
                  <a:gd name="T81" fmla="*/ 1232 h 7822"/>
                  <a:gd name="T82" fmla="*/ 7266 w 9794"/>
                  <a:gd name="T83" fmla="*/ 4535 h 7822"/>
                  <a:gd name="T84" fmla="*/ 6865 w 9794"/>
                  <a:gd name="T85" fmla="*/ 3524 h 7822"/>
                  <a:gd name="T86" fmla="*/ 8191 w 9794"/>
                  <a:gd name="T87" fmla="*/ 3677 h 7822"/>
                  <a:gd name="T88" fmla="*/ 6714 w 9794"/>
                  <a:gd name="T89" fmla="*/ 6869 h 7822"/>
                  <a:gd name="T90" fmla="*/ 6503 w 9794"/>
                  <a:gd name="T91" fmla="*/ 7126 h 7822"/>
                  <a:gd name="T92" fmla="*/ 328 w 9794"/>
                  <a:gd name="T93" fmla="*/ 870 h 7822"/>
                  <a:gd name="T94" fmla="*/ 852 w 9794"/>
                  <a:gd name="T95" fmla="*/ 984 h 7822"/>
                  <a:gd name="T96" fmla="*/ 1056 w 9794"/>
                  <a:gd name="T97" fmla="*/ 670 h 7822"/>
                  <a:gd name="T98" fmla="*/ 688 w 9794"/>
                  <a:gd name="T99" fmla="*/ 1340 h 7822"/>
                  <a:gd name="T100" fmla="*/ 1285 w 9794"/>
                  <a:gd name="T101" fmla="*/ 1482 h 7822"/>
                  <a:gd name="T102" fmla="*/ 2095 w 9794"/>
                  <a:gd name="T103" fmla="*/ 1632 h 7822"/>
                  <a:gd name="T104" fmla="*/ 1519 w 9794"/>
                  <a:gd name="T105" fmla="*/ 933 h 7822"/>
                  <a:gd name="T106" fmla="*/ 2409 w 9794"/>
                  <a:gd name="T107" fmla="*/ 1725 h 7822"/>
                  <a:gd name="T108" fmla="*/ 2546 w 9794"/>
                  <a:gd name="T109" fmla="*/ 972 h 7822"/>
                  <a:gd name="T110" fmla="*/ 3020 w 9794"/>
                  <a:gd name="T111" fmla="*/ 1018 h 7822"/>
                  <a:gd name="T112" fmla="*/ 386 w 9794"/>
                  <a:gd name="T113" fmla="*/ 449 h 7822"/>
                  <a:gd name="T114" fmla="*/ 3872 w 9794"/>
                  <a:gd name="T115" fmla="*/ 2435 h 7822"/>
                  <a:gd name="T116" fmla="*/ 4569 w 9794"/>
                  <a:gd name="T117" fmla="*/ 2548 h 7822"/>
                  <a:gd name="T118" fmla="*/ 4964 w 9794"/>
                  <a:gd name="T119" fmla="*/ 2645 h 7822"/>
                  <a:gd name="T120" fmla="*/ 4521 w 9794"/>
                  <a:gd name="T121" fmla="*/ 2489 h 7822"/>
                  <a:gd name="T122" fmla="*/ 3854 w 9794"/>
                  <a:gd name="T123" fmla="*/ 2288 h 7822"/>
                  <a:gd name="T124" fmla="*/ 6717 w 9794"/>
                  <a:gd name="T125" fmla="*/ 2913 h 78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9794" h="7822">
                    <a:moveTo>
                      <a:pt x="9455" y="4481"/>
                    </a:moveTo>
                    <a:cubicBezTo>
                      <a:pt x="9464" y="4503"/>
                      <a:pt x="9485" y="4506"/>
                      <a:pt x="9485" y="4489"/>
                    </a:cubicBezTo>
                    <a:cubicBezTo>
                      <a:pt x="9485" y="4472"/>
                      <a:pt x="9497" y="4453"/>
                      <a:pt x="9524" y="4444"/>
                    </a:cubicBezTo>
                    <a:cubicBezTo>
                      <a:pt x="9550" y="4436"/>
                      <a:pt x="9565" y="4419"/>
                      <a:pt x="9559" y="4387"/>
                    </a:cubicBezTo>
                    <a:cubicBezTo>
                      <a:pt x="9553" y="4356"/>
                      <a:pt x="9535" y="4288"/>
                      <a:pt x="9568" y="4288"/>
                    </a:cubicBezTo>
                    <a:cubicBezTo>
                      <a:pt x="9601" y="4288"/>
                      <a:pt x="9616" y="4280"/>
                      <a:pt x="9607" y="4257"/>
                    </a:cubicBezTo>
                    <a:cubicBezTo>
                      <a:pt x="9598" y="4235"/>
                      <a:pt x="9601" y="4238"/>
                      <a:pt x="9613" y="4223"/>
                    </a:cubicBezTo>
                    <a:cubicBezTo>
                      <a:pt x="9624" y="4209"/>
                      <a:pt x="9645" y="4229"/>
                      <a:pt x="9636" y="4252"/>
                    </a:cubicBezTo>
                    <a:cubicBezTo>
                      <a:pt x="9627" y="4274"/>
                      <a:pt x="9642" y="4294"/>
                      <a:pt x="9651" y="4311"/>
                    </a:cubicBezTo>
                    <a:cubicBezTo>
                      <a:pt x="9660" y="4328"/>
                      <a:pt x="9696" y="4371"/>
                      <a:pt x="9693" y="4393"/>
                    </a:cubicBezTo>
                    <a:cubicBezTo>
                      <a:pt x="9690" y="4416"/>
                      <a:pt x="9705" y="4455"/>
                      <a:pt x="9716" y="4478"/>
                    </a:cubicBezTo>
                    <a:cubicBezTo>
                      <a:pt x="9728" y="4501"/>
                      <a:pt x="9758" y="4543"/>
                      <a:pt x="9749" y="4569"/>
                    </a:cubicBezTo>
                    <a:cubicBezTo>
                      <a:pt x="9740" y="4594"/>
                      <a:pt x="9752" y="4645"/>
                      <a:pt x="9767" y="4668"/>
                    </a:cubicBezTo>
                    <a:cubicBezTo>
                      <a:pt x="9782" y="4690"/>
                      <a:pt x="9794" y="4716"/>
                      <a:pt x="9794" y="4741"/>
                    </a:cubicBezTo>
                    <a:cubicBezTo>
                      <a:pt x="9794" y="4767"/>
                      <a:pt x="9779" y="4795"/>
                      <a:pt x="9764" y="4820"/>
                    </a:cubicBezTo>
                    <a:cubicBezTo>
                      <a:pt x="9749" y="4846"/>
                      <a:pt x="9728" y="4835"/>
                      <a:pt x="9719" y="4792"/>
                    </a:cubicBezTo>
                    <a:cubicBezTo>
                      <a:pt x="9710" y="4750"/>
                      <a:pt x="9696" y="4761"/>
                      <a:pt x="9687" y="4789"/>
                    </a:cubicBezTo>
                    <a:cubicBezTo>
                      <a:pt x="9678" y="4818"/>
                      <a:pt x="9681" y="4857"/>
                      <a:pt x="9690" y="4880"/>
                    </a:cubicBezTo>
                    <a:cubicBezTo>
                      <a:pt x="9699" y="4902"/>
                      <a:pt x="9699" y="4936"/>
                      <a:pt x="9678" y="4959"/>
                    </a:cubicBezTo>
                    <a:cubicBezTo>
                      <a:pt x="9657" y="4982"/>
                      <a:pt x="9636" y="5027"/>
                      <a:pt x="9636" y="5058"/>
                    </a:cubicBezTo>
                    <a:cubicBezTo>
                      <a:pt x="9636" y="5089"/>
                      <a:pt x="9642" y="5126"/>
                      <a:pt x="9630" y="5157"/>
                    </a:cubicBezTo>
                    <a:cubicBezTo>
                      <a:pt x="9618" y="5188"/>
                      <a:pt x="9595" y="5293"/>
                      <a:pt x="9580" y="5324"/>
                    </a:cubicBezTo>
                    <a:cubicBezTo>
                      <a:pt x="9565" y="5355"/>
                      <a:pt x="9535" y="5432"/>
                      <a:pt x="9527" y="5465"/>
                    </a:cubicBezTo>
                    <a:cubicBezTo>
                      <a:pt x="9518" y="5499"/>
                      <a:pt x="9494" y="5584"/>
                      <a:pt x="9485" y="5624"/>
                    </a:cubicBezTo>
                    <a:cubicBezTo>
                      <a:pt x="9476" y="5664"/>
                      <a:pt x="9455" y="5731"/>
                      <a:pt x="9455" y="5760"/>
                    </a:cubicBezTo>
                    <a:cubicBezTo>
                      <a:pt x="9455" y="5788"/>
                      <a:pt x="9446" y="5828"/>
                      <a:pt x="9438" y="5850"/>
                    </a:cubicBezTo>
                    <a:cubicBezTo>
                      <a:pt x="9429" y="5873"/>
                      <a:pt x="9420" y="5898"/>
                      <a:pt x="9426" y="5921"/>
                    </a:cubicBezTo>
                    <a:cubicBezTo>
                      <a:pt x="9432" y="5944"/>
                      <a:pt x="9426" y="5972"/>
                      <a:pt x="9417" y="5989"/>
                    </a:cubicBezTo>
                    <a:cubicBezTo>
                      <a:pt x="9408" y="6006"/>
                      <a:pt x="9399" y="6034"/>
                      <a:pt x="9396" y="6051"/>
                    </a:cubicBezTo>
                    <a:cubicBezTo>
                      <a:pt x="9393" y="6068"/>
                      <a:pt x="9369" y="6128"/>
                      <a:pt x="9351" y="6150"/>
                    </a:cubicBezTo>
                    <a:cubicBezTo>
                      <a:pt x="9334" y="6173"/>
                      <a:pt x="9328" y="6187"/>
                      <a:pt x="9313" y="6215"/>
                    </a:cubicBezTo>
                    <a:cubicBezTo>
                      <a:pt x="9298" y="6244"/>
                      <a:pt x="9242" y="6278"/>
                      <a:pt x="9203" y="6278"/>
                    </a:cubicBezTo>
                    <a:cubicBezTo>
                      <a:pt x="9165" y="6278"/>
                      <a:pt x="9076" y="6292"/>
                      <a:pt x="9046" y="6314"/>
                    </a:cubicBezTo>
                    <a:cubicBezTo>
                      <a:pt x="9016" y="6337"/>
                      <a:pt x="8981" y="6331"/>
                      <a:pt x="8960" y="6309"/>
                    </a:cubicBezTo>
                    <a:cubicBezTo>
                      <a:pt x="8939" y="6286"/>
                      <a:pt x="8921" y="6275"/>
                      <a:pt x="8898" y="6266"/>
                    </a:cubicBezTo>
                    <a:cubicBezTo>
                      <a:pt x="8874" y="6258"/>
                      <a:pt x="8844" y="6210"/>
                      <a:pt x="8832" y="6181"/>
                    </a:cubicBezTo>
                    <a:cubicBezTo>
                      <a:pt x="8820" y="6153"/>
                      <a:pt x="8809" y="6122"/>
                      <a:pt x="8811" y="6099"/>
                    </a:cubicBezTo>
                    <a:cubicBezTo>
                      <a:pt x="8814" y="6077"/>
                      <a:pt x="8820" y="6051"/>
                      <a:pt x="8809" y="6037"/>
                    </a:cubicBezTo>
                    <a:cubicBezTo>
                      <a:pt x="8797" y="6023"/>
                      <a:pt x="8785" y="6003"/>
                      <a:pt x="8803" y="5995"/>
                    </a:cubicBezTo>
                    <a:cubicBezTo>
                      <a:pt x="8820" y="5986"/>
                      <a:pt x="8806" y="5949"/>
                      <a:pt x="8779" y="5932"/>
                    </a:cubicBezTo>
                    <a:cubicBezTo>
                      <a:pt x="8752" y="5915"/>
                      <a:pt x="8734" y="5887"/>
                      <a:pt x="8740" y="5870"/>
                    </a:cubicBezTo>
                    <a:cubicBezTo>
                      <a:pt x="8746" y="5853"/>
                      <a:pt x="8740" y="5833"/>
                      <a:pt x="8737" y="5811"/>
                    </a:cubicBezTo>
                    <a:cubicBezTo>
                      <a:pt x="8734" y="5788"/>
                      <a:pt x="8746" y="5717"/>
                      <a:pt x="8761" y="5697"/>
                    </a:cubicBezTo>
                    <a:cubicBezTo>
                      <a:pt x="8776" y="5678"/>
                      <a:pt x="8782" y="5672"/>
                      <a:pt x="8800" y="5664"/>
                    </a:cubicBezTo>
                    <a:cubicBezTo>
                      <a:pt x="8817" y="5655"/>
                      <a:pt x="8826" y="5630"/>
                      <a:pt x="8829" y="5598"/>
                    </a:cubicBezTo>
                    <a:cubicBezTo>
                      <a:pt x="8832" y="5567"/>
                      <a:pt x="8829" y="5539"/>
                      <a:pt x="8856" y="5519"/>
                    </a:cubicBezTo>
                    <a:cubicBezTo>
                      <a:pt x="8883" y="5499"/>
                      <a:pt x="8901" y="5454"/>
                      <a:pt x="8901" y="5434"/>
                    </a:cubicBezTo>
                    <a:cubicBezTo>
                      <a:pt x="8901" y="5415"/>
                      <a:pt x="8889" y="5403"/>
                      <a:pt x="8909" y="5383"/>
                    </a:cubicBezTo>
                    <a:cubicBezTo>
                      <a:pt x="8930" y="5364"/>
                      <a:pt x="8921" y="5347"/>
                      <a:pt x="8906" y="5332"/>
                    </a:cubicBezTo>
                    <a:cubicBezTo>
                      <a:pt x="8892" y="5318"/>
                      <a:pt x="8880" y="5290"/>
                      <a:pt x="8886" y="5267"/>
                    </a:cubicBezTo>
                    <a:cubicBezTo>
                      <a:pt x="8892" y="5245"/>
                      <a:pt x="8903" y="5222"/>
                      <a:pt x="8880" y="5202"/>
                    </a:cubicBezTo>
                    <a:cubicBezTo>
                      <a:pt x="8856" y="5183"/>
                      <a:pt x="8841" y="5154"/>
                      <a:pt x="8847" y="5134"/>
                    </a:cubicBezTo>
                    <a:cubicBezTo>
                      <a:pt x="8853" y="5115"/>
                      <a:pt x="8868" y="5092"/>
                      <a:pt x="8844" y="5078"/>
                    </a:cubicBezTo>
                    <a:cubicBezTo>
                      <a:pt x="8820" y="5064"/>
                      <a:pt x="8820" y="5041"/>
                      <a:pt x="8844" y="5035"/>
                    </a:cubicBezTo>
                    <a:cubicBezTo>
                      <a:pt x="8868" y="5030"/>
                      <a:pt x="8892" y="5004"/>
                      <a:pt x="8892" y="4979"/>
                    </a:cubicBezTo>
                    <a:cubicBezTo>
                      <a:pt x="8892" y="4953"/>
                      <a:pt x="8898" y="4922"/>
                      <a:pt x="8915" y="4894"/>
                    </a:cubicBezTo>
                    <a:cubicBezTo>
                      <a:pt x="8933" y="4866"/>
                      <a:pt x="8957" y="4854"/>
                      <a:pt x="8969" y="4863"/>
                    </a:cubicBezTo>
                    <a:cubicBezTo>
                      <a:pt x="8981" y="4871"/>
                      <a:pt x="9001" y="4874"/>
                      <a:pt x="9013" y="4857"/>
                    </a:cubicBezTo>
                    <a:cubicBezTo>
                      <a:pt x="9025" y="4840"/>
                      <a:pt x="9028" y="4837"/>
                      <a:pt x="9043" y="4843"/>
                    </a:cubicBezTo>
                    <a:cubicBezTo>
                      <a:pt x="9058" y="4849"/>
                      <a:pt x="9067" y="4846"/>
                      <a:pt x="9076" y="4829"/>
                    </a:cubicBezTo>
                    <a:cubicBezTo>
                      <a:pt x="9084" y="4812"/>
                      <a:pt x="9129" y="4792"/>
                      <a:pt x="9138" y="4815"/>
                    </a:cubicBezTo>
                    <a:cubicBezTo>
                      <a:pt x="9147" y="4837"/>
                      <a:pt x="9165" y="4837"/>
                      <a:pt x="9185" y="4843"/>
                    </a:cubicBezTo>
                    <a:cubicBezTo>
                      <a:pt x="9206" y="4849"/>
                      <a:pt x="9218" y="4826"/>
                      <a:pt x="9197" y="4803"/>
                    </a:cubicBezTo>
                    <a:cubicBezTo>
                      <a:pt x="9176" y="4781"/>
                      <a:pt x="9203" y="4750"/>
                      <a:pt x="9233" y="4769"/>
                    </a:cubicBezTo>
                    <a:cubicBezTo>
                      <a:pt x="9262" y="4789"/>
                      <a:pt x="9277" y="4784"/>
                      <a:pt x="9289" y="4775"/>
                    </a:cubicBezTo>
                    <a:cubicBezTo>
                      <a:pt x="9301" y="4767"/>
                      <a:pt x="9316" y="4747"/>
                      <a:pt x="9298" y="4738"/>
                    </a:cubicBezTo>
                    <a:cubicBezTo>
                      <a:pt x="9280" y="4730"/>
                      <a:pt x="9307" y="4699"/>
                      <a:pt x="9328" y="4690"/>
                    </a:cubicBezTo>
                    <a:cubicBezTo>
                      <a:pt x="9349" y="4682"/>
                      <a:pt x="9387" y="4662"/>
                      <a:pt x="9381" y="4636"/>
                    </a:cubicBezTo>
                    <a:cubicBezTo>
                      <a:pt x="9375" y="4611"/>
                      <a:pt x="9378" y="4574"/>
                      <a:pt x="9405" y="4580"/>
                    </a:cubicBezTo>
                    <a:cubicBezTo>
                      <a:pt x="9432" y="4586"/>
                      <a:pt x="9440" y="4566"/>
                      <a:pt x="9423" y="4546"/>
                    </a:cubicBezTo>
                    <a:cubicBezTo>
                      <a:pt x="9405" y="4526"/>
                      <a:pt x="9396" y="4492"/>
                      <a:pt x="9408" y="4472"/>
                    </a:cubicBezTo>
                    <a:cubicBezTo>
                      <a:pt x="9420" y="4453"/>
                      <a:pt x="9446" y="4458"/>
                      <a:pt x="9455" y="4481"/>
                    </a:cubicBezTo>
                    <a:close/>
                    <a:moveTo>
                      <a:pt x="9017" y="4408"/>
                    </a:moveTo>
                    <a:cubicBezTo>
                      <a:pt x="9025" y="4401"/>
                      <a:pt x="9032" y="4393"/>
                      <a:pt x="9040" y="4386"/>
                    </a:cubicBezTo>
                    <a:cubicBezTo>
                      <a:pt x="9040" y="4391"/>
                      <a:pt x="9039" y="4395"/>
                      <a:pt x="9037" y="4399"/>
                    </a:cubicBezTo>
                    <a:cubicBezTo>
                      <a:pt x="9032" y="4408"/>
                      <a:pt x="9024" y="4410"/>
                      <a:pt x="9017" y="4408"/>
                    </a:cubicBezTo>
                    <a:close/>
                    <a:moveTo>
                      <a:pt x="124" y="0"/>
                    </a:moveTo>
                    <a:lnTo>
                      <a:pt x="151" y="31"/>
                    </a:lnTo>
                    <a:cubicBezTo>
                      <a:pt x="139" y="54"/>
                      <a:pt x="134" y="77"/>
                      <a:pt x="107" y="77"/>
                    </a:cubicBezTo>
                    <a:cubicBezTo>
                      <a:pt x="107" y="81"/>
                      <a:pt x="107" y="84"/>
                      <a:pt x="107" y="87"/>
                    </a:cubicBezTo>
                    <a:cubicBezTo>
                      <a:pt x="107" y="109"/>
                      <a:pt x="122" y="149"/>
                      <a:pt x="101" y="166"/>
                    </a:cubicBezTo>
                    <a:cubicBezTo>
                      <a:pt x="80" y="183"/>
                      <a:pt x="83" y="211"/>
                      <a:pt x="53" y="231"/>
                    </a:cubicBezTo>
                    <a:cubicBezTo>
                      <a:pt x="24" y="251"/>
                      <a:pt x="0" y="271"/>
                      <a:pt x="30" y="299"/>
                    </a:cubicBezTo>
                    <a:cubicBezTo>
                      <a:pt x="59" y="327"/>
                      <a:pt x="80" y="364"/>
                      <a:pt x="89" y="392"/>
                    </a:cubicBezTo>
                    <a:cubicBezTo>
                      <a:pt x="96" y="414"/>
                      <a:pt x="95" y="432"/>
                      <a:pt x="103" y="441"/>
                    </a:cubicBezTo>
                    <a:lnTo>
                      <a:pt x="234" y="440"/>
                    </a:lnTo>
                    <a:cubicBezTo>
                      <a:pt x="234" y="440"/>
                      <a:pt x="285" y="435"/>
                      <a:pt x="309" y="421"/>
                    </a:cubicBezTo>
                    <a:cubicBezTo>
                      <a:pt x="332" y="407"/>
                      <a:pt x="362" y="438"/>
                      <a:pt x="386" y="449"/>
                    </a:cubicBezTo>
                    <a:cubicBezTo>
                      <a:pt x="409" y="460"/>
                      <a:pt x="454" y="474"/>
                      <a:pt x="493" y="466"/>
                    </a:cubicBezTo>
                    <a:cubicBezTo>
                      <a:pt x="531" y="457"/>
                      <a:pt x="549" y="500"/>
                      <a:pt x="516" y="520"/>
                    </a:cubicBezTo>
                    <a:cubicBezTo>
                      <a:pt x="484" y="540"/>
                      <a:pt x="451" y="534"/>
                      <a:pt x="415" y="528"/>
                    </a:cubicBezTo>
                    <a:cubicBezTo>
                      <a:pt x="380" y="523"/>
                      <a:pt x="353" y="520"/>
                      <a:pt x="317" y="508"/>
                    </a:cubicBezTo>
                    <a:cubicBezTo>
                      <a:pt x="282" y="497"/>
                      <a:pt x="237" y="540"/>
                      <a:pt x="237" y="540"/>
                    </a:cubicBezTo>
                    <a:lnTo>
                      <a:pt x="100" y="539"/>
                    </a:lnTo>
                    <a:cubicBezTo>
                      <a:pt x="98" y="558"/>
                      <a:pt x="94" y="569"/>
                      <a:pt x="107" y="579"/>
                    </a:cubicBezTo>
                    <a:cubicBezTo>
                      <a:pt x="125" y="593"/>
                      <a:pt x="125" y="610"/>
                      <a:pt x="107" y="616"/>
                    </a:cubicBezTo>
                    <a:cubicBezTo>
                      <a:pt x="89" y="622"/>
                      <a:pt x="92" y="647"/>
                      <a:pt x="131" y="641"/>
                    </a:cubicBezTo>
                    <a:cubicBezTo>
                      <a:pt x="147" y="639"/>
                      <a:pt x="157" y="640"/>
                      <a:pt x="160" y="644"/>
                    </a:cubicBezTo>
                    <a:lnTo>
                      <a:pt x="267" y="644"/>
                    </a:lnTo>
                    <a:lnTo>
                      <a:pt x="329" y="607"/>
                    </a:lnTo>
                    <a:lnTo>
                      <a:pt x="617" y="607"/>
                    </a:lnTo>
                    <a:cubicBezTo>
                      <a:pt x="617" y="607"/>
                      <a:pt x="674" y="641"/>
                      <a:pt x="700" y="650"/>
                    </a:cubicBezTo>
                    <a:cubicBezTo>
                      <a:pt x="727" y="658"/>
                      <a:pt x="805" y="672"/>
                      <a:pt x="856" y="655"/>
                    </a:cubicBezTo>
                    <a:cubicBezTo>
                      <a:pt x="856" y="651"/>
                      <a:pt x="856" y="646"/>
                      <a:pt x="857" y="641"/>
                    </a:cubicBezTo>
                    <a:cubicBezTo>
                      <a:pt x="869" y="599"/>
                      <a:pt x="875" y="559"/>
                      <a:pt x="863" y="534"/>
                    </a:cubicBezTo>
                    <a:cubicBezTo>
                      <a:pt x="852" y="508"/>
                      <a:pt x="828" y="486"/>
                      <a:pt x="810" y="466"/>
                    </a:cubicBezTo>
                    <a:cubicBezTo>
                      <a:pt x="792" y="446"/>
                      <a:pt x="783" y="415"/>
                      <a:pt x="792" y="395"/>
                    </a:cubicBezTo>
                    <a:lnTo>
                      <a:pt x="793" y="394"/>
                    </a:lnTo>
                    <a:cubicBezTo>
                      <a:pt x="995" y="439"/>
                      <a:pt x="1209" y="468"/>
                      <a:pt x="1463" y="478"/>
                    </a:cubicBezTo>
                    <a:cubicBezTo>
                      <a:pt x="1642" y="486"/>
                      <a:pt x="1862" y="470"/>
                      <a:pt x="2082" y="451"/>
                    </a:cubicBezTo>
                    <a:cubicBezTo>
                      <a:pt x="2078" y="457"/>
                      <a:pt x="2074" y="463"/>
                      <a:pt x="2071" y="469"/>
                    </a:cubicBezTo>
                    <a:cubicBezTo>
                      <a:pt x="2053" y="500"/>
                      <a:pt x="2003" y="511"/>
                      <a:pt x="1952" y="494"/>
                    </a:cubicBezTo>
                    <a:cubicBezTo>
                      <a:pt x="1902" y="477"/>
                      <a:pt x="1872" y="545"/>
                      <a:pt x="1869" y="585"/>
                    </a:cubicBezTo>
                    <a:cubicBezTo>
                      <a:pt x="1866" y="624"/>
                      <a:pt x="1816" y="678"/>
                      <a:pt x="1789" y="675"/>
                    </a:cubicBezTo>
                    <a:cubicBezTo>
                      <a:pt x="1762" y="672"/>
                      <a:pt x="1724" y="695"/>
                      <a:pt x="1730" y="723"/>
                    </a:cubicBezTo>
                    <a:cubicBezTo>
                      <a:pt x="1736" y="752"/>
                      <a:pt x="1730" y="774"/>
                      <a:pt x="1718" y="794"/>
                    </a:cubicBezTo>
                    <a:cubicBezTo>
                      <a:pt x="1706" y="814"/>
                      <a:pt x="1709" y="834"/>
                      <a:pt x="1718" y="868"/>
                    </a:cubicBezTo>
                    <a:cubicBezTo>
                      <a:pt x="1727" y="902"/>
                      <a:pt x="1718" y="905"/>
                      <a:pt x="1709" y="936"/>
                    </a:cubicBezTo>
                    <a:cubicBezTo>
                      <a:pt x="1732" y="935"/>
                      <a:pt x="1752" y="948"/>
                      <a:pt x="1765" y="964"/>
                    </a:cubicBezTo>
                    <a:cubicBezTo>
                      <a:pt x="1786" y="989"/>
                      <a:pt x="1825" y="1004"/>
                      <a:pt x="1845" y="1015"/>
                    </a:cubicBezTo>
                    <a:cubicBezTo>
                      <a:pt x="1866" y="1026"/>
                      <a:pt x="1896" y="1026"/>
                      <a:pt x="1928" y="1012"/>
                    </a:cubicBezTo>
                    <a:cubicBezTo>
                      <a:pt x="1961" y="998"/>
                      <a:pt x="2003" y="998"/>
                      <a:pt x="2026" y="998"/>
                    </a:cubicBezTo>
                    <a:cubicBezTo>
                      <a:pt x="2050" y="998"/>
                      <a:pt x="2074" y="1015"/>
                      <a:pt x="2083" y="1037"/>
                    </a:cubicBezTo>
                    <a:cubicBezTo>
                      <a:pt x="2092" y="1060"/>
                      <a:pt x="2104" y="1091"/>
                      <a:pt x="2146" y="1083"/>
                    </a:cubicBezTo>
                    <a:cubicBezTo>
                      <a:pt x="2146" y="1046"/>
                      <a:pt x="2139" y="984"/>
                      <a:pt x="2118" y="958"/>
                    </a:cubicBezTo>
                    <a:cubicBezTo>
                      <a:pt x="2098" y="933"/>
                      <a:pt x="2101" y="888"/>
                      <a:pt x="2104" y="869"/>
                    </a:cubicBezTo>
                    <a:cubicBezTo>
                      <a:pt x="2105" y="865"/>
                      <a:pt x="2108" y="852"/>
                      <a:pt x="2109" y="845"/>
                    </a:cubicBezTo>
                    <a:lnTo>
                      <a:pt x="2427" y="845"/>
                    </a:lnTo>
                    <a:cubicBezTo>
                      <a:pt x="2427" y="845"/>
                      <a:pt x="2468" y="805"/>
                      <a:pt x="2501" y="828"/>
                    </a:cubicBezTo>
                    <a:cubicBezTo>
                      <a:pt x="2534" y="851"/>
                      <a:pt x="2563" y="851"/>
                      <a:pt x="2593" y="856"/>
                    </a:cubicBezTo>
                    <a:cubicBezTo>
                      <a:pt x="2623" y="862"/>
                      <a:pt x="2643" y="859"/>
                      <a:pt x="2679" y="834"/>
                    </a:cubicBezTo>
                    <a:cubicBezTo>
                      <a:pt x="2715" y="808"/>
                      <a:pt x="2735" y="800"/>
                      <a:pt x="2762" y="803"/>
                    </a:cubicBezTo>
                    <a:cubicBezTo>
                      <a:pt x="2789" y="805"/>
                      <a:pt x="2822" y="777"/>
                      <a:pt x="2830" y="755"/>
                    </a:cubicBezTo>
                    <a:cubicBezTo>
                      <a:pt x="2833" y="747"/>
                      <a:pt x="2832" y="725"/>
                      <a:pt x="2839" y="709"/>
                    </a:cubicBezTo>
                    <a:cubicBezTo>
                      <a:pt x="2810" y="689"/>
                      <a:pt x="2795" y="658"/>
                      <a:pt x="2804" y="630"/>
                    </a:cubicBezTo>
                    <a:cubicBezTo>
                      <a:pt x="2813" y="602"/>
                      <a:pt x="2780" y="585"/>
                      <a:pt x="2744" y="602"/>
                    </a:cubicBezTo>
                    <a:cubicBezTo>
                      <a:pt x="2709" y="619"/>
                      <a:pt x="2679" y="607"/>
                      <a:pt x="2667" y="585"/>
                    </a:cubicBezTo>
                    <a:cubicBezTo>
                      <a:pt x="2655" y="562"/>
                      <a:pt x="2649" y="525"/>
                      <a:pt x="2661" y="500"/>
                    </a:cubicBezTo>
                    <a:cubicBezTo>
                      <a:pt x="2673" y="474"/>
                      <a:pt x="2646" y="460"/>
                      <a:pt x="2620" y="446"/>
                    </a:cubicBezTo>
                    <a:cubicBezTo>
                      <a:pt x="2605" y="438"/>
                      <a:pt x="2602" y="425"/>
                      <a:pt x="2597" y="411"/>
                    </a:cubicBezTo>
                    <a:cubicBezTo>
                      <a:pt x="2667" y="407"/>
                      <a:pt x="2733" y="405"/>
                      <a:pt x="2792" y="406"/>
                    </a:cubicBezTo>
                    <a:cubicBezTo>
                      <a:pt x="3019" y="408"/>
                      <a:pt x="3139" y="412"/>
                      <a:pt x="3292" y="436"/>
                    </a:cubicBezTo>
                    <a:cubicBezTo>
                      <a:pt x="3291" y="436"/>
                      <a:pt x="3289" y="437"/>
                      <a:pt x="3287" y="438"/>
                    </a:cubicBezTo>
                    <a:cubicBezTo>
                      <a:pt x="3261" y="449"/>
                      <a:pt x="3216" y="460"/>
                      <a:pt x="3178" y="463"/>
                    </a:cubicBezTo>
                    <a:cubicBezTo>
                      <a:pt x="3139" y="466"/>
                      <a:pt x="3106" y="503"/>
                      <a:pt x="3103" y="531"/>
                    </a:cubicBezTo>
                    <a:cubicBezTo>
                      <a:pt x="3100" y="559"/>
                      <a:pt x="3083" y="590"/>
                      <a:pt x="3065" y="599"/>
                    </a:cubicBezTo>
                    <a:cubicBezTo>
                      <a:pt x="3047" y="607"/>
                      <a:pt x="3032" y="627"/>
                      <a:pt x="3029" y="656"/>
                    </a:cubicBezTo>
                    <a:cubicBezTo>
                      <a:pt x="3026" y="684"/>
                      <a:pt x="3023" y="712"/>
                      <a:pt x="3011" y="735"/>
                    </a:cubicBezTo>
                    <a:cubicBezTo>
                      <a:pt x="3000" y="757"/>
                      <a:pt x="2997" y="803"/>
                      <a:pt x="3020" y="814"/>
                    </a:cubicBezTo>
                    <a:cubicBezTo>
                      <a:pt x="3044" y="825"/>
                      <a:pt x="3044" y="862"/>
                      <a:pt x="3038" y="882"/>
                    </a:cubicBezTo>
                    <a:cubicBezTo>
                      <a:pt x="3032" y="902"/>
                      <a:pt x="3041" y="930"/>
                      <a:pt x="3047" y="955"/>
                    </a:cubicBezTo>
                    <a:cubicBezTo>
                      <a:pt x="3053" y="981"/>
                      <a:pt x="3047" y="998"/>
                      <a:pt x="3020" y="1018"/>
                    </a:cubicBezTo>
                    <a:cubicBezTo>
                      <a:pt x="2994" y="1037"/>
                      <a:pt x="2979" y="1077"/>
                      <a:pt x="2967" y="1114"/>
                    </a:cubicBezTo>
                    <a:cubicBezTo>
                      <a:pt x="2955" y="1151"/>
                      <a:pt x="2908" y="1151"/>
                      <a:pt x="2908" y="1151"/>
                    </a:cubicBezTo>
                    <a:lnTo>
                      <a:pt x="2908" y="1545"/>
                    </a:lnTo>
                    <a:cubicBezTo>
                      <a:pt x="2920" y="1546"/>
                      <a:pt x="2931" y="1547"/>
                      <a:pt x="2940" y="1550"/>
                    </a:cubicBezTo>
                    <a:cubicBezTo>
                      <a:pt x="2961" y="1555"/>
                      <a:pt x="2991" y="1555"/>
                      <a:pt x="3026" y="1544"/>
                    </a:cubicBezTo>
                    <a:cubicBezTo>
                      <a:pt x="3062" y="1533"/>
                      <a:pt x="3136" y="1550"/>
                      <a:pt x="3166" y="1561"/>
                    </a:cubicBezTo>
                    <a:cubicBezTo>
                      <a:pt x="3195" y="1572"/>
                      <a:pt x="3225" y="1615"/>
                      <a:pt x="3237" y="1634"/>
                    </a:cubicBezTo>
                    <a:cubicBezTo>
                      <a:pt x="3249" y="1654"/>
                      <a:pt x="3261" y="1674"/>
                      <a:pt x="3284" y="1683"/>
                    </a:cubicBezTo>
                    <a:cubicBezTo>
                      <a:pt x="3308" y="1691"/>
                      <a:pt x="3305" y="1697"/>
                      <a:pt x="3293" y="1719"/>
                    </a:cubicBezTo>
                    <a:cubicBezTo>
                      <a:pt x="3281" y="1742"/>
                      <a:pt x="3299" y="1765"/>
                      <a:pt x="3317" y="1779"/>
                    </a:cubicBezTo>
                    <a:cubicBezTo>
                      <a:pt x="3335" y="1793"/>
                      <a:pt x="3356" y="1801"/>
                      <a:pt x="3364" y="1824"/>
                    </a:cubicBezTo>
                    <a:cubicBezTo>
                      <a:pt x="3373" y="1847"/>
                      <a:pt x="3412" y="1852"/>
                      <a:pt x="3436" y="1850"/>
                    </a:cubicBezTo>
                    <a:cubicBezTo>
                      <a:pt x="3459" y="1847"/>
                      <a:pt x="3501" y="1850"/>
                      <a:pt x="3528" y="1855"/>
                    </a:cubicBezTo>
                    <a:cubicBezTo>
                      <a:pt x="3554" y="1861"/>
                      <a:pt x="3575" y="1858"/>
                      <a:pt x="3602" y="1847"/>
                    </a:cubicBezTo>
                    <a:cubicBezTo>
                      <a:pt x="3628" y="1835"/>
                      <a:pt x="3637" y="1835"/>
                      <a:pt x="3661" y="1835"/>
                    </a:cubicBezTo>
                    <a:cubicBezTo>
                      <a:pt x="3685" y="1835"/>
                      <a:pt x="3691" y="1821"/>
                      <a:pt x="3688" y="1796"/>
                    </a:cubicBezTo>
                    <a:cubicBezTo>
                      <a:pt x="3685" y="1770"/>
                      <a:pt x="3706" y="1773"/>
                      <a:pt x="3714" y="1799"/>
                    </a:cubicBezTo>
                    <a:cubicBezTo>
                      <a:pt x="3716" y="1802"/>
                      <a:pt x="3719" y="1807"/>
                      <a:pt x="3723" y="1810"/>
                    </a:cubicBezTo>
                    <a:cubicBezTo>
                      <a:pt x="3741" y="1728"/>
                      <a:pt x="3789" y="1719"/>
                      <a:pt x="3795" y="1651"/>
                    </a:cubicBezTo>
                    <a:cubicBezTo>
                      <a:pt x="3798" y="1609"/>
                      <a:pt x="3806" y="1569"/>
                      <a:pt x="3833" y="1555"/>
                    </a:cubicBezTo>
                    <a:cubicBezTo>
                      <a:pt x="3860" y="1541"/>
                      <a:pt x="3881" y="1533"/>
                      <a:pt x="3890" y="1504"/>
                    </a:cubicBezTo>
                    <a:cubicBezTo>
                      <a:pt x="3898" y="1476"/>
                      <a:pt x="3940" y="1462"/>
                      <a:pt x="3955" y="1470"/>
                    </a:cubicBezTo>
                    <a:cubicBezTo>
                      <a:pt x="3970" y="1479"/>
                      <a:pt x="3996" y="1468"/>
                      <a:pt x="4002" y="1451"/>
                    </a:cubicBezTo>
                    <a:cubicBezTo>
                      <a:pt x="4008" y="1434"/>
                      <a:pt x="4032" y="1428"/>
                      <a:pt x="4044" y="1456"/>
                    </a:cubicBezTo>
                    <a:cubicBezTo>
                      <a:pt x="4056" y="1485"/>
                      <a:pt x="4074" y="1487"/>
                      <a:pt x="4100" y="1504"/>
                    </a:cubicBezTo>
                    <a:cubicBezTo>
                      <a:pt x="4127" y="1521"/>
                      <a:pt x="4154" y="1499"/>
                      <a:pt x="4162" y="1473"/>
                    </a:cubicBezTo>
                    <a:cubicBezTo>
                      <a:pt x="4171" y="1448"/>
                      <a:pt x="4186" y="1422"/>
                      <a:pt x="4210" y="1405"/>
                    </a:cubicBezTo>
                    <a:cubicBezTo>
                      <a:pt x="4234" y="1388"/>
                      <a:pt x="4234" y="1349"/>
                      <a:pt x="4237" y="1315"/>
                    </a:cubicBezTo>
                    <a:cubicBezTo>
                      <a:pt x="4240" y="1281"/>
                      <a:pt x="4287" y="1236"/>
                      <a:pt x="4314" y="1216"/>
                    </a:cubicBezTo>
                    <a:cubicBezTo>
                      <a:pt x="4341" y="1196"/>
                      <a:pt x="4355" y="1162"/>
                      <a:pt x="4349" y="1145"/>
                    </a:cubicBezTo>
                    <a:cubicBezTo>
                      <a:pt x="4343" y="1128"/>
                      <a:pt x="4343" y="1103"/>
                      <a:pt x="4367" y="1097"/>
                    </a:cubicBezTo>
                    <a:cubicBezTo>
                      <a:pt x="4391" y="1091"/>
                      <a:pt x="4391" y="1066"/>
                      <a:pt x="4391" y="1046"/>
                    </a:cubicBezTo>
                    <a:cubicBezTo>
                      <a:pt x="4391" y="1026"/>
                      <a:pt x="4412" y="1006"/>
                      <a:pt x="4432" y="992"/>
                    </a:cubicBezTo>
                    <a:cubicBezTo>
                      <a:pt x="4453" y="978"/>
                      <a:pt x="4453" y="961"/>
                      <a:pt x="4453" y="927"/>
                    </a:cubicBezTo>
                    <a:cubicBezTo>
                      <a:pt x="4453" y="893"/>
                      <a:pt x="4471" y="868"/>
                      <a:pt x="4486" y="851"/>
                    </a:cubicBezTo>
                    <a:cubicBezTo>
                      <a:pt x="4501" y="834"/>
                      <a:pt x="4527" y="811"/>
                      <a:pt x="4557" y="803"/>
                    </a:cubicBezTo>
                    <a:cubicBezTo>
                      <a:pt x="4586" y="794"/>
                      <a:pt x="4601" y="757"/>
                      <a:pt x="4598" y="734"/>
                    </a:cubicBezTo>
                    <a:cubicBezTo>
                      <a:pt x="4625" y="742"/>
                      <a:pt x="4652" y="749"/>
                      <a:pt x="4678" y="757"/>
                    </a:cubicBezTo>
                    <a:cubicBezTo>
                      <a:pt x="4674" y="774"/>
                      <a:pt x="4667" y="792"/>
                      <a:pt x="4664" y="805"/>
                    </a:cubicBezTo>
                    <a:cubicBezTo>
                      <a:pt x="4658" y="837"/>
                      <a:pt x="4661" y="873"/>
                      <a:pt x="4667" y="905"/>
                    </a:cubicBezTo>
                    <a:cubicBezTo>
                      <a:pt x="4673" y="936"/>
                      <a:pt x="4723" y="989"/>
                      <a:pt x="4723" y="989"/>
                    </a:cubicBezTo>
                    <a:cubicBezTo>
                      <a:pt x="4723" y="989"/>
                      <a:pt x="4691" y="1006"/>
                      <a:pt x="4664" y="1009"/>
                    </a:cubicBezTo>
                    <a:cubicBezTo>
                      <a:pt x="4637" y="1012"/>
                      <a:pt x="4602" y="1012"/>
                      <a:pt x="4566" y="998"/>
                    </a:cubicBezTo>
                    <a:cubicBezTo>
                      <a:pt x="4530" y="984"/>
                      <a:pt x="4507" y="1049"/>
                      <a:pt x="4527" y="1069"/>
                    </a:cubicBezTo>
                    <a:cubicBezTo>
                      <a:pt x="4548" y="1088"/>
                      <a:pt x="4587" y="1111"/>
                      <a:pt x="4610" y="1125"/>
                    </a:cubicBezTo>
                    <a:cubicBezTo>
                      <a:pt x="4634" y="1139"/>
                      <a:pt x="4676" y="1168"/>
                      <a:pt x="4685" y="1185"/>
                    </a:cubicBezTo>
                    <a:cubicBezTo>
                      <a:pt x="4694" y="1202"/>
                      <a:pt x="4705" y="1244"/>
                      <a:pt x="4714" y="1269"/>
                    </a:cubicBezTo>
                    <a:cubicBezTo>
                      <a:pt x="4723" y="1295"/>
                      <a:pt x="4732" y="1315"/>
                      <a:pt x="4726" y="1354"/>
                    </a:cubicBezTo>
                    <a:cubicBezTo>
                      <a:pt x="4724" y="1366"/>
                      <a:pt x="4720" y="1380"/>
                      <a:pt x="4713" y="1396"/>
                    </a:cubicBezTo>
                    <a:cubicBezTo>
                      <a:pt x="4775" y="1410"/>
                      <a:pt x="4818" y="1385"/>
                      <a:pt x="4845" y="1371"/>
                    </a:cubicBezTo>
                    <a:cubicBezTo>
                      <a:pt x="4872" y="1357"/>
                      <a:pt x="4904" y="1352"/>
                      <a:pt x="4931" y="1369"/>
                    </a:cubicBezTo>
                    <a:cubicBezTo>
                      <a:pt x="4958" y="1385"/>
                      <a:pt x="4993" y="1363"/>
                      <a:pt x="5014" y="1343"/>
                    </a:cubicBezTo>
                    <a:cubicBezTo>
                      <a:pt x="5035" y="1323"/>
                      <a:pt x="5073" y="1306"/>
                      <a:pt x="5112" y="1306"/>
                    </a:cubicBezTo>
                    <a:cubicBezTo>
                      <a:pt x="5150" y="1306"/>
                      <a:pt x="5180" y="1286"/>
                      <a:pt x="5207" y="1269"/>
                    </a:cubicBezTo>
                    <a:cubicBezTo>
                      <a:pt x="5234" y="1253"/>
                      <a:pt x="5251" y="1227"/>
                      <a:pt x="5234" y="1213"/>
                    </a:cubicBezTo>
                    <a:cubicBezTo>
                      <a:pt x="5216" y="1199"/>
                      <a:pt x="5192" y="1159"/>
                      <a:pt x="5228" y="1156"/>
                    </a:cubicBezTo>
                    <a:cubicBezTo>
                      <a:pt x="5263" y="1153"/>
                      <a:pt x="5314" y="1151"/>
                      <a:pt x="5346" y="1156"/>
                    </a:cubicBezTo>
                    <a:cubicBezTo>
                      <a:pt x="5379" y="1162"/>
                      <a:pt x="5417" y="1151"/>
                      <a:pt x="5435" y="1131"/>
                    </a:cubicBezTo>
                    <a:cubicBezTo>
                      <a:pt x="5440" y="1125"/>
                      <a:pt x="5446" y="1121"/>
                      <a:pt x="5452" y="1117"/>
                    </a:cubicBezTo>
                    <a:cubicBezTo>
                      <a:pt x="5623" y="1258"/>
                      <a:pt x="5742" y="1409"/>
                      <a:pt x="5900" y="1506"/>
                    </a:cubicBezTo>
                    <a:cubicBezTo>
                      <a:pt x="6070" y="1611"/>
                      <a:pt x="6220" y="1673"/>
                      <a:pt x="6371" y="1727"/>
                    </a:cubicBezTo>
                    <a:cubicBezTo>
                      <a:pt x="6364" y="1728"/>
                      <a:pt x="6358" y="1729"/>
                      <a:pt x="6352" y="1731"/>
                    </a:cubicBezTo>
                    <a:cubicBezTo>
                      <a:pt x="6325" y="1739"/>
                      <a:pt x="6308" y="1753"/>
                      <a:pt x="6275" y="1734"/>
                    </a:cubicBezTo>
                    <a:cubicBezTo>
                      <a:pt x="6242" y="1714"/>
                      <a:pt x="6168" y="1697"/>
                      <a:pt x="6147" y="1719"/>
                    </a:cubicBezTo>
                    <a:cubicBezTo>
                      <a:pt x="6127" y="1742"/>
                      <a:pt x="6094" y="1756"/>
                      <a:pt x="6058" y="1742"/>
                    </a:cubicBezTo>
                    <a:cubicBezTo>
                      <a:pt x="6023" y="1728"/>
                      <a:pt x="5993" y="1731"/>
                      <a:pt x="5966" y="1753"/>
                    </a:cubicBezTo>
                    <a:cubicBezTo>
                      <a:pt x="5940" y="1776"/>
                      <a:pt x="5901" y="1793"/>
                      <a:pt x="5857" y="1790"/>
                    </a:cubicBezTo>
                    <a:cubicBezTo>
                      <a:pt x="5812" y="1787"/>
                      <a:pt x="5788" y="1787"/>
                      <a:pt x="5776" y="1810"/>
                    </a:cubicBezTo>
                    <a:cubicBezTo>
                      <a:pt x="5765" y="1833"/>
                      <a:pt x="5739" y="1863"/>
                      <a:pt x="5727" y="1875"/>
                    </a:cubicBezTo>
                    <a:cubicBezTo>
                      <a:pt x="5698" y="1856"/>
                      <a:pt x="5662" y="1838"/>
                      <a:pt x="5643" y="1844"/>
                    </a:cubicBezTo>
                    <a:cubicBezTo>
                      <a:pt x="5613" y="1852"/>
                      <a:pt x="5592" y="1844"/>
                      <a:pt x="5578" y="1833"/>
                    </a:cubicBezTo>
                    <a:cubicBezTo>
                      <a:pt x="5563" y="1821"/>
                      <a:pt x="5542" y="1807"/>
                      <a:pt x="5518" y="1813"/>
                    </a:cubicBezTo>
                    <a:cubicBezTo>
                      <a:pt x="5495" y="1818"/>
                      <a:pt x="5474" y="1816"/>
                      <a:pt x="5462" y="1796"/>
                    </a:cubicBezTo>
                    <a:cubicBezTo>
                      <a:pt x="5450" y="1776"/>
                      <a:pt x="5426" y="1756"/>
                      <a:pt x="5406" y="1756"/>
                    </a:cubicBezTo>
                    <a:cubicBezTo>
                      <a:pt x="5385" y="1756"/>
                      <a:pt x="5364" y="1748"/>
                      <a:pt x="5349" y="1736"/>
                    </a:cubicBezTo>
                    <a:cubicBezTo>
                      <a:pt x="5334" y="1725"/>
                      <a:pt x="5293" y="1722"/>
                      <a:pt x="5272" y="1734"/>
                    </a:cubicBezTo>
                    <a:cubicBezTo>
                      <a:pt x="5251" y="1745"/>
                      <a:pt x="5231" y="1765"/>
                      <a:pt x="5228" y="1787"/>
                    </a:cubicBezTo>
                    <a:cubicBezTo>
                      <a:pt x="5225" y="1810"/>
                      <a:pt x="5222" y="1833"/>
                      <a:pt x="5204" y="1847"/>
                    </a:cubicBezTo>
                    <a:cubicBezTo>
                      <a:pt x="5186" y="1861"/>
                      <a:pt x="5180" y="1898"/>
                      <a:pt x="5186" y="1929"/>
                    </a:cubicBezTo>
                    <a:cubicBezTo>
                      <a:pt x="5189" y="1943"/>
                      <a:pt x="5193" y="1961"/>
                      <a:pt x="5195" y="1979"/>
                    </a:cubicBezTo>
                    <a:cubicBezTo>
                      <a:pt x="5154" y="1985"/>
                      <a:pt x="5088" y="1971"/>
                      <a:pt x="5044" y="1960"/>
                    </a:cubicBezTo>
                    <a:cubicBezTo>
                      <a:pt x="4999" y="1949"/>
                      <a:pt x="4966" y="1954"/>
                      <a:pt x="4937" y="1957"/>
                    </a:cubicBezTo>
                    <a:cubicBezTo>
                      <a:pt x="4907" y="1960"/>
                      <a:pt x="4883" y="1991"/>
                      <a:pt x="4878" y="2022"/>
                    </a:cubicBezTo>
                    <a:cubicBezTo>
                      <a:pt x="4872" y="2053"/>
                      <a:pt x="4848" y="2096"/>
                      <a:pt x="4824" y="2115"/>
                    </a:cubicBezTo>
                    <a:cubicBezTo>
                      <a:pt x="4818" y="2121"/>
                      <a:pt x="4812" y="2121"/>
                      <a:pt x="4810" y="2127"/>
                    </a:cubicBezTo>
                    <a:cubicBezTo>
                      <a:pt x="4786" y="2090"/>
                      <a:pt x="4771" y="2076"/>
                      <a:pt x="4774" y="2042"/>
                    </a:cubicBezTo>
                    <a:cubicBezTo>
                      <a:pt x="4777" y="2008"/>
                      <a:pt x="4762" y="1968"/>
                      <a:pt x="4732" y="1940"/>
                    </a:cubicBezTo>
                    <a:cubicBezTo>
                      <a:pt x="4702" y="1912"/>
                      <a:pt x="4697" y="1889"/>
                      <a:pt x="4691" y="1864"/>
                    </a:cubicBezTo>
                    <a:cubicBezTo>
                      <a:pt x="4685" y="1838"/>
                      <a:pt x="4661" y="1816"/>
                      <a:pt x="4640" y="1790"/>
                    </a:cubicBezTo>
                    <a:cubicBezTo>
                      <a:pt x="4619" y="1765"/>
                      <a:pt x="4613" y="1734"/>
                      <a:pt x="4619" y="1705"/>
                    </a:cubicBezTo>
                    <a:cubicBezTo>
                      <a:pt x="4625" y="1677"/>
                      <a:pt x="4622" y="1649"/>
                      <a:pt x="4616" y="1626"/>
                    </a:cubicBezTo>
                    <a:cubicBezTo>
                      <a:pt x="4610" y="1603"/>
                      <a:pt x="4613" y="1535"/>
                      <a:pt x="4643" y="1504"/>
                    </a:cubicBezTo>
                    <a:cubicBezTo>
                      <a:pt x="4664" y="1482"/>
                      <a:pt x="4694" y="1435"/>
                      <a:pt x="4712" y="1396"/>
                    </a:cubicBezTo>
                    <a:cubicBezTo>
                      <a:pt x="4775" y="1410"/>
                      <a:pt x="4818" y="1385"/>
                      <a:pt x="4845" y="1371"/>
                    </a:cubicBezTo>
                    <a:cubicBezTo>
                      <a:pt x="4872" y="1357"/>
                      <a:pt x="4904" y="1352"/>
                      <a:pt x="4931" y="1369"/>
                    </a:cubicBezTo>
                    <a:cubicBezTo>
                      <a:pt x="4958" y="1385"/>
                      <a:pt x="4993" y="1363"/>
                      <a:pt x="5014" y="1343"/>
                    </a:cubicBezTo>
                    <a:cubicBezTo>
                      <a:pt x="5035" y="1323"/>
                      <a:pt x="5073" y="1306"/>
                      <a:pt x="5112" y="1306"/>
                    </a:cubicBezTo>
                    <a:cubicBezTo>
                      <a:pt x="5150" y="1306"/>
                      <a:pt x="5180" y="1286"/>
                      <a:pt x="5207" y="1269"/>
                    </a:cubicBezTo>
                    <a:cubicBezTo>
                      <a:pt x="5234" y="1253"/>
                      <a:pt x="5251" y="1227"/>
                      <a:pt x="5234" y="1213"/>
                    </a:cubicBezTo>
                    <a:cubicBezTo>
                      <a:pt x="5216" y="1199"/>
                      <a:pt x="5192" y="1159"/>
                      <a:pt x="5228" y="1156"/>
                    </a:cubicBezTo>
                    <a:cubicBezTo>
                      <a:pt x="5263" y="1153"/>
                      <a:pt x="5314" y="1151"/>
                      <a:pt x="5346" y="1156"/>
                    </a:cubicBezTo>
                    <a:cubicBezTo>
                      <a:pt x="5379" y="1162"/>
                      <a:pt x="5417" y="1151"/>
                      <a:pt x="5435" y="1131"/>
                    </a:cubicBezTo>
                    <a:cubicBezTo>
                      <a:pt x="5440" y="1125"/>
                      <a:pt x="5446" y="1121"/>
                      <a:pt x="5452" y="1117"/>
                    </a:cubicBezTo>
                    <a:cubicBezTo>
                      <a:pt x="5362" y="1043"/>
                      <a:pt x="5258" y="972"/>
                      <a:pt x="5126" y="914"/>
                    </a:cubicBezTo>
                    <a:cubicBezTo>
                      <a:pt x="5003" y="859"/>
                      <a:pt x="4847" y="806"/>
                      <a:pt x="4678" y="757"/>
                    </a:cubicBezTo>
                    <a:cubicBezTo>
                      <a:pt x="4674" y="774"/>
                      <a:pt x="4667" y="792"/>
                      <a:pt x="4664" y="805"/>
                    </a:cubicBezTo>
                    <a:cubicBezTo>
                      <a:pt x="4658" y="837"/>
                      <a:pt x="4661" y="873"/>
                      <a:pt x="4667" y="905"/>
                    </a:cubicBezTo>
                    <a:cubicBezTo>
                      <a:pt x="4673" y="936"/>
                      <a:pt x="4723" y="989"/>
                      <a:pt x="4723" y="989"/>
                    </a:cubicBezTo>
                    <a:cubicBezTo>
                      <a:pt x="4723" y="989"/>
                      <a:pt x="4691" y="1006"/>
                      <a:pt x="4664" y="1009"/>
                    </a:cubicBezTo>
                    <a:cubicBezTo>
                      <a:pt x="4637" y="1012"/>
                      <a:pt x="4602" y="1012"/>
                      <a:pt x="4566" y="998"/>
                    </a:cubicBezTo>
                    <a:cubicBezTo>
                      <a:pt x="4530" y="984"/>
                      <a:pt x="4507" y="1049"/>
                      <a:pt x="4527" y="1069"/>
                    </a:cubicBezTo>
                    <a:cubicBezTo>
                      <a:pt x="4548" y="1088"/>
                      <a:pt x="4587" y="1111"/>
                      <a:pt x="4610" y="1125"/>
                    </a:cubicBezTo>
                    <a:cubicBezTo>
                      <a:pt x="4634" y="1139"/>
                      <a:pt x="4676" y="1168"/>
                      <a:pt x="4685" y="1185"/>
                    </a:cubicBezTo>
                    <a:cubicBezTo>
                      <a:pt x="4694" y="1202"/>
                      <a:pt x="4705" y="1244"/>
                      <a:pt x="4714" y="1269"/>
                    </a:cubicBezTo>
                    <a:cubicBezTo>
                      <a:pt x="4723" y="1295"/>
                      <a:pt x="4732" y="1315"/>
                      <a:pt x="4726" y="1354"/>
                    </a:cubicBezTo>
                    <a:cubicBezTo>
                      <a:pt x="4720" y="1394"/>
                      <a:pt x="4673" y="1473"/>
                      <a:pt x="4643" y="1504"/>
                    </a:cubicBezTo>
                    <a:cubicBezTo>
                      <a:pt x="4613" y="1535"/>
                      <a:pt x="4610" y="1603"/>
                      <a:pt x="4616" y="1626"/>
                    </a:cubicBezTo>
                    <a:cubicBezTo>
                      <a:pt x="4622" y="1649"/>
                      <a:pt x="4625" y="1677"/>
                      <a:pt x="4619" y="1705"/>
                    </a:cubicBezTo>
                    <a:cubicBezTo>
                      <a:pt x="4613" y="1734"/>
                      <a:pt x="4619" y="1765"/>
                      <a:pt x="4640" y="1790"/>
                    </a:cubicBezTo>
                    <a:cubicBezTo>
                      <a:pt x="4661" y="1816"/>
                      <a:pt x="4685" y="1838"/>
                      <a:pt x="4691" y="1864"/>
                    </a:cubicBezTo>
                    <a:cubicBezTo>
                      <a:pt x="4697" y="1889"/>
                      <a:pt x="4702" y="1912"/>
                      <a:pt x="4732" y="1940"/>
                    </a:cubicBezTo>
                    <a:cubicBezTo>
                      <a:pt x="4762" y="1968"/>
                      <a:pt x="4777" y="2008"/>
                      <a:pt x="4774" y="2042"/>
                    </a:cubicBezTo>
                    <a:cubicBezTo>
                      <a:pt x="4771" y="2076"/>
                      <a:pt x="4786" y="2090"/>
                      <a:pt x="4809" y="2127"/>
                    </a:cubicBezTo>
                    <a:cubicBezTo>
                      <a:pt x="4804" y="2144"/>
                      <a:pt x="4816" y="2172"/>
                      <a:pt x="4818" y="2215"/>
                    </a:cubicBezTo>
                    <a:cubicBezTo>
                      <a:pt x="4821" y="2271"/>
                      <a:pt x="4759" y="2206"/>
                      <a:pt x="4735" y="2209"/>
                    </a:cubicBezTo>
                    <a:cubicBezTo>
                      <a:pt x="4711" y="2212"/>
                      <a:pt x="4685" y="2215"/>
                      <a:pt x="4658" y="2206"/>
                    </a:cubicBezTo>
                    <a:cubicBezTo>
                      <a:pt x="4631" y="2198"/>
                      <a:pt x="4596" y="2181"/>
                      <a:pt x="4563" y="2181"/>
                    </a:cubicBezTo>
                    <a:lnTo>
                      <a:pt x="4131" y="2181"/>
                    </a:lnTo>
                    <a:lnTo>
                      <a:pt x="3887" y="2180"/>
                    </a:lnTo>
                    <a:cubicBezTo>
                      <a:pt x="3887" y="2157"/>
                      <a:pt x="3890" y="2133"/>
                      <a:pt x="3901" y="2115"/>
                    </a:cubicBezTo>
                    <a:cubicBezTo>
                      <a:pt x="3919" y="2087"/>
                      <a:pt x="3925" y="2042"/>
                      <a:pt x="3916" y="2016"/>
                    </a:cubicBezTo>
                    <a:cubicBezTo>
                      <a:pt x="3907" y="1991"/>
                      <a:pt x="3887" y="1957"/>
                      <a:pt x="3898" y="1926"/>
                    </a:cubicBezTo>
                    <a:cubicBezTo>
                      <a:pt x="3910" y="1895"/>
                      <a:pt x="3893" y="1881"/>
                      <a:pt x="3872" y="1889"/>
                    </a:cubicBezTo>
                    <a:cubicBezTo>
                      <a:pt x="3851" y="1898"/>
                      <a:pt x="3830" y="1898"/>
                      <a:pt x="3818" y="1889"/>
                    </a:cubicBezTo>
                    <a:cubicBezTo>
                      <a:pt x="3806" y="1881"/>
                      <a:pt x="3786" y="1869"/>
                      <a:pt x="3786" y="1850"/>
                    </a:cubicBezTo>
                    <a:cubicBezTo>
                      <a:pt x="3786" y="1830"/>
                      <a:pt x="3789" y="1813"/>
                      <a:pt x="3765" y="1816"/>
                    </a:cubicBezTo>
                    <a:cubicBezTo>
                      <a:pt x="3745" y="1818"/>
                      <a:pt x="3736" y="1821"/>
                      <a:pt x="3723" y="1813"/>
                    </a:cubicBezTo>
                    <a:cubicBezTo>
                      <a:pt x="3741" y="1731"/>
                      <a:pt x="3789" y="1719"/>
                      <a:pt x="3795" y="1651"/>
                    </a:cubicBezTo>
                    <a:cubicBezTo>
                      <a:pt x="3798" y="1609"/>
                      <a:pt x="3806" y="1569"/>
                      <a:pt x="3833" y="1555"/>
                    </a:cubicBezTo>
                    <a:cubicBezTo>
                      <a:pt x="3860" y="1541"/>
                      <a:pt x="3881" y="1533"/>
                      <a:pt x="3890" y="1504"/>
                    </a:cubicBezTo>
                    <a:cubicBezTo>
                      <a:pt x="3898" y="1476"/>
                      <a:pt x="3940" y="1462"/>
                      <a:pt x="3955" y="1470"/>
                    </a:cubicBezTo>
                    <a:cubicBezTo>
                      <a:pt x="3970" y="1479"/>
                      <a:pt x="3996" y="1468"/>
                      <a:pt x="4002" y="1451"/>
                    </a:cubicBezTo>
                    <a:cubicBezTo>
                      <a:pt x="4008" y="1434"/>
                      <a:pt x="4032" y="1428"/>
                      <a:pt x="4044" y="1456"/>
                    </a:cubicBezTo>
                    <a:cubicBezTo>
                      <a:pt x="4056" y="1485"/>
                      <a:pt x="4074" y="1487"/>
                      <a:pt x="4100" y="1504"/>
                    </a:cubicBezTo>
                    <a:cubicBezTo>
                      <a:pt x="4127" y="1521"/>
                      <a:pt x="4154" y="1499"/>
                      <a:pt x="4162" y="1473"/>
                    </a:cubicBezTo>
                    <a:cubicBezTo>
                      <a:pt x="4171" y="1448"/>
                      <a:pt x="4186" y="1422"/>
                      <a:pt x="4210" y="1405"/>
                    </a:cubicBezTo>
                    <a:cubicBezTo>
                      <a:pt x="4234" y="1388"/>
                      <a:pt x="4234" y="1349"/>
                      <a:pt x="4237" y="1315"/>
                    </a:cubicBezTo>
                    <a:cubicBezTo>
                      <a:pt x="4240" y="1281"/>
                      <a:pt x="4287" y="1236"/>
                      <a:pt x="4314" y="1216"/>
                    </a:cubicBezTo>
                    <a:cubicBezTo>
                      <a:pt x="4341" y="1196"/>
                      <a:pt x="4355" y="1162"/>
                      <a:pt x="4349" y="1145"/>
                    </a:cubicBezTo>
                    <a:cubicBezTo>
                      <a:pt x="4343" y="1128"/>
                      <a:pt x="4343" y="1103"/>
                      <a:pt x="4367" y="1097"/>
                    </a:cubicBezTo>
                    <a:cubicBezTo>
                      <a:pt x="4391" y="1091"/>
                      <a:pt x="4391" y="1066"/>
                      <a:pt x="4391" y="1046"/>
                    </a:cubicBezTo>
                    <a:cubicBezTo>
                      <a:pt x="4391" y="1026"/>
                      <a:pt x="4412" y="1006"/>
                      <a:pt x="4432" y="992"/>
                    </a:cubicBezTo>
                    <a:cubicBezTo>
                      <a:pt x="4453" y="978"/>
                      <a:pt x="4453" y="961"/>
                      <a:pt x="4453" y="927"/>
                    </a:cubicBezTo>
                    <a:cubicBezTo>
                      <a:pt x="4453" y="893"/>
                      <a:pt x="4471" y="868"/>
                      <a:pt x="4486" y="851"/>
                    </a:cubicBezTo>
                    <a:cubicBezTo>
                      <a:pt x="4501" y="834"/>
                      <a:pt x="4527" y="811"/>
                      <a:pt x="4557" y="803"/>
                    </a:cubicBezTo>
                    <a:cubicBezTo>
                      <a:pt x="4586" y="794"/>
                      <a:pt x="4601" y="757"/>
                      <a:pt x="4598" y="734"/>
                    </a:cubicBezTo>
                    <a:cubicBezTo>
                      <a:pt x="4377" y="672"/>
                      <a:pt x="4141" y="615"/>
                      <a:pt x="3936" y="569"/>
                    </a:cubicBezTo>
                    <a:cubicBezTo>
                      <a:pt x="3926" y="575"/>
                      <a:pt x="3916" y="581"/>
                      <a:pt x="3907" y="585"/>
                    </a:cubicBezTo>
                    <a:cubicBezTo>
                      <a:pt x="3872" y="602"/>
                      <a:pt x="3821" y="593"/>
                      <a:pt x="3786" y="585"/>
                    </a:cubicBezTo>
                    <a:cubicBezTo>
                      <a:pt x="3750" y="576"/>
                      <a:pt x="3723" y="576"/>
                      <a:pt x="3703" y="545"/>
                    </a:cubicBezTo>
                    <a:cubicBezTo>
                      <a:pt x="3689" y="525"/>
                      <a:pt x="3669" y="512"/>
                      <a:pt x="3651" y="506"/>
                    </a:cubicBezTo>
                    <a:cubicBezTo>
                      <a:pt x="3734" y="524"/>
                      <a:pt x="3831" y="545"/>
                      <a:pt x="3936" y="569"/>
                    </a:cubicBezTo>
                    <a:cubicBezTo>
                      <a:pt x="3926" y="575"/>
                      <a:pt x="3916" y="581"/>
                      <a:pt x="3907" y="585"/>
                    </a:cubicBezTo>
                    <a:cubicBezTo>
                      <a:pt x="3872" y="602"/>
                      <a:pt x="3821" y="593"/>
                      <a:pt x="3786" y="585"/>
                    </a:cubicBezTo>
                    <a:cubicBezTo>
                      <a:pt x="3750" y="576"/>
                      <a:pt x="3723" y="576"/>
                      <a:pt x="3703" y="545"/>
                    </a:cubicBezTo>
                    <a:cubicBezTo>
                      <a:pt x="3689" y="525"/>
                      <a:pt x="3669" y="512"/>
                      <a:pt x="3651" y="506"/>
                    </a:cubicBezTo>
                    <a:lnTo>
                      <a:pt x="3636" y="503"/>
                    </a:lnTo>
                    <a:lnTo>
                      <a:pt x="3636" y="503"/>
                    </a:lnTo>
                    <a:cubicBezTo>
                      <a:pt x="3631" y="502"/>
                      <a:pt x="3627" y="502"/>
                      <a:pt x="3623" y="503"/>
                    </a:cubicBezTo>
                    <a:cubicBezTo>
                      <a:pt x="3599" y="506"/>
                      <a:pt x="3572" y="508"/>
                      <a:pt x="3542" y="523"/>
                    </a:cubicBezTo>
                    <a:cubicBezTo>
                      <a:pt x="3513" y="537"/>
                      <a:pt x="3480" y="531"/>
                      <a:pt x="3459" y="506"/>
                    </a:cubicBezTo>
                    <a:cubicBezTo>
                      <a:pt x="3447" y="490"/>
                      <a:pt x="3433" y="472"/>
                      <a:pt x="3419" y="458"/>
                    </a:cubicBezTo>
                    <a:cubicBezTo>
                      <a:pt x="3481" y="470"/>
                      <a:pt x="3551" y="484"/>
                      <a:pt x="3636" y="503"/>
                    </a:cubicBezTo>
                    <a:cubicBezTo>
                      <a:pt x="3631" y="502"/>
                      <a:pt x="3627" y="502"/>
                      <a:pt x="3623" y="503"/>
                    </a:cubicBezTo>
                    <a:cubicBezTo>
                      <a:pt x="3599" y="506"/>
                      <a:pt x="3572" y="508"/>
                      <a:pt x="3542" y="523"/>
                    </a:cubicBezTo>
                    <a:cubicBezTo>
                      <a:pt x="3513" y="537"/>
                      <a:pt x="3480" y="531"/>
                      <a:pt x="3459" y="506"/>
                    </a:cubicBezTo>
                    <a:cubicBezTo>
                      <a:pt x="3447" y="490"/>
                      <a:pt x="3433" y="472"/>
                      <a:pt x="3419" y="458"/>
                    </a:cubicBezTo>
                    <a:cubicBezTo>
                      <a:pt x="3373" y="449"/>
                      <a:pt x="3332" y="442"/>
                      <a:pt x="3292" y="436"/>
                    </a:cubicBezTo>
                    <a:cubicBezTo>
                      <a:pt x="3291" y="436"/>
                      <a:pt x="3289" y="437"/>
                      <a:pt x="3287" y="438"/>
                    </a:cubicBezTo>
                    <a:cubicBezTo>
                      <a:pt x="3261" y="449"/>
                      <a:pt x="3216" y="460"/>
                      <a:pt x="3178" y="463"/>
                    </a:cubicBezTo>
                    <a:cubicBezTo>
                      <a:pt x="3139" y="466"/>
                      <a:pt x="3106" y="503"/>
                      <a:pt x="3103" y="531"/>
                    </a:cubicBezTo>
                    <a:cubicBezTo>
                      <a:pt x="3100" y="559"/>
                      <a:pt x="3083" y="590"/>
                      <a:pt x="3065" y="599"/>
                    </a:cubicBezTo>
                    <a:cubicBezTo>
                      <a:pt x="3047" y="607"/>
                      <a:pt x="3032" y="627"/>
                      <a:pt x="3029" y="656"/>
                    </a:cubicBezTo>
                    <a:cubicBezTo>
                      <a:pt x="3026" y="684"/>
                      <a:pt x="3020" y="716"/>
                      <a:pt x="3008" y="739"/>
                    </a:cubicBezTo>
                    <a:cubicBezTo>
                      <a:pt x="3003" y="736"/>
                      <a:pt x="2997" y="734"/>
                      <a:pt x="2988" y="729"/>
                    </a:cubicBezTo>
                    <a:cubicBezTo>
                      <a:pt x="2964" y="718"/>
                      <a:pt x="2937" y="687"/>
                      <a:pt x="2928" y="664"/>
                    </a:cubicBezTo>
                    <a:cubicBezTo>
                      <a:pt x="2926" y="657"/>
                      <a:pt x="2923" y="650"/>
                      <a:pt x="2919" y="643"/>
                    </a:cubicBezTo>
                    <a:cubicBezTo>
                      <a:pt x="2882" y="651"/>
                      <a:pt x="2860" y="686"/>
                      <a:pt x="2846" y="717"/>
                    </a:cubicBezTo>
                    <a:cubicBezTo>
                      <a:pt x="2817" y="697"/>
                      <a:pt x="2795" y="658"/>
                      <a:pt x="2804" y="630"/>
                    </a:cubicBezTo>
                    <a:cubicBezTo>
                      <a:pt x="2813" y="602"/>
                      <a:pt x="2780" y="585"/>
                      <a:pt x="2744" y="602"/>
                    </a:cubicBezTo>
                    <a:cubicBezTo>
                      <a:pt x="2709" y="619"/>
                      <a:pt x="2679" y="607"/>
                      <a:pt x="2667" y="585"/>
                    </a:cubicBezTo>
                    <a:cubicBezTo>
                      <a:pt x="2655" y="562"/>
                      <a:pt x="2649" y="525"/>
                      <a:pt x="2661" y="500"/>
                    </a:cubicBezTo>
                    <a:cubicBezTo>
                      <a:pt x="2673" y="474"/>
                      <a:pt x="2646" y="460"/>
                      <a:pt x="2620" y="446"/>
                    </a:cubicBezTo>
                    <a:cubicBezTo>
                      <a:pt x="2605" y="438"/>
                      <a:pt x="2602" y="425"/>
                      <a:pt x="2597" y="411"/>
                    </a:cubicBezTo>
                    <a:cubicBezTo>
                      <a:pt x="2439" y="419"/>
                      <a:pt x="2260" y="436"/>
                      <a:pt x="2082" y="451"/>
                    </a:cubicBezTo>
                    <a:cubicBezTo>
                      <a:pt x="2078" y="457"/>
                      <a:pt x="2074" y="463"/>
                      <a:pt x="2071" y="469"/>
                    </a:cubicBezTo>
                    <a:cubicBezTo>
                      <a:pt x="2053" y="500"/>
                      <a:pt x="2003" y="511"/>
                      <a:pt x="1952" y="494"/>
                    </a:cubicBezTo>
                    <a:cubicBezTo>
                      <a:pt x="1902" y="477"/>
                      <a:pt x="1872" y="545"/>
                      <a:pt x="1869" y="585"/>
                    </a:cubicBezTo>
                    <a:cubicBezTo>
                      <a:pt x="1866" y="624"/>
                      <a:pt x="1816" y="678"/>
                      <a:pt x="1789" y="675"/>
                    </a:cubicBezTo>
                    <a:cubicBezTo>
                      <a:pt x="1762" y="672"/>
                      <a:pt x="1724" y="695"/>
                      <a:pt x="1730" y="723"/>
                    </a:cubicBezTo>
                    <a:cubicBezTo>
                      <a:pt x="1736" y="752"/>
                      <a:pt x="1730" y="774"/>
                      <a:pt x="1718" y="794"/>
                    </a:cubicBezTo>
                    <a:cubicBezTo>
                      <a:pt x="1706" y="814"/>
                      <a:pt x="1709" y="834"/>
                      <a:pt x="1718" y="868"/>
                    </a:cubicBezTo>
                    <a:cubicBezTo>
                      <a:pt x="1727" y="902"/>
                      <a:pt x="1718" y="905"/>
                      <a:pt x="1709" y="936"/>
                    </a:cubicBezTo>
                    <a:cubicBezTo>
                      <a:pt x="1696" y="936"/>
                      <a:pt x="1681" y="943"/>
                      <a:pt x="1667" y="953"/>
                    </a:cubicBezTo>
                    <a:cubicBezTo>
                      <a:pt x="1629" y="978"/>
                      <a:pt x="1593" y="967"/>
                      <a:pt x="1599" y="933"/>
                    </a:cubicBezTo>
                    <a:cubicBezTo>
                      <a:pt x="1605" y="899"/>
                      <a:pt x="1537" y="896"/>
                      <a:pt x="1519" y="933"/>
                    </a:cubicBezTo>
                    <a:cubicBezTo>
                      <a:pt x="1501" y="970"/>
                      <a:pt x="1463" y="989"/>
                      <a:pt x="1436" y="961"/>
                    </a:cubicBezTo>
                    <a:cubicBezTo>
                      <a:pt x="1420" y="944"/>
                      <a:pt x="1404" y="942"/>
                      <a:pt x="1385" y="947"/>
                    </a:cubicBezTo>
                    <a:cubicBezTo>
                      <a:pt x="1356" y="933"/>
                      <a:pt x="1338" y="916"/>
                      <a:pt x="1332" y="888"/>
                    </a:cubicBezTo>
                    <a:cubicBezTo>
                      <a:pt x="1326" y="859"/>
                      <a:pt x="1305" y="845"/>
                      <a:pt x="1279" y="862"/>
                    </a:cubicBezTo>
                    <a:cubicBezTo>
                      <a:pt x="1252" y="879"/>
                      <a:pt x="1237" y="842"/>
                      <a:pt x="1267" y="822"/>
                    </a:cubicBezTo>
                    <a:cubicBezTo>
                      <a:pt x="1297" y="803"/>
                      <a:pt x="1311" y="769"/>
                      <a:pt x="1291" y="755"/>
                    </a:cubicBezTo>
                    <a:cubicBezTo>
                      <a:pt x="1270" y="740"/>
                      <a:pt x="1237" y="709"/>
                      <a:pt x="1228" y="664"/>
                    </a:cubicBezTo>
                    <a:cubicBezTo>
                      <a:pt x="1219" y="619"/>
                      <a:pt x="1166" y="616"/>
                      <a:pt x="1160" y="641"/>
                    </a:cubicBezTo>
                    <a:cubicBezTo>
                      <a:pt x="1154" y="667"/>
                      <a:pt x="1136" y="670"/>
                      <a:pt x="1113" y="684"/>
                    </a:cubicBezTo>
                    <a:cubicBezTo>
                      <a:pt x="1089" y="698"/>
                      <a:pt x="1074" y="692"/>
                      <a:pt x="1056" y="670"/>
                    </a:cubicBezTo>
                    <a:cubicBezTo>
                      <a:pt x="1038" y="647"/>
                      <a:pt x="1018" y="650"/>
                      <a:pt x="1000" y="684"/>
                    </a:cubicBezTo>
                    <a:cubicBezTo>
                      <a:pt x="982" y="718"/>
                      <a:pt x="958" y="723"/>
                      <a:pt x="955" y="698"/>
                    </a:cubicBezTo>
                    <a:cubicBezTo>
                      <a:pt x="952" y="672"/>
                      <a:pt x="926" y="661"/>
                      <a:pt x="911" y="684"/>
                    </a:cubicBezTo>
                    <a:cubicBezTo>
                      <a:pt x="898" y="704"/>
                      <a:pt x="857" y="687"/>
                      <a:pt x="856" y="654"/>
                    </a:cubicBezTo>
                    <a:cubicBezTo>
                      <a:pt x="856" y="650"/>
                      <a:pt x="856" y="646"/>
                      <a:pt x="857" y="641"/>
                    </a:cubicBezTo>
                    <a:cubicBezTo>
                      <a:pt x="869" y="599"/>
                      <a:pt x="875" y="559"/>
                      <a:pt x="863" y="534"/>
                    </a:cubicBezTo>
                    <a:cubicBezTo>
                      <a:pt x="852" y="508"/>
                      <a:pt x="828" y="486"/>
                      <a:pt x="810" y="466"/>
                    </a:cubicBezTo>
                    <a:cubicBezTo>
                      <a:pt x="792" y="446"/>
                      <a:pt x="783" y="415"/>
                      <a:pt x="792" y="395"/>
                    </a:cubicBezTo>
                    <a:lnTo>
                      <a:pt x="793" y="394"/>
                    </a:lnTo>
                    <a:cubicBezTo>
                      <a:pt x="684" y="370"/>
                      <a:pt x="578" y="342"/>
                      <a:pt x="471" y="309"/>
                    </a:cubicBezTo>
                    <a:cubicBezTo>
                      <a:pt x="361" y="275"/>
                      <a:pt x="254" y="152"/>
                      <a:pt x="151" y="31"/>
                    </a:cubicBezTo>
                    <a:cubicBezTo>
                      <a:pt x="139" y="54"/>
                      <a:pt x="134" y="77"/>
                      <a:pt x="108" y="77"/>
                    </a:cubicBezTo>
                    <a:cubicBezTo>
                      <a:pt x="110" y="54"/>
                      <a:pt x="117" y="20"/>
                      <a:pt x="124" y="0"/>
                    </a:cubicBezTo>
                    <a:close/>
                    <a:moveTo>
                      <a:pt x="6371" y="1727"/>
                    </a:moveTo>
                    <a:cubicBezTo>
                      <a:pt x="6402" y="1738"/>
                      <a:pt x="6432" y="1748"/>
                      <a:pt x="6462" y="1758"/>
                    </a:cubicBezTo>
                    <a:cubicBezTo>
                      <a:pt x="6476" y="1779"/>
                      <a:pt x="6505" y="1786"/>
                      <a:pt x="6524" y="1782"/>
                    </a:cubicBezTo>
                    <a:cubicBezTo>
                      <a:pt x="6526" y="1781"/>
                      <a:pt x="6528" y="1781"/>
                      <a:pt x="6529" y="1781"/>
                    </a:cubicBezTo>
                    <a:lnTo>
                      <a:pt x="6558" y="1791"/>
                    </a:lnTo>
                    <a:cubicBezTo>
                      <a:pt x="6568" y="1798"/>
                      <a:pt x="6574" y="1810"/>
                      <a:pt x="6577" y="1821"/>
                    </a:cubicBezTo>
                    <a:cubicBezTo>
                      <a:pt x="6583" y="1844"/>
                      <a:pt x="6619" y="1852"/>
                      <a:pt x="6643" y="1844"/>
                    </a:cubicBezTo>
                    <a:cubicBezTo>
                      <a:pt x="6667" y="1835"/>
                      <a:pt x="6696" y="1841"/>
                      <a:pt x="6711" y="1861"/>
                    </a:cubicBezTo>
                    <a:cubicBezTo>
                      <a:pt x="6726" y="1881"/>
                      <a:pt x="6753" y="1875"/>
                      <a:pt x="6773" y="1847"/>
                    </a:cubicBezTo>
                    <a:cubicBezTo>
                      <a:pt x="6774" y="1846"/>
                      <a:pt x="6774" y="1845"/>
                      <a:pt x="6775" y="1845"/>
                    </a:cubicBezTo>
                    <a:cubicBezTo>
                      <a:pt x="6798" y="1849"/>
                      <a:pt x="6821" y="1854"/>
                      <a:pt x="6844" y="1858"/>
                    </a:cubicBezTo>
                    <a:cubicBezTo>
                      <a:pt x="6847" y="1862"/>
                      <a:pt x="6848" y="1867"/>
                      <a:pt x="6847" y="1872"/>
                    </a:cubicBezTo>
                    <a:cubicBezTo>
                      <a:pt x="6845" y="1900"/>
                      <a:pt x="6859" y="1926"/>
                      <a:pt x="6877" y="1929"/>
                    </a:cubicBezTo>
                    <a:cubicBezTo>
                      <a:pt x="6895" y="1932"/>
                      <a:pt x="6916" y="1940"/>
                      <a:pt x="6928" y="1968"/>
                    </a:cubicBezTo>
                    <a:cubicBezTo>
                      <a:pt x="6939" y="1997"/>
                      <a:pt x="6931" y="2056"/>
                      <a:pt x="6919" y="2079"/>
                    </a:cubicBezTo>
                    <a:cubicBezTo>
                      <a:pt x="6907" y="2101"/>
                      <a:pt x="6919" y="2147"/>
                      <a:pt x="6942" y="2152"/>
                    </a:cubicBezTo>
                    <a:cubicBezTo>
                      <a:pt x="6966" y="2158"/>
                      <a:pt x="6980" y="2183"/>
                      <a:pt x="6980" y="2203"/>
                    </a:cubicBezTo>
                    <a:cubicBezTo>
                      <a:pt x="6980" y="2221"/>
                      <a:pt x="6958" y="2245"/>
                      <a:pt x="6937" y="2259"/>
                    </a:cubicBezTo>
                    <a:cubicBezTo>
                      <a:pt x="6917" y="2274"/>
                      <a:pt x="6896" y="2295"/>
                      <a:pt x="6888" y="2323"/>
                    </a:cubicBezTo>
                    <a:cubicBezTo>
                      <a:pt x="6880" y="2348"/>
                      <a:pt x="6867" y="2384"/>
                      <a:pt x="6855" y="2396"/>
                    </a:cubicBezTo>
                    <a:cubicBezTo>
                      <a:pt x="6843" y="2407"/>
                      <a:pt x="6831" y="2432"/>
                      <a:pt x="6822" y="2452"/>
                    </a:cubicBezTo>
                    <a:cubicBezTo>
                      <a:pt x="6813" y="2472"/>
                      <a:pt x="6801" y="2515"/>
                      <a:pt x="6770" y="2551"/>
                    </a:cubicBezTo>
                    <a:cubicBezTo>
                      <a:pt x="6746" y="2578"/>
                      <a:pt x="6756" y="2636"/>
                      <a:pt x="6757" y="2664"/>
                    </a:cubicBezTo>
                    <a:cubicBezTo>
                      <a:pt x="6758" y="2693"/>
                      <a:pt x="6753" y="2718"/>
                      <a:pt x="6735" y="2752"/>
                    </a:cubicBezTo>
                    <a:cubicBezTo>
                      <a:pt x="6722" y="2779"/>
                      <a:pt x="6723" y="2796"/>
                      <a:pt x="6721" y="2824"/>
                    </a:cubicBezTo>
                    <a:cubicBezTo>
                      <a:pt x="6721" y="2835"/>
                      <a:pt x="6720" y="2843"/>
                      <a:pt x="6714" y="2865"/>
                    </a:cubicBezTo>
                    <a:cubicBezTo>
                      <a:pt x="6707" y="2894"/>
                      <a:pt x="6712" y="2935"/>
                      <a:pt x="6742" y="2971"/>
                    </a:cubicBezTo>
                    <a:cubicBezTo>
                      <a:pt x="6757" y="2990"/>
                      <a:pt x="6756" y="3017"/>
                      <a:pt x="6756" y="3017"/>
                    </a:cubicBezTo>
                    <a:lnTo>
                      <a:pt x="6754" y="3076"/>
                    </a:lnTo>
                    <a:lnTo>
                      <a:pt x="6779" y="3141"/>
                    </a:lnTo>
                    <a:lnTo>
                      <a:pt x="6785" y="3403"/>
                    </a:lnTo>
                    <a:lnTo>
                      <a:pt x="6865" y="3524"/>
                    </a:lnTo>
                    <a:lnTo>
                      <a:pt x="6936" y="3677"/>
                    </a:lnTo>
                    <a:lnTo>
                      <a:pt x="6696" y="3762"/>
                    </a:lnTo>
                    <a:cubicBezTo>
                      <a:pt x="6696" y="3762"/>
                      <a:pt x="6661" y="3856"/>
                      <a:pt x="6649" y="3890"/>
                    </a:cubicBezTo>
                    <a:cubicBezTo>
                      <a:pt x="6637" y="3923"/>
                      <a:pt x="6646" y="3969"/>
                      <a:pt x="6652" y="4006"/>
                    </a:cubicBezTo>
                    <a:cubicBezTo>
                      <a:pt x="6658" y="4042"/>
                      <a:pt x="6646" y="4090"/>
                      <a:pt x="6622" y="4130"/>
                    </a:cubicBezTo>
                    <a:cubicBezTo>
                      <a:pt x="6598" y="4170"/>
                      <a:pt x="6631" y="4212"/>
                      <a:pt x="6649" y="4238"/>
                    </a:cubicBezTo>
                    <a:cubicBezTo>
                      <a:pt x="6667" y="4263"/>
                      <a:pt x="6702" y="4274"/>
                      <a:pt x="6723" y="4260"/>
                    </a:cubicBezTo>
                    <a:cubicBezTo>
                      <a:pt x="6744" y="4246"/>
                      <a:pt x="6791" y="4246"/>
                      <a:pt x="6791" y="4246"/>
                    </a:cubicBezTo>
                    <a:lnTo>
                      <a:pt x="6791" y="4379"/>
                    </a:lnTo>
                    <a:cubicBezTo>
                      <a:pt x="6791" y="4379"/>
                      <a:pt x="6732" y="4393"/>
                      <a:pt x="6699" y="4385"/>
                    </a:cubicBezTo>
                    <a:cubicBezTo>
                      <a:pt x="6667" y="4376"/>
                      <a:pt x="6652" y="4342"/>
                      <a:pt x="6646" y="4320"/>
                    </a:cubicBezTo>
                    <a:cubicBezTo>
                      <a:pt x="6640" y="4297"/>
                      <a:pt x="6595" y="4283"/>
                      <a:pt x="6560" y="4286"/>
                    </a:cubicBezTo>
                    <a:cubicBezTo>
                      <a:pt x="6524" y="4288"/>
                      <a:pt x="6494" y="4280"/>
                      <a:pt x="6477" y="4254"/>
                    </a:cubicBezTo>
                    <a:cubicBezTo>
                      <a:pt x="6459" y="4229"/>
                      <a:pt x="6426" y="4212"/>
                      <a:pt x="6405" y="4232"/>
                    </a:cubicBezTo>
                    <a:cubicBezTo>
                      <a:pt x="6385" y="4252"/>
                      <a:pt x="6352" y="4252"/>
                      <a:pt x="6334" y="4243"/>
                    </a:cubicBezTo>
                    <a:cubicBezTo>
                      <a:pt x="6316" y="4235"/>
                      <a:pt x="6278" y="4238"/>
                      <a:pt x="6245" y="4229"/>
                    </a:cubicBezTo>
                    <a:cubicBezTo>
                      <a:pt x="6213" y="4221"/>
                      <a:pt x="6189" y="4201"/>
                      <a:pt x="6183" y="4172"/>
                    </a:cubicBezTo>
                    <a:cubicBezTo>
                      <a:pt x="6177" y="4144"/>
                      <a:pt x="6147" y="4124"/>
                      <a:pt x="6127" y="4141"/>
                    </a:cubicBezTo>
                    <a:cubicBezTo>
                      <a:pt x="6106" y="4158"/>
                      <a:pt x="6067" y="4158"/>
                      <a:pt x="6058" y="4138"/>
                    </a:cubicBezTo>
                    <a:cubicBezTo>
                      <a:pt x="6049" y="4119"/>
                      <a:pt x="6026" y="4105"/>
                      <a:pt x="6005" y="4113"/>
                    </a:cubicBezTo>
                    <a:cubicBezTo>
                      <a:pt x="5984" y="4122"/>
                      <a:pt x="5963" y="4116"/>
                      <a:pt x="5928" y="4102"/>
                    </a:cubicBezTo>
                    <a:cubicBezTo>
                      <a:pt x="5892" y="4088"/>
                      <a:pt x="5877" y="4096"/>
                      <a:pt x="5836" y="4119"/>
                    </a:cubicBezTo>
                    <a:cubicBezTo>
                      <a:pt x="5794" y="4141"/>
                      <a:pt x="5764" y="4131"/>
                      <a:pt x="5747" y="4116"/>
                    </a:cubicBezTo>
                    <a:cubicBezTo>
                      <a:pt x="5725" y="4097"/>
                      <a:pt x="5729" y="4050"/>
                      <a:pt x="5735" y="4025"/>
                    </a:cubicBezTo>
                    <a:cubicBezTo>
                      <a:pt x="5739" y="4007"/>
                      <a:pt x="5734" y="4001"/>
                      <a:pt x="5730" y="3988"/>
                    </a:cubicBezTo>
                    <a:cubicBezTo>
                      <a:pt x="5721" y="3963"/>
                      <a:pt x="5702" y="3943"/>
                      <a:pt x="5684" y="3921"/>
                    </a:cubicBezTo>
                    <a:cubicBezTo>
                      <a:pt x="5667" y="3898"/>
                      <a:pt x="5652" y="3858"/>
                      <a:pt x="5661" y="3833"/>
                    </a:cubicBezTo>
                    <a:cubicBezTo>
                      <a:pt x="5670" y="3807"/>
                      <a:pt x="5679" y="3776"/>
                      <a:pt x="5664" y="3751"/>
                    </a:cubicBezTo>
                    <a:cubicBezTo>
                      <a:pt x="5649" y="3725"/>
                      <a:pt x="5637" y="3700"/>
                      <a:pt x="5649" y="3672"/>
                    </a:cubicBezTo>
                    <a:cubicBezTo>
                      <a:pt x="5661" y="3643"/>
                      <a:pt x="5667" y="3618"/>
                      <a:pt x="5658" y="3598"/>
                    </a:cubicBezTo>
                    <a:cubicBezTo>
                      <a:pt x="5654" y="3589"/>
                      <a:pt x="5650" y="3581"/>
                      <a:pt x="5647" y="3572"/>
                    </a:cubicBezTo>
                    <a:lnTo>
                      <a:pt x="5486" y="3572"/>
                    </a:lnTo>
                    <a:lnTo>
                      <a:pt x="5498" y="3505"/>
                    </a:lnTo>
                    <a:cubicBezTo>
                      <a:pt x="5498" y="3505"/>
                      <a:pt x="5453" y="3508"/>
                      <a:pt x="5426" y="3519"/>
                    </a:cubicBezTo>
                    <a:cubicBezTo>
                      <a:pt x="5400" y="3530"/>
                      <a:pt x="5290" y="3522"/>
                      <a:pt x="5290" y="3522"/>
                    </a:cubicBezTo>
                    <a:cubicBezTo>
                      <a:pt x="5290" y="3522"/>
                      <a:pt x="5284" y="3567"/>
                      <a:pt x="5293" y="3584"/>
                    </a:cubicBezTo>
                    <a:cubicBezTo>
                      <a:pt x="5302" y="3601"/>
                      <a:pt x="5308" y="3629"/>
                      <a:pt x="5281" y="3638"/>
                    </a:cubicBezTo>
                    <a:cubicBezTo>
                      <a:pt x="5254" y="3646"/>
                      <a:pt x="5198" y="3641"/>
                      <a:pt x="5153" y="3649"/>
                    </a:cubicBezTo>
                    <a:cubicBezTo>
                      <a:pt x="5109" y="3657"/>
                      <a:pt x="5064" y="3672"/>
                      <a:pt x="5047" y="3632"/>
                    </a:cubicBezTo>
                    <a:cubicBezTo>
                      <a:pt x="5029" y="3592"/>
                      <a:pt x="5020" y="3570"/>
                      <a:pt x="4993" y="3544"/>
                    </a:cubicBezTo>
                    <a:cubicBezTo>
                      <a:pt x="4966" y="3519"/>
                      <a:pt x="4937" y="3488"/>
                      <a:pt x="4931" y="3462"/>
                    </a:cubicBezTo>
                    <a:cubicBezTo>
                      <a:pt x="4925" y="3437"/>
                      <a:pt x="4892" y="3366"/>
                      <a:pt x="4892" y="3366"/>
                    </a:cubicBezTo>
                    <a:lnTo>
                      <a:pt x="4474" y="3366"/>
                    </a:lnTo>
                    <a:cubicBezTo>
                      <a:pt x="4474" y="3366"/>
                      <a:pt x="4438" y="3339"/>
                      <a:pt x="4427" y="3310"/>
                    </a:cubicBezTo>
                    <a:cubicBezTo>
                      <a:pt x="4411" y="3318"/>
                      <a:pt x="4391" y="3322"/>
                      <a:pt x="4379" y="3321"/>
                    </a:cubicBezTo>
                    <a:cubicBezTo>
                      <a:pt x="4358" y="3318"/>
                      <a:pt x="4322" y="3316"/>
                      <a:pt x="4292" y="3333"/>
                    </a:cubicBezTo>
                    <a:cubicBezTo>
                      <a:pt x="4291" y="3328"/>
                      <a:pt x="4287" y="3324"/>
                      <a:pt x="4281" y="3318"/>
                    </a:cubicBezTo>
                    <a:cubicBezTo>
                      <a:pt x="4269" y="3306"/>
                      <a:pt x="4267" y="3287"/>
                      <a:pt x="4265" y="3269"/>
                    </a:cubicBezTo>
                    <a:lnTo>
                      <a:pt x="4320" y="3270"/>
                    </a:lnTo>
                    <a:lnTo>
                      <a:pt x="4320" y="3208"/>
                    </a:lnTo>
                    <a:lnTo>
                      <a:pt x="4384" y="3147"/>
                    </a:lnTo>
                    <a:cubicBezTo>
                      <a:pt x="4404" y="3167"/>
                      <a:pt x="4456" y="3188"/>
                      <a:pt x="4483" y="3157"/>
                    </a:cubicBezTo>
                    <a:cubicBezTo>
                      <a:pt x="4510" y="3126"/>
                      <a:pt x="4536" y="3117"/>
                      <a:pt x="4557" y="3120"/>
                    </a:cubicBezTo>
                    <a:cubicBezTo>
                      <a:pt x="4578" y="3123"/>
                      <a:pt x="4598" y="3158"/>
                      <a:pt x="4613" y="3185"/>
                    </a:cubicBezTo>
                    <a:cubicBezTo>
                      <a:pt x="4629" y="3170"/>
                      <a:pt x="4658" y="3160"/>
                      <a:pt x="4682" y="3151"/>
                    </a:cubicBezTo>
                    <a:cubicBezTo>
                      <a:pt x="4705" y="3143"/>
                      <a:pt x="4732" y="3117"/>
                      <a:pt x="4747" y="3097"/>
                    </a:cubicBezTo>
                    <a:cubicBezTo>
                      <a:pt x="4762" y="3077"/>
                      <a:pt x="4768" y="3055"/>
                      <a:pt x="4794" y="3041"/>
                    </a:cubicBezTo>
                    <a:cubicBezTo>
                      <a:pt x="4821" y="3027"/>
                      <a:pt x="4837" y="2984"/>
                      <a:pt x="4846" y="2956"/>
                    </a:cubicBezTo>
                    <a:cubicBezTo>
                      <a:pt x="4855" y="2928"/>
                      <a:pt x="4851" y="2882"/>
                      <a:pt x="4845" y="2854"/>
                    </a:cubicBezTo>
                    <a:cubicBezTo>
                      <a:pt x="4839" y="2826"/>
                      <a:pt x="4848" y="2786"/>
                      <a:pt x="4872" y="2769"/>
                    </a:cubicBezTo>
                    <a:cubicBezTo>
                      <a:pt x="4895" y="2752"/>
                      <a:pt x="4910" y="2715"/>
                      <a:pt x="4919" y="2698"/>
                    </a:cubicBezTo>
                    <a:cubicBezTo>
                      <a:pt x="4928" y="2681"/>
                      <a:pt x="4937" y="2659"/>
                      <a:pt x="4964" y="2645"/>
                    </a:cubicBezTo>
                    <a:cubicBezTo>
                      <a:pt x="4990" y="2630"/>
                      <a:pt x="5005" y="2608"/>
                      <a:pt x="5017" y="2579"/>
                    </a:cubicBezTo>
                    <a:cubicBezTo>
                      <a:pt x="5023" y="2566"/>
                      <a:pt x="5035" y="2553"/>
                      <a:pt x="5050" y="2542"/>
                    </a:cubicBezTo>
                    <a:cubicBezTo>
                      <a:pt x="5062" y="2528"/>
                      <a:pt x="5056" y="2486"/>
                      <a:pt x="5053" y="2464"/>
                    </a:cubicBezTo>
                    <a:cubicBezTo>
                      <a:pt x="5050" y="2441"/>
                      <a:pt x="5053" y="2413"/>
                      <a:pt x="5067" y="2393"/>
                    </a:cubicBezTo>
                    <a:cubicBezTo>
                      <a:pt x="5082" y="2373"/>
                      <a:pt x="5088" y="2342"/>
                      <a:pt x="5085" y="2319"/>
                    </a:cubicBezTo>
                    <a:cubicBezTo>
                      <a:pt x="5082" y="2297"/>
                      <a:pt x="5097" y="2277"/>
                      <a:pt x="5115" y="2251"/>
                    </a:cubicBezTo>
                    <a:cubicBezTo>
                      <a:pt x="5133" y="2226"/>
                      <a:pt x="5130" y="2172"/>
                      <a:pt x="5124" y="2144"/>
                    </a:cubicBezTo>
                    <a:cubicBezTo>
                      <a:pt x="5118" y="2115"/>
                      <a:pt x="5165" y="2056"/>
                      <a:pt x="5186" y="2033"/>
                    </a:cubicBezTo>
                    <a:cubicBezTo>
                      <a:pt x="5207" y="2011"/>
                      <a:pt x="5192" y="1960"/>
                      <a:pt x="5186" y="1929"/>
                    </a:cubicBezTo>
                    <a:cubicBezTo>
                      <a:pt x="5180" y="1898"/>
                      <a:pt x="5186" y="1861"/>
                      <a:pt x="5204" y="1847"/>
                    </a:cubicBezTo>
                    <a:cubicBezTo>
                      <a:pt x="5222" y="1833"/>
                      <a:pt x="5225" y="1810"/>
                      <a:pt x="5228" y="1787"/>
                    </a:cubicBezTo>
                    <a:cubicBezTo>
                      <a:pt x="5231" y="1765"/>
                      <a:pt x="5251" y="1745"/>
                      <a:pt x="5272" y="1734"/>
                    </a:cubicBezTo>
                    <a:cubicBezTo>
                      <a:pt x="5293" y="1722"/>
                      <a:pt x="5334" y="1725"/>
                      <a:pt x="5349" y="1736"/>
                    </a:cubicBezTo>
                    <a:cubicBezTo>
                      <a:pt x="5364" y="1748"/>
                      <a:pt x="5385" y="1756"/>
                      <a:pt x="5406" y="1756"/>
                    </a:cubicBezTo>
                    <a:cubicBezTo>
                      <a:pt x="5426" y="1756"/>
                      <a:pt x="5450" y="1776"/>
                      <a:pt x="5462" y="1796"/>
                    </a:cubicBezTo>
                    <a:cubicBezTo>
                      <a:pt x="5474" y="1816"/>
                      <a:pt x="5495" y="1818"/>
                      <a:pt x="5518" y="1813"/>
                    </a:cubicBezTo>
                    <a:cubicBezTo>
                      <a:pt x="5542" y="1807"/>
                      <a:pt x="5563" y="1821"/>
                      <a:pt x="5578" y="1833"/>
                    </a:cubicBezTo>
                    <a:cubicBezTo>
                      <a:pt x="5592" y="1844"/>
                      <a:pt x="5613" y="1852"/>
                      <a:pt x="5643" y="1844"/>
                    </a:cubicBezTo>
                    <a:cubicBezTo>
                      <a:pt x="5662" y="1838"/>
                      <a:pt x="5698" y="1856"/>
                      <a:pt x="5727" y="1875"/>
                    </a:cubicBezTo>
                    <a:cubicBezTo>
                      <a:pt x="5739" y="1863"/>
                      <a:pt x="5765" y="1833"/>
                      <a:pt x="5776" y="1810"/>
                    </a:cubicBezTo>
                    <a:cubicBezTo>
                      <a:pt x="5788" y="1787"/>
                      <a:pt x="5812" y="1787"/>
                      <a:pt x="5857" y="1790"/>
                    </a:cubicBezTo>
                    <a:cubicBezTo>
                      <a:pt x="5901" y="1793"/>
                      <a:pt x="5940" y="1776"/>
                      <a:pt x="5966" y="1753"/>
                    </a:cubicBezTo>
                    <a:cubicBezTo>
                      <a:pt x="5993" y="1731"/>
                      <a:pt x="6023" y="1728"/>
                      <a:pt x="6058" y="1742"/>
                    </a:cubicBezTo>
                    <a:cubicBezTo>
                      <a:pt x="6094" y="1756"/>
                      <a:pt x="6127" y="1742"/>
                      <a:pt x="6147" y="1719"/>
                    </a:cubicBezTo>
                    <a:cubicBezTo>
                      <a:pt x="6168" y="1697"/>
                      <a:pt x="6242" y="1714"/>
                      <a:pt x="6275" y="1734"/>
                    </a:cubicBezTo>
                    <a:cubicBezTo>
                      <a:pt x="6308" y="1753"/>
                      <a:pt x="6325" y="1739"/>
                      <a:pt x="6352" y="1731"/>
                    </a:cubicBezTo>
                    <a:cubicBezTo>
                      <a:pt x="6358" y="1729"/>
                      <a:pt x="6364" y="1728"/>
                      <a:pt x="6371" y="1727"/>
                    </a:cubicBezTo>
                    <a:close/>
                    <a:moveTo>
                      <a:pt x="6463" y="1759"/>
                    </a:moveTo>
                    <a:cubicBezTo>
                      <a:pt x="6485" y="1766"/>
                      <a:pt x="6507" y="1773"/>
                      <a:pt x="6529" y="1781"/>
                    </a:cubicBezTo>
                    <a:cubicBezTo>
                      <a:pt x="6528" y="1781"/>
                      <a:pt x="6526" y="1781"/>
                      <a:pt x="6524" y="1782"/>
                    </a:cubicBezTo>
                    <a:cubicBezTo>
                      <a:pt x="6505" y="1786"/>
                      <a:pt x="6477" y="1779"/>
                      <a:pt x="6463" y="1759"/>
                    </a:cubicBezTo>
                    <a:close/>
                    <a:moveTo>
                      <a:pt x="6558" y="1791"/>
                    </a:moveTo>
                    <a:lnTo>
                      <a:pt x="6558" y="1791"/>
                    </a:lnTo>
                    <a:cubicBezTo>
                      <a:pt x="6629" y="1814"/>
                      <a:pt x="6702" y="1831"/>
                      <a:pt x="6775" y="1845"/>
                    </a:cubicBezTo>
                    <a:cubicBezTo>
                      <a:pt x="6774" y="1845"/>
                      <a:pt x="6774" y="1846"/>
                      <a:pt x="6773" y="1847"/>
                    </a:cubicBezTo>
                    <a:cubicBezTo>
                      <a:pt x="6753" y="1875"/>
                      <a:pt x="6726" y="1881"/>
                      <a:pt x="6711" y="1861"/>
                    </a:cubicBezTo>
                    <a:cubicBezTo>
                      <a:pt x="6696" y="1841"/>
                      <a:pt x="6667" y="1835"/>
                      <a:pt x="6643" y="1844"/>
                    </a:cubicBezTo>
                    <a:cubicBezTo>
                      <a:pt x="6619" y="1852"/>
                      <a:pt x="6583" y="1844"/>
                      <a:pt x="6577" y="1821"/>
                    </a:cubicBezTo>
                    <a:cubicBezTo>
                      <a:pt x="6574" y="1810"/>
                      <a:pt x="6568" y="1798"/>
                      <a:pt x="6558" y="1791"/>
                    </a:cubicBezTo>
                    <a:close/>
                    <a:moveTo>
                      <a:pt x="6844" y="1858"/>
                    </a:moveTo>
                    <a:cubicBezTo>
                      <a:pt x="6974" y="1881"/>
                      <a:pt x="7101" y="1902"/>
                      <a:pt x="7214" y="1948"/>
                    </a:cubicBezTo>
                    <a:lnTo>
                      <a:pt x="7214" y="1948"/>
                    </a:lnTo>
                    <a:cubicBezTo>
                      <a:pt x="7202" y="1946"/>
                      <a:pt x="7188" y="1949"/>
                      <a:pt x="7174" y="1954"/>
                    </a:cubicBezTo>
                    <a:cubicBezTo>
                      <a:pt x="7144" y="1966"/>
                      <a:pt x="7114" y="1985"/>
                      <a:pt x="7088" y="1982"/>
                    </a:cubicBezTo>
                    <a:cubicBezTo>
                      <a:pt x="7061" y="1980"/>
                      <a:pt x="7043" y="1951"/>
                      <a:pt x="7023" y="1960"/>
                    </a:cubicBezTo>
                    <a:cubicBezTo>
                      <a:pt x="7002" y="1968"/>
                      <a:pt x="6990" y="1966"/>
                      <a:pt x="6978" y="1954"/>
                    </a:cubicBezTo>
                    <a:cubicBezTo>
                      <a:pt x="6966" y="1943"/>
                      <a:pt x="6934" y="1940"/>
                      <a:pt x="6922" y="1960"/>
                    </a:cubicBezTo>
                    <a:cubicBezTo>
                      <a:pt x="6934" y="1988"/>
                      <a:pt x="6931" y="2056"/>
                      <a:pt x="6919" y="2079"/>
                    </a:cubicBezTo>
                    <a:cubicBezTo>
                      <a:pt x="6907" y="2101"/>
                      <a:pt x="6919" y="2147"/>
                      <a:pt x="6942" y="2152"/>
                    </a:cubicBezTo>
                    <a:cubicBezTo>
                      <a:pt x="6966" y="2158"/>
                      <a:pt x="6980" y="2183"/>
                      <a:pt x="6980" y="2203"/>
                    </a:cubicBezTo>
                    <a:cubicBezTo>
                      <a:pt x="6980" y="2221"/>
                      <a:pt x="6958" y="2245"/>
                      <a:pt x="6937" y="2259"/>
                    </a:cubicBezTo>
                    <a:cubicBezTo>
                      <a:pt x="6917" y="2273"/>
                      <a:pt x="6896" y="2295"/>
                      <a:pt x="6888" y="2323"/>
                    </a:cubicBezTo>
                    <a:cubicBezTo>
                      <a:pt x="6880" y="2348"/>
                      <a:pt x="6867" y="2384"/>
                      <a:pt x="6855" y="2396"/>
                    </a:cubicBezTo>
                    <a:cubicBezTo>
                      <a:pt x="6843" y="2407"/>
                      <a:pt x="6831" y="2432"/>
                      <a:pt x="6822" y="2452"/>
                    </a:cubicBezTo>
                    <a:cubicBezTo>
                      <a:pt x="6813" y="2472"/>
                      <a:pt x="6801" y="2515"/>
                      <a:pt x="6770" y="2551"/>
                    </a:cubicBezTo>
                    <a:cubicBezTo>
                      <a:pt x="6746" y="2578"/>
                      <a:pt x="6756" y="2636"/>
                      <a:pt x="6757" y="2664"/>
                    </a:cubicBezTo>
                    <a:cubicBezTo>
                      <a:pt x="6787" y="2676"/>
                      <a:pt x="6815" y="2659"/>
                      <a:pt x="6836" y="2647"/>
                    </a:cubicBezTo>
                    <a:cubicBezTo>
                      <a:pt x="6856" y="2636"/>
                      <a:pt x="6908" y="2593"/>
                      <a:pt x="6942" y="2638"/>
                    </a:cubicBezTo>
                    <a:cubicBezTo>
                      <a:pt x="6946" y="2636"/>
                      <a:pt x="6947" y="2633"/>
                      <a:pt x="6954" y="2633"/>
                    </a:cubicBezTo>
                    <a:lnTo>
                      <a:pt x="7127" y="2633"/>
                    </a:lnTo>
                    <a:lnTo>
                      <a:pt x="7352" y="2577"/>
                    </a:lnTo>
                    <a:lnTo>
                      <a:pt x="7385" y="2512"/>
                    </a:lnTo>
                    <a:cubicBezTo>
                      <a:pt x="7403" y="2455"/>
                      <a:pt x="7432" y="2407"/>
                      <a:pt x="7459" y="2390"/>
                    </a:cubicBezTo>
                    <a:cubicBezTo>
                      <a:pt x="7485" y="2373"/>
                      <a:pt x="7506" y="2333"/>
                      <a:pt x="7518" y="2302"/>
                    </a:cubicBezTo>
                    <a:cubicBezTo>
                      <a:pt x="7530" y="2271"/>
                      <a:pt x="7542" y="2203"/>
                      <a:pt x="7542" y="2181"/>
                    </a:cubicBezTo>
                    <a:cubicBezTo>
                      <a:pt x="7542" y="2158"/>
                      <a:pt x="7530" y="2113"/>
                      <a:pt x="7497" y="2087"/>
                    </a:cubicBezTo>
                    <a:lnTo>
                      <a:pt x="7495" y="2086"/>
                    </a:lnTo>
                    <a:cubicBezTo>
                      <a:pt x="7578" y="2136"/>
                      <a:pt x="7654" y="2195"/>
                      <a:pt x="7725" y="2268"/>
                    </a:cubicBezTo>
                    <a:cubicBezTo>
                      <a:pt x="7871" y="2418"/>
                      <a:pt x="7937" y="2616"/>
                      <a:pt x="8064" y="2824"/>
                    </a:cubicBezTo>
                    <a:cubicBezTo>
                      <a:pt x="8116" y="2910"/>
                      <a:pt x="8185" y="2958"/>
                      <a:pt x="8253" y="3019"/>
                    </a:cubicBezTo>
                    <a:cubicBezTo>
                      <a:pt x="8247" y="3035"/>
                      <a:pt x="8242" y="3052"/>
                      <a:pt x="8239" y="3063"/>
                    </a:cubicBezTo>
                    <a:cubicBezTo>
                      <a:pt x="8233" y="3089"/>
                      <a:pt x="8215" y="3123"/>
                      <a:pt x="8200" y="3137"/>
                    </a:cubicBezTo>
                    <a:cubicBezTo>
                      <a:pt x="8192" y="3145"/>
                      <a:pt x="8182" y="3156"/>
                      <a:pt x="8174" y="3168"/>
                    </a:cubicBezTo>
                    <a:lnTo>
                      <a:pt x="7954" y="3044"/>
                    </a:lnTo>
                    <a:lnTo>
                      <a:pt x="7954" y="2925"/>
                    </a:lnTo>
                    <a:lnTo>
                      <a:pt x="7352" y="2577"/>
                    </a:lnTo>
                    <a:cubicBezTo>
                      <a:pt x="7352" y="2577"/>
                      <a:pt x="7370" y="2559"/>
                      <a:pt x="7384" y="2512"/>
                    </a:cubicBezTo>
                    <a:cubicBezTo>
                      <a:pt x="7402" y="2455"/>
                      <a:pt x="7432" y="2407"/>
                      <a:pt x="7459" y="2390"/>
                    </a:cubicBezTo>
                    <a:cubicBezTo>
                      <a:pt x="7485" y="2373"/>
                      <a:pt x="7506" y="2333"/>
                      <a:pt x="7518" y="2302"/>
                    </a:cubicBezTo>
                    <a:cubicBezTo>
                      <a:pt x="7530" y="2271"/>
                      <a:pt x="7542" y="2203"/>
                      <a:pt x="7542" y="2181"/>
                    </a:cubicBezTo>
                    <a:cubicBezTo>
                      <a:pt x="7542" y="2158"/>
                      <a:pt x="7530" y="2113"/>
                      <a:pt x="7497" y="2087"/>
                    </a:cubicBezTo>
                    <a:lnTo>
                      <a:pt x="7495" y="2086"/>
                    </a:lnTo>
                    <a:cubicBezTo>
                      <a:pt x="7432" y="2047"/>
                      <a:pt x="7366" y="2014"/>
                      <a:pt x="7295" y="1983"/>
                    </a:cubicBezTo>
                    <a:cubicBezTo>
                      <a:pt x="7279" y="1981"/>
                      <a:pt x="7264" y="1976"/>
                      <a:pt x="7251" y="1966"/>
                    </a:cubicBezTo>
                    <a:cubicBezTo>
                      <a:pt x="7249" y="1964"/>
                      <a:pt x="7247" y="1962"/>
                      <a:pt x="7245" y="1961"/>
                    </a:cubicBezTo>
                    <a:cubicBezTo>
                      <a:pt x="7235" y="1957"/>
                      <a:pt x="7225" y="1952"/>
                      <a:pt x="7214" y="1948"/>
                    </a:cubicBezTo>
                    <a:cubicBezTo>
                      <a:pt x="7202" y="1946"/>
                      <a:pt x="7189" y="1949"/>
                      <a:pt x="7174" y="1954"/>
                    </a:cubicBezTo>
                    <a:cubicBezTo>
                      <a:pt x="7144" y="1966"/>
                      <a:pt x="7114" y="1985"/>
                      <a:pt x="7088" y="1982"/>
                    </a:cubicBezTo>
                    <a:cubicBezTo>
                      <a:pt x="7061" y="1980"/>
                      <a:pt x="7043" y="1951"/>
                      <a:pt x="7023" y="1960"/>
                    </a:cubicBezTo>
                    <a:cubicBezTo>
                      <a:pt x="7002" y="1968"/>
                      <a:pt x="6990" y="1966"/>
                      <a:pt x="6978" y="1954"/>
                    </a:cubicBezTo>
                    <a:cubicBezTo>
                      <a:pt x="6966" y="1943"/>
                      <a:pt x="6939" y="1949"/>
                      <a:pt x="6928" y="1968"/>
                    </a:cubicBezTo>
                    <a:cubicBezTo>
                      <a:pt x="6916" y="1940"/>
                      <a:pt x="6895" y="1932"/>
                      <a:pt x="6877" y="1929"/>
                    </a:cubicBezTo>
                    <a:cubicBezTo>
                      <a:pt x="6859" y="1926"/>
                      <a:pt x="6845" y="1900"/>
                      <a:pt x="6847" y="1872"/>
                    </a:cubicBezTo>
                    <a:cubicBezTo>
                      <a:pt x="6848" y="1867"/>
                      <a:pt x="6847" y="1862"/>
                      <a:pt x="6844" y="1858"/>
                    </a:cubicBezTo>
                    <a:close/>
                    <a:moveTo>
                      <a:pt x="7245" y="1961"/>
                    </a:moveTo>
                    <a:cubicBezTo>
                      <a:pt x="7262" y="1968"/>
                      <a:pt x="7279" y="1975"/>
                      <a:pt x="7295" y="1983"/>
                    </a:cubicBezTo>
                    <a:cubicBezTo>
                      <a:pt x="7279" y="1981"/>
                      <a:pt x="7264" y="1976"/>
                      <a:pt x="7251" y="1966"/>
                    </a:cubicBezTo>
                    <a:cubicBezTo>
                      <a:pt x="7249" y="1964"/>
                      <a:pt x="7247" y="1962"/>
                      <a:pt x="7245" y="1961"/>
                    </a:cubicBezTo>
                    <a:close/>
                    <a:moveTo>
                      <a:pt x="7501" y="5530"/>
                    </a:moveTo>
                    <a:cubicBezTo>
                      <a:pt x="7373" y="5559"/>
                      <a:pt x="7255" y="5606"/>
                      <a:pt x="7177" y="5664"/>
                    </a:cubicBezTo>
                    <a:cubicBezTo>
                      <a:pt x="7177" y="5664"/>
                      <a:pt x="7198" y="5638"/>
                      <a:pt x="7192" y="5598"/>
                    </a:cubicBezTo>
                    <a:cubicBezTo>
                      <a:pt x="7186" y="5559"/>
                      <a:pt x="7215" y="5536"/>
                      <a:pt x="7236" y="5519"/>
                    </a:cubicBezTo>
                    <a:cubicBezTo>
                      <a:pt x="7257" y="5502"/>
                      <a:pt x="7263" y="5465"/>
                      <a:pt x="7242" y="5434"/>
                    </a:cubicBezTo>
                    <a:cubicBezTo>
                      <a:pt x="7221" y="5403"/>
                      <a:pt x="7221" y="5364"/>
                      <a:pt x="7233" y="5335"/>
                    </a:cubicBezTo>
                    <a:cubicBezTo>
                      <a:pt x="7245" y="5307"/>
                      <a:pt x="7251" y="5287"/>
                      <a:pt x="7245" y="5262"/>
                    </a:cubicBezTo>
                    <a:cubicBezTo>
                      <a:pt x="7239" y="5236"/>
                      <a:pt x="7248" y="5200"/>
                      <a:pt x="7260" y="5177"/>
                    </a:cubicBezTo>
                    <a:cubicBezTo>
                      <a:pt x="7272" y="5154"/>
                      <a:pt x="7275" y="5092"/>
                      <a:pt x="7266" y="5061"/>
                    </a:cubicBezTo>
                    <a:cubicBezTo>
                      <a:pt x="7257" y="5030"/>
                      <a:pt x="7242" y="5001"/>
                      <a:pt x="7239" y="4965"/>
                    </a:cubicBezTo>
                    <a:cubicBezTo>
                      <a:pt x="7236" y="4928"/>
                      <a:pt x="7186" y="4908"/>
                      <a:pt x="7153" y="4911"/>
                    </a:cubicBezTo>
                    <a:cubicBezTo>
                      <a:pt x="7120" y="4914"/>
                      <a:pt x="7058" y="4897"/>
                      <a:pt x="7034" y="4877"/>
                    </a:cubicBezTo>
                    <a:cubicBezTo>
                      <a:pt x="7011" y="4857"/>
                      <a:pt x="6972" y="4851"/>
                      <a:pt x="6942" y="4854"/>
                    </a:cubicBezTo>
                    <a:cubicBezTo>
                      <a:pt x="6913" y="4857"/>
                      <a:pt x="6871" y="4843"/>
                      <a:pt x="6871" y="4843"/>
                    </a:cubicBezTo>
                    <a:lnTo>
                      <a:pt x="6871" y="4721"/>
                    </a:lnTo>
                    <a:lnTo>
                      <a:pt x="7266" y="4532"/>
                    </a:lnTo>
                    <a:cubicBezTo>
                      <a:pt x="7287" y="4557"/>
                      <a:pt x="7307" y="4569"/>
                      <a:pt x="7322" y="4586"/>
                    </a:cubicBezTo>
                    <a:cubicBezTo>
                      <a:pt x="7337" y="4603"/>
                      <a:pt x="7376" y="4611"/>
                      <a:pt x="7399" y="4603"/>
                    </a:cubicBezTo>
                    <a:cubicBezTo>
                      <a:pt x="7423" y="4594"/>
                      <a:pt x="7441" y="4620"/>
                      <a:pt x="7462" y="4651"/>
                    </a:cubicBezTo>
                    <a:cubicBezTo>
                      <a:pt x="7482" y="4682"/>
                      <a:pt x="7479" y="4727"/>
                      <a:pt x="7468" y="4761"/>
                    </a:cubicBezTo>
                    <a:cubicBezTo>
                      <a:pt x="7456" y="4795"/>
                      <a:pt x="7438" y="4823"/>
                      <a:pt x="7462" y="4849"/>
                    </a:cubicBezTo>
                    <a:cubicBezTo>
                      <a:pt x="7485" y="4874"/>
                      <a:pt x="7506" y="4902"/>
                      <a:pt x="7512" y="4925"/>
                    </a:cubicBezTo>
                    <a:cubicBezTo>
                      <a:pt x="7518" y="4948"/>
                      <a:pt x="7527" y="4967"/>
                      <a:pt x="7542" y="4984"/>
                    </a:cubicBezTo>
                    <a:cubicBezTo>
                      <a:pt x="7557" y="5001"/>
                      <a:pt x="7598" y="4996"/>
                      <a:pt x="7598" y="4996"/>
                    </a:cubicBezTo>
                    <a:lnTo>
                      <a:pt x="7583" y="4942"/>
                    </a:lnTo>
                    <a:cubicBezTo>
                      <a:pt x="7583" y="4942"/>
                      <a:pt x="7601" y="4908"/>
                      <a:pt x="7628" y="4894"/>
                    </a:cubicBezTo>
                    <a:cubicBezTo>
                      <a:pt x="7654" y="4880"/>
                      <a:pt x="7681" y="4837"/>
                      <a:pt x="7678" y="4803"/>
                    </a:cubicBezTo>
                    <a:cubicBezTo>
                      <a:pt x="7675" y="4769"/>
                      <a:pt x="7669" y="4727"/>
                      <a:pt x="7681" y="4693"/>
                    </a:cubicBezTo>
                    <a:cubicBezTo>
                      <a:pt x="7693" y="4659"/>
                      <a:pt x="7693" y="4613"/>
                      <a:pt x="7666" y="4586"/>
                    </a:cubicBezTo>
                    <a:cubicBezTo>
                      <a:pt x="7631" y="4549"/>
                      <a:pt x="7488" y="4407"/>
                      <a:pt x="7488" y="4407"/>
                    </a:cubicBezTo>
                    <a:lnTo>
                      <a:pt x="7462" y="4295"/>
                    </a:lnTo>
                    <a:lnTo>
                      <a:pt x="7485" y="4160"/>
                    </a:lnTo>
                    <a:lnTo>
                      <a:pt x="7530" y="4181"/>
                    </a:lnTo>
                    <a:cubicBezTo>
                      <a:pt x="7577" y="4187"/>
                      <a:pt x="7604" y="4172"/>
                      <a:pt x="7634" y="4158"/>
                    </a:cubicBezTo>
                    <a:cubicBezTo>
                      <a:pt x="7663" y="4144"/>
                      <a:pt x="7702" y="4147"/>
                      <a:pt x="7729" y="4167"/>
                    </a:cubicBezTo>
                    <a:cubicBezTo>
                      <a:pt x="7755" y="4187"/>
                      <a:pt x="7779" y="4189"/>
                      <a:pt x="7806" y="4178"/>
                    </a:cubicBezTo>
                    <a:cubicBezTo>
                      <a:pt x="7832" y="4167"/>
                      <a:pt x="7865" y="4164"/>
                      <a:pt x="7886" y="4175"/>
                    </a:cubicBezTo>
                    <a:cubicBezTo>
                      <a:pt x="7907" y="4187"/>
                      <a:pt x="7939" y="4170"/>
                      <a:pt x="7960" y="4155"/>
                    </a:cubicBezTo>
                    <a:cubicBezTo>
                      <a:pt x="7981" y="4141"/>
                      <a:pt x="8016" y="4130"/>
                      <a:pt x="8040" y="4138"/>
                    </a:cubicBezTo>
                    <a:cubicBezTo>
                      <a:pt x="8064" y="4147"/>
                      <a:pt x="8091" y="4141"/>
                      <a:pt x="8105" y="4124"/>
                    </a:cubicBezTo>
                    <a:cubicBezTo>
                      <a:pt x="8120" y="4107"/>
                      <a:pt x="8158" y="4107"/>
                      <a:pt x="8185" y="4113"/>
                    </a:cubicBezTo>
                    <a:cubicBezTo>
                      <a:pt x="8233" y="4124"/>
                      <a:pt x="8307" y="4096"/>
                      <a:pt x="8349" y="4051"/>
                    </a:cubicBezTo>
                    <a:cubicBezTo>
                      <a:pt x="8352" y="4059"/>
                      <a:pt x="8353" y="4067"/>
                      <a:pt x="8352" y="4076"/>
                    </a:cubicBezTo>
                    <a:cubicBezTo>
                      <a:pt x="8346" y="4107"/>
                      <a:pt x="8322" y="4147"/>
                      <a:pt x="8334" y="4172"/>
                    </a:cubicBezTo>
                    <a:cubicBezTo>
                      <a:pt x="8346" y="4198"/>
                      <a:pt x="8355" y="4223"/>
                      <a:pt x="8352" y="4246"/>
                    </a:cubicBezTo>
                    <a:cubicBezTo>
                      <a:pt x="8349" y="4269"/>
                      <a:pt x="8352" y="4297"/>
                      <a:pt x="8361" y="4320"/>
                    </a:cubicBezTo>
                    <a:cubicBezTo>
                      <a:pt x="8369" y="4342"/>
                      <a:pt x="8366" y="4368"/>
                      <a:pt x="8358" y="4382"/>
                    </a:cubicBezTo>
                    <a:cubicBezTo>
                      <a:pt x="8349" y="4396"/>
                      <a:pt x="8361" y="4419"/>
                      <a:pt x="8366" y="4436"/>
                    </a:cubicBezTo>
                    <a:cubicBezTo>
                      <a:pt x="8372" y="4453"/>
                      <a:pt x="8372" y="4470"/>
                      <a:pt x="8366" y="4489"/>
                    </a:cubicBezTo>
                    <a:cubicBezTo>
                      <a:pt x="8361" y="4509"/>
                      <a:pt x="8372" y="4540"/>
                      <a:pt x="8384" y="4560"/>
                    </a:cubicBezTo>
                    <a:cubicBezTo>
                      <a:pt x="8396" y="4580"/>
                      <a:pt x="8396" y="4603"/>
                      <a:pt x="8393" y="4614"/>
                    </a:cubicBezTo>
                    <a:cubicBezTo>
                      <a:pt x="8390" y="4625"/>
                      <a:pt x="8390" y="4648"/>
                      <a:pt x="8393" y="4662"/>
                    </a:cubicBezTo>
                    <a:cubicBezTo>
                      <a:pt x="8396" y="4676"/>
                      <a:pt x="8396" y="4707"/>
                      <a:pt x="8375" y="4716"/>
                    </a:cubicBezTo>
                    <a:cubicBezTo>
                      <a:pt x="8355" y="4724"/>
                      <a:pt x="8346" y="4744"/>
                      <a:pt x="8358" y="4758"/>
                    </a:cubicBezTo>
                    <a:cubicBezTo>
                      <a:pt x="8369" y="4772"/>
                      <a:pt x="8358" y="4789"/>
                      <a:pt x="8337" y="4803"/>
                    </a:cubicBezTo>
                    <a:cubicBezTo>
                      <a:pt x="8316" y="4818"/>
                      <a:pt x="8286" y="4823"/>
                      <a:pt x="8275" y="4846"/>
                    </a:cubicBezTo>
                    <a:cubicBezTo>
                      <a:pt x="8263" y="4868"/>
                      <a:pt x="8239" y="4883"/>
                      <a:pt x="8221" y="4897"/>
                    </a:cubicBezTo>
                    <a:cubicBezTo>
                      <a:pt x="8203" y="4911"/>
                      <a:pt x="8144" y="4942"/>
                      <a:pt x="8135" y="4965"/>
                    </a:cubicBezTo>
                    <a:cubicBezTo>
                      <a:pt x="8126" y="4987"/>
                      <a:pt x="8058" y="5027"/>
                      <a:pt x="8016" y="5038"/>
                    </a:cubicBezTo>
                    <a:cubicBezTo>
                      <a:pt x="7975" y="5050"/>
                      <a:pt x="7892" y="5098"/>
                      <a:pt x="7877" y="5120"/>
                    </a:cubicBezTo>
                    <a:cubicBezTo>
                      <a:pt x="7862" y="5143"/>
                      <a:pt x="7835" y="5168"/>
                      <a:pt x="7815" y="5174"/>
                    </a:cubicBezTo>
                    <a:cubicBezTo>
                      <a:pt x="7794" y="5180"/>
                      <a:pt x="7782" y="5185"/>
                      <a:pt x="7788" y="5202"/>
                    </a:cubicBezTo>
                    <a:cubicBezTo>
                      <a:pt x="7794" y="5219"/>
                      <a:pt x="7758" y="5245"/>
                      <a:pt x="7723" y="5267"/>
                    </a:cubicBezTo>
                    <a:cubicBezTo>
                      <a:pt x="7687" y="5290"/>
                      <a:pt x="7628" y="5335"/>
                      <a:pt x="7607" y="5364"/>
                    </a:cubicBezTo>
                    <a:cubicBezTo>
                      <a:pt x="7586" y="5392"/>
                      <a:pt x="7565" y="5420"/>
                      <a:pt x="7536" y="5423"/>
                    </a:cubicBezTo>
                    <a:cubicBezTo>
                      <a:pt x="7506" y="5426"/>
                      <a:pt x="7506" y="5443"/>
                      <a:pt x="7509" y="5460"/>
                    </a:cubicBezTo>
                    <a:cubicBezTo>
                      <a:pt x="7512" y="5477"/>
                      <a:pt x="7518" y="5491"/>
                      <a:pt x="7506" y="5499"/>
                    </a:cubicBezTo>
                    <a:cubicBezTo>
                      <a:pt x="7499" y="5504"/>
                      <a:pt x="7497" y="5518"/>
                      <a:pt x="7501" y="5530"/>
                    </a:cubicBezTo>
                    <a:close/>
                    <a:moveTo>
                      <a:pt x="7177" y="5664"/>
                    </a:moveTo>
                    <a:cubicBezTo>
                      <a:pt x="7132" y="5696"/>
                      <a:pt x="7100" y="5731"/>
                      <a:pt x="7079" y="5768"/>
                    </a:cubicBezTo>
                    <a:lnTo>
                      <a:pt x="7012" y="5839"/>
                    </a:lnTo>
                    <a:cubicBezTo>
                      <a:pt x="7021" y="5851"/>
                      <a:pt x="7023" y="5863"/>
                      <a:pt x="7025" y="5879"/>
                    </a:cubicBezTo>
                    <a:cubicBezTo>
                      <a:pt x="7031" y="5915"/>
                      <a:pt x="7023" y="5955"/>
                      <a:pt x="7049" y="5995"/>
                    </a:cubicBezTo>
                    <a:cubicBezTo>
                      <a:pt x="7061" y="6013"/>
                      <a:pt x="7072" y="6034"/>
                      <a:pt x="7081" y="6054"/>
                    </a:cubicBezTo>
                    <a:lnTo>
                      <a:pt x="7081" y="6054"/>
                    </a:lnTo>
                    <a:cubicBezTo>
                      <a:pt x="7082" y="6057"/>
                      <a:pt x="7083" y="6060"/>
                      <a:pt x="7085" y="6063"/>
                    </a:cubicBezTo>
                    <a:cubicBezTo>
                      <a:pt x="7094" y="6084"/>
                      <a:pt x="7102" y="6103"/>
                      <a:pt x="7109" y="6116"/>
                    </a:cubicBezTo>
                    <a:cubicBezTo>
                      <a:pt x="7123" y="6145"/>
                      <a:pt x="7129" y="6198"/>
                      <a:pt x="7123" y="6229"/>
                    </a:cubicBezTo>
                    <a:cubicBezTo>
                      <a:pt x="7117" y="6261"/>
                      <a:pt x="7103" y="6331"/>
                      <a:pt x="7100" y="6394"/>
                    </a:cubicBezTo>
                    <a:cubicBezTo>
                      <a:pt x="7122" y="6399"/>
                      <a:pt x="7139" y="6399"/>
                      <a:pt x="7135" y="6422"/>
                    </a:cubicBezTo>
                    <a:cubicBezTo>
                      <a:pt x="7129" y="6456"/>
                      <a:pt x="7141" y="6501"/>
                      <a:pt x="7138" y="6532"/>
                    </a:cubicBezTo>
                    <a:lnTo>
                      <a:pt x="7232" y="6533"/>
                    </a:lnTo>
                    <a:cubicBezTo>
                      <a:pt x="7235" y="6517"/>
                      <a:pt x="7240" y="6499"/>
                      <a:pt x="7245" y="6484"/>
                    </a:cubicBezTo>
                    <a:cubicBezTo>
                      <a:pt x="7254" y="6459"/>
                      <a:pt x="7251" y="6427"/>
                      <a:pt x="7254" y="6402"/>
                    </a:cubicBezTo>
                    <a:cubicBezTo>
                      <a:pt x="7257" y="6377"/>
                      <a:pt x="7242" y="6368"/>
                      <a:pt x="7230" y="6391"/>
                    </a:cubicBezTo>
                    <a:cubicBezTo>
                      <a:pt x="7218" y="6413"/>
                      <a:pt x="7212" y="6410"/>
                      <a:pt x="7206" y="6391"/>
                    </a:cubicBezTo>
                    <a:cubicBezTo>
                      <a:pt x="7201" y="6371"/>
                      <a:pt x="7201" y="6357"/>
                      <a:pt x="7212" y="6340"/>
                    </a:cubicBezTo>
                    <a:cubicBezTo>
                      <a:pt x="7224" y="6323"/>
                      <a:pt x="7245" y="6300"/>
                      <a:pt x="7260" y="6300"/>
                    </a:cubicBezTo>
                    <a:cubicBezTo>
                      <a:pt x="7275" y="6300"/>
                      <a:pt x="7295" y="6289"/>
                      <a:pt x="7310" y="6266"/>
                    </a:cubicBezTo>
                    <a:cubicBezTo>
                      <a:pt x="7316" y="6258"/>
                      <a:pt x="7325" y="6252"/>
                      <a:pt x="7337" y="6248"/>
                    </a:cubicBezTo>
                    <a:cubicBezTo>
                      <a:pt x="7237" y="6185"/>
                      <a:pt x="7123" y="6144"/>
                      <a:pt x="7085" y="6063"/>
                    </a:cubicBezTo>
                    <a:cubicBezTo>
                      <a:pt x="7094" y="6084"/>
                      <a:pt x="7102" y="6103"/>
                      <a:pt x="7109" y="6116"/>
                    </a:cubicBezTo>
                    <a:cubicBezTo>
                      <a:pt x="7123" y="6145"/>
                      <a:pt x="7129" y="6198"/>
                      <a:pt x="7123" y="6229"/>
                    </a:cubicBezTo>
                    <a:cubicBezTo>
                      <a:pt x="7117" y="6261"/>
                      <a:pt x="7103" y="6331"/>
                      <a:pt x="7100" y="6394"/>
                    </a:cubicBezTo>
                    <a:cubicBezTo>
                      <a:pt x="7088" y="6391"/>
                      <a:pt x="7073" y="6381"/>
                      <a:pt x="7064" y="6377"/>
                    </a:cubicBezTo>
                    <a:cubicBezTo>
                      <a:pt x="7037" y="6362"/>
                      <a:pt x="7014" y="6362"/>
                      <a:pt x="7002" y="6388"/>
                    </a:cubicBezTo>
                    <a:cubicBezTo>
                      <a:pt x="6990" y="6413"/>
                      <a:pt x="6975" y="6433"/>
                      <a:pt x="6957" y="6459"/>
                    </a:cubicBezTo>
                    <a:cubicBezTo>
                      <a:pt x="6939" y="6484"/>
                      <a:pt x="6957" y="6527"/>
                      <a:pt x="6972" y="6555"/>
                    </a:cubicBezTo>
                    <a:cubicBezTo>
                      <a:pt x="6987" y="6583"/>
                      <a:pt x="7025" y="6597"/>
                      <a:pt x="7079" y="6600"/>
                    </a:cubicBezTo>
                    <a:cubicBezTo>
                      <a:pt x="7132" y="6603"/>
                      <a:pt x="7133" y="6560"/>
                      <a:pt x="7136" y="6529"/>
                    </a:cubicBezTo>
                    <a:lnTo>
                      <a:pt x="7233" y="6532"/>
                    </a:lnTo>
                    <a:cubicBezTo>
                      <a:pt x="7231" y="6543"/>
                      <a:pt x="7227" y="6556"/>
                      <a:pt x="7227" y="6566"/>
                    </a:cubicBezTo>
                    <a:cubicBezTo>
                      <a:pt x="7227" y="6592"/>
                      <a:pt x="7227" y="6626"/>
                      <a:pt x="7212" y="6645"/>
                    </a:cubicBezTo>
                    <a:cubicBezTo>
                      <a:pt x="7198" y="6665"/>
                      <a:pt x="7174" y="6705"/>
                      <a:pt x="7174" y="6739"/>
                    </a:cubicBezTo>
                    <a:cubicBezTo>
                      <a:pt x="7174" y="6773"/>
                      <a:pt x="7141" y="6815"/>
                      <a:pt x="7117" y="6826"/>
                    </a:cubicBezTo>
                    <a:cubicBezTo>
                      <a:pt x="7094" y="6838"/>
                      <a:pt x="7052" y="6866"/>
                      <a:pt x="7040" y="6886"/>
                    </a:cubicBezTo>
                    <a:cubicBezTo>
                      <a:pt x="7028" y="6906"/>
                      <a:pt x="7008" y="6928"/>
                      <a:pt x="6993" y="6954"/>
                    </a:cubicBezTo>
                    <a:cubicBezTo>
                      <a:pt x="6978" y="6979"/>
                      <a:pt x="6957" y="6996"/>
                      <a:pt x="6948" y="7024"/>
                    </a:cubicBezTo>
                    <a:cubicBezTo>
                      <a:pt x="6939" y="7053"/>
                      <a:pt x="6925" y="7084"/>
                      <a:pt x="6904" y="7107"/>
                    </a:cubicBezTo>
                    <a:cubicBezTo>
                      <a:pt x="6883" y="7129"/>
                      <a:pt x="6871" y="7146"/>
                      <a:pt x="6859" y="7180"/>
                    </a:cubicBezTo>
                    <a:cubicBezTo>
                      <a:pt x="6847" y="7214"/>
                      <a:pt x="6818" y="7254"/>
                      <a:pt x="6788" y="7268"/>
                    </a:cubicBezTo>
                    <a:cubicBezTo>
                      <a:pt x="6758" y="7282"/>
                      <a:pt x="6741" y="7305"/>
                      <a:pt x="6726" y="7324"/>
                    </a:cubicBezTo>
                    <a:cubicBezTo>
                      <a:pt x="6711" y="7344"/>
                      <a:pt x="6693" y="7364"/>
                      <a:pt x="6675" y="7372"/>
                    </a:cubicBezTo>
                    <a:cubicBezTo>
                      <a:pt x="6658" y="7381"/>
                      <a:pt x="6652" y="7395"/>
                      <a:pt x="6637" y="7412"/>
                    </a:cubicBezTo>
                    <a:cubicBezTo>
                      <a:pt x="6622" y="7429"/>
                      <a:pt x="6604" y="7452"/>
                      <a:pt x="6583" y="7455"/>
                    </a:cubicBezTo>
                    <a:cubicBezTo>
                      <a:pt x="6563" y="7457"/>
                      <a:pt x="6545" y="7474"/>
                      <a:pt x="6539" y="7488"/>
                    </a:cubicBezTo>
                    <a:cubicBezTo>
                      <a:pt x="6533" y="7503"/>
                      <a:pt x="6509" y="7531"/>
                      <a:pt x="6486" y="7542"/>
                    </a:cubicBezTo>
                    <a:cubicBezTo>
                      <a:pt x="6462" y="7554"/>
                      <a:pt x="6429" y="7576"/>
                      <a:pt x="6411" y="7602"/>
                    </a:cubicBezTo>
                    <a:cubicBezTo>
                      <a:pt x="6394" y="7627"/>
                      <a:pt x="6337" y="7653"/>
                      <a:pt x="6313" y="7650"/>
                    </a:cubicBezTo>
                    <a:cubicBezTo>
                      <a:pt x="6290" y="7647"/>
                      <a:pt x="6254" y="7655"/>
                      <a:pt x="6230" y="7661"/>
                    </a:cubicBezTo>
                    <a:cubicBezTo>
                      <a:pt x="6207" y="7667"/>
                      <a:pt x="6189" y="7670"/>
                      <a:pt x="6183" y="7689"/>
                    </a:cubicBezTo>
                    <a:cubicBezTo>
                      <a:pt x="6177" y="7709"/>
                      <a:pt x="6162" y="7709"/>
                      <a:pt x="6130" y="7701"/>
                    </a:cubicBezTo>
                    <a:cubicBezTo>
                      <a:pt x="6097" y="7692"/>
                      <a:pt x="6073" y="7692"/>
                      <a:pt x="6076" y="7712"/>
                    </a:cubicBezTo>
                    <a:cubicBezTo>
                      <a:pt x="6079" y="7732"/>
                      <a:pt x="6058" y="7737"/>
                      <a:pt x="6029" y="7729"/>
                    </a:cubicBezTo>
                    <a:cubicBezTo>
                      <a:pt x="5999" y="7721"/>
                      <a:pt x="5954" y="7723"/>
                      <a:pt x="5931" y="7721"/>
                    </a:cubicBezTo>
                    <a:cubicBezTo>
                      <a:pt x="5907" y="7718"/>
                      <a:pt x="5845" y="7726"/>
                      <a:pt x="5821" y="7732"/>
                    </a:cubicBezTo>
                    <a:cubicBezTo>
                      <a:pt x="5797" y="7737"/>
                      <a:pt x="5720" y="7752"/>
                      <a:pt x="5696" y="7769"/>
                    </a:cubicBezTo>
                    <a:cubicBezTo>
                      <a:pt x="5673" y="7786"/>
                      <a:pt x="5628" y="7794"/>
                      <a:pt x="5607" y="7788"/>
                    </a:cubicBezTo>
                    <a:cubicBezTo>
                      <a:pt x="5587" y="7783"/>
                      <a:pt x="5545" y="7777"/>
                      <a:pt x="5530" y="7791"/>
                    </a:cubicBezTo>
                    <a:cubicBezTo>
                      <a:pt x="5515" y="7805"/>
                      <a:pt x="5489" y="7817"/>
                      <a:pt x="5474" y="7814"/>
                    </a:cubicBezTo>
                    <a:cubicBezTo>
                      <a:pt x="5459" y="7811"/>
                      <a:pt x="5426" y="7811"/>
                      <a:pt x="5403" y="7817"/>
                    </a:cubicBezTo>
                    <a:cubicBezTo>
                      <a:pt x="5379" y="7822"/>
                      <a:pt x="5349" y="7814"/>
                      <a:pt x="5340" y="7797"/>
                    </a:cubicBezTo>
                    <a:cubicBezTo>
                      <a:pt x="5331" y="7780"/>
                      <a:pt x="5331" y="7769"/>
                      <a:pt x="5314" y="7769"/>
                    </a:cubicBezTo>
                    <a:cubicBezTo>
                      <a:pt x="5296" y="7769"/>
                      <a:pt x="5266" y="7752"/>
                      <a:pt x="5266" y="7752"/>
                    </a:cubicBezTo>
                    <a:cubicBezTo>
                      <a:pt x="5266" y="7752"/>
                      <a:pt x="5231" y="7726"/>
                      <a:pt x="5213" y="7723"/>
                    </a:cubicBezTo>
                    <a:cubicBezTo>
                      <a:pt x="5195" y="7721"/>
                      <a:pt x="5192" y="7712"/>
                      <a:pt x="5183" y="7695"/>
                    </a:cubicBezTo>
                    <a:cubicBezTo>
                      <a:pt x="5174" y="7678"/>
                      <a:pt x="5162" y="7689"/>
                      <a:pt x="5156" y="7712"/>
                    </a:cubicBezTo>
                    <a:cubicBezTo>
                      <a:pt x="5150" y="7735"/>
                      <a:pt x="5130" y="7729"/>
                      <a:pt x="5133" y="7704"/>
                    </a:cubicBezTo>
                    <a:cubicBezTo>
                      <a:pt x="5136" y="7678"/>
                      <a:pt x="5136" y="7630"/>
                      <a:pt x="5124" y="7619"/>
                    </a:cubicBezTo>
                    <a:cubicBezTo>
                      <a:pt x="5112" y="7607"/>
                      <a:pt x="5088" y="7576"/>
                      <a:pt x="5094" y="7559"/>
                    </a:cubicBezTo>
                    <a:cubicBezTo>
                      <a:pt x="5100" y="7542"/>
                      <a:pt x="5106" y="7517"/>
                      <a:pt x="5085" y="7522"/>
                    </a:cubicBezTo>
                    <a:cubicBezTo>
                      <a:pt x="5064" y="7528"/>
                      <a:pt x="5067" y="7491"/>
                      <a:pt x="5067" y="7471"/>
                    </a:cubicBezTo>
                    <a:cubicBezTo>
                      <a:pt x="5067" y="7452"/>
                      <a:pt x="5076" y="7429"/>
                      <a:pt x="5097" y="7443"/>
                    </a:cubicBezTo>
                    <a:cubicBezTo>
                      <a:pt x="5118" y="7457"/>
                      <a:pt x="5133" y="7426"/>
                      <a:pt x="5124" y="7401"/>
                    </a:cubicBezTo>
                    <a:cubicBezTo>
                      <a:pt x="5115" y="7375"/>
                      <a:pt x="5106" y="7344"/>
                      <a:pt x="5109" y="7322"/>
                    </a:cubicBezTo>
                    <a:cubicBezTo>
                      <a:pt x="5112" y="7299"/>
                      <a:pt x="5079" y="7262"/>
                      <a:pt x="5061" y="7245"/>
                    </a:cubicBezTo>
                    <a:cubicBezTo>
                      <a:pt x="5044" y="7228"/>
                      <a:pt x="5014" y="7166"/>
                      <a:pt x="5005" y="7140"/>
                    </a:cubicBezTo>
                    <a:cubicBezTo>
                      <a:pt x="4996" y="7115"/>
                      <a:pt x="4972" y="7056"/>
                      <a:pt x="4972" y="7027"/>
                    </a:cubicBezTo>
                    <a:cubicBezTo>
                      <a:pt x="4972" y="7013"/>
                      <a:pt x="4965" y="6985"/>
                      <a:pt x="4956" y="6957"/>
                    </a:cubicBezTo>
                    <a:lnTo>
                      <a:pt x="4956" y="6957"/>
                    </a:lnTo>
                    <a:cubicBezTo>
                      <a:pt x="5072" y="7001"/>
                      <a:pt x="5305" y="7193"/>
                      <a:pt x="5476" y="7249"/>
                    </a:cubicBezTo>
                    <a:cubicBezTo>
                      <a:pt x="5648" y="7305"/>
                      <a:pt x="5819" y="7353"/>
                      <a:pt x="5960" y="7285"/>
                    </a:cubicBezTo>
                    <a:cubicBezTo>
                      <a:pt x="6101" y="7217"/>
                      <a:pt x="6140" y="7091"/>
                      <a:pt x="6202" y="6898"/>
                    </a:cubicBezTo>
                    <a:cubicBezTo>
                      <a:pt x="6263" y="6705"/>
                      <a:pt x="6228" y="6347"/>
                      <a:pt x="6322" y="6150"/>
                    </a:cubicBezTo>
                    <a:cubicBezTo>
                      <a:pt x="6337" y="6134"/>
                      <a:pt x="6348" y="6116"/>
                      <a:pt x="6355" y="6095"/>
                    </a:cubicBezTo>
                    <a:cubicBezTo>
                      <a:pt x="6463" y="5944"/>
                      <a:pt x="6666" y="5897"/>
                      <a:pt x="6735" y="5783"/>
                    </a:cubicBezTo>
                    <a:cubicBezTo>
                      <a:pt x="6755" y="5781"/>
                      <a:pt x="6776" y="5783"/>
                      <a:pt x="6791" y="5791"/>
                    </a:cubicBezTo>
                    <a:cubicBezTo>
                      <a:pt x="6821" y="5805"/>
                      <a:pt x="6862" y="5808"/>
                      <a:pt x="6889" y="5802"/>
                    </a:cubicBezTo>
                    <a:cubicBezTo>
                      <a:pt x="6916" y="5797"/>
                      <a:pt x="6942" y="5794"/>
                      <a:pt x="6966" y="5805"/>
                    </a:cubicBezTo>
                    <a:cubicBezTo>
                      <a:pt x="6990" y="5816"/>
                      <a:pt x="7020" y="5842"/>
                      <a:pt x="7025" y="5879"/>
                    </a:cubicBezTo>
                    <a:cubicBezTo>
                      <a:pt x="7031" y="5915"/>
                      <a:pt x="7023" y="5955"/>
                      <a:pt x="7049" y="5995"/>
                    </a:cubicBezTo>
                    <a:cubicBezTo>
                      <a:pt x="7061" y="6013"/>
                      <a:pt x="7072" y="6034"/>
                      <a:pt x="7081" y="6054"/>
                    </a:cubicBezTo>
                    <a:cubicBezTo>
                      <a:pt x="7038" y="5945"/>
                      <a:pt x="7031" y="5851"/>
                      <a:pt x="7079" y="5768"/>
                    </a:cubicBezTo>
                    <a:lnTo>
                      <a:pt x="7014" y="5838"/>
                    </a:lnTo>
                    <a:cubicBezTo>
                      <a:pt x="7002" y="5823"/>
                      <a:pt x="6980" y="5812"/>
                      <a:pt x="6966" y="5805"/>
                    </a:cubicBezTo>
                    <a:cubicBezTo>
                      <a:pt x="6942" y="5794"/>
                      <a:pt x="6916" y="5797"/>
                      <a:pt x="6889" y="5802"/>
                    </a:cubicBezTo>
                    <a:cubicBezTo>
                      <a:pt x="6862" y="5808"/>
                      <a:pt x="6821" y="5805"/>
                      <a:pt x="6791" y="5791"/>
                    </a:cubicBezTo>
                    <a:cubicBezTo>
                      <a:pt x="6778" y="5785"/>
                      <a:pt x="6756" y="5782"/>
                      <a:pt x="6735" y="5783"/>
                    </a:cubicBezTo>
                    <a:cubicBezTo>
                      <a:pt x="6811" y="5656"/>
                      <a:pt x="6841" y="5571"/>
                      <a:pt x="6746" y="5447"/>
                    </a:cubicBezTo>
                    <a:cubicBezTo>
                      <a:pt x="6660" y="5336"/>
                      <a:pt x="6501" y="5232"/>
                      <a:pt x="6299" y="5157"/>
                    </a:cubicBezTo>
                    <a:cubicBezTo>
                      <a:pt x="6325" y="5163"/>
                      <a:pt x="6354" y="5157"/>
                      <a:pt x="6373" y="5137"/>
                    </a:cubicBezTo>
                    <a:cubicBezTo>
                      <a:pt x="6397" y="5112"/>
                      <a:pt x="6423" y="5089"/>
                      <a:pt x="6453" y="5069"/>
                    </a:cubicBezTo>
                    <a:cubicBezTo>
                      <a:pt x="6483" y="5050"/>
                      <a:pt x="6506" y="5030"/>
                      <a:pt x="6527" y="5007"/>
                    </a:cubicBezTo>
                    <a:cubicBezTo>
                      <a:pt x="6548" y="4984"/>
                      <a:pt x="6569" y="4970"/>
                      <a:pt x="6589" y="4965"/>
                    </a:cubicBezTo>
                    <a:cubicBezTo>
                      <a:pt x="6610" y="4959"/>
                      <a:pt x="6649" y="4931"/>
                      <a:pt x="6649" y="4894"/>
                    </a:cubicBezTo>
                    <a:cubicBezTo>
                      <a:pt x="6649" y="4857"/>
                      <a:pt x="6667" y="4832"/>
                      <a:pt x="6687" y="4820"/>
                    </a:cubicBezTo>
                    <a:cubicBezTo>
                      <a:pt x="6708" y="4809"/>
                      <a:pt x="6741" y="4801"/>
                      <a:pt x="6761" y="4809"/>
                    </a:cubicBezTo>
                    <a:cubicBezTo>
                      <a:pt x="6782" y="4818"/>
                      <a:pt x="6818" y="4820"/>
                      <a:pt x="6842" y="4803"/>
                    </a:cubicBezTo>
                    <a:cubicBezTo>
                      <a:pt x="6850" y="4798"/>
                      <a:pt x="6860" y="4794"/>
                      <a:pt x="6872" y="4792"/>
                    </a:cubicBezTo>
                    <a:lnTo>
                      <a:pt x="6871" y="4721"/>
                    </a:lnTo>
                    <a:lnTo>
                      <a:pt x="7266" y="4535"/>
                    </a:lnTo>
                    <a:cubicBezTo>
                      <a:pt x="7245" y="4509"/>
                      <a:pt x="7221" y="4478"/>
                      <a:pt x="7257" y="4464"/>
                    </a:cubicBezTo>
                    <a:cubicBezTo>
                      <a:pt x="7292" y="4450"/>
                      <a:pt x="7263" y="4410"/>
                      <a:pt x="7287" y="4399"/>
                    </a:cubicBezTo>
                    <a:cubicBezTo>
                      <a:pt x="7310" y="4387"/>
                      <a:pt x="7316" y="4368"/>
                      <a:pt x="7295" y="4356"/>
                    </a:cubicBezTo>
                    <a:cubicBezTo>
                      <a:pt x="7275" y="4345"/>
                      <a:pt x="7269" y="4325"/>
                      <a:pt x="7292" y="4305"/>
                    </a:cubicBezTo>
                    <a:cubicBezTo>
                      <a:pt x="7316" y="4286"/>
                      <a:pt x="7319" y="4229"/>
                      <a:pt x="7304" y="4201"/>
                    </a:cubicBezTo>
                    <a:cubicBezTo>
                      <a:pt x="7290" y="4172"/>
                      <a:pt x="7310" y="4136"/>
                      <a:pt x="7328" y="4113"/>
                    </a:cubicBezTo>
                    <a:cubicBezTo>
                      <a:pt x="7346" y="4090"/>
                      <a:pt x="7355" y="4065"/>
                      <a:pt x="7352" y="4039"/>
                    </a:cubicBezTo>
                    <a:cubicBezTo>
                      <a:pt x="7349" y="4014"/>
                      <a:pt x="7331" y="3974"/>
                      <a:pt x="7310" y="3955"/>
                    </a:cubicBezTo>
                    <a:cubicBezTo>
                      <a:pt x="7290" y="3935"/>
                      <a:pt x="7281" y="3915"/>
                      <a:pt x="7284" y="3890"/>
                    </a:cubicBezTo>
                    <a:cubicBezTo>
                      <a:pt x="7254" y="3887"/>
                      <a:pt x="7220" y="3876"/>
                      <a:pt x="7206" y="3867"/>
                    </a:cubicBezTo>
                    <a:cubicBezTo>
                      <a:pt x="7189" y="3856"/>
                      <a:pt x="7156" y="3844"/>
                      <a:pt x="7132" y="3847"/>
                    </a:cubicBezTo>
                    <a:cubicBezTo>
                      <a:pt x="7109" y="3850"/>
                      <a:pt x="7082" y="3833"/>
                      <a:pt x="7070" y="3813"/>
                    </a:cubicBezTo>
                    <a:cubicBezTo>
                      <a:pt x="7058" y="3793"/>
                      <a:pt x="7008" y="3748"/>
                      <a:pt x="6975" y="3740"/>
                    </a:cubicBezTo>
                    <a:lnTo>
                      <a:pt x="6937" y="3677"/>
                    </a:lnTo>
                    <a:lnTo>
                      <a:pt x="6696" y="3762"/>
                    </a:lnTo>
                    <a:cubicBezTo>
                      <a:pt x="6696" y="3762"/>
                      <a:pt x="6661" y="3856"/>
                      <a:pt x="6649" y="3890"/>
                    </a:cubicBezTo>
                    <a:cubicBezTo>
                      <a:pt x="6637" y="3923"/>
                      <a:pt x="6646" y="3969"/>
                      <a:pt x="6652" y="4006"/>
                    </a:cubicBezTo>
                    <a:cubicBezTo>
                      <a:pt x="6658" y="4042"/>
                      <a:pt x="6646" y="4090"/>
                      <a:pt x="6622" y="4130"/>
                    </a:cubicBezTo>
                    <a:cubicBezTo>
                      <a:pt x="6598" y="4170"/>
                      <a:pt x="6631" y="4212"/>
                      <a:pt x="6649" y="4238"/>
                    </a:cubicBezTo>
                    <a:cubicBezTo>
                      <a:pt x="6667" y="4263"/>
                      <a:pt x="6702" y="4274"/>
                      <a:pt x="6723" y="4260"/>
                    </a:cubicBezTo>
                    <a:cubicBezTo>
                      <a:pt x="6744" y="4246"/>
                      <a:pt x="6791" y="4246"/>
                      <a:pt x="6791" y="4246"/>
                    </a:cubicBezTo>
                    <a:lnTo>
                      <a:pt x="6791" y="4379"/>
                    </a:lnTo>
                    <a:cubicBezTo>
                      <a:pt x="6791" y="4379"/>
                      <a:pt x="6732" y="4393"/>
                      <a:pt x="6699" y="4385"/>
                    </a:cubicBezTo>
                    <a:cubicBezTo>
                      <a:pt x="6667" y="4376"/>
                      <a:pt x="6652" y="4342"/>
                      <a:pt x="6646" y="4320"/>
                    </a:cubicBezTo>
                    <a:cubicBezTo>
                      <a:pt x="6640" y="4297"/>
                      <a:pt x="6595" y="4283"/>
                      <a:pt x="6560" y="4286"/>
                    </a:cubicBezTo>
                    <a:cubicBezTo>
                      <a:pt x="6524" y="4288"/>
                      <a:pt x="6494" y="4280"/>
                      <a:pt x="6477" y="4254"/>
                    </a:cubicBezTo>
                    <a:cubicBezTo>
                      <a:pt x="6459" y="4229"/>
                      <a:pt x="6426" y="4212"/>
                      <a:pt x="6405" y="4232"/>
                    </a:cubicBezTo>
                    <a:cubicBezTo>
                      <a:pt x="6385" y="4252"/>
                      <a:pt x="6352" y="4252"/>
                      <a:pt x="6334" y="4243"/>
                    </a:cubicBezTo>
                    <a:cubicBezTo>
                      <a:pt x="6316" y="4235"/>
                      <a:pt x="6278" y="4238"/>
                      <a:pt x="6245" y="4229"/>
                    </a:cubicBezTo>
                    <a:cubicBezTo>
                      <a:pt x="6213" y="4221"/>
                      <a:pt x="6189" y="4201"/>
                      <a:pt x="6183" y="4172"/>
                    </a:cubicBezTo>
                    <a:cubicBezTo>
                      <a:pt x="6177" y="4144"/>
                      <a:pt x="6147" y="4124"/>
                      <a:pt x="6127" y="4141"/>
                    </a:cubicBezTo>
                    <a:cubicBezTo>
                      <a:pt x="6106" y="4158"/>
                      <a:pt x="6067" y="4158"/>
                      <a:pt x="6058" y="4138"/>
                    </a:cubicBezTo>
                    <a:cubicBezTo>
                      <a:pt x="6049" y="4119"/>
                      <a:pt x="6026" y="4105"/>
                      <a:pt x="6005" y="4113"/>
                    </a:cubicBezTo>
                    <a:cubicBezTo>
                      <a:pt x="5997" y="4116"/>
                      <a:pt x="5997" y="4116"/>
                      <a:pt x="5989" y="4116"/>
                    </a:cubicBezTo>
                    <a:cubicBezTo>
                      <a:pt x="5965" y="4141"/>
                      <a:pt x="5957" y="4218"/>
                      <a:pt x="5966" y="4243"/>
                    </a:cubicBezTo>
                    <a:cubicBezTo>
                      <a:pt x="5975" y="4269"/>
                      <a:pt x="5975" y="4297"/>
                      <a:pt x="5957" y="4325"/>
                    </a:cubicBezTo>
                    <a:cubicBezTo>
                      <a:pt x="5940" y="4354"/>
                      <a:pt x="5969" y="4413"/>
                      <a:pt x="5969" y="4413"/>
                    </a:cubicBezTo>
                    <a:lnTo>
                      <a:pt x="5679" y="4413"/>
                    </a:lnTo>
                    <a:lnTo>
                      <a:pt x="5679" y="4900"/>
                    </a:lnTo>
                    <a:cubicBezTo>
                      <a:pt x="5679" y="4900"/>
                      <a:pt x="5720" y="4934"/>
                      <a:pt x="5726" y="4956"/>
                    </a:cubicBezTo>
                    <a:cubicBezTo>
                      <a:pt x="5732" y="4979"/>
                      <a:pt x="5756" y="4993"/>
                      <a:pt x="5776" y="5007"/>
                    </a:cubicBezTo>
                    <a:cubicBezTo>
                      <a:pt x="5787" y="5014"/>
                      <a:pt x="5798" y="5026"/>
                      <a:pt x="5808" y="5040"/>
                    </a:cubicBezTo>
                    <a:cubicBezTo>
                      <a:pt x="5853" y="5046"/>
                      <a:pt x="5897" y="5053"/>
                      <a:pt x="5940" y="5061"/>
                    </a:cubicBezTo>
                    <a:lnTo>
                      <a:pt x="5999" y="5048"/>
                    </a:lnTo>
                    <a:cubicBezTo>
                      <a:pt x="6015" y="5060"/>
                      <a:pt x="6031" y="5065"/>
                      <a:pt x="6043" y="5066"/>
                    </a:cubicBezTo>
                    <a:cubicBezTo>
                      <a:pt x="6063" y="5069"/>
                      <a:pt x="6107" y="5084"/>
                      <a:pt x="6123" y="5102"/>
                    </a:cubicBezTo>
                    <a:cubicBezTo>
                      <a:pt x="6162" y="5112"/>
                      <a:pt x="6199" y="5123"/>
                      <a:pt x="6235" y="5134"/>
                    </a:cubicBezTo>
                    <a:lnTo>
                      <a:pt x="6235" y="5134"/>
                    </a:lnTo>
                    <a:cubicBezTo>
                      <a:pt x="6249" y="5136"/>
                      <a:pt x="6264" y="5141"/>
                      <a:pt x="6278" y="5149"/>
                    </a:cubicBezTo>
                    <a:cubicBezTo>
                      <a:pt x="6279" y="5149"/>
                      <a:pt x="6280" y="5150"/>
                      <a:pt x="6281" y="5150"/>
                    </a:cubicBezTo>
                    <a:cubicBezTo>
                      <a:pt x="6266" y="5145"/>
                      <a:pt x="6250" y="5140"/>
                      <a:pt x="6235" y="5134"/>
                    </a:cubicBezTo>
                    <a:cubicBezTo>
                      <a:pt x="6249" y="5136"/>
                      <a:pt x="6264" y="5141"/>
                      <a:pt x="6278" y="5149"/>
                    </a:cubicBezTo>
                    <a:cubicBezTo>
                      <a:pt x="6279" y="5149"/>
                      <a:pt x="6280" y="5150"/>
                      <a:pt x="6281" y="5150"/>
                    </a:cubicBezTo>
                    <a:cubicBezTo>
                      <a:pt x="6287" y="5153"/>
                      <a:pt x="6293" y="5155"/>
                      <a:pt x="6299" y="5157"/>
                    </a:cubicBezTo>
                    <a:cubicBezTo>
                      <a:pt x="6325" y="5163"/>
                      <a:pt x="6354" y="5157"/>
                      <a:pt x="6373" y="5137"/>
                    </a:cubicBezTo>
                    <a:cubicBezTo>
                      <a:pt x="6397" y="5112"/>
                      <a:pt x="6423" y="5089"/>
                      <a:pt x="6453" y="5069"/>
                    </a:cubicBezTo>
                    <a:cubicBezTo>
                      <a:pt x="6483" y="5050"/>
                      <a:pt x="6506" y="5030"/>
                      <a:pt x="6527" y="5007"/>
                    </a:cubicBezTo>
                    <a:cubicBezTo>
                      <a:pt x="6548" y="4984"/>
                      <a:pt x="6569" y="4970"/>
                      <a:pt x="6589" y="4965"/>
                    </a:cubicBezTo>
                    <a:cubicBezTo>
                      <a:pt x="6610" y="4959"/>
                      <a:pt x="6649" y="4931"/>
                      <a:pt x="6649" y="4894"/>
                    </a:cubicBezTo>
                    <a:cubicBezTo>
                      <a:pt x="6649" y="4857"/>
                      <a:pt x="6667" y="4832"/>
                      <a:pt x="6687" y="4820"/>
                    </a:cubicBezTo>
                    <a:cubicBezTo>
                      <a:pt x="6708" y="4809"/>
                      <a:pt x="6741" y="4801"/>
                      <a:pt x="6761" y="4809"/>
                    </a:cubicBezTo>
                    <a:cubicBezTo>
                      <a:pt x="6782" y="4818"/>
                      <a:pt x="6818" y="4820"/>
                      <a:pt x="6842" y="4803"/>
                    </a:cubicBezTo>
                    <a:cubicBezTo>
                      <a:pt x="6850" y="4798"/>
                      <a:pt x="6860" y="4798"/>
                      <a:pt x="6871" y="4795"/>
                    </a:cubicBezTo>
                    <a:lnTo>
                      <a:pt x="6871" y="4843"/>
                    </a:lnTo>
                    <a:cubicBezTo>
                      <a:pt x="6871" y="4843"/>
                      <a:pt x="6913" y="4857"/>
                      <a:pt x="6942" y="4854"/>
                    </a:cubicBezTo>
                    <a:cubicBezTo>
                      <a:pt x="6972" y="4851"/>
                      <a:pt x="7011" y="4857"/>
                      <a:pt x="7034" y="4877"/>
                    </a:cubicBezTo>
                    <a:cubicBezTo>
                      <a:pt x="7058" y="4897"/>
                      <a:pt x="7120" y="4914"/>
                      <a:pt x="7153" y="4911"/>
                    </a:cubicBezTo>
                    <a:cubicBezTo>
                      <a:pt x="7186" y="4908"/>
                      <a:pt x="7236" y="4928"/>
                      <a:pt x="7239" y="4965"/>
                    </a:cubicBezTo>
                    <a:cubicBezTo>
                      <a:pt x="7242" y="5001"/>
                      <a:pt x="7257" y="5030"/>
                      <a:pt x="7266" y="5061"/>
                    </a:cubicBezTo>
                    <a:cubicBezTo>
                      <a:pt x="7275" y="5092"/>
                      <a:pt x="7272" y="5154"/>
                      <a:pt x="7260" y="5177"/>
                    </a:cubicBezTo>
                    <a:cubicBezTo>
                      <a:pt x="7248" y="5200"/>
                      <a:pt x="7239" y="5236"/>
                      <a:pt x="7245" y="5262"/>
                    </a:cubicBezTo>
                    <a:cubicBezTo>
                      <a:pt x="7251" y="5287"/>
                      <a:pt x="7245" y="5307"/>
                      <a:pt x="7233" y="5335"/>
                    </a:cubicBezTo>
                    <a:cubicBezTo>
                      <a:pt x="7221" y="5364"/>
                      <a:pt x="7221" y="5403"/>
                      <a:pt x="7242" y="5434"/>
                    </a:cubicBezTo>
                    <a:cubicBezTo>
                      <a:pt x="7263" y="5465"/>
                      <a:pt x="7257" y="5502"/>
                      <a:pt x="7236" y="5519"/>
                    </a:cubicBezTo>
                    <a:cubicBezTo>
                      <a:pt x="7215" y="5536"/>
                      <a:pt x="7186" y="5559"/>
                      <a:pt x="7192" y="5598"/>
                    </a:cubicBezTo>
                    <a:cubicBezTo>
                      <a:pt x="7198" y="5638"/>
                      <a:pt x="7177" y="5664"/>
                      <a:pt x="7177" y="5664"/>
                    </a:cubicBezTo>
                    <a:close/>
                    <a:moveTo>
                      <a:pt x="6322" y="6150"/>
                    </a:moveTo>
                    <a:cubicBezTo>
                      <a:pt x="6331" y="6130"/>
                      <a:pt x="6342" y="6112"/>
                      <a:pt x="6355" y="6095"/>
                    </a:cubicBezTo>
                    <a:cubicBezTo>
                      <a:pt x="6348" y="6116"/>
                      <a:pt x="6337" y="6134"/>
                      <a:pt x="6322" y="6150"/>
                    </a:cubicBezTo>
                    <a:close/>
                    <a:moveTo>
                      <a:pt x="6123" y="5102"/>
                    </a:moveTo>
                    <a:cubicBezTo>
                      <a:pt x="6065" y="5086"/>
                      <a:pt x="6004" y="5073"/>
                      <a:pt x="5940" y="5061"/>
                    </a:cubicBezTo>
                    <a:lnTo>
                      <a:pt x="5999" y="5048"/>
                    </a:lnTo>
                    <a:cubicBezTo>
                      <a:pt x="6015" y="5060"/>
                      <a:pt x="6031" y="5065"/>
                      <a:pt x="6043" y="5067"/>
                    </a:cubicBezTo>
                    <a:cubicBezTo>
                      <a:pt x="6063" y="5069"/>
                      <a:pt x="6107" y="5084"/>
                      <a:pt x="6123" y="5102"/>
                    </a:cubicBezTo>
                    <a:close/>
                    <a:moveTo>
                      <a:pt x="5805" y="5039"/>
                    </a:moveTo>
                    <a:cubicBezTo>
                      <a:pt x="5674" y="5021"/>
                      <a:pt x="5533" y="5009"/>
                      <a:pt x="5380" y="5000"/>
                    </a:cubicBezTo>
                    <a:cubicBezTo>
                      <a:pt x="5052" y="4982"/>
                      <a:pt x="4650" y="4943"/>
                      <a:pt x="4245" y="5013"/>
                    </a:cubicBezTo>
                    <a:cubicBezTo>
                      <a:pt x="4229" y="5011"/>
                      <a:pt x="4213" y="5014"/>
                      <a:pt x="4201" y="5021"/>
                    </a:cubicBezTo>
                    <a:cubicBezTo>
                      <a:pt x="4216" y="5018"/>
                      <a:pt x="4230" y="5015"/>
                      <a:pt x="4245" y="5013"/>
                    </a:cubicBezTo>
                    <a:cubicBezTo>
                      <a:pt x="4228" y="5011"/>
                      <a:pt x="4211" y="5014"/>
                      <a:pt x="4199" y="5021"/>
                    </a:cubicBezTo>
                    <a:lnTo>
                      <a:pt x="4201" y="5021"/>
                    </a:lnTo>
                    <a:cubicBezTo>
                      <a:pt x="4199" y="5012"/>
                      <a:pt x="4196" y="5003"/>
                      <a:pt x="4192" y="4993"/>
                    </a:cubicBezTo>
                    <a:cubicBezTo>
                      <a:pt x="4183" y="4967"/>
                      <a:pt x="4189" y="4908"/>
                      <a:pt x="4192" y="4888"/>
                    </a:cubicBezTo>
                    <a:cubicBezTo>
                      <a:pt x="4195" y="4868"/>
                      <a:pt x="4210" y="4826"/>
                      <a:pt x="4222" y="4806"/>
                    </a:cubicBezTo>
                    <a:cubicBezTo>
                      <a:pt x="4234" y="4786"/>
                      <a:pt x="4234" y="4764"/>
                      <a:pt x="4237" y="4741"/>
                    </a:cubicBezTo>
                    <a:cubicBezTo>
                      <a:pt x="4240" y="4719"/>
                      <a:pt x="4240" y="4690"/>
                      <a:pt x="4252" y="4668"/>
                    </a:cubicBezTo>
                    <a:cubicBezTo>
                      <a:pt x="4263" y="4645"/>
                      <a:pt x="4266" y="4588"/>
                      <a:pt x="4272" y="4557"/>
                    </a:cubicBezTo>
                    <a:cubicBezTo>
                      <a:pt x="4278" y="4526"/>
                      <a:pt x="4287" y="4470"/>
                      <a:pt x="4299" y="4450"/>
                    </a:cubicBezTo>
                    <a:cubicBezTo>
                      <a:pt x="4311" y="4430"/>
                      <a:pt x="4332" y="4402"/>
                      <a:pt x="4358" y="4387"/>
                    </a:cubicBezTo>
                    <a:cubicBezTo>
                      <a:pt x="4385" y="4373"/>
                      <a:pt x="4397" y="4359"/>
                      <a:pt x="4409" y="4342"/>
                    </a:cubicBezTo>
                    <a:cubicBezTo>
                      <a:pt x="4421" y="4325"/>
                      <a:pt x="4435" y="4320"/>
                      <a:pt x="4456" y="4305"/>
                    </a:cubicBezTo>
                    <a:cubicBezTo>
                      <a:pt x="4477" y="4291"/>
                      <a:pt x="4492" y="4243"/>
                      <a:pt x="4489" y="4218"/>
                    </a:cubicBezTo>
                    <a:cubicBezTo>
                      <a:pt x="4486" y="4192"/>
                      <a:pt x="4489" y="4141"/>
                      <a:pt x="4492" y="4116"/>
                    </a:cubicBezTo>
                    <a:cubicBezTo>
                      <a:pt x="4495" y="4090"/>
                      <a:pt x="4501" y="4039"/>
                      <a:pt x="4483" y="4008"/>
                    </a:cubicBezTo>
                    <a:cubicBezTo>
                      <a:pt x="4465" y="3977"/>
                      <a:pt x="4432" y="3909"/>
                      <a:pt x="4430" y="3887"/>
                    </a:cubicBezTo>
                    <a:cubicBezTo>
                      <a:pt x="4427" y="3864"/>
                      <a:pt x="4427" y="3824"/>
                      <a:pt x="4409" y="3807"/>
                    </a:cubicBezTo>
                    <a:cubicBezTo>
                      <a:pt x="4391" y="3790"/>
                      <a:pt x="4391" y="3774"/>
                      <a:pt x="4415" y="3762"/>
                    </a:cubicBezTo>
                    <a:cubicBezTo>
                      <a:pt x="4438" y="3751"/>
                      <a:pt x="4447" y="3708"/>
                      <a:pt x="4424" y="3683"/>
                    </a:cubicBezTo>
                    <a:cubicBezTo>
                      <a:pt x="4400" y="3657"/>
                      <a:pt x="4391" y="3618"/>
                      <a:pt x="4391" y="3592"/>
                    </a:cubicBezTo>
                    <a:cubicBezTo>
                      <a:pt x="4391" y="3567"/>
                      <a:pt x="4376" y="3513"/>
                      <a:pt x="4361" y="3491"/>
                    </a:cubicBezTo>
                    <a:cubicBezTo>
                      <a:pt x="4346" y="3468"/>
                      <a:pt x="4329" y="3440"/>
                      <a:pt x="4314" y="3423"/>
                    </a:cubicBezTo>
                    <a:cubicBezTo>
                      <a:pt x="4299" y="3406"/>
                      <a:pt x="4278" y="3389"/>
                      <a:pt x="4287" y="3363"/>
                    </a:cubicBezTo>
                    <a:cubicBezTo>
                      <a:pt x="4292" y="3348"/>
                      <a:pt x="4295" y="3340"/>
                      <a:pt x="4293" y="3333"/>
                    </a:cubicBezTo>
                    <a:cubicBezTo>
                      <a:pt x="4323" y="3316"/>
                      <a:pt x="4358" y="3318"/>
                      <a:pt x="4379" y="3321"/>
                    </a:cubicBezTo>
                    <a:cubicBezTo>
                      <a:pt x="4391" y="3322"/>
                      <a:pt x="4411" y="3318"/>
                      <a:pt x="4427" y="3310"/>
                    </a:cubicBezTo>
                    <a:cubicBezTo>
                      <a:pt x="4438" y="3339"/>
                      <a:pt x="4474" y="3366"/>
                      <a:pt x="4474" y="3366"/>
                    </a:cubicBezTo>
                    <a:lnTo>
                      <a:pt x="4892" y="3366"/>
                    </a:lnTo>
                    <a:cubicBezTo>
                      <a:pt x="4892" y="3366"/>
                      <a:pt x="4925" y="3437"/>
                      <a:pt x="4931" y="3462"/>
                    </a:cubicBezTo>
                    <a:cubicBezTo>
                      <a:pt x="4937" y="3488"/>
                      <a:pt x="4966" y="3519"/>
                      <a:pt x="4993" y="3544"/>
                    </a:cubicBezTo>
                    <a:cubicBezTo>
                      <a:pt x="5020" y="3570"/>
                      <a:pt x="5029" y="3592"/>
                      <a:pt x="5047" y="3632"/>
                    </a:cubicBezTo>
                    <a:cubicBezTo>
                      <a:pt x="5064" y="3672"/>
                      <a:pt x="5109" y="3657"/>
                      <a:pt x="5153" y="3649"/>
                    </a:cubicBezTo>
                    <a:cubicBezTo>
                      <a:pt x="5198" y="3641"/>
                      <a:pt x="5254" y="3646"/>
                      <a:pt x="5281" y="3638"/>
                    </a:cubicBezTo>
                    <a:cubicBezTo>
                      <a:pt x="5308" y="3629"/>
                      <a:pt x="5302" y="3601"/>
                      <a:pt x="5293" y="3584"/>
                    </a:cubicBezTo>
                    <a:cubicBezTo>
                      <a:pt x="5284" y="3567"/>
                      <a:pt x="5290" y="3522"/>
                      <a:pt x="5290" y="3522"/>
                    </a:cubicBezTo>
                    <a:cubicBezTo>
                      <a:pt x="5290" y="3522"/>
                      <a:pt x="5400" y="3530"/>
                      <a:pt x="5426" y="3519"/>
                    </a:cubicBezTo>
                    <a:cubicBezTo>
                      <a:pt x="5453" y="3508"/>
                      <a:pt x="5498" y="3505"/>
                      <a:pt x="5498" y="3505"/>
                    </a:cubicBezTo>
                    <a:lnTo>
                      <a:pt x="5486" y="3572"/>
                    </a:lnTo>
                    <a:lnTo>
                      <a:pt x="5647" y="3572"/>
                    </a:lnTo>
                    <a:cubicBezTo>
                      <a:pt x="5650" y="3581"/>
                      <a:pt x="5654" y="3589"/>
                      <a:pt x="5658" y="3598"/>
                    </a:cubicBezTo>
                    <a:cubicBezTo>
                      <a:pt x="5667" y="3618"/>
                      <a:pt x="5661" y="3643"/>
                      <a:pt x="5649" y="3672"/>
                    </a:cubicBezTo>
                    <a:cubicBezTo>
                      <a:pt x="5637" y="3700"/>
                      <a:pt x="5649" y="3725"/>
                      <a:pt x="5664" y="3751"/>
                    </a:cubicBezTo>
                    <a:cubicBezTo>
                      <a:pt x="5679" y="3776"/>
                      <a:pt x="5670" y="3807"/>
                      <a:pt x="5661" y="3833"/>
                    </a:cubicBezTo>
                    <a:cubicBezTo>
                      <a:pt x="5652" y="3858"/>
                      <a:pt x="5667" y="3898"/>
                      <a:pt x="5684" y="3921"/>
                    </a:cubicBezTo>
                    <a:cubicBezTo>
                      <a:pt x="5702" y="3943"/>
                      <a:pt x="5721" y="3963"/>
                      <a:pt x="5730" y="3988"/>
                    </a:cubicBezTo>
                    <a:cubicBezTo>
                      <a:pt x="5734" y="4001"/>
                      <a:pt x="5739" y="4007"/>
                      <a:pt x="5735" y="4025"/>
                    </a:cubicBezTo>
                    <a:cubicBezTo>
                      <a:pt x="5729" y="4050"/>
                      <a:pt x="5725" y="4097"/>
                      <a:pt x="5747" y="4116"/>
                    </a:cubicBezTo>
                    <a:cubicBezTo>
                      <a:pt x="5764" y="4131"/>
                      <a:pt x="5794" y="4141"/>
                      <a:pt x="5836" y="4119"/>
                    </a:cubicBezTo>
                    <a:cubicBezTo>
                      <a:pt x="5877" y="4096"/>
                      <a:pt x="5892" y="4088"/>
                      <a:pt x="5928" y="4102"/>
                    </a:cubicBezTo>
                    <a:cubicBezTo>
                      <a:pt x="5950" y="4111"/>
                      <a:pt x="5968" y="4116"/>
                      <a:pt x="5982" y="4117"/>
                    </a:cubicBezTo>
                    <a:cubicBezTo>
                      <a:pt x="5958" y="4142"/>
                      <a:pt x="5957" y="4218"/>
                      <a:pt x="5966" y="4243"/>
                    </a:cubicBezTo>
                    <a:cubicBezTo>
                      <a:pt x="5975" y="4269"/>
                      <a:pt x="5975" y="4297"/>
                      <a:pt x="5957" y="4325"/>
                    </a:cubicBezTo>
                    <a:cubicBezTo>
                      <a:pt x="5940" y="4354"/>
                      <a:pt x="5969" y="4413"/>
                      <a:pt x="5969" y="4413"/>
                    </a:cubicBezTo>
                    <a:lnTo>
                      <a:pt x="5679" y="4413"/>
                    </a:lnTo>
                    <a:lnTo>
                      <a:pt x="5679" y="4900"/>
                    </a:lnTo>
                    <a:cubicBezTo>
                      <a:pt x="5679" y="4900"/>
                      <a:pt x="5720" y="4934"/>
                      <a:pt x="5726" y="4956"/>
                    </a:cubicBezTo>
                    <a:cubicBezTo>
                      <a:pt x="5732" y="4979"/>
                      <a:pt x="5756" y="4993"/>
                      <a:pt x="5776" y="5007"/>
                    </a:cubicBezTo>
                    <a:cubicBezTo>
                      <a:pt x="5787" y="5015"/>
                      <a:pt x="5797" y="5026"/>
                      <a:pt x="5805" y="5039"/>
                    </a:cubicBezTo>
                    <a:close/>
                    <a:moveTo>
                      <a:pt x="7725" y="817"/>
                    </a:moveTo>
                    <a:cubicBezTo>
                      <a:pt x="7899" y="656"/>
                      <a:pt x="8046" y="576"/>
                      <a:pt x="8185" y="672"/>
                    </a:cubicBezTo>
                    <a:cubicBezTo>
                      <a:pt x="8323" y="767"/>
                      <a:pt x="8282" y="1033"/>
                      <a:pt x="8269" y="1192"/>
                    </a:cubicBezTo>
                    <a:cubicBezTo>
                      <a:pt x="8257" y="1350"/>
                      <a:pt x="8172" y="1473"/>
                      <a:pt x="8112" y="1591"/>
                    </a:cubicBezTo>
                    <a:cubicBezTo>
                      <a:pt x="8052" y="1709"/>
                      <a:pt x="8041" y="1841"/>
                      <a:pt x="7913" y="1896"/>
                    </a:cubicBezTo>
                    <a:lnTo>
                      <a:pt x="7841" y="1838"/>
                    </a:lnTo>
                    <a:lnTo>
                      <a:pt x="7678" y="1838"/>
                    </a:lnTo>
                    <a:cubicBezTo>
                      <a:pt x="7678" y="1838"/>
                      <a:pt x="7660" y="1790"/>
                      <a:pt x="7663" y="1773"/>
                    </a:cubicBezTo>
                    <a:cubicBezTo>
                      <a:pt x="7666" y="1756"/>
                      <a:pt x="7663" y="1736"/>
                      <a:pt x="7646" y="1717"/>
                    </a:cubicBezTo>
                    <a:cubicBezTo>
                      <a:pt x="7628" y="1697"/>
                      <a:pt x="7574" y="1697"/>
                      <a:pt x="7574" y="1697"/>
                    </a:cubicBezTo>
                    <a:cubicBezTo>
                      <a:pt x="7574" y="1671"/>
                      <a:pt x="7554" y="1632"/>
                      <a:pt x="7539" y="1618"/>
                    </a:cubicBezTo>
                    <a:cubicBezTo>
                      <a:pt x="7524" y="1603"/>
                      <a:pt x="7512" y="1575"/>
                      <a:pt x="7506" y="1547"/>
                    </a:cubicBezTo>
                    <a:cubicBezTo>
                      <a:pt x="7500" y="1518"/>
                      <a:pt x="7479" y="1493"/>
                      <a:pt x="7459" y="1479"/>
                    </a:cubicBezTo>
                    <a:cubicBezTo>
                      <a:pt x="7438" y="1465"/>
                      <a:pt x="7408" y="1428"/>
                      <a:pt x="7399" y="1394"/>
                    </a:cubicBezTo>
                    <a:cubicBezTo>
                      <a:pt x="7391" y="1362"/>
                      <a:pt x="7354" y="1336"/>
                      <a:pt x="7313" y="1339"/>
                    </a:cubicBezTo>
                    <a:cubicBezTo>
                      <a:pt x="7335" y="1304"/>
                      <a:pt x="7358" y="1268"/>
                      <a:pt x="7383" y="1232"/>
                    </a:cubicBezTo>
                    <a:cubicBezTo>
                      <a:pt x="7386" y="1230"/>
                      <a:pt x="7390" y="1227"/>
                      <a:pt x="7393" y="1224"/>
                    </a:cubicBezTo>
                    <a:cubicBezTo>
                      <a:pt x="7399" y="1219"/>
                      <a:pt x="7403" y="1210"/>
                      <a:pt x="7405" y="1199"/>
                    </a:cubicBezTo>
                    <a:cubicBezTo>
                      <a:pt x="7512" y="1047"/>
                      <a:pt x="7635" y="900"/>
                      <a:pt x="7725" y="817"/>
                    </a:cubicBezTo>
                    <a:close/>
                    <a:moveTo>
                      <a:pt x="7913" y="1896"/>
                    </a:moveTo>
                    <a:cubicBezTo>
                      <a:pt x="7784" y="1951"/>
                      <a:pt x="7572" y="1933"/>
                      <a:pt x="7441" y="1878"/>
                    </a:cubicBezTo>
                    <a:lnTo>
                      <a:pt x="7471" y="1838"/>
                    </a:lnTo>
                    <a:lnTo>
                      <a:pt x="7575" y="1697"/>
                    </a:lnTo>
                    <a:cubicBezTo>
                      <a:pt x="7575" y="1697"/>
                      <a:pt x="7628" y="1697"/>
                      <a:pt x="7646" y="1717"/>
                    </a:cubicBezTo>
                    <a:cubicBezTo>
                      <a:pt x="7663" y="1736"/>
                      <a:pt x="7666" y="1756"/>
                      <a:pt x="7663" y="1773"/>
                    </a:cubicBezTo>
                    <a:cubicBezTo>
                      <a:pt x="7660" y="1790"/>
                      <a:pt x="7678" y="1838"/>
                      <a:pt x="7678" y="1838"/>
                    </a:cubicBezTo>
                    <a:lnTo>
                      <a:pt x="7841" y="1838"/>
                    </a:lnTo>
                    <a:lnTo>
                      <a:pt x="7913" y="1896"/>
                    </a:lnTo>
                    <a:close/>
                    <a:moveTo>
                      <a:pt x="7441" y="1878"/>
                    </a:moveTo>
                    <a:cubicBezTo>
                      <a:pt x="7310" y="1822"/>
                      <a:pt x="7136" y="1803"/>
                      <a:pt x="7193" y="1591"/>
                    </a:cubicBezTo>
                    <a:cubicBezTo>
                      <a:pt x="7212" y="1522"/>
                      <a:pt x="7256" y="1433"/>
                      <a:pt x="7313" y="1339"/>
                    </a:cubicBezTo>
                    <a:cubicBezTo>
                      <a:pt x="7354" y="1336"/>
                      <a:pt x="7391" y="1362"/>
                      <a:pt x="7399" y="1394"/>
                    </a:cubicBezTo>
                    <a:cubicBezTo>
                      <a:pt x="7408" y="1428"/>
                      <a:pt x="7438" y="1465"/>
                      <a:pt x="7459" y="1479"/>
                    </a:cubicBezTo>
                    <a:cubicBezTo>
                      <a:pt x="7479" y="1493"/>
                      <a:pt x="7500" y="1518"/>
                      <a:pt x="7506" y="1547"/>
                    </a:cubicBezTo>
                    <a:cubicBezTo>
                      <a:pt x="7512" y="1575"/>
                      <a:pt x="7524" y="1603"/>
                      <a:pt x="7539" y="1618"/>
                    </a:cubicBezTo>
                    <a:cubicBezTo>
                      <a:pt x="7554" y="1632"/>
                      <a:pt x="7574" y="1671"/>
                      <a:pt x="7574" y="1697"/>
                    </a:cubicBezTo>
                    <a:lnTo>
                      <a:pt x="7471" y="1838"/>
                    </a:lnTo>
                    <a:lnTo>
                      <a:pt x="7441" y="1878"/>
                    </a:lnTo>
                    <a:close/>
                    <a:moveTo>
                      <a:pt x="7383" y="1232"/>
                    </a:moveTo>
                    <a:cubicBezTo>
                      <a:pt x="7390" y="1221"/>
                      <a:pt x="7397" y="1210"/>
                      <a:pt x="7405" y="1199"/>
                    </a:cubicBezTo>
                    <a:cubicBezTo>
                      <a:pt x="7403" y="1210"/>
                      <a:pt x="7399" y="1219"/>
                      <a:pt x="7393" y="1224"/>
                    </a:cubicBezTo>
                    <a:cubicBezTo>
                      <a:pt x="7390" y="1227"/>
                      <a:pt x="7386" y="1230"/>
                      <a:pt x="7383" y="1232"/>
                    </a:cubicBezTo>
                    <a:close/>
                    <a:moveTo>
                      <a:pt x="9672" y="5010"/>
                    </a:moveTo>
                    <a:cubicBezTo>
                      <a:pt x="9663" y="5024"/>
                      <a:pt x="9684" y="5050"/>
                      <a:pt x="9696" y="5030"/>
                    </a:cubicBezTo>
                    <a:cubicBezTo>
                      <a:pt x="9707" y="5010"/>
                      <a:pt x="9713" y="4996"/>
                      <a:pt x="9716" y="4976"/>
                    </a:cubicBezTo>
                    <a:cubicBezTo>
                      <a:pt x="9719" y="4956"/>
                      <a:pt x="9705" y="4965"/>
                      <a:pt x="9696" y="4979"/>
                    </a:cubicBezTo>
                    <a:cubicBezTo>
                      <a:pt x="9687" y="4993"/>
                      <a:pt x="9681" y="4996"/>
                      <a:pt x="9672" y="5010"/>
                    </a:cubicBezTo>
                    <a:close/>
                    <a:moveTo>
                      <a:pt x="9446" y="4424"/>
                    </a:moveTo>
                    <a:cubicBezTo>
                      <a:pt x="9446" y="4453"/>
                      <a:pt x="9488" y="4461"/>
                      <a:pt x="9482" y="4427"/>
                    </a:cubicBezTo>
                    <a:cubicBezTo>
                      <a:pt x="9476" y="4393"/>
                      <a:pt x="9446" y="4396"/>
                      <a:pt x="9446" y="4424"/>
                    </a:cubicBezTo>
                    <a:close/>
                    <a:moveTo>
                      <a:pt x="7462" y="4295"/>
                    </a:moveTo>
                    <a:lnTo>
                      <a:pt x="7485" y="4160"/>
                    </a:lnTo>
                    <a:lnTo>
                      <a:pt x="7457" y="3995"/>
                    </a:lnTo>
                    <a:lnTo>
                      <a:pt x="7418" y="3926"/>
                    </a:lnTo>
                    <a:cubicBezTo>
                      <a:pt x="7394" y="3906"/>
                      <a:pt x="7343" y="3887"/>
                      <a:pt x="7304" y="3890"/>
                    </a:cubicBezTo>
                    <a:cubicBezTo>
                      <a:pt x="7296" y="3890"/>
                      <a:pt x="7292" y="3890"/>
                      <a:pt x="7284" y="3890"/>
                    </a:cubicBezTo>
                    <a:cubicBezTo>
                      <a:pt x="7281" y="3915"/>
                      <a:pt x="7290" y="3935"/>
                      <a:pt x="7310" y="3955"/>
                    </a:cubicBezTo>
                    <a:cubicBezTo>
                      <a:pt x="7331" y="3974"/>
                      <a:pt x="7349" y="4014"/>
                      <a:pt x="7352" y="4039"/>
                    </a:cubicBezTo>
                    <a:cubicBezTo>
                      <a:pt x="7355" y="4065"/>
                      <a:pt x="7346" y="4090"/>
                      <a:pt x="7328" y="4113"/>
                    </a:cubicBezTo>
                    <a:cubicBezTo>
                      <a:pt x="7310" y="4136"/>
                      <a:pt x="7290" y="4172"/>
                      <a:pt x="7304" y="4201"/>
                    </a:cubicBezTo>
                    <a:cubicBezTo>
                      <a:pt x="7319" y="4229"/>
                      <a:pt x="7316" y="4286"/>
                      <a:pt x="7292" y="4305"/>
                    </a:cubicBezTo>
                    <a:cubicBezTo>
                      <a:pt x="7269" y="4325"/>
                      <a:pt x="7275" y="4345"/>
                      <a:pt x="7295" y="4356"/>
                    </a:cubicBezTo>
                    <a:cubicBezTo>
                      <a:pt x="7316" y="4368"/>
                      <a:pt x="7310" y="4387"/>
                      <a:pt x="7287" y="4399"/>
                    </a:cubicBezTo>
                    <a:cubicBezTo>
                      <a:pt x="7263" y="4410"/>
                      <a:pt x="7292" y="4450"/>
                      <a:pt x="7257" y="4464"/>
                    </a:cubicBezTo>
                    <a:cubicBezTo>
                      <a:pt x="7221" y="4478"/>
                      <a:pt x="7245" y="4509"/>
                      <a:pt x="7266" y="4535"/>
                    </a:cubicBezTo>
                    <a:cubicBezTo>
                      <a:pt x="7287" y="4560"/>
                      <a:pt x="7307" y="4569"/>
                      <a:pt x="7322" y="4586"/>
                    </a:cubicBezTo>
                    <a:cubicBezTo>
                      <a:pt x="7337" y="4603"/>
                      <a:pt x="7376" y="4611"/>
                      <a:pt x="7399" y="4603"/>
                    </a:cubicBezTo>
                    <a:cubicBezTo>
                      <a:pt x="7423" y="4594"/>
                      <a:pt x="7441" y="4620"/>
                      <a:pt x="7462" y="4651"/>
                    </a:cubicBezTo>
                    <a:cubicBezTo>
                      <a:pt x="7482" y="4682"/>
                      <a:pt x="7479" y="4727"/>
                      <a:pt x="7468" y="4761"/>
                    </a:cubicBezTo>
                    <a:cubicBezTo>
                      <a:pt x="7456" y="4795"/>
                      <a:pt x="7438" y="4823"/>
                      <a:pt x="7462" y="4849"/>
                    </a:cubicBezTo>
                    <a:cubicBezTo>
                      <a:pt x="7485" y="4874"/>
                      <a:pt x="7506" y="4902"/>
                      <a:pt x="7512" y="4925"/>
                    </a:cubicBezTo>
                    <a:cubicBezTo>
                      <a:pt x="7518" y="4948"/>
                      <a:pt x="7527" y="4967"/>
                      <a:pt x="7542" y="4984"/>
                    </a:cubicBezTo>
                    <a:cubicBezTo>
                      <a:pt x="7557" y="5001"/>
                      <a:pt x="7598" y="4996"/>
                      <a:pt x="7598" y="4996"/>
                    </a:cubicBezTo>
                    <a:lnTo>
                      <a:pt x="7583" y="4942"/>
                    </a:lnTo>
                    <a:cubicBezTo>
                      <a:pt x="7583" y="4942"/>
                      <a:pt x="7601" y="4908"/>
                      <a:pt x="7628" y="4894"/>
                    </a:cubicBezTo>
                    <a:cubicBezTo>
                      <a:pt x="7654" y="4880"/>
                      <a:pt x="7681" y="4837"/>
                      <a:pt x="7678" y="4803"/>
                    </a:cubicBezTo>
                    <a:cubicBezTo>
                      <a:pt x="7675" y="4769"/>
                      <a:pt x="7669" y="4727"/>
                      <a:pt x="7681" y="4693"/>
                    </a:cubicBezTo>
                    <a:cubicBezTo>
                      <a:pt x="7693" y="4659"/>
                      <a:pt x="7693" y="4613"/>
                      <a:pt x="7666" y="4586"/>
                    </a:cubicBezTo>
                    <a:cubicBezTo>
                      <a:pt x="7631" y="4549"/>
                      <a:pt x="7488" y="4407"/>
                      <a:pt x="7488" y="4407"/>
                    </a:cubicBezTo>
                    <a:lnTo>
                      <a:pt x="7462" y="4295"/>
                    </a:lnTo>
                    <a:close/>
                    <a:moveTo>
                      <a:pt x="7417" y="3926"/>
                    </a:moveTo>
                    <a:cubicBezTo>
                      <a:pt x="7393" y="3906"/>
                      <a:pt x="7343" y="3887"/>
                      <a:pt x="7304" y="3890"/>
                    </a:cubicBezTo>
                    <a:cubicBezTo>
                      <a:pt x="7266" y="3892"/>
                      <a:pt x="7224" y="3878"/>
                      <a:pt x="7206" y="3867"/>
                    </a:cubicBezTo>
                    <a:cubicBezTo>
                      <a:pt x="7189" y="3856"/>
                      <a:pt x="7156" y="3844"/>
                      <a:pt x="7132" y="3847"/>
                    </a:cubicBezTo>
                    <a:cubicBezTo>
                      <a:pt x="7109" y="3850"/>
                      <a:pt x="7082" y="3833"/>
                      <a:pt x="7070" y="3813"/>
                    </a:cubicBezTo>
                    <a:cubicBezTo>
                      <a:pt x="7058" y="3793"/>
                      <a:pt x="7008" y="3748"/>
                      <a:pt x="6975" y="3740"/>
                    </a:cubicBezTo>
                    <a:lnTo>
                      <a:pt x="6936" y="3677"/>
                    </a:lnTo>
                    <a:lnTo>
                      <a:pt x="6865" y="3524"/>
                    </a:lnTo>
                    <a:lnTo>
                      <a:pt x="6785" y="3403"/>
                    </a:lnTo>
                    <a:lnTo>
                      <a:pt x="6779" y="3141"/>
                    </a:lnTo>
                    <a:cubicBezTo>
                      <a:pt x="6806" y="3141"/>
                      <a:pt x="6844" y="3127"/>
                      <a:pt x="6850" y="3104"/>
                    </a:cubicBezTo>
                    <a:cubicBezTo>
                      <a:pt x="6856" y="3082"/>
                      <a:pt x="6862" y="3063"/>
                      <a:pt x="6883" y="3052"/>
                    </a:cubicBezTo>
                    <a:cubicBezTo>
                      <a:pt x="6904" y="3041"/>
                      <a:pt x="6916" y="3018"/>
                      <a:pt x="6925" y="2993"/>
                    </a:cubicBezTo>
                    <a:cubicBezTo>
                      <a:pt x="6934" y="2967"/>
                      <a:pt x="6911" y="2931"/>
                      <a:pt x="6893" y="2905"/>
                    </a:cubicBezTo>
                    <a:cubicBezTo>
                      <a:pt x="6879" y="2886"/>
                      <a:pt x="6883" y="2854"/>
                      <a:pt x="6895" y="2840"/>
                    </a:cubicBezTo>
                    <a:cubicBezTo>
                      <a:pt x="6907" y="2826"/>
                      <a:pt x="6916" y="2806"/>
                      <a:pt x="6936" y="2797"/>
                    </a:cubicBezTo>
                    <a:cubicBezTo>
                      <a:pt x="6957" y="2789"/>
                      <a:pt x="6975" y="2752"/>
                      <a:pt x="6960" y="2729"/>
                    </a:cubicBezTo>
                    <a:cubicBezTo>
                      <a:pt x="6945" y="2707"/>
                      <a:pt x="6928" y="2687"/>
                      <a:pt x="6928" y="2662"/>
                    </a:cubicBezTo>
                    <a:cubicBezTo>
                      <a:pt x="6928" y="2636"/>
                      <a:pt x="6935" y="2633"/>
                      <a:pt x="6954" y="2633"/>
                    </a:cubicBezTo>
                    <a:lnTo>
                      <a:pt x="7126" y="2633"/>
                    </a:lnTo>
                    <a:lnTo>
                      <a:pt x="7352" y="2577"/>
                    </a:lnTo>
                    <a:lnTo>
                      <a:pt x="7954" y="2925"/>
                    </a:lnTo>
                    <a:lnTo>
                      <a:pt x="7954" y="3044"/>
                    </a:lnTo>
                    <a:lnTo>
                      <a:pt x="8174" y="3168"/>
                    </a:lnTo>
                    <a:cubicBezTo>
                      <a:pt x="8167" y="3178"/>
                      <a:pt x="8162" y="3189"/>
                      <a:pt x="8162" y="3202"/>
                    </a:cubicBezTo>
                    <a:cubicBezTo>
                      <a:pt x="8162" y="3230"/>
                      <a:pt x="8132" y="3290"/>
                      <a:pt x="8120" y="3312"/>
                    </a:cubicBezTo>
                    <a:cubicBezTo>
                      <a:pt x="8108" y="3335"/>
                      <a:pt x="8105" y="3372"/>
                      <a:pt x="8126" y="3397"/>
                    </a:cubicBezTo>
                    <a:cubicBezTo>
                      <a:pt x="8147" y="3423"/>
                      <a:pt x="8177" y="3445"/>
                      <a:pt x="8188" y="3465"/>
                    </a:cubicBezTo>
                    <a:cubicBezTo>
                      <a:pt x="8200" y="3485"/>
                      <a:pt x="8212" y="3522"/>
                      <a:pt x="8197" y="3547"/>
                    </a:cubicBezTo>
                    <a:cubicBezTo>
                      <a:pt x="8183" y="3573"/>
                      <a:pt x="8183" y="3604"/>
                      <a:pt x="8194" y="3618"/>
                    </a:cubicBezTo>
                    <a:cubicBezTo>
                      <a:pt x="8206" y="3632"/>
                      <a:pt x="8209" y="3657"/>
                      <a:pt x="8191" y="3677"/>
                    </a:cubicBezTo>
                    <a:cubicBezTo>
                      <a:pt x="8174" y="3697"/>
                      <a:pt x="8171" y="3717"/>
                      <a:pt x="8180" y="3740"/>
                    </a:cubicBezTo>
                    <a:cubicBezTo>
                      <a:pt x="8188" y="3762"/>
                      <a:pt x="8203" y="3782"/>
                      <a:pt x="8215" y="3793"/>
                    </a:cubicBezTo>
                    <a:cubicBezTo>
                      <a:pt x="8227" y="3805"/>
                      <a:pt x="8245" y="3824"/>
                      <a:pt x="8242" y="3841"/>
                    </a:cubicBezTo>
                    <a:cubicBezTo>
                      <a:pt x="8239" y="3858"/>
                      <a:pt x="8266" y="3892"/>
                      <a:pt x="8263" y="3921"/>
                    </a:cubicBezTo>
                    <a:cubicBezTo>
                      <a:pt x="8260" y="3949"/>
                      <a:pt x="8277" y="3983"/>
                      <a:pt x="8304" y="4000"/>
                    </a:cubicBezTo>
                    <a:cubicBezTo>
                      <a:pt x="8323" y="4012"/>
                      <a:pt x="8343" y="4030"/>
                      <a:pt x="8350" y="4050"/>
                    </a:cubicBezTo>
                    <a:cubicBezTo>
                      <a:pt x="8309" y="4096"/>
                      <a:pt x="8233" y="4124"/>
                      <a:pt x="8185" y="4113"/>
                    </a:cubicBezTo>
                    <a:cubicBezTo>
                      <a:pt x="8158" y="4107"/>
                      <a:pt x="8120" y="4107"/>
                      <a:pt x="8105" y="4124"/>
                    </a:cubicBezTo>
                    <a:cubicBezTo>
                      <a:pt x="8091" y="4141"/>
                      <a:pt x="8064" y="4147"/>
                      <a:pt x="8040" y="4138"/>
                    </a:cubicBezTo>
                    <a:cubicBezTo>
                      <a:pt x="8016" y="4130"/>
                      <a:pt x="7981" y="4141"/>
                      <a:pt x="7960" y="4155"/>
                    </a:cubicBezTo>
                    <a:cubicBezTo>
                      <a:pt x="7939" y="4170"/>
                      <a:pt x="7907" y="4187"/>
                      <a:pt x="7886" y="4175"/>
                    </a:cubicBezTo>
                    <a:cubicBezTo>
                      <a:pt x="7865" y="4164"/>
                      <a:pt x="7832" y="4167"/>
                      <a:pt x="7806" y="4178"/>
                    </a:cubicBezTo>
                    <a:cubicBezTo>
                      <a:pt x="7779" y="4189"/>
                      <a:pt x="7755" y="4187"/>
                      <a:pt x="7729" y="4167"/>
                    </a:cubicBezTo>
                    <a:cubicBezTo>
                      <a:pt x="7702" y="4147"/>
                      <a:pt x="7663" y="4144"/>
                      <a:pt x="7634" y="4158"/>
                    </a:cubicBezTo>
                    <a:cubicBezTo>
                      <a:pt x="7604" y="4172"/>
                      <a:pt x="7577" y="4187"/>
                      <a:pt x="7530" y="4181"/>
                    </a:cubicBezTo>
                    <a:lnTo>
                      <a:pt x="7485" y="4160"/>
                    </a:lnTo>
                    <a:lnTo>
                      <a:pt x="7457" y="3995"/>
                    </a:lnTo>
                    <a:lnTo>
                      <a:pt x="7417" y="3926"/>
                    </a:lnTo>
                    <a:close/>
                    <a:moveTo>
                      <a:pt x="6503" y="7126"/>
                    </a:moveTo>
                    <a:cubicBezTo>
                      <a:pt x="6524" y="7140"/>
                      <a:pt x="6577" y="7143"/>
                      <a:pt x="6592" y="7109"/>
                    </a:cubicBezTo>
                    <a:cubicBezTo>
                      <a:pt x="6607" y="7075"/>
                      <a:pt x="6625" y="7058"/>
                      <a:pt x="6667" y="7044"/>
                    </a:cubicBezTo>
                    <a:cubicBezTo>
                      <a:pt x="6708" y="7030"/>
                      <a:pt x="6756" y="7005"/>
                      <a:pt x="6747" y="6959"/>
                    </a:cubicBezTo>
                    <a:cubicBezTo>
                      <a:pt x="6738" y="6914"/>
                      <a:pt x="6744" y="6886"/>
                      <a:pt x="6714" y="6869"/>
                    </a:cubicBezTo>
                    <a:cubicBezTo>
                      <a:pt x="6684" y="6852"/>
                      <a:pt x="6667" y="6846"/>
                      <a:pt x="6649" y="6829"/>
                    </a:cubicBezTo>
                    <a:cubicBezTo>
                      <a:pt x="6631" y="6812"/>
                      <a:pt x="6570" y="6812"/>
                      <a:pt x="6551" y="6849"/>
                    </a:cubicBezTo>
                    <a:cubicBezTo>
                      <a:pt x="6536" y="6877"/>
                      <a:pt x="6497" y="6911"/>
                      <a:pt x="6477" y="6937"/>
                    </a:cubicBezTo>
                    <a:cubicBezTo>
                      <a:pt x="6456" y="6962"/>
                      <a:pt x="6411" y="6999"/>
                      <a:pt x="6426" y="7027"/>
                    </a:cubicBezTo>
                    <a:cubicBezTo>
                      <a:pt x="6441" y="7056"/>
                      <a:pt x="6483" y="7112"/>
                      <a:pt x="6503" y="7126"/>
                    </a:cubicBezTo>
                    <a:close/>
                    <a:moveTo>
                      <a:pt x="7135" y="6529"/>
                    </a:moveTo>
                    <a:cubicBezTo>
                      <a:pt x="7132" y="6560"/>
                      <a:pt x="7132" y="6603"/>
                      <a:pt x="7079" y="6600"/>
                    </a:cubicBezTo>
                    <a:cubicBezTo>
                      <a:pt x="7025" y="6597"/>
                      <a:pt x="6987" y="6583"/>
                      <a:pt x="6972" y="6555"/>
                    </a:cubicBezTo>
                    <a:cubicBezTo>
                      <a:pt x="6957" y="6527"/>
                      <a:pt x="6939" y="6484"/>
                      <a:pt x="6957" y="6459"/>
                    </a:cubicBezTo>
                    <a:cubicBezTo>
                      <a:pt x="6975" y="6433"/>
                      <a:pt x="6990" y="6413"/>
                      <a:pt x="7002" y="6388"/>
                    </a:cubicBezTo>
                    <a:cubicBezTo>
                      <a:pt x="7014" y="6362"/>
                      <a:pt x="7037" y="6362"/>
                      <a:pt x="7064" y="6377"/>
                    </a:cubicBezTo>
                    <a:cubicBezTo>
                      <a:pt x="7091" y="6391"/>
                      <a:pt x="7141" y="6388"/>
                      <a:pt x="7135" y="6422"/>
                    </a:cubicBezTo>
                    <a:cubicBezTo>
                      <a:pt x="7129" y="6456"/>
                      <a:pt x="7138" y="6498"/>
                      <a:pt x="7135" y="6529"/>
                    </a:cubicBezTo>
                    <a:close/>
                    <a:moveTo>
                      <a:pt x="6503" y="7126"/>
                    </a:moveTo>
                    <a:cubicBezTo>
                      <a:pt x="6524" y="7140"/>
                      <a:pt x="6577" y="7143"/>
                      <a:pt x="6592" y="7109"/>
                    </a:cubicBezTo>
                    <a:cubicBezTo>
                      <a:pt x="6607" y="7075"/>
                      <a:pt x="6625" y="7058"/>
                      <a:pt x="6667" y="7044"/>
                    </a:cubicBezTo>
                    <a:cubicBezTo>
                      <a:pt x="6708" y="7030"/>
                      <a:pt x="6756" y="7005"/>
                      <a:pt x="6747" y="6959"/>
                    </a:cubicBezTo>
                    <a:cubicBezTo>
                      <a:pt x="6738" y="6914"/>
                      <a:pt x="6744" y="6886"/>
                      <a:pt x="6714" y="6869"/>
                    </a:cubicBezTo>
                    <a:cubicBezTo>
                      <a:pt x="6684" y="6852"/>
                      <a:pt x="6667" y="6846"/>
                      <a:pt x="6649" y="6829"/>
                    </a:cubicBezTo>
                    <a:cubicBezTo>
                      <a:pt x="6631" y="6812"/>
                      <a:pt x="6570" y="6812"/>
                      <a:pt x="6551" y="6849"/>
                    </a:cubicBezTo>
                    <a:cubicBezTo>
                      <a:pt x="6536" y="6877"/>
                      <a:pt x="6497" y="6911"/>
                      <a:pt x="6477" y="6937"/>
                    </a:cubicBezTo>
                    <a:cubicBezTo>
                      <a:pt x="6456" y="6962"/>
                      <a:pt x="6411" y="6999"/>
                      <a:pt x="6426" y="7027"/>
                    </a:cubicBezTo>
                    <a:cubicBezTo>
                      <a:pt x="6441" y="7056"/>
                      <a:pt x="6483" y="7112"/>
                      <a:pt x="6503" y="7126"/>
                    </a:cubicBezTo>
                    <a:close/>
                    <a:moveTo>
                      <a:pt x="8239" y="3196"/>
                    </a:moveTo>
                    <a:cubicBezTo>
                      <a:pt x="8242" y="3176"/>
                      <a:pt x="8277" y="3182"/>
                      <a:pt x="8269" y="3199"/>
                    </a:cubicBezTo>
                    <a:cubicBezTo>
                      <a:pt x="8260" y="3216"/>
                      <a:pt x="8280" y="3233"/>
                      <a:pt x="8263" y="3250"/>
                    </a:cubicBezTo>
                    <a:cubicBezTo>
                      <a:pt x="8245" y="3267"/>
                      <a:pt x="8230" y="3256"/>
                      <a:pt x="8236" y="3242"/>
                    </a:cubicBezTo>
                    <a:cubicBezTo>
                      <a:pt x="8242" y="3227"/>
                      <a:pt x="8236" y="3216"/>
                      <a:pt x="8239" y="3196"/>
                    </a:cubicBezTo>
                    <a:close/>
                    <a:moveTo>
                      <a:pt x="8177" y="3329"/>
                    </a:moveTo>
                    <a:cubicBezTo>
                      <a:pt x="8180" y="3301"/>
                      <a:pt x="8191" y="3309"/>
                      <a:pt x="8200" y="3324"/>
                    </a:cubicBezTo>
                    <a:cubicBezTo>
                      <a:pt x="8209" y="3338"/>
                      <a:pt x="8236" y="3355"/>
                      <a:pt x="8230" y="3386"/>
                    </a:cubicBezTo>
                    <a:cubicBezTo>
                      <a:pt x="8224" y="3417"/>
                      <a:pt x="8221" y="3414"/>
                      <a:pt x="8203" y="3400"/>
                    </a:cubicBezTo>
                    <a:cubicBezTo>
                      <a:pt x="8185" y="3386"/>
                      <a:pt x="8174" y="3358"/>
                      <a:pt x="8177" y="3329"/>
                    </a:cubicBezTo>
                    <a:close/>
                    <a:moveTo>
                      <a:pt x="4238" y="3209"/>
                    </a:moveTo>
                    <a:cubicBezTo>
                      <a:pt x="4239" y="3209"/>
                      <a:pt x="4239" y="3210"/>
                      <a:pt x="4240" y="3210"/>
                    </a:cubicBezTo>
                    <a:cubicBezTo>
                      <a:pt x="4257" y="3225"/>
                      <a:pt x="4260" y="3239"/>
                      <a:pt x="4263" y="3259"/>
                    </a:cubicBezTo>
                    <a:cubicBezTo>
                      <a:pt x="4264" y="3262"/>
                      <a:pt x="4264" y="3265"/>
                      <a:pt x="4265" y="3269"/>
                    </a:cubicBezTo>
                    <a:lnTo>
                      <a:pt x="4320" y="3270"/>
                    </a:lnTo>
                    <a:lnTo>
                      <a:pt x="4320" y="3208"/>
                    </a:lnTo>
                    <a:lnTo>
                      <a:pt x="4384" y="3147"/>
                    </a:lnTo>
                    <a:lnTo>
                      <a:pt x="4343" y="3109"/>
                    </a:lnTo>
                    <a:lnTo>
                      <a:pt x="4238" y="3209"/>
                    </a:lnTo>
                    <a:close/>
                    <a:moveTo>
                      <a:pt x="8239" y="3626"/>
                    </a:moveTo>
                    <a:cubicBezTo>
                      <a:pt x="8227" y="3649"/>
                      <a:pt x="8248" y="3677"/>
                      <a:pt x="8263" y="3643"/>
                    </a:cubicBezTo>
                    <a:cubicBezTo>
                      <a:pt x="8277" y="3609"/>
                      <a:pt x="8251" y="3604"/>
                      <a:pt x="8239" y="3626"/>
                    </a:cubicBezTo>
                    <a:close/>
                    <a:moveTo>
                      <a:pt x="328" y="870"/>
                    </a:moveTo>
                    <a:cubicBezTo>
                      <a:pt x="321" y="860"/>
                      <a:pt x="320" y="846"/>
                      <a:pt x="335" y="839"/>
                    </a:cubicBezTo>
                    <a:cubicBezTo>
                      <a:pt x="362" y="828"/>
                      <a:pt x="368" y="817"/>
                      <a:pt x="350" y="817"/>
                    </a:cubicBezTo>
                    <a:cubicBezTo>
                      <a:pt x="332" y="817"/>
                      <a:pt x="320" y="817"/>
                      <a:pt x="303" y="825"/>
                    </a:cubicBezTo>
                    <a:cubicBezTo>
                      <a:pt x="285" y="834"/>
                      <a:pt x="261" y="797"/>
                      <a:pt x="279" y="783"/>
                    </a:cubicBezTo>
                    <a:cubicBezTo>
                      <a:pt x="297" y="769"/>
                      <a:pt x="273" y="749"/>
                      <a:pt x="285" y="732"/>
                    </a:cubicBezTo>
                    <a:cubicBezTo>
                      <a:pt x="297" y="715"/>
                      <a:pt x="294" y="704"/>
                      <a:pt x="261" y="721"/>
                    </a:cubicBezTo>
                    <a:cubicBezTo>
                      <a:pt x="229" y="738"/>
                      <a:pt x="231" y="732"/>
                      <a:pt x="217" y="723"/>
                    </a:cubicBezTo>
                    <a:cubicBezTo>
                      <a:pt x="202" y="715"/>
                      <a:pt x="178" y="709"/>
                      <a:pt x="151" y="721"/>
                    </a:cubicBezTo>
                    <a:cubicBezTo>
                      <a:pt x="125" y="732"/>
                      <a:pt x="131" y="684"/>
                      <a:pt x="148" y="667"/>
                    </a:cubicBezTo>
                    <a:cubicBezTo>
                      <a:pt x="159" y="657"/>
                      <a:pt x="164" y="648"/>
                      <a:pt x="159" y="644"/>
                    </a:cubicBezTo>
                    <a:lnTo>
                      <a:pt x="267" y="644"/>
                    </a:lnTo>
                    <a:lnTo>
                      <a:pt x="329" y="607"/>
                    </a:lnTo>
                    <a:lnTo>
                      <a:pt x="564" y="607"/>
                    </a:lnTo>
                    <a:cubicBezTo>
                      <a:pt x="567" y="627"/>
                      <a:pt x="552" y="658"/>
                      <a:pt x="531" y="661"/>
                    </a:cubicBezTo>
                    <a:cubicBezTo>
                      <a:pt x="510" y="664"/>
                      <a:pt x="501" y="701"/>
                      <a:pt x="534" y="712"/>
                    </a:cubicBezTo>
                    <a:cubicBezTo>
                      <a:pt x="567" y="723"/>
                      <a:pt x="552" y="769"/>
                      <a:pt x="516" y="772"/>
                    </a:cubicBezTo>
                    <a:cubicBezTo>
                      <a:pt x="481" y="774"/>
                      <a:pt x="451" y="800"/>
                      <a:pt x="427" y="817"/>
                    </a:cubicBezTo>
                    <a:cubicBezTo>
                      <a:pt x="404" y="834"/>
                      <a:pt x="373" y="858"/>
                      <a:pt x="328" y="870"/>
                    </a:cubicBezTo>
                    <a:close/>
                    <a:moveTo>
                      <a:pt x="627" y="1134"/>
                    </a:moveTo>
                    <a:cubicBezTo>
                      <a:pt x="653" y="1122"/>
                      <a:pt x="676" y="1105"/>
                      <a:pt x="688" y="1080"/>
                    </a:cubicBezTo>
                    <a:cubicBezTo>
                      <a:pt x="700" y="1054"/>
                      <a:pt x="682" y="1004"/>
                      <a:pt x="721" y="1004"/>
                    </a:cubicBezTo>
                    <a:cubicBezTo>
                      <a:pt x="760" y="1004"/>
                      <a:pt x="786" y="1009"/>
                      <a:pt x="804" y="998"/>
                    </a:cubicBezTo>
                    <a:cubicBezTo>
                      <a:pt x="822" y="987"/>
                      <a:pt x="831" y="984"/>
                      <a:pt x="852" y="984"/>
                    </a:cubicBezTo>
                    <a:cubicBezTo>
                      <a:pt x="872" y="984"/>
                      <a:pt x="905" y="984"/>
                      <a:pt x="920" y="1020"/>
                    </a:cubicBezTo>
                    <a:cubicBezTo>
                      <a:pt x="935" y="1057"/>
                      <a:pt x="949" y="1088"/>
                      <a:pt x="952" y="1114"/>
                    </a:cubicBezTo>
                    <a:cubicBezTo>
                      <a:pt x="955" y="1139"/>
                      <a:pt x="979" y="1176"/>
                      <a:pt x="952" y="1204"/>
                    </a:cubicBezTo>
                    <a:cubicBezTo>
                      <a:pt x="926" y="1233"/>
                      <a:pt x="964" y="1264"/>
                      <a:pt x="988" y="1236"/>
                    </a:cubicBezTo>
                    <a:cubicBezTo>
                      <a:pt x="1012" y="1207"/>
                      <a:pt x="1050" y="1210"/>
                      <a:pt x="1074" y="1224"/>
                    </a:cubicBezTo>
                    <a:cubicBezTo>
                      <a:pt x="1098" y="1238"/>
                      <a:pt x="1142" y="1264"/>
                      <a:pt x="1139" y="1301"/>
                    </a:cubicBezTo>
                    <a:cubicBezTo>
                      <a:pt x="1136" y="1337"/>
                      <a:pt x="1133" y="1360"/>
                      <a:pt x="1160" y="1374"/>
                    </a:cubicBezTo>
                    <a:cubicBezTo>
                      <a:pt x="1187" y="1388"/>
                      <a:pt x="1199" y="1388"/>
                      <a:pt x="1222" y="1377"/>
                    </a:cubicBezTo>
                    <a:cubicBezTo>
                      <a:pt x="1241" y="1368"/>
                      <a:pt x="1262" y="1352"/>
                      <a:pt x="1277" y="1374"/>
                    </a:cubicBezTo>
                    <a:cubicBezTo>
                      <a:pt x="1307" y="1366"/>
                      <a:pt x="1314" y="1332"/>
                      <a:pt x="1323" y="1309"/>
                    </a:cubicBezTo>
                    <a:cubicBezTo>
                      <a:pt x="1332" y="1286"/>
                      <a:pt x="1297" y="1224"/>
                      <a:pt x="1347" y="1227"/>
                    </a:cubicBezTo>
                    <a:cubicBezTo>
                      <a:pt x="1397" y="1230"/>
                      <a:pt x="1389" y="1173"/>
                      <a:pt x="1380" y="1153"/>
                    </a:cubicBezTo>
                    <a:cubicBezTo>
                      <a:pt x="1371" y="1134"/>
                      <a:pt x="1338" y="1091"/>
                      <a:pt x="1332" y="1063"/>
                    </a:cubicBezTo>
                    <a:cubicBezTo>
                      <a:pt x="1326" y="1035"/>
                      <a:pt x="1308" y="975"/>
                      <a:pt x="1344" y="961"/>
                    </a:cubicBezTo>
                    <a:cubicBezTo>
                      <a:pt x="1359" y="955"/>
                      <a:pt x="1380" y="950"/>
                      <a:pt x="1393" y="947"/>
                    </a:cubicBezTo>
                    <a:cubicBezTo>
                      <a:pt x="1363" y="933"/>
                      <a:pt x="1338" y="916"/>
                      <a:pt x="1332" y="888"/>
                    </a:cubicBezTo>
                    <a:cubicBezTo>
                      <a:pt x="1326" y="859"/>
                      <a:pt x="1305" y="845"/>
                      <a:pt x="1279" y="862"/>
                    </a:cubicBezTo>
                    <a:cubicBezTo>
                      <a:pt x="1252" y="879"/>
                      <a:pt x="1237" y="842"/>
                      <a:pt x="1267" y="822"/>
                    </a:cubicBezTo>
                    <a:cubicBezTo>
                      <a:pt x="1297" y="803"/>
                      <a:pt x="1311" y="769"/>
                      <a:pt x="1291" y="755"/>
                    </a:cubicBezTo>
                    <a:cubicBezTo>
                      <a:pt x="1270" y="740"/>
                      <a:pt x="1237" y="709"/>
                      <a:pt x="1228" y="664"/>
                    </a:cubicBezTo>
                    <a:cubicBezTo>
                      <a:pt x="1219" y="619"/>
                      <a:pt x="1166" y="616"/>
                      <a:pt x="1160" y="641"/>
                    </a:cubicBezTo>
                    <a:cubicBezTo>
                      <a:pt x="1154" y="667"/>
                      <a:pt x="1136" y="670"/>
                      <a:pt x="1113" y="684"/>
                    </a:cubicBezTo>
                    <a:cubicBezTo>
                      <a:pt x="1089" y="698"/>
                      <a:pt x="1074" y="692"/>
                      <a:pt x="1056" y="670"/>
                    </a:cubicBezTo>
                    <a:cubicBezTo>
                      <a:pt x="1038" y="647"/>
                      <a:pt x="1018" y="650"/>
                      <a:pt x="1000" y="684"/>
                    </a:cubicBezTo>
                    <a:cubicBezTo>
                      <a:pt x="982" y="718"/>
                      <a:pt x="958" y="723"/>
                      <a:pt x="955" y="698"/>
                    </a:cubicBezTo>
                    <a:cubicBezTo>
                      <a:pt x="952" y="672"/>
                      <a:pt x="926" y="661"/>
                      <a:pt x="911" y="684"/>
                    </a:cubicBezTo>
                    <a:cubicBezTo>
                      <a:pt x="898" y="704"/>
                      <a:pt x="856" y="688"/>
                      <a:pt x="856" y="654"/>
                    </a:cubicBezTo>
                    <a:cubicBezTo>
                      <a:pt x="804" y="671"/>
                      <a:pt x="727" y="658"/>
                      <a:pt x="700" y="650"/>
                    </a:cubicBezTo>
                    <a:cubicBezTo>
                      <a:pt x="674" y="641"/>
                      <a:pt x="617" y="607"/>
                      <a:pt x="617" y="607"/>
                    </a:cubicBezTo>
                    <a:lnTo>
                      <a:pt x="564" y="607"/>
                    </a:lnTo>
                    <a:cubicBezTo>
                      <a:pt x="567" y="627"/>
                      <a:pt x="552" y="658"/>
                      <a:pt x="531" y="661"/>
                    </a:cubicBezTo>
                    <a:cubicBezTo>
                      <a:pt x="510" y="664"/>
                      <a:pt x="501" y="701"/>
                      <a:pt x="534" y="712"/>
                    </a:cubicBezTo>
                    <a:cubicBezTo>
                      <a:pt x="567" y="723"/>
                      <a:pt x="552" y="769"/>
                      <a:pt x="516" y="772"/>
                    </a:cubicBezTo>
                    <a:cubicBezTo>
                      <a:pt x="481" y="774"/>
                      <a:pt x="451" y="800"/>
                      <a:pt x="427" y="817"/>
                    </a:cubicBezTo>
                    <a:cubicBezTo>
                      <a:pt x="404" y="834"/>
                      <a:pt x="372" y="858"/>
                      <a:pt x="328" y="870"/>
                    </a:cubicBezTo>
                    <a:cubicBezTo>
                      <a:pt x="333" y="877"/>
                      <a:pt x="343" y="883"/>
                      <a:pt x="353" y="882"/>
                    </a:cubicBezTo>
                    <a:cubicBezTo>
                      <a:pt x="377" y="879"/>
                      <a:pt x="389" y="885"/>
                      <a:pt x="401" y="910"/>
                    </a:cubicBezTo>
                    <a:cubicBezTo>
                      <a:pt x="412" y="936"/>
                      <a:pt x="436" y="978"/>
                      <a:pt x="466" y="987"/>
                    </a:cubicBezTo>
                    <a:cubicBezTo>
                      <a:pt x="496" y="995"/>
                      <a:pt x="507" y="1006"/>
                      <a:pt x="525" y="1018"/>
                    </a:cubicBezTo>
                    <a:cubicBezTo>
                      <a:pt x="543" y="1029"/>
                      <a:pt x="564" y="1046"/>
                      <a:pt x="573" y="1069"/>
                    </a:cubicBezTo>
                    <a:cubicBezTo>
                      <a:pt x="582" y="1094"/>
                      <a:pt x="606" y="1122"/>
                      <a:pt x="627" y="1134"/>
                    </a:cubicBezTo>
                    <a:close/>
                    <a:moveTo>
                      <a:pt x="855" y="1479"/>
                    </a:moveTo>
                    <a:cubicBezTo>
                      <a:pt x="844" y="1470"/>
                      <a:pt x="834" y="1461"/>
                      <a:pt x="828" y="1453"/>
                    </a:cubicBezTo>
                    <a:cubicBezTo>
                      <a:pt x="810" y="1431"/>
                      <a:pt x="795" y="1417"/>
                      <a:pt x="774" y="1408"/>
                    </a:cubicBezTo>
                    <a:cubicBezTo>
                      <a:pt x="754" y="1400"/>
                      <a:pt x="745" y="1385"/>
                      <a:pt x="736" y="1371"/>
                    </a:cubicBezTo>
                    <a:cubicBezTo>
                      <a:pt x="727" y="1357"/>
                      <a:pt x="709" y="1346"/>
                      <a:pt x="688" y="1340"/>
                    </a:cubicBezTo>
                    <a:cubicBezTo>
                      <a:pt x="668" y="1335"/>
                      <a:pt x="653" y="1323"/>
                      <a:pt x="668" y="1312"/>
                    </a:cubicBezTo>
                    <a:cubicBezTo>
                      <a:pt x="682" y="1301"/>
                      <a:pt x="668" y="1286"/>
                      <a:pt x="644" y="1278"/>
                    </a:cubicBezTo>
                    <a:cubicBezTo>
                      <a:pt x="620" y="1269"/>
                      <a:pt x="602" y="1227"/>
                      <a:pt x="614" y="1204"/>
                    </a:cubicBezTo>
                    <a:cubicBezTo>
                      <a:pt x="626" y="1182"/>
                      <a:pt x="635" y="1148"/>
                      <a:pt x="614" y="1136"/>
                    </a:cubicBezTo>
                    <a:cubicBezTo>
                      <a:pt x="641" y="1125"/>
                      <a:pt x="676" y="1105"/>
                      <a:pt x="688" y="1080"/>
                    </a:cubicBezTo>
                    <a:cubicBezTo>
                      <a:pt x="700" y="1054"/>
                      <a:pt x="682" y="1004"/>
                      <a:pt x="721" y="1004"/>
                    </a:cubicBezTo>
                    <a:cubicBezTo>
                      <a:pt x="760" y="1004"/>
                      <a:pt x="786" y="1009"/>
                      <a:pt x="804" y="998"/>
                    </a:cubicBezTo>
                    <a:cubicBezTo>
                      <a:pt x="822" y="987"/>
                      <a:pt x="831" y="984"/>
                      <a:pt x="852" y="984"/>
                    </a:cubicBezTo>
                    <a:cubicBezTo>
                      <a:pt x="872" y="984"/>
                      <a:pt x="905" y="984"/>
                      <a:pt x="920" y="1020"/>
                    </a:cubicBezTo>
                    <a:cubicBezTo>
                      <a:pt x="935" y="1057"/>
                      <a:pt x="949" y="1088"/>
                      <a:pt x="952" y="1114"/>
                    </a:cubicBezTo>
                    <a:cubicBezTo>
                      <a:pt x="955" y="1139"/>
                      <a:pt x="979" y="1176"/>
                      <a:pt x="952" y="1204"/>
                    </a:cubicBezTo>
                    <a:cubicBezTo>
                      <a:pt x="926" y="1233"/>
                      <a:pt x="964" y="1264"/>
                      <a:pt x="988" y="1236"/>
                    </a:cubicBezTo>
                    <a:cubicBezTo>
                      <a:pt x="994" y="1228"/>
                      <a:pt x="1001" y="1223"/>
                      <a:pt x="1009" y="1219"/>
                    </a:cubicBezTo>
                    <a:cubicBezTo>
                      <a:pt x="1021" y="1284"/>
                      <a:pt x="955" y="1337"/>
                      <a:pt x="932" y="1346"/>
                    </a:cubicBezTo>
                    <a:cubicBezTo>
                      <a:pt x="908" y="1354"/>
                      <a:pt x="899" y="1377"/>
                      <a:pt x="896" y="1400"/>
                    </a:cubicBezTo>
                    <a:cubicBezTo>
                      <a:pt x="893" y="1422"/>
                      <a:pt x="879" y="1448"/>
                      <a:pt x="855" y="1479"/>
                    </a:cubicBezTo>
                    <a:close/>
                    <a:moveTo>
                      <a:pt x="1010" y="1219"/>
                    </a:moveTo>
                    <a:cubicBezTo>
                      <a:pt x="1032" y="1210"/>
                      <a:pt x="1057" y="1214"/>
                      <a:pt x="1074" y="1224"/>
                    </a:cubicBezTo>
                    <a:cubicBezTo>
                      <a:pt x="1098" y="1238"/>
                      <a:pt x="1142" y="1264"/>
                      <a:pt x="1139" y="1301"/>
                    </a:cubicBezTo>
                    <a:cubicBezTo>
                      <a:pt x="1136" y="1337"/>
                      <a:pt x="1133" y="1360"/>
                      <a:pt x="1160" y="1374"/>
                    </a:cubicBezTo>
                    <a:cubicBezTo>
                      <a:pt x="1187" y="1388"/>
                      <a:pt x="1199" y="1388"/>
                      <a:pt x="1222" y="1377"/>
                    </a:cubicBezTo>
                    <a:cubicBezTo>
                      <a:pt x="1246" y="1366"/>
                      <a:pt x="1267" y="1344"/>
                      <a:pt x="1285" y="1400"/>
                    </a:cubicBezTo>
                    <a:cubicBezTo>
                      <a:pt x="1294" y="1428"/>
                      <a:pt x="1302" y="1462"/>
                      <a:pt x="1285" y="1482"/>
                    </a:cubicBezTo>
                    <a:cubicBezTo>
                      <a:pt x="1268" y="1500"/>
                      <a:pt x="1288" y="1550"/>
                      <a:pt x="1323" y="1555"/>
                    </a:cubicBezTo>
                    <a:cubicBezTo>
                      <a:pt x="1359" y="1561"/>
                      <a:pt x="1394" y="1567"/>
                      <a:pt x="1409" y="1589"/>
                    </a:cubicBezTo>
                    <a:cubicBezTo>
                      <a:pt x="1424" y="1612"/>
                      <a:pt x="1463" y="1654"/>
                      <a:pt x="1451" y="1685"/>
                    </a:cubicBezTo>
                    <a:cubicBezTo>
                      <a:pt x="1439" y="1717"/>
                      <a:pt x="1421" y="1787"/>
                      <a:pt x="1427" y="1835"/>
                    </a:cubicBezTo>
                    <a:cubicBezTo>
                      <a:pt x="1414" y="1837"/>
                      <a:pt x="1400" y="1835"/>
                      <a:pt x="1386" y="1830"/>
                    </a:cubicBezTo>
                    <a:cubicBezTo>
                      <a:pt x="1365" y="1821"/>
                      <a:pt x="1332" y="1813"/>
                      <a:pt x="1311" y="1813"/>
                    </a:cubicBezTo>
                    <a:cubicBezTo>
                      <a:pt x="1291" y="1813"/>
                      <a:pt x="1237" y="1787"/>
                      <a:pt x="1216" y="1767"/>
                    </a:cubicBezTo>
                    <a:cubicBezTo>
                      <a:pt x="1196" y="1748"/>
                      <a:pt x="1172" y="1714"/>
                      <a:pt x="1148" y="1702"/>
                    </a:cubicBezTo>
                    <a:cubicBezTo>
                      <a:pt x="1124" y="1691"/>
                      <a:pt x="1101" y="1651"/>
                      <a:pt x="1083" y="1634"/>
                    </a:cubicBezTo>
                    <a:cubicBezTo>
                      <a:pt x="1065" y="1618"/>
                      <a:pt x="1047" y="1609"/>
                      <a:pt x="1024" y="1603"/>
                    </a:cubicBezTo>
                    <a:cubicBezTo>
                      <a:pt x="1000" y="1598"/>
                      <a:pt x="979" y="1575"/>
                      <a:pt x="970" y="1561"/>
                    </a:cubicBezTo>
                    <a:cubicBezTo>
                      <a:pt x="961" y="1547"/>
                      <a:pt x="941" y="1527"/>
                      <a:pt x="920" y="1521"/>
                    </a:cubicBezTo>
                    <a:cubicBezTo>
                      <a:pt x="906" y="1517"/>
                      <a:pt x="877" y="1498"/>
                      <a:pt x="854" y="1479"/>
                    </a:cubicBezTo>
                    <a:cubicBezTo>
                      <a:pt x="878" y="1448"/>
                      <a:pt x="893" y="1422"/>
                      <a:pt x="896" y="1400"/>
                    </a:cubicBezTo>
                    <a:cubicBezTo>
                      <a:pt x="899" y="1377"/>
                      <a:pt x="908" y="1354"/>
                      <a:pt x="932" y="1346"/>
                    </a:cubicBezTo>
                    <a:cubicBezTo>
                      <a:pt x="955" y="1337"/>
                      <a:pt x="1022" y="1284"/>
                      <a:pt x="1010" y="1219"/>
                    </a:cubicBezTo>
                    <a:close/>
                    <a:moveTo>
                      <a:pt x="2145" y="1083"/>
                    </a:moveTo>
                    <a:cubicBezTo>
                      <a:pt x="2145" y="1120"/>
                      <a:pt x="2151" y="1166"/>
                      <a:pt x="2166" y="1196"/>
                    </a:cubicBezTo>
                    <a:cubicBezTo>
                      <a:pt x="2179" y="1224"/>
                      <a:pt x="2137" y="1241"/>
                      <a:pt x="2136" y="1272"/>
                    </a:cubicBezTo>
                    <a:cubicBezTo>
                      <a:pt x="2136" y="1295"/>
                      <a:pt x="2127" y="1318"/>
                      <a:pt x="2112" y="1335"/>
                    </a:cubicBezTo>
                    <a:cubicBezTo>
                      <a:pt x="2098" y="1352"/>
                      <a:pt x="2074" y="1397"/>
                      <a:pt x="2065" y="1431"/>
                    </a:cubicBezTo>
                    <a:cubicBezTo>
                      <a:pt x="2056" y="1465"/>
                      <a:pt x="2050" y="1493"/>
                      <a:pt x="2056" y="1521"/>
                    </a:cubicBezTo>
                    <a:cubicBezTo>
                      <a:pt x="2062" y="1550"/>
                      <a:pt x="2068" y="1620"/>
                      <a:pt x="2095" y="1632"/>
                    </a:cubicBezTo>
                    <a:cubicBezTo>
                      <a:pt x="2121" y="1643"/>
                      <a:pt x="2118" y="1674"/>
                      <a:pt x="2109" y="1691"/>
                    </a:cubicBezTo>
                    <a:cubicBezTo>
                      <a:pt x="2101" y="1708"/>
                      <a:pt x="2087" y="1720"/>
                      <a:pt x="2048" y="1732"/>
                    </a:cubicBezTo>
                    <a:cubicBezTo>
                      <a:pt x="2024" y="1724"/>
                      <a:pt x="1980" y="1714"/>
                      <a:pt x="1961" y="1722"/>
                    </a:cubicBezTo>
                    <a:cubicBezTo>
                      <a:pt x="1940" y="1731"/>
                      <a:pt x="1905" y="1728"/>
                      <a:pt x="1872" y="1725"/>
                    </a:cubicBezTo>
                    <a:cubicBezTo>
                      <a:pt x="1839" y="1722"/>
                      <a:pt x="1807" y="1725"/>
                      <a:pt x="1774" y="1736"/>
                    </a:cubicBezTo>
                    <a:cubicBezTo>
                      <a:pt x="1742" y="1748"/>
                      <a:pt x="1718" y="1748"/>
                      <a:pt x="1697" y="1748"/>
                    </a:cubicBezTo>
                    <a:cubicBezTo>
                      <a:pt x="1676" y="1748"/>
                      <a:pt x="1653" y="1750"/>
                      <a:pt x="1632" y="1762"/>
                    </a:cubicBezTo>
                    <a:cubicBezTo>
                      <a:pt x="1611" y="1773"/>
                      <a:pt x="1543" y="1807"/>
                      <a:pt x="1516" y="1813"/>
                    </a:cubicBezTo>
                    <a:cubicBezTo>
                      <a:pt x="1489" y="1818"/>
                      <a:pt x="1463" y="1824"/>
                      <a:pt x="1445" y="1833"/>
                    </a:cubicBezTo>
                    <a:cubicBezTo>
                      <a:pt x="1439" y="1835"/>
                      <a:pt x="1433" y="1837"/>
                      <a:pt x="1427" y="1837"/>
                    </a:cubicBezTo>
                    <a:cubicBezTo>
                      <a:pt x="1421" y="1789"/>
                      <a:pt x="1439" y="1717"/>
                      <a:pt x="1451" y="1685"/>
                    </a:cubicBezTo>
                    <a:cubicBezTo>
                      <a:pt x="1463" y="1654"/>
                      <a:pt x="1424" y="1612"/>
                      <a:pt x="1409" y="1589"/>
                    </a:cubicBezTo>
                    <a:cubicBezTo>
                      <a:pt x="1394" y="1567"/>
                      <a:pt x="1359" y="1561"/>
                      <a:pt x="1323" y="1555"/>
                    </a:cubicBezTo>
                    <a:cubicBezTo>
                      <a:pt x="1288" y="1550"/>
                      <a:pt x="1268" y="1500"/>
                      <a:pt x="1285" y="1482"/>
                    </a:cubicBezTo>
                    <a:cubicBezTo>
                      <a:pt x="1302" y="1462"/>
                      <a:pt x="1294" y="1428"/>
                      <a:pt x="1285" y="1400"/>
                    </a:cubicBezTo>
                    <a:cubicBezTo>
                      <a:pt x="1281" y="1389"/>
                      <a:pt x="1280" y="1380"/>
                      <a:pt x="1276" y="1374"/>
                    </a:cubicBezTo>
                    <a:cubicBezTo>
                      <a:pt x="1305" y="1366"/>
                      <a:pt x="1314" y="1332"/>
                      <a:pt x="1323" y="1309"/>
                    </a:cubicBezTo>
                    <a:cubicBezTo>
                      <a:pt x="1332" y="1286"/>
                      <a:pt x="1297" y="1224"/>
                      <a:pt x="1347" y="1227"/>
                    </a:cubicBezTo>
                    <a:cubicBezTo>
                      <a:pt x="1397" y="1230"/>
                      <a:pt x="1389" y="1173"/>
                      <a:pt x="1380" y="1153"/>
                    </a:cubicBezTo>
                    <a:cubicBezTo>
                      <a:pt x="1371" y="1134"/>
                      <a:pt x="1338" y="1091"/>
                      <a:pt x="1332" y="1063"/>
                    </a:cubicBezTo>
                    <a:cubicBezTo>
                      <a:pt x="1326" y="1035"/>
                      <a:pt x="1308" y="975"/>
                      <a:pt x="1344" y="961"/>
                    </a:cubicBezTo>
                    <a:cubicBezTo>
                      <a:pt x="1380" y="947"/>
                      <a:pt x="1409" y="933"/>
                      <a:pt x="1436" y="961"/>
                    </a:cubicBezTo>
                    <a:cubicBezTo>
                      <a:pt x="1463" y="989"/>
                      <a:pt x="1501" y="970"/>
                      <a:pt x="1519" y="933"/>
                    </a:cubicBezTo>
                    <a:cubicBezTo>
                      <a:pt x="1537" y="896"/>
                      <a:pt x="1605" y="899"/>
                      <a:pt x="1599" y="933"/>
                    </a:cubicBezTo>
                    <a:cubicBezTo>
                      <a:pt x="1593" y="967"/>
                      <a:pt x="1629" y="978"/>
                      <a:pt x="1667" y="953"/>
                    </a:cubicBezTo>
                    <a:cubicBezTo>
                      <a:pt x="1706" y="927"/>
                      <a:pt x="1745" y="938"/>
                      <a:pt x="1765" y="964"/>
                    </a:cubicBezTo>
                    <a:cubicBezTo>
                      <a:pt x="1786" y="989"/>
                      <a:pt x="1825" y="1004"/>
                      <a:pt x="1845" y="1015"/>
                    </a:cubicBezTo>
                    <a:cubicBezTo>
                      <a:pt x="1866" y="1026"/>
                      <a:pt x="1896" y="1026"/>
                      <a:pt x="1928" y="1012"/>
                    </a:cubicBezTo>
                    <a:cubicBezTo>
                      <a:pt x="1961" y="998"/>
                      <a:pt x="2003" y="998"/>
                      <a:pt x="2026" y="998"/>
                    </a:cubicBezTo>
                    <a:cubicBezTo>
                      <a:pt x="2050" y="998"/>
                      <a:pt x="2074" y="1015"/>
                      <a:pt x="2083" y="1037"/>
                    </a:cubicBezTo>
                    <a:cubicBezTo>
                      <a:pt x="2092" y="1060"/>
                      <a:pt x="2104" y="1091"/>
                      <a:pt x="2145" y="1083"/>
                    </a:cubicBezTo>
                    <a:close/>
                    <a:moveTo>
                      <a:pt x="2501" y="837"/>
                    </a:moveTo>
                    <a:cubicBezTo>
                      <a:pt x="2480" y="876"/>
                      <a:pt x="2486" y="896"/>
                      <a:pt x="2510" y="913"/>
                    </a:cubicBezTo>
                    <a:cubicBezTo>
                      <a:pt x="2534" y="930"/>
                      <a:pt x="2549" y="950"/>
                      <a:pt x="2546" y="972"/>
                    </a:cubicBezTo>
                    <a:cubicBezTo>
                      <a:pt x="2543" y="995"/>
                      <a:pt x="2557" y="1032"/>
                      <a:pt x="2572" y="1046"/>
                    </a:cubicBezTo>
                    <a:cubicBezTo>
                      <a:pt x="2587" y="1060"/>
                      <a:pt x="2596" y="1083"/>
                      <a:pt x="2587" y="1114"/>
                    </a:cubicBezTo>
                    <a:cubicBezTo>
                      <a:pt x="2578" y="1145"/>
                      <a:pt x="2584" y="1173"/>
                      <a:pt x="2602" y="1196"/>
                    </a:cubicBezTo>
                    <a:cubicBezTo>
                      <a:pt x="2620" y="1219"/>
                      <a:pt x="2617" y="1255"/>
                      <a:pt x="2608" y="1286"/>
                    </a:cubicBezTo>
                    <a:cubicBezTo>
                      <a:pt x="2599" y="1318"/>
                      <a:pt x="2605" y="1349"/>
                      <a:pt x="2617" y="1371"/>
                    </a:cubicBezTo>
                    <a:cubicBezTo>
                      <a:pt x="2629" y="1394"/>
                      <a:pt x="2626" y="1414"/>
                      <a:pt x="2617" y="1434"/>
                    </a:cubicBezTo>
                    <a:cubicBezTo>
                      <a:pt x="2608" y="1453"/>
                      <a:pt x="2602" y="1479"/>
                      <a:pt x="2614" y="1510"/>
                    </a:cubicBezTo>
                    <a:cubicBezTo>
                      <a:pt x="2626" y="1541"/>
                      <a:pt x="2642" y="1587"/>
                      <a:pt x="2671" y="1613"/>
                    </a:cubicBezTo>
                    <a:cubicBezTo>
                      <a:pt x="2666" y="1616"/>
                      <a:pt x="2661" y="1620"/>
                      <a:pt x="2655" y="1623"/>
                    </a:cubicBezTo>
                    <a:cubicBezTo>
                      <a:pt x="2638" y="1634"/>
                      <a:pt x="2620" y="1637"/>
                      <a:pt x="2599" y="1646"/>
                    </a:cubicBezTo>
                    <a:cubicBezTo>
                      <a:pt x="2578" y="1654"/>
                      <a:pt x="2534" y="1671"/>
                      <a:pt x="2507" y="1691"/>
                    </a:cubicBezTo>
                    <a:cubicBezTo>
                      <a:pt x="2480" y="1711"/>
                      <a:pt x="2436" y="1725"/>
                      <a:pt x="2409" y="1725"/>
                    </a:cubicBezTo>
                    <a:cubicBezTo>
                      <a:pt x="2382" y="1725"/>
                      <a:pt x="2329" y="1728"/>
                      <a:pt x="2296" y="1748"/>
                    </a:cubicBezTo>
                    <a:cubicBezTo>
                      <a:pt x="2264" y="1767"/>
                      <a:pt x="2237" y="1782"/>
                      <a:pt x="2213" y="1765"/>
                    </a:cubicBezTo>
                    <a:cubicBezTo>
                      <a:pt x="2190" y="1748"/>
                      <a:pt x="2175" y="1731"/>
                      <a:pt x="2145" y="1739"/>
                    </a:cubicBezTo>
                    <a:cubicBezTo>
                      <a:pt x="2115" y="1748"/>
                      <a:pt x="2077" y="1742"/>
                      <a:pt x="2053" y="1734"/>
                    </a:cubicBezTo>
                    <a:cubicBezTo>
                      <a:pt x="2051" y="1733"/>
                      <a:pt x="2050" y="1732"/>
                      <a:pt x="2048" y="1732"/>
                    </a:cubicBezTo>
                    <a:cubicBezTo>
                      <a:pt x="2086" y="1720"/>
                      <a:pt x="2101" y="1708"/>
                      <a:pt x="2109" y="1691"/>
                    </a:cubicBezTo>
                    <a:cubicBezTo>
                      <a:pt x="2118" y="1674"/>
                      <a:pt x="2121" y="1643"/>
                      <a:pt x="2095" y="1632"/>
                    </a:cubicBezTo>
                    <a:cubicBezTo>
                      <a:pt x="2068" y="1620"/>
                      <a:pt x="2062" y="1550"/>
                      <a:pt x="2056" y="1521"/>
                    </a:cubicBezTo>
                    <a:cubicBezTo>
                      <a:pt x="2050" y="1493"/>
                      <a:pt x="2056" y="1465"/>
                      <a:pt x="2065" y="1431"/>
                    </a:cubicBezTo>
                    <a:cubicBezTo>
                      <a:pt x="2074" y="1397"/>
                      <a:pt x="2098" y="1352"/>
                      <a:pt x="2112" y="1335"/>
                    </a:cubicBezTo>
                    <a:cubicBezTo>
                      <a:pt x="2127" y="1318"/>
                      <a:pt x="2136" y="1295"/>
                      <a:pt x="2136" y="1272"/>
                    </a:cubicBezTo>
                    <a:cubicBezTo>
                      <a:pt x="2137" y="1241"/>
                      <a:pt x="2179" y="1224"/>
                      <a:pt x="2166" y="1196"/>
                    </a:cubicBezTo>
                    <a:cubicBezTo>
                      <a:pt x="2151" y="1166"/>
                      <a:pt x="2145" y="1120"/>
                      <a:pt x="2145" y="1083"/>
                    </a:cubicBezTo>
                    <a:cubicBezTo>
                      <a:pt x="2145" y="1046"/>
                      <a:pt x="2139" y="984"/>
                      <a:pt x="2118" y="958"/>
                    </a:cubicBezTo>
                    <a:cubicBezTo>
                      <a:pt x="2098" y="933"/>
                      <a:pt x="2101" y="888"/>
                      <a:pt x="2104" y="869"/>
                    </a:cubicBezTo>
                    <a:cubicBezTo>
                      <a:pt x="2105" y="865"/>
                      <a:pt x="2108" y="852"/>
                      <a:pt x="2109" y="845"/>
                    </a:cubicBezTo>
                    <a:lnTo>
                      <a:pt x="2427" y="845"/>
                    </a:lnTo>
                    <a:cubicBezTo>
                      <a:pt x="2427" y="845"/>
                      <a:pt x="2468" y="814"/>
                      <a:pt x="2501" y="837"/>
                    </a:cubicBezTo>
                    <a:close/>
                    <a:moveTo>
                      <a:pt x="2648" y="852"/>
                    </a:moveTo>
                    <a:cubicBezTo>
                      <a:pt x="2629" y="860"/>
                      <a:pt x="2613" y="860"/>
                      <a:pt x="2593" y="856"/>
                    </a:cubicBezTo>
                    <a:cubicBezTo>
                      <a:pt x="2563" y="851"/>
                      <a:pt x="2534" y="859"/>
                      <a:pt x="2501" y="837"/>
                    </a:cubicBezTo>
                    <a:cubicBezTo>
                      <a:pt x="2480" y="876"/>
                      <a:pt x="2486" y="896"/>
                      <a:pt x="2510" y="913"/>
                    </a:cubicBezTo>
                    <a:cubicBezTo>
                      <a:pt x="2534" y="930"/>
                      <a:pt x="2549" y="950"/>
                      <a:pt x="2546" y="972"/>
                    </a:cubicBezTo>
                    <a:cubicBezTo>
                      <a:pt x="2543" y="995"/>
                      <a:pt x="2557" y="1032"/>
                      <a:pt x="2572" y="1046"/>
                    </a:cubicBezTo>
                    <a:cubicBezTo>
                      <a:pt x="2587" y="1060"/>
                      <a:pt x="2596" y="1083"/>
                      <a:pt x="2587" y="1114"/>
                    </a:cubicBezTo>
                    <a:cubicBezTo>
                      <a:pt x="2578" y="1145"/>
                      <a:pt x="2584" y="1173"/>
                      <a:pt x="2602" y="1196"/>
                    </a:cubicBezTo>
                    <a:cubicBezTo>
                      <a:pt x="2620" y="1219"/>
                      <a:pt x="2617" y="1255"/>
                      <a:pt x="2608" y="1286"/>
                    </a:cubicBezTo>
                    <a:cubicBezTo>
                      <a:pt x="2599" y="1318"/>
                      <a:pt x="2605" y="1349"/>
                      <a:pt x="2617" y="1371"/>
                    </a:cubicBezTo>
                    <a:cubicBezTo>
                      <a:pt x="2629" y="1394"/>
                      <a:pt x="2626" y="1414"/>
                      <a:pt x="2617" y="1434"/>
                    </a:cubicBezTo>
                    <a:cubicBezTo>
                      <a:pt x="2608" y="1453"/>
                      <a:pt x="2602" y="1479"/>
                      <a:pt x="2614" y="1510"/>
                    </a:cubicBezTo>
                    <a:cubicBezTo>
                      <a:pt x="2626" y="1541"/>
                      <a:pt x="2641" y="1587"/>
                      <a:pt x="2671" y="1613"/>
                    </a:cubicBezTo>
                    <a:cubicBezTo>
                      <a:pt x="2682" y="1604"/>
                      <a:pt x="2694" y="1596"/>
                      <a:pt x="2709" y="1592"/>
                    </a:cubicBezTo>
                    <a:cubicBezTo>
                      <a:pt x="2730" y="1586"/>
                      <a:pt x="2753" y="1581"/>
                      <a:pt x="2771" y="1567"/>
                    </a:cubicBezTo>
                    <a:cubicBezTo>
                      <a:pt x="2775" y="1563"/>
                      <a:pt x="2782" y="1565"/>
                      <a:pt x="2787" y="1562"/>
                    </a:cubicBezTo>
                    <a:lnTo>
                      <a:pt x="2753" y="1513"/>
                    </a:lnTo>
                    <a:lnTo>
                      <a:pt x="2753" y="1179"/>
                    </a:lnTo>
                    <a:cubicBezTo>
                      <a:pt x="2753" y="1179"/>
                      <a:pt x="2727" y="1139"/>
                      <a:pt x="2727" y="1114"/>
                    </a:cubicBezTo>
                    <a:cubicBezTo>
                      <a:pt x="2727" y="1088"/>
                      <a:pt x="2724" y="1060"/>
                      <a:pt x="2724" y="1032"/>
                    </a:cubicBezTo>
                    <a:cubicBezTo>
                      <a:pt x="2724" y="1004"/>
                      <a:pt x="2712" y="989"/>
                      <a:pt x="2679" y="972"/>
                    </a:cubicBezTo>
                    <a:cubicBezTo>
                      <a:pt x="2646" y="955"/>
                      <a:pt x="2623" y="938"/>
                      <a:pt x="2629" y="919"/>
                    </a:cubicBezTo>
                    <a:cubicBezTo>
                      <a:pt x="2635" y="899"/>
                      <a:pt x="2648" y="852"/>
                      <a:pt x="2648" y="852"/>
                    </a:cubicBezTo>
                    <a:close/>
                    <a:moveTo>
                      <a:pt x="3011" y="735"/>
                    </a:moveTo>
                    <a:cubicBezTo>
                      <a:pt x="3000" y="757"/>
                      <a:pt x="2997" y="803"/>
                      <a:pt x="3020" y="814"/>
                    </a:cubicBezTo>
                    <a:cubicBezTo>
                      <a:pt x="3044" y="825"/>
                      <a:pt x="3044" y="862"/>
                      <a:pt x="3038" y="882"/>
                    </a:cubicBezTo>
                    <a:cubicBezTo>
                      <a:pt x="3032" y="902"/>
                      <a:pt x="3041" y="930"/>
                      <a:pt x="3047" y="955"/>
                    </a:cubicBezTo>
                    <a:cubicBezTo>
                      <a:pt x="3053" y="981"/>
                      <a:pt x="3047" y="998"/>
                      <a:pt x="3020" y="1018"/>
                    </a:cubicBezTo>
                    <a:cubicBezTo>
                      <a:pt x="2994" y="1037"/>
                      <a:pt x="2979" y="1077"/>
                      <a:pt x="2967" y="1114"/>
                    </a:cubicBezTo>
                    <a:cubicBezTo>
                      <a:pt x="2955" y="1151"/>
                      <a:pt x="2908" y="1151"/>
                      <a:pt x="2908" y="1151"/>
                    </a:cubicBezTo>
                    <a:lnTo>
                      <a:pt x="2908" y="1545"/>
                    </a:lnTo>
                    <a:cubicBezTo>
                      <a:pt x="2892" y="1544"/>
                      <a:pt x="2874" y="1545"/>
                      <a:pt x="2857" y="1547"/>
                    </a:cubicBezTo>
                    <a:cubicBezTo>
                      <a:pt x="2834" y="1549"/>
                      <a:pt x="2806" y="1551"/>
                      <a:pt x="2786" y="1559"/>
                    </a:cubicBezTo>
                    <a:lnTo>
                      <a:pt x="2753" y="1513"/>
                    </a:lnTo>
                    <a:lnTo>
                      <a:pt x="2753" y="1179"/>
                    </a:lnTo>
                    <a:cubicBezTo>
                      <a:pt x="2753" y="1179"/>
                      <a:pt x="2727" y="1139"/>
                      <a:pt x="2727" y="1114"/>
                    </a:cubicBezTo>
                    <a:cubicBezTo>
                      <a:pt x="2727" y="1088"/>
                      <a:pt x="2724" y="1060"/>
                      <a:pt x="2724" y="1032"/>
                    </a:cubicBezTo>
                    <a:cubicBezTo>
                      <a:pt x="2724" y="1004"/>
                      <a:pt x="2712" y="989"/>
                      <a:pt x="2679" y="972"/>
                    </a:cubicBezTo>
                    <a:cubicBezTo>
                      <a:pt x="2646" y="955"/>
                      <a:pt x="2623" y="938"/>
                      <a:pt x="2629" y="919"/>
                    </a:cubicBezTo>
                    <a:cubicBezTo>
                      <a:pt x="2635" y="899"/>
                      <a:pt x="2652" y="851"/>
                      <a:pt x="2652" y="851"/>
                    </a:cubicBezTo>
                    <a:cubicBezTo>
                      <a:pt x="2662" y="847"/>
                      <a:pt x="2667" y="842"/>
                      <a:pt x="2679" y="834"/>
                    </a:cubicBezTo>
                    <a:cubicBezTo>
                      <a:pt x="2715" y="808"/>
                      <a:pt x="2735" y="800"/>
                      <a:pt x="2762" y="803"/>
                    </a:cubicBezTo>
                    <a:cubicBezTo>
                      <a:pt x="2789" y="805"/>
                      <a:pt x="2822" y="777"/>
                      <a:pt x="2830" y="755"/>
                    </a:cubicBezTo>
                    <a:cubicBezTo>
                      <a:pt x="2839" y="732"/>
                      <a:pt x="2863" y="654"/>
                      <a:pt x="2919" y="643"/>
                    </a:cubicBezTo>
                    <a:cubicBezTo>
                      <a:pt x="2923" y="650"/>
                      <a:pt x="2926" y="657"/>
                      <a:pt x="2928" y="664"/>
                    </a:cubicBezTo>
                    <a:cubicBezTo>
                      <a:pt x="2937" y="687"/>
                      <a:pt x="2964" y="718"/>
                      <a:pt x="2988" y="729"/>
                    </a:cubicBezTo>
                    <a:cubicBezTo>
                      <a:pt x="2997" y="734"/>
                      <a:pt x="3006" y="733"/>
                      <a:pt x="3011" y="735"/>
                    </a:cubicBezTo>
                    <a:close/>
                    <a:moveTo>
                      <a:pt x="98" y="440"/>
                    </a:moveTo>
                    <a:lnTo>
                      <a:pt x="234" y="440"/>
                    </a:lnTo>
                    <a:cubicBezTo>
                      <a:pt x="234" y="440"/>
                      <a:pt x="285" y="435"/>
                      <a:pt x="309" y="421"/>
                    </a:cubicBezTo>
                    <a:cubicBezTo>
                      <a:pt x="332" y="407"/>
                      <a:pt x="362" y="438"/>
                      <a:pt x="386" y="449"/>
                    </a:cubicBezTo>
                    <a:cubicBezTo>
                      <a:pt x="409" y="460"/>
                      <a:pt x="454" y="474"/>
                      <a:pt x="493" y="466"/>
                    </a:cubicBezTo>
                    <a:cubicBezTo>
                      <a:pt x="531" y="457"/>
                      <a:pt x="549" y="500"/>
                      <a:pt x="516" y="520"/>
                    </a:cubicBezTo>
                    <a:cubicBezTo>
                      <a:pt x="484" y="540"/>
                      <a:pt x="451" y="534"/>
                      <a:pt x="415" y="528"/>
                    </a:cubicBezTo>
                    <a:cubicBezTo>
                      <a:pt x="380" y="523"/>
                      <a:pt x="353" y="520"/>
                      <a:pt x="318" y="508"/>
                    </a:cubicBezTo>
                    <a:cubicBezTo>
                      <a:pt x="282" y="497"/>
                      <a:pt x="237" y="540"/>
                      <a:pt x="237" y="540"/>
                    </a:cubicBezTo>
                    <a:lnTo>
                      <a:pt x="101" y="539"/>
                    </a:lnTo>
                    <a:cubicBezTo>
                      <a:pt x="102" y="531"/>
                      <a:pt x="102" y="522"/>
                      <a:pt x="101" y="511"/>
                    </a:cubicBezTo>
                    <a:cubicBezTo>
                      <a:pt x="98" y="474"/>
                      <a:pt x="128" y="494"/>
                      <a:pt x="154" y="494"/>
                    </a:cubicBezTo>
                    <a:cubicBezTo>
                      <a:pt x="181" y="494"/>
                      <a:pt x="181" y="474"/>
                      <a:pt x="157" y="477"/>
                    </a:cubicBezTo>
                    <a:cubicBezTo>
                      <a:pt x="134" y="480"/>
                      <a:pt x="134" y="449"/>
                      <a:pt x="113" y="446"/>
                    </a:cubicBezTo>
                    <a:cubicBezTo>
                      <a:pt x="108" y="445"/>
                      <a:pt x="100" y="443"/>
                      <a:pt x="98" y="440"/>
                    </a:cubicBezTo>
                    <a:close/>
                    <a:moveTo>
                      <a:pt x="193" y="763"/>
                    </a:moveTo>
                    <a:cubicBezTo>
                      <a:pt x="175" y="769"/>
                      <a:pt x="184" y="794"/>
                      <a:pt x="202" y="780"/>
                    </a:cubicBezTo>
                    <a:cubicBezTo>
                      <a:pt x="220" y="766"/>
                      <a:pt x="211" y="757"/>
                      <a:pt x="193" y="763"/>
                    </a:cubicBezTo>
                    <a:close/>
                    <a:moveTo>
                      <a:pt x="181" y="811"/>
                    </a:moveTo>
                    <a:cubicBezTo>
                      <a:pt x="160" y="803"/>
                      <a:pt x="154" y="831"/>
                      <a:pt x="175" y="834"/>
                    </a:cubicBezTo>
                    <a:cubicBezTo>
                      <a:pt x="196" y="837"/>
                      <a:pt x="202" y="820"/>
                      <a:pt x="181" y="811"/>
                    </a:cubicBezTo>
                    <a:close/>
                    <a:moveTo>
                      <a:pt x="703" y="1371"/>
                    </a:moveTo>
                    <a:cubicBezTo>
                      <a:pt x="733" y="1384"/>
                      <a:pt x="736" y="1407"/>
                      <a:pt x="696" y="1388"/>
                    </a:cubicBezTo>
                    <a:cubicBezTo>
                      <a:pt x="656" y="1370"/>
                      <a:pt x="674" y="1359"/>
                      <a:pt x="703" y="1371"/>
                    </a:cubicBezTo>
                    <a:close/>
                    <a:moveTo>
                      <a:pt x="3882" y="2356"/>
                    </a:moveTo>
                    <a:cubicBezTo>
                      <a:pt x="3881" y="2367"/>
                      <a:pt x="3872" y="2380"/>
                      <a:pt x="3863" y="2387"/>
                    </a:cubicBezTo>
                    <a:cubicBezTo>
                      <a:pt x="3848" y="2398"/>
                      <a:pt x="3851" y="2413"/>
                      <a:pt x="3872" y="2435"/>
                    </a:cubicBezTo>
                    <a:cubicBezTo>
                      <a:pt x="3893" y="2458"/>
                      <a:pt x="3890" y="2475"/>
                      <a:pt x="3857" y="2455"/>
                    </a:cubicBezTo>
                    <a:cubicBezTo>
                      <a:pt x="3824" y="2435"/>
                      <a:pt x="3824" y="2458"/>
                      <a:pt x="3839" y="2483"/>
                    </a:cubicBezTo>
                    <a:cubicBezTo>
                      <a:pt x="3854" y="2509"/>
                      <a:pt x="3842" y="2546"/>
                      <a:pt x="3812" y="2557"/>
                    </a:cubicBezTo>
                    <a:cubicBezTo>
                      <a:pt x="3783" y="2568"/>
                      <a:pt x="3774" y="2596"/>
                      <a:pt x="3789" y="2613"/>
                    </a:cubicBezTo>
                    <a:cubicBezTo>
                      <a:pt x="3804" y="2630"/>
                      <a:pt x="3815" y="2656"/>
                      <a:pt x="3821" y="2681"/>
                    </a:cubicBezTo>
                    <a:cubicBezTo>
                      <a:pt x="3827" y="2707"/>
                      <a:pt x="3848" y="2735"/>
                      <a:pt x="3863" y="2755"/>
                    </a:cubicBezTo>
                    <a:cubicBezTo>
                      <a:pt x="3878" y="2775"/>
                      <a:pt x="3922" y="2820"/>
                      <a:pt x="3934" y="2848"/>
                    </a:cubicBezTo>
                    <a:cubicBezTo>
                      <a:pt x="3946" y="2877"/>
                      <a:pt x="3976" y="2896"/>
                      <a:pt x="4002" y="2908"/>
                    </a:cubicBezTo>
                    <a:cubicBezTo>
                      <a:pt x="4029" y="2919"/>
                      <a:pt x="4074" y="2964"/>
                      <a:pt x="4091" y="2993"/>
                    </a:cubicBezTo>
                    <a:cubicBezTo>
                      <a:pt x="4101" y="3008"/>
                      <a:pt x="4113" y="3028"/>
                      <a:pt x="4125" y="3046"/>
                    </a:cubicBezTo>
                    <a:cubicBezTo>
                      <a:pt x="4146" y="3000"/>
                      <a:pt x="4175" y="2962"/>
                      <a:pt x="4189" y="2987"/>
                    </a:cubicBezTo>
                    <a:cubicBezTo>
                      <a:pt x="4213" y="3029"/>
                      <a:pt x="4246" y="3007"/>
                      <a:pt x="4254" y="2981"/>
                    </a:cubicBezTo>
                    <a:cubicBezTo>
                      <a:pt x="4263" y="2956"/>
                      <a:pt x="4257" y="2916"/>
                      <a:pt x="4240" y="2911"/>
                    </a:cubicBezTo>
                    <a:cubicBezTo>
                      <a:pt x="4222" y="2905"/>
                      <a:pt x="4192" y="2891"/>
                      <a:pt x="4183" y="2862"/>
                    </a:cubicBezTo>
                    <a:cubicBezTo>
                      <a:pt x="4174" y="2834"/>
                      <a:pt x="4213" y="2817"/>
                      <a:pt x="4249" y="2823"/>
                    </a:cubicBezTo>
                    <a:cubicBezTo>
                      <a:pt x="4284" y="2828"/>
                      <a:pt x="4320" y="2823"/>
                      <a:pt x="4311" y="2786"/>
                    </a:cubicBezTo>
                    <a:cubicBezTo>
                      <a:pt x="4302" y="2749"/>
                      <a:pt x="4361" y="2744"/>
                      <a:pt x="4379" y="2792"/>
                    </a:cubicBezTo>
                    <a:cubicBezTo>
                      <a:pt x="4397" y="2840"/>
                      <a:pt x="4456" y="2823"/>
                      <a:pt x="4471" y="2795"/>
                    </a:cubicBezTo>
                    <a:cubicBezTo>
                      <a:pt x="4486" y="2766"/>
                      <a:pt x="4504" y="2766"/>
                      <a:pt x="4519" y="2789"/>
                    </a:cubicBezTo>
                    <a:cubicBezTo>
                      <a:pt x="4533" y="2811"/>
                      <a:pt x="4557" y="2814"/>
                      <a:pt x="4572" y="2797"/>
                    </a:cubicBezTo>
                    <a:cubicBezTo>
                      <a:pt x="4587" y="2780"/>
                      <a:pt x="4593" y="2752"/>
                      <a:pt x="4590" y="2715"/>
                    </a:cubicBezTo>
                    <a:cubicBezTo>
                      <a:pt x="4587" y="2679"/>
                      <a:pt x="4596" y="2642"/>
                      <a:pt x="4608" y="2613"/>
                    </a:cubicBezTo>
                    <a:cubicBezTo>
                      <a:pt x="4619" y="2585"/>
                      <a:pt x="4610" y="2551"/>
                      <a:pt x="4569" y="2548"/>
                    </a:cubicBezTo>
                    <a:cubicBezTo>
                      <a:pt x="4527" y="2546"/>
                      <a:pt x="4516" y="2520"/>
                      <a:pt x="4521" y="2489"/>
                    </a:cubicBezTo>
                    <a:cubicBezTo>
                      <a:pt x="4527" y="2458"/>
                      <a:pt x="4554" y="2441"/>
                      <a:pt x="4578" y="2413"/>
                    </a:cubicBezTo>
                    <a:cubicBezTo>
                      <a:pt x="4602" y="2384"/>
                      <a:pt x="4613" y="2322"/>
                      <a:pt x="4584" y="2302"/>
                    </a:cubicBezTo>
                    <a:cubicBezTo>
                      <a:pt x="4554" y="2282"/>
                      <a:pt x="4513" y="2299"/>
                      <a:pt x="4471" y="2311"/>
                    </a:cubicBezTo>
                    <a:cubicBezTo>
                      <a:pt x="4430" y="2322"/>
                      <a:pt x="4388" y="2297"/>
                      <a:pt x="4406" y="2263"/>
                    </a:cubicBezTo>
                    <a:cubicBezTo>
                      <a:pt x="4424" y="2229"/>
                      <a:pt x="4421" y="2181"/>
                      <a:pt x="4421" y="2181"/>
                    </a:cubicBezTo>
                    <a:lnTo>
                      <a:pt x="4131" y="2181"/>
                    </a:lnTo>
                    <a:lnTo>
                      <a:pt x="4130" y="2356"/>
                    </a:lnTo>
                    <a:lnTo>
                      <a:pt x="3882" y="2356"/>
                    </a:lnTo>
                    <a:close/>
                    <a:moveTo>
                      <a:pt x="4237" y="3210"/>
                    </a:moveTo>
                    <a:lnTo>
                      <a:pt x="4343" y="3109"/>
                    </a:lnTo>
                    <a:lnTo>
                      <a:pt x="4384" y="3147"/>
                    </a:lnTo>
                    <a:cubicBezTo>
                      <a:pt x="4404" y="3167"/>
                      <a:pt x="4456" y="3188"/>
                      <a:pt x="4483" y="3157"/>
                    </a:cubicBezTo>
                    <a:cubicBezTo>
                      <a:pt x="4510" y="3126"/>
                      <a:pt x="4536" y="3117"/>
                      <a:pt x="4557" y="3120"/>
                    </a:cubicBezTo>
                    <a:cubicBezTo>
                      <a:pt x="4578" y="3123"/>
                      <a:pt x="4598" y="3158"/>
                      <a:pt x="4613" y="3185"/>
                    </a:cubicBezTo>
                    <a:cubicBezTo>
                      <a:pt x="4629" y="3170"/>
                      <a:pt x="4658" y="3160"/>
                      <a:pt x="4682" y="3151"/>
                    </a:cubicBezTo>
                    <a:cubicBezTo>
                      <a:pt x="4705" y="3143"/>
                      <a:pt x="4732" y="3117"/>
                      <a:pt x="4747" y="3097"/>
                    </a:cubicBezTo>
                    <a:cubicBezTo>
                      <a:pt x="4762" y="3077"/>
                      <a:pt x="4768" y="3055"/>
                      <a:pt x="4794" y="3041"/>
                    </a:cubicBezTo>
                    <a:cubicBezTo>
                      <a:pt x="4821" y="3027"/>
                      <a:pt x="4837" y="2984"/>
                      <a:pt x="4846" y="2956"/>
                    </a:cubicBezTo>
                    <a:cubicBezTo>
                      <a:pt x="4855" y="2928"/>
                      <a:pt x="4851" y="2882"/>
                      <a:pt x="4845" y="2854"/>
                    </a:cubicBezTo>
                    <a:cubicBezTo>
                      <a:pt x="4839" y="2826"/>
                      <a:pt x="4848" y="2786"/>
                      <a:pt x="4872" y="2769"/>
                    </a:cubicBezTo>
                    <a:cubicBezTo>
                      <a:pt x="4895" y="2752"/>
                      <a:pt x="4910" y="2715"/>
                      <a:pt x="4919" y="2698"/>
                    </a:cubicBezTo>
                    <a:cubicBezTo>
                      <a:pt x="4928" y="2681"/>
                      <a:pt x="4937" y="2659"/>
                      <a:pt x="4964" y="2645"/>
                    </a:cubicBezTo>
                    <a:cubicBezTo>
                      <a:pt x="4990" y="2630"/>
                      <a:pt x="5005" y="2608"/>
                      <a:pt x="5017" y="2579"/>
                    </a:cubicBezTo>
                    <a:cubicBezTo>
                      <a:pt x="5023" y="2566"/>
                      <a:pt x="5035" y="2553"/>
                      <a:pt x="5050" y="2542"/>
                    </a:cubicBezTo>
                    <a:cubicBezTo>
                      <a:pt x="5062" y="2528"/>
                      <a:pt x="5056" y="2486"/>
                      <a:pt x="5053" y="2464"/>
                    </a:cubicBezTo>
                    <a:cubicBezTo>
                      <a:pt x="5050" y="2441"/>
                      <a:pt x="5053" y="2413"/>
                      <a:pt x="5067" y="2393"/>
                    </a:cubicBezTo>
                    <a:cubicBezTo>
                      <a:pt x="5082" y="2373"/>
                      <a:pt x="5088" y="2342"/>
                      <a:pt x="5085" y="2319"/>
                    </a:cubicBezTo>
                    <a:cubicBezTo>
                      <a:pt x="5082" y="2297"/>
                      <a:pt x="5097" y="2277"/>
                      <a:pt x="5115" y="2251"/>
                    </a:cubicBezTo>
                    <a:cubicBezTo>
                      <a:pt x="5133" y="2226"/>
                      <a:pt x="5130" y="2172"/>
                      <a:pt x="5124" y="2144"/>
                    </a:cubicBezTo>
                    <a:cubicBezTo>
                      <a:pt x="5118" y="2115"/>
                      <a:pt x="5165" y="2056"/>
                      <a:pt x="5186" y="2033"/>
                    </a:cubicBezTo>
                    <a:cubicBezTo>
                      <a:pt x="5197" y="2021"/>
                      <a:pt x="5198" y="2001"/>
                      <a:pt x="5195" y="1980"/>
                    </a:cubicBezTo>
                    <a:cubicBezTo>
                      <a:pt x="5153" y="1985"/>
                      <a:pt x="5088" y="1971"/>
                      <a:pt x="5044" y="1960"/>
                    </a:cubicBezTo>
                    <a:cubicBezTo>
                      <a:pt x="4999" y="1949"/>
                      <a:pt x="4966" y="1954"/>
                      <a:pt x="4937" y="1957"/>
                    </a:cubicBezTo>
                    <a:cubicBezTo>
                      <a:pt x="4907" y="1960"/>
                      <a:pt x="4883" y="1991"/>
                      <a:pt x="4878" y="2022"/>
                    </a:cubicBezTo>
                    <a:cubicBezTo>
                      <a:pt x="4872" y="2053"/>
                      <a:pt x="4848" y="2096"/>
                      <a:pt x="4824" y="2115"/>
                    </a:cubicBezTo>
                    <a:cubicBezTo>
                      <a:pt x="4800" y="2135"/>
                      <a:pt x="4815" y="2158"/>
                      <a:pt x="4818" y="2215"/>
                    </a:cubicBezTo>
                    <a:cubicBezTo>
                      <a:pt x="4821" y="2271"/>
                      <a:pt x="4759" y="2206"/>
                      <a:pt x="4735" y="2209"/>
                    </a:cubicBezTo>
                    <a:cubicBezTo>
                      <a:pt x="4711" y="2212"/>
                      <a:pt x="4685" y="2215"/>
                      <a:pt x="4658" y="2206"/>
                    </a:cubicBezTo>
                    <a:cubicBezTo>
                      <a:pt x="4631" y="2198"/>
                      <a:pt x="4596" y="2181"/>
                      <a:pt x="4563" y="2181"/>
                    </a:cubicBezTo>
                    <a:lnTo>
                      <a:pt x="4421" y="2181"/>
                    </a:lnTo>
                    <a:cubicBezTo>
                      <a:pt x="4421" y="2181"/>
                      <a:pt x="4424" y="2229"/>
                      <a:pt x="4406" y="2263"/>
                    </a:cubicBezTo>
                    <a:cubicBezTo>
                      <a:pt x="4388" y="2297"/>
                      <a:pt x="4430" y="2322"/>
                      <a:pt x="4471" y="2311"/>
                    </a:cubicBezTo>
                    <a:cubicBezTo>
                      <a:pt x="4513" y="2299"/>
                      <a:pt x="4554" y="2282"/>
                      <a:pt x="4584" y="2302"/>
                    </a:cubicBezTo>
                    <a:cubicBezTo>
                      <a:pt x="4613" y="2322"/>
                      <a:pt x="4602" y="2384"/>
                      <a:pt x="4578" y="2413"/>
                    </a:cubicBezTo>
                    <a:cubicBezTo>
                      <a:pt x="4554" y="2441"/>
                      <a:pt x="4527" y="2458"/>
                      <a:pt x="4521" y="2489"/>
                    </a:cubicBezTo>
                    <a:cubicBezTo>
                      <a:pt x="4516" y="2520"/>
                      <a:pt x="4527" y="2546"/>
                      <a:pt x="4569" y="2548"/>
                    </a:cubicBezTo>
                    <a:cubicBezTo>
                      <a:pt x="4610" y="2551"/>
                      <a:pt x="4619" y="2585"/>
                      <a:pt x="4608" y="2613"/>
                    </a:cubicBezTo>
                    <a:cubicBezTo>
                      <a:pt x="4596" y="2642"/>
                      <a:pt x="4587" y="2679"/>
                      <a:pt x="4590" y="2715"/>
                    </a:cubicBezTo>
                    <a:cubicBezTo>
                      <a:pt x="4593" y="2752"/>
                      <a:pt x="4587" y="2780"/>
                      <a:pt x="4572" y="2797"/>
                    </a:cubicBezTo>
                    <a:cubicBezTo>
                      <a:pt x="4557" y="2814"/>
                      <a:pt x="4533" y="2811"/>
                      <a:pt x="4519" y="2789"/>
                    </a:cubicBezTo>
                    <a:cubicBezTo>
                      <a:pt x="4504" y="2766"/>
                      <a:pt x="4486" y="2766"/>
                      <a:pt x="4471" y="2795"/>
                    </a:cubicBezTo>
                    <a:cubicBezTo>
                      <a:pt x="4456" y="2823"/>
                      <a:pt x="4397" y="2840"/>
                      <a:pt x="4379" y="2792"/>
                    </a:cubicBezTo>
                    <a:cubicBezTo>
                      <a:pt x="4361" y="2744"/>
                      <a:pt x="4302" y="2749"/>
                      <a:pt x="4311" y="2786"/>
                    </a:cubicBezTo>
                    <a:cubicBezTo>
                      <a:pt x="4320" y="2823"/>
                      <a:pt x="4284" y="2828"/>
                      <a:pt x="4249" y="2823"/>
                    </a:cubicBezTo>
                    <a:cubicBezTo>
                      <a:pt x="4213" y="2817"/>
                      <a:pt x="4174" y="2834"/>
                      <a:pt x="4183" y="2862"/>
                    </a:cubicBezTo>
                    <a:cubicBezTo>
                      <a:pt x="4192" y="2891"/>
                      <a:pt x="4222" y="2905"/>
                      <a:pt x="4240" y="2911"/>
                    </a:cubicBezTo>
                    <a:cubicBezTo>
                      <a:pt x="4257" y="2916"/>
                      <a:pt x="4263" y="2956"/>
                      <a:pt x="4254" y="2981"/>
                    </a:cubicBezTo>
                    <a:cubicBezTo>
                      <a:pt x="4246" y="3007"/>
                      <a:pt x="4213" y="3029"/>
                      <a:pt x="4189" y="2987"/>
                    </a:cubicBezTo>
                    <a:cubicBezTo>
                      <a:pt x="4175" y="2962"/>
                      <a:pt x="4146" y="3000"/>
                      <a:pt x="4125" y="3046"/>
                    </a:cubicBezTo>
                    <a:cubicBezTo>
                      <a:pt x="4136" y="3061"/>
                      <a:pt x="4145" y="3075"/>
                      <a:pt x="4154" y="3083"/>
                    </a:cubicBezTo>
                    <a:cubicBezTo>
                      <a:pt x="4171" y="3100"/>
                      <a:pt x="4186" y="3126"/>
                      <a:pt x="4192" y="3148"/>
                    </a:cubicBezTo>
                    <a:cubicBezTo>
                      <a:pt x="4198" y="3170"/>
                      <a:pt x="4219" y="3196"/>
                      <a:pt x="4237" y="3210"/>
                    </a:cubicBezTo>
                    <a:close/>
                    <a:moveTo>
                      <a:pt x="3884" y="2181"/>
                    </a:moveTo>
                    <a:lnTo>
                      <a:pt x="4130" y="2181"/>
                    </a:lnTo>
                    <a:lnTo>
                      <a:pt x="4130" y="2356"/>
                    </a:lnTo>
                    <a:lnTo>
                      <a:pt x="3878" y="2356"/>
                    </a:lnTo>
                    <a:cubicBezTo>
                      <a:pt x="3878" y="2348"/>
                      <a:pt x="3879" y="2341"/>
                      <a:pt x="3869" y="2339"/>
                    </a:cubicBezTo>
                    <a:cubicBezTo>
                      <a:pt x="3845" y="2333"/>
                      <a:pt x="3836" y="2308"/>
                      <a:pt x="3854" y="2288"/>
                    </a:cubicBezTo>
                    <a:cubicBezTo>
                      <a:pt x="3872" y="2268"/>
                      <a:pt x="3887" y="2251"/>
                      <a:pt x="3887" y="2220"/>
                    </a:cubicBezTo>
                    <a:cubicBezTo>
                      <a:pt x="3887" y="2208"/>
                      <a:pt x="3883" y="2195"/>
                      <a:pt x="3884" y="2181"/>
                    </a:cubicBezTo>
                    <a:close/>
                    <a:moveTo>
                      <a:pt x="3697" y="1977"/>
                    </a:moveTo>
                    <a:cubicBezTo>
                      <a:pt x="3685" y="1991"/>
                      <a:pt x="3716" y="2018"/>
                      <a:pt x="3737" y="2004"/>
                    </a:cubicBezTo>
                    <a:cubicBezTo>
                      <a:pt x="3758" y="1990"/>
                      <a:pt x="3786" y="1966"/>
                      <a:pt x="3783" y="1946"/>
                    </a:cubicBezTo>
                    <a:cubicBezTo>
                      <a:pt x="3780" y="1926"/>
                      <a:pt x="3738" y="1903"/>
                      <a:pt x="3729" y="1926"/>
                    </a:cubicBezTo>
                    <a:cubicBezTo>
                      <a:pt x="3720" y="1949"/>
                      <a:pt x="3709" y="1963"/>
                      <a:pt x="3697" y="1977"/>
                    </a:cubicBezTo>
                    <a:close/>
                    <a:moveTo>
                      <a:pt x="3439" y="2437"/>
                    </a:moveTo>
                    <a:cubicBezTo>
                      <a:pt x="3413" y="2458"/>
                      <a:pt x="3433" y="2483"/>
                      <a:pt x="3453" y="2462"/>
                    </a:cubicBezTo>
                    <a:cubicBezTo>
                      <a:pt x="3474" y="2441"/>
                      <a:pt x="3464" y="2415"/>
                      <a:pt x="3439" y="2437"/>
                    </a:cubicBezTo>
                    <a:close/>
                    <a:moveTo>
                      <a:pt x="3572" y="2243"/>
                    </a:moveTo>
                    <a:cubicBezTo>
                      <a:pt x="3560" y="2263"/>
                      <a:pt x="3587" y="2274"/>
                      <a:pt x="3593" y="2254"/>
                    </a:cubicBezTo>
                    <a:cubicBezTo>
                      <a:pt x="3599" y="2234"/>
                      <a:pt x="3584" y="2223"/>
                      <a:pt x="3572" y="2243"/>
                    </a:cubicBezTo>
                    <a:close/>
                    <a:moveTo>
                      <a:pt x="6887" y="2859"/>
                    </a:moveTo>
                    <a:cubicBezTo>
                      <a:pt x="6883" y="2874"/>
                      <a:pt x="6884" y="2893"/>
                      <a:pt x="6893" y="2905"/>
                    </a:cubicBezTo>
                    <a:cubicBezTo>
                      <a:pt x="6911" y="2931"/>
                      <a:pt x="6934" y="2967"/>
                      <a:pt x="6925" y="2993"/>
                    </a:cubicBezTo>
                    <a:cubicBezTo>
                      <a:pt x="6916" y="3018"/>
                      <a:pt x="6904" y="3041"/>
                      <a:pt x="6883" y="3052"/>
                    </a:cubicBezTo>
                    <a:cubicBezTo>
                      <a:pt x="6862" y="3063"/>
                      <a:pt x="6856" y="3082"/>
                      <a:pt x="6850" y="3104"/>
                    </a:cubicBezTo>
                    <a:cubicBezTo>
                      <a:pt x="6844" y="3127"/>
                      <a:pt x="6806" y="3141"/>
                      <a:pt x="6779" y="3141"/>
                    </a:cubicBezTo>
                    <a:lnTo>
                      <a:pt x="6754" y="3076"/>
                    </a:lnTo>
                    <a:lnTo>
                      <a:pt x="6757" y="3017"/>
                    </a:lnTo>
                    <a:cubicBezTo>
                      <a:pt x="6757" y="3017"/>
                      <a:pt x="6757" y="2990"/>
                      <a:pt x="6742" y="2971"/>
                    </a:cubicBezTo>
                    <a:cubicBezTo>
                      <a:pt x="6727" y="2952"/>
                      <a:pt x="6721" y="2932"/>
                      <a:pt x="6717" y="2913"/>
                    </a:cubicBezTo>
                    <a:cubicBezTo>
                      <a:pt x="6773" y="2928"/>
                      <a:pt x="6799" y="2891"/>
                      <a:pt x="6812" y="2879"/>
                    </a:cubicBezTo>
                    <a:cubicBezTo>
                      <a:pt x="6828" y="2866"/>
                      <a:pt x="6860" y="2848"/>
                      <a:pt x="6887" y="2859"/>
                    </a:cubicBezTo>
                    <a:close/>
                    <a:moveTo>
                      <a:pt x="6883" y="2857"/>
                    </a:moveTo>
                    <a:cubicBezTo>
                      <a:pt x="6856" y="2845"/>
                      <a:pt x="6828" y="2866"/>
                      <a:pt x="6812" y="2879"/>
                    </a:cubicBezTo>
                    <a:cubicBezTo>
                      <a:pt x="6799" y="2891"/>
                      <a:pt x="6773" y="2928"/>
                      <a:pt x="6717" y="2913"/>
                    </a:cubicBezTo>
                    <a:cubicBezTo>
                      <a:pt x="6713" y="2896"/>
                      <a:pt x="6710" y="2879"/>
                      <a:pt x="6714" y="2865"/>
                    </a:cubicBezTo>
                    <a:cubicBezTo>
                      <a:pt x="6720" y="2843"/>
                      <a:pt x="6721" y="2835"/>
                      <a:pt x="6721" y="2824"/>
                    </a:cubicBezTo>
                    <a:cubicBezTo>
                      <a:pt x="6723" y="2796"/>
                      <a:pt x="6722" y="2779"/>
                      <a:pt x="6735" y="2752"/>
                    </a:cubicBezTo>
                    <a:cubicBezTo>
                      <a:pt x="6753" y="2718"/>
                      <a:pt x="6757" y="2687"/>
                      <a:pt x="6756" y="2659"/>
                    </a:cubicBezTo>
                    <a:cubicBezTo>
                      <a:pt x="6785" y="2670"/>
                      <a:pt x="6815" y="2659"/>
                      <a:pt x="6836" y="2647"/>
                    </a:cubicBezTo>
                    <a:cubicBezTo>
                      <a:pt x="6856" y="2636"/>
                      <a:pt x="6904" y="2590"/>
                      <a:pt x="6938" y="2636"/>
                    </a:cubicBezTo>
                    <a:cubicBezTo>
                      <a:pt x="6932" y="2639"/>
                      <a:pt x="6928" y="2646"/>
                      <a:pt x="6928" y="2662"/>
                    </a:cubicBezTo>
                    <a:cubicBezTo>
                      <a:pt x="6928" y="2687"/>
                      <a:pt x="6945" y="2707"/>
                      <a:pt x="6960" y="2729"/>
                    </a:cubicBezTo>
                    <a:cubicBezTo>
                      <a:pt x="6975" y="2752"/>
                      <a:pt x="6957" y="2789"/>
                      <a:pt x="6936" y="2797"/>
                    </a:cubicBezTo>
                    <a:cubicBezTo>
                      <a:pt x="6916" y="2806"/>
                      <a:pt x="6907" y="2826"/>
                      <a:pt x="6895" y="2840"/>
                    </a:cubicBezTo>
                    <a:cubicBezTo>
                      <a:pt x="6891" y="2845"/>
                      <a:pt x="6885" y="2849"/>
                      <a:pt x="6883" y="2857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  <a:alpha val="70000"/>
                </a:schemeClr>
              </a:solidFill>
              <a:ln w="3175" cap="flat">
                <a:solidFill>
                  <a:schemeClr val="accent1">
                    <a:lumMod val="40000"/>
                    <a:lumOff val="60000"/>
                    <a:alpha val="69804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</p:grpSp>
        <p:sp>
          <p:nvSpPr>
            <p:cNvPr id="156" name="TextBox 155"/>
            <p:cNvSpPr txBox="1"/>
            <p:nvPr/>
          </p:nvSpPr>
          <p:spPr>
            <a:xfrm>
              <a:off x="6706146" y="2266103"/>
              <a:ext cx="843755" cy="4072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dirty="0" smtClean="0">
                  <a:solidFill>
                    <a:srgbClr val="002060"/>
                  </a:solidFill>
                  <a:latin typeface="Calibri" pitchFamily="34" charset="0"/>
                </a:rPr>
                <a:t>Hydro</a:t>
              </a:r>
              <a:endParaRPr lang="en-GB" b="1" dirty="0">
                <a:solidFill>
                  <a:srgbClr val="002060"/>
                </a:solidFill>
                <a:latin typeface="Calibri" pitchFamily="34" charset="0"/>
              </a:endParaRPr>
            </a:p>
          </p:txBody>
        </p:sp>
      </p:grpSp>
      <p:grpSp>
        <p:nvGrpSpPr>
          <p:cNvPr id="161" name="Group 160"/>
          <p:cNvGrpSpPr>
            <a:grpSpLocks noChangeAspect="1"/>
          </p:cNvGrpSpPr>
          <p:nvPr/>
        </p:nvGrpSpPr>
        <p:grpSpPr>
          <a:xfrm>
            <a:off x="4230026" y="2921418"/>
            <a:ext cx="2420160" cy="2227227"/>
            <a:chOff x="5985238" y="3773839"/>
            <a:chExt cx="2134934" cy="1964738"/>
          </a:xfrm>
        </p:grpSpPr>
        <p:grpSp>
          <p:nvGrpSpPr>
            <p:cNvPr id="147" name="Group 146"/>
            <p:cNvGrpSpPr>
              <a:grpSpLocks noChangeAspect="1"/>
            </p:cNvGrpSpPr>
            <p:nvPr/>
          </p:nvGrpSpPr>
          <p:grpSpPr>
            <a:xfrm>
              <a:off x="5985238" y="3773839"/>
              <a:ext cx="2134934" cy="1964738"/>
              <a:chOff x="2135188" y="1209127"/>
              <a:chExt cx="5083175" cy="4677949"/>
            </a:xfrm>
          </p:grpSpPr>
          <p:sp>
            <p:nvSpPr>
              <p:cNvPr id="148" name="Freeform 147"/>
              <p:cNvSpPr>
                <a:spLocks noEditPoints="1"/>
              </p:cNvSpPr>
              <p:nvPr/>
            </p:nvSpPr>
            <p:spPr bwMode="auto">
              <a:xfrm>
                <a:off x="2894013" y="1209675"/>
                <a:ext cx="3054350" cy="1235075"/>
              </a:xfrm>
              <a:custGeom>
                <a:avLst/>
                <a:gdLst>
                  <a:gd name="T0" fmla="*/ 7049 w 7237"/>
                  <a:gd name="T1" fmla="*/ 2272 h 2925"/>
                  <a:gd name="T2" fmla="*/ 6886 w 7237"/>
                  <a:gd name="T3" fmla="*/ 1884 h 2925"/>
                  <a:gd name="T4" fmla="*/ 6616 w 7237"/>
                  <a:gd name="T5" fmla="*/ 1341 h 2925"/>
                  <a:gd name="T6" fmla="*/ 6803 w 7237"/>
                  <a:gd name="T7" fmla="*/ 1525 h 2925"/>
                  <a:gd name="T8" fmla="*/ 6804 w 7237"/>
                  <a:gd name="T9" fmla="*/ 996 h 2925"/>
                  <a:gd name="T10" fmla="*/ 6480 w 7237"/>
                  <a:gd name="T11" fmla="*/ 948 h 2925"/>
                  <a:gd name="T12" fmla="*/ 6257 w 7237"/>
                  <a:gd name="T13" fmla="*/ 976 h 2925"/>
                  <a:gd name="T14" fmla="*/ 5800 w 7237"/>
                  <a:gd name="T15" fmla="*/ 959 h 2925"/>
                  <a:gd name="T16" fmla="*/ 5492 w 7237"/>
                  <a:gd name="T17" fmla="*/ 1151 h 2925"/>
                  <a:gd name="T18" fmla="*/ 3163 w 7237"/>
                  <a:gd name="T19" fmla="*/ 48 h 2925"/>
                  <a:gd name="T20" fmla="*/ 3424 w 7237"/>
                  <a:gd name="T21" fmla="*/ 96 h 2925"/>
                  <a:gd name="T22" fmla="*/ 3495 w 7237"/>
                  <a:gd name="T23" fmla="*/ 311 h 2925"/>
                  <a:gd name="T24" fmla="*/ 3409 w 7237"/>
                  <a:gd name="T25" fmla="*/ 605 h 2925"/>
                  <a:gd name="T26" fmla="*/ 3557 w 7237"/>
                  <a:gd name="T27" fmla="*/ 778 h 2925"/>
                  <a:gd name="T28" fmla="*/ 3095 w 7237"/>
                  <a:gd name="T29" fmla="*/ 769 h 2925"/>
                  <a:gd name="T30" fmla="*/ 3089 w 7237"/>
                  <a:gd name="T31" fmla="*/ 379 h 2925"/>
                  <a:gd name="T32" fmla="*/ 3068 w 7237"/>
                  <a:gd name="T33" fmla="*/ 113 h 2925"/>
                  <a:gd name="T34" fmla="*/ 5492 w 7237"/>
                  <a:gd name="T35" fmla="*/ 1151 h 2925"/>
                  <a:gd name="T36" fmla="*/ 5323 w 7237"/>
                  <a:gd name="T37" fmla="*/ 851 h 2925"/>
                  <a:gd name="T38" fmla="*/ 5020 w 7237"/>
                  <a:gd name="T39" fmla="*/ 741 h 2925"/>
                  <a:gd name="T40" fmla="*/ 4812 w 7237"/>
                  <a:gd name="T41" fmla="*/ 1010 h 2925"/>
                  <a:gd name="T42" fmla="*/ 4231 w 7237"/>
                  <a:gd name="T43" fmla="*/ 987 h 2925"/>
                  <a:gd name="T44" fmla="*/ 3842 w 7237"/>
                  <a:gd name="T45" fmla="*/ 735 h 2925"/>
                  <a:gd name="T46" fmla="*/ 3463 w 7237"/>
                  <a:gd name="T47" fmla="*/ 854 h 2925"/>
                  <a:gd name="T48" fmla="*/ 3299 w 7237"/>
                  <a:gd name="T49" fmla="*/ 1621 h 2925"/>
                  <a:gd name="T50" fmla="*/ 3376 w 7237"/>
                  <a:gd name="T51" fmla="*/ 2026 h 2925"/>
                  <a:gd name="T52" fmla="*/ 4065 w 7237"/>
                  <a:gd name="T53" fmla="*/ 2311 h 2925"/>
                  <a:gd name="T54" fmla="*/ 3080 w 7237"/>
                  <a:gd name="T55" fmla="*/ 68 h 2925"/>
                  <a:gd name="T56" fmla="*/ 2786 w 7237"/>
                  <a:gd name="T57" fmla="*/ 76 h 2925"/>
                  <a:gd name="T58" fmla="*/ 2448 w 7237"/>
                  <a:gd name="T59" fmla="*/ 76 h 2925"/>
                  <a:gd name="T60" fmla="*/ 1923 w 7237"/>
                  <a:gd name="T61" fmla="*/ 221 h 2925"/>
                  <a:gd name="T62" fmla="*/ 1694 w 7237"/>
                  <a:gd name="T63" fmla="*/ 535 h 2925"/>
                  <a:gd name="T64" fmla="*/ 1653 w 7237"/>
                  <a:gd name="T65" fmla="*/ 880 h 2925"/>
                  <a:gd name="T66" fmla="*/ 1231 w 7237"/>
                  <a:gd name="T67" fmla="*/ 1177 h 2925"/>
                  <a:gd name="T68" fmla="*/ 810 w 7237"/>
                  <a:gd name="T69" fmla="*/ 1310 h 2925"/>
                  <a:gd name="T70" fmla="*/ 2059 w 7237"/>
                  <a:gd name="T71" fmla="*/ 2637 h 2925"/>
                  <a:gd name="T72" fmla="*/ 2353 w 7237"/>
                  <a:gd name="T73" fmla="*/ 2925 h 2925"/>
                  <a:gd name="T74" fmla="*/ 3445 w 7237"/>
                  <a:gd name="T75" fmla="*/ 2068 h 2925"/>
                  <a:gd name="T76" fmla="*/ 3276 w 7237"/>
                  <a:gd name="T77" fmla="*/ 1723 h 2925"/>
                  <a:gd name="T78" fmla="*/ 3308 w 7237"/>
                  <a:gd name="T79" fmla="*/ 1140 h 2925"/>
                  <a:gd name="T80" fmla="*/ 2979 w 7237"/>
                  <a:gd name="T81" fmla="*/ 543 h 2925"/>
                  <a:gd name="T82" fmla="*/ 3092 w 7237"/>
                  <a:gd name="T83" fmla="*/ 189 h 2925"/>
                  <a:gd name="T84" fmla="*/ 18 w 7237"/>
                  <a:gd name="T85" fmla="*/ 1550 h 2925"/>
                  <a:gd name="T86" fmla="*/ 505 w 7237"/>
                  <a:gd name="T87" fmla="*/ 1151 h 2925"/>
                  <a:gd name="T88" fmla="*/ 638 w 7237"/>
                  <a:gd name="T89" fmla="*/ 693 h 2925"/>
                  <a:gd name="T90" fmla="*/ 1086 w 7237"/>
                  <a:gd name="T91" fmla="*/ 240 h 2925"/>
                  <a:gd name="T92" fmla="*/ 1433 w 7237"/>
                  <a:gd name="T93" fmla="*/ 336 h 2925"/>
                  <a:gd name="T94" fmla="*/ 1694 w 7237"/>
                  <a:gd name="T95" fmla="*/ 535 h 2925"/>
                  <a:gd name="T96" fmla="*/ 1653 w 7237"/>
                  <a:gd name="T97" fmla="*/ 880 h 2925"/>
                  <a:gd name="T98" fmla="*/ 1231 w 7237"/>
                  <a:gd name="T99" fmla="*/ 1177 h 2925"/>
                  <a:gd name="T100" fmla="*/ 810 w 7237"/>
                  <a:gd name="T101" fmla="*/ 1310 h 2925"/>
                  <a:gd name="T102" fmla="*/ 3445 w 7237"/>
                  <a:gd name="T103" fmla="*/ 588 h 2925"/>
                  <a:gd name="T104" fmla="*/ 3492 w 7237"/>
                  <a:gd name="T105" fmla="*/ 410 h 29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7237" h="2925">
                    <a:moveTo>
                      <a:pt x="7237" y="2457"/>
                    </a:moveTo>
                    <a:cubicBezTo>
                      <a:pt x="7237" y="2441"/>
                      <a:pt x="7226" y="2430"/>
                      <a:pt x="7213" y="2425"/>
                    </a:cubicBezTo>
                    <a:cubicBezTo>
                      <a:pt x="7198" y="2419"/>
                      <a:pt x="7171" y="2405"/>
                      <a:pt x="7156" y="2385"/>
                    </a:cubicBezTo>
                    <a:cubicBezTo>
                      <a:pt x="7141" y="2365"/>
                      <a:pt x="7115" y="2351"/>
                      <a:pt x="7097" y="2340"/>
                    </a:cubicBezTo>
                    <a:cubicBezTo>
                      <a:pt x="7079" y="2328"/>
                      <a:pt x="7061" y="2300"/>
                      <a:pt x="7049" y="2272"/>
                    </a:cubicBezTo>
                    <a:cubicBezTo>
                      <a:pt x="7038" y="2244"/>
                      <a:pt x="7029" y="2201"/>
                      <a:pt x="7023" y="2178"/>
                    </a:cubicBezTo>
                    <a:cubicBezTo>
                      <a:pt x="7017" y="2156"/>
                      <a:pt x="7002" y="2130"/>
                      <a:pt x="7023" y="2142"/>
                    </a:cubicBezTo>
                    <a:cubicBezTo>
                      <a:pt x="7043" y="2153"/>
                      <a:pt x="7049" y="2142"/>
                      <a:pt x="7032" y="2119"/>
                    </a:cubicBezTo>
                    <a:cubicBezTo>
                      <a:pt x="7014" y="2096"/>
                      <a:pt x="6993" y="2057"/>
                      <a:pt x="6972" y="2028"/>
                    </a:cubicBezTo>
                    <a:cubicBezTo>
                      <a:pt x="6951" y="2000"/>
                      <a:pt x="6901" y="1912"/>
                      <a:pt x="6886" y="1884"/>
                    </a:cubicBezTo>
                    <a:cubicBezTo>
                      <a:pt x="6871" y="1856"/>
                      <a:pt x="6824" y="1751"/>
                      <a:pt x="6809" y="1720"/>
                    </a:cubicBezTo>
                    <a:cubicBezTo>
                      <a:pt x="6794" y="1689"/>
                      <a:pt x="6785" y="1646"/>
                      <a:pt x="6773" y="1624"/>
                    </a:cubicBezTo>
                    <a:cubicBezTo>
                      <a:pt x="6762" y="1601"/>
                      <a:pt x="6744" y="1570"/>
                      <a:pt x="6744" y="1545"/>
                    </a:cubicBezTo>
                    <a:cubicBezTo>
                      <a:pt x="6744" y="1519"/>
                      <a:pt x="6708" y="1499"/>
                      <a:pt x="6687" y="1477"/>
                    </a:cubicBezTo>
                    <a:cubicBezTo>
                      <a:pt x="6667" y="1454"/>
                      <a:pt x="6625" y="1369"/>
                      <a:pt x="6616" y="1341"/>
                    </a:cubicBezTo>
                    <a:cubicBezTo>
                      <a:pt x="6607" y="1313"/>
                      <a:pt x="6592" y="1248"/>
                      <a:pt x="6590" y="1219"/>
                    </a:cubicBezTo>
                    <a:cubicBezTo>
                      <a:pt x="6587" y="1191"/>
                      <a:pt x="6592" y="1163"/>
                      <a:pt x="6604" y="1194"/>
                    </a:cubicBezTo>
                    <a:cubicBezTo>
                      <a:pt x="6616" y="1225"/>
                      <a:pt x="6652" y="1287"/>
                      <a:pt x="6664" y="1310"/>
                    </a:cubicBezTo>
                    <a:cubicBezTo>
                      <a:pt x="6676" y="1332"/>
                      <a:pt x="6702" y="1392"/>
                      <a:pt x="6714" y="1414"/>
                    </a:cubicBezTo>
                    <a:cubicBezTo>
                      <a:pt x="6726" y="1437"/>
                      <a:pt x="6782" y="1505"/>
                      <a:pt x="6803" y="1525"/>
                    </a:cubicBezTo>
                    <a:cubicBezTo>
                      <a:pt x="6824" y="1545"/>
                      <a:pt x="6842" y="1514"/>
                      <a:pt x="6851" y="1491"/>
                    </a:cubicBezTo>
                    <a:cubicBezTo>
                      <a:pt x="6860" y="1468"/>
                      <a:pt x="6871" y="1457"/>
                      <a:pt x="6886" y="1446"/>
                    </a:cubicBezTo>
                    <a:cubicBezTo>
                      <a:pt x="6901" y="1434"/>
                      <a:pt x="6901" y="1389"/>
                      <a:pt x="6901" y="1364"/>
                    </a:cubicBezTo>
                    <a:cubicBezTo>
                      <a:pt x="6901" y="1338"/>
                      <a:pt x="6931" y="1307"/>
                      <a:pt x="6931" y="1307"/>
                    </a:cubicBezTo>
                    <a:lnTo>
                      <a:pt x="6804" y="996"/>
                    </a:lnTo>
                    <a:cubicBezTo>
                      <a:pt x="6804" y="996"/>
                      <a:pt x="6794" y="1004"/>
                      <a:pt x="6773" y="1013"/>
                    </a:cubicBezTo>
                    <a:cubicBezTo>
                      <a:pt x="6753" y="1021"/>
                      <a:pt x="6723" y="1033"/>
                      <a:pt x="6702" y="1035"/>
                    </a:cubicBezTo>
                    <a:cubicBezTo>
                      <a:pt x="6681" y="1038"/>
                      <a:pt x="6646" y="1035"/>
                      <a:pt x="6622" y="1018"/>
                    </a:cubicBezTo>
                    <a:cubicBezTo>
                      <a:pt x="6598" y="1001"/>
                      <a:pt x="6567" y="996"/>
                      <a:pt x="6545" y="980"/>
                    </a:cubicBezTo>
                    <a:cubicBezTo>
                      <a:pt x="6523" y="965"/>
                      <a:pt x="6503" y="959"/>
                      <a:pt x="6480" y="948"/>
                    </a:cubicBezTo>
                    <a:cubicBezTo>
                      <a:pt x="6456" y="936"/>
                      <a:pt x="6403" y="931"/>
                      <a:pt x="6373" y="933"/>
                    </a:cubicBezTo>
                    <a:cubicBezTo>
                      <a:pt x="6343" y="936"/>
                      <a:pt x="6311" y="960"/>
                      <a:pt x="6355" y="950"/>
                    </a:cubicBezTo>
                    <a:cubicBezTo>
                      <a:pt x="6377" y="946"/>
                      <a:pt x="6361" y="965"/>
                      <a:pt x="6328" y="973"/>
                    </a:cubicBezTo>
                    <a:cubicBezTo>
                      <a:pt x="6310" y="978"/>
                      <a:pt x="6305" y="979"/>
                      <a:pt x="6308" y="962"/>
                    </a:cubicBezTo>
                    <a:cubicBezTo>
                      <a:pt x="6311" y="945"/>
                      <a:pt x="6284" y="962"/>
                      <a:pt x="6257" y="976"/>
                    </a:cubicBezTo>
                    <a:cubicBezTo>
                      <a:pt x="6231" y="990"/>
                      <a:pt x="6192" y="1016"/>
                      <a:pt x="6168" y="1033"/>
                    </a:cubicBezTo>
                    <a:cubicBezTo>
                      <a:pt x="6145" y="1050"/>
                      <a:pt x="6094" y="1064"/>
                      <a:pt x="6073" y="1052"/>
                    </a:cubicBezTo>
                    <a:cubicBezTo>
                      <a:pt x="6053" y="1041"/>
                      <a:pt x="6029" y="1033"/>
                      <a:pt x="6008" y="1030"/>
                    </a:cubicBezTo>
                    <a:cubicBezTo>
                      <a:pt x="5987" y="1027"/>
                      <a:pt x="5949" y="1018"/>
                      <a:pt x="5919" y="999"/>
                    </a:cubicBezTo>
                    <a:cubicBezTo>
                      <a:pt x="5889" y="979"/>
                      <a:pt x="5827" y="967"/>
                      <a:pt x="5800" y="959"/>
                    </a:cubicBezTo>
                    <a:cubicBezTo>
                      <a:pt x="5774" y="950"/>
                      <a:pt x="5708" y="936"/>
                      <a:pt x="5667" y="931"/>
                    </a:cubicBezTo>
                    <a:cubicBezTo>
                      <a:pt x="5625" y="925"/>
                      <a:pt x="5599" y="928"/>
                      <a:pt x="5578" y="936"/>
                    </a:cubicBezTo>
                    <a:cubicBezTo>
                      <a:pt x="5562" y="943"/>
                      <a:pt x="5541" y="928"/>
                      <a:pt x="5526" y="912"/>
                    </a:cubicBezTo>
                    <a:cubicBezTo>
                      <a:pt x="5493" y="938"/>
                      <a:pt x="5489" y="1004"/>
                      <a:pt x="5507" y="1033"/>
                    </a:cubicBezTo>
                    <a:cubicBezTo>
                      <a:pt x="5524" y="1061"/>
                      <a:pt x="5519" y="1109"/>
                      <a:pt x="5492" y="1151"/>
                    </a:cubicBezTo>
                    <a:cubicBezTo>
                      <a:pt x="5465" y="1194"/>
                      <a:pt x="5510" y="1298"/>
                      <a:pt x="5510" y="1298"/>
                    </a:cubicBezTo>
                    <a:lnTo>
                      <a:pt x="5510" y="2461"/>
                    </a:lnTo>
                    <a:lnTo>
                      <a:pt x="7237" y="2457"/>
                    </a:lnTo>
                    <a:close/>
                    <a:moveTo>
                      <a:pt x="3127" y="67"/>
                    </a:moveTo>
                    <a:cubicBezTo>
                      <a:pt x="3140" y="63"/>
                      <a:pt x="3153" y="56"/>
                      <a:pt x="3163" y="48"/>
                    </a:cubicBezTo>
                    <a:cubicBezTo>
                      <a:pt x="3187" y="28"/>
                      <a:pt x="3204" y="14"/>
                      <a:pt x="3228" y="17"/>
                    </a:cubicBezTo>
                    <a:cubicBezTo>
                      <a:pt x="3252" y="20"/>
                      <a:pt x="3276" y="22"/>
                      <a:pt x="3296" y="11"/>
                    </a:cubicBezTo>
                    <a:cubicBezTo>
                      <a:pt x="3317" y="0"/>
                      <a:pt x="3353" y="5"/>
                      <a:pt x="3371" y="20"/>
                    </a:cubicBezTo>
                    <a:cubicBezTo>
                      <a:pt x="3388" y="34"/>
                      <a:pt x="3400" y="59"/>
                      <a:pt x="3397" y="76"/>
                    </a:cubicBezTo>
                    <a:cubicBezTo>
                      <a:pt x="3394" y="93"/>
                      <a:pt x="3403" y="116"/>
                      <a:pt x="3424" y="96"/>
                    </a:cubicBezTo>
                    <a:cubicBezTo>
                      <a:pt x="3445" y="76"/>
                      <a:pt x="3468" y="42"/>
                      <a:pt x="3486" y="59"/>
                    </a:cubicBezTo>
                    <a:cubicBezTo>
                      <a:pt x="3504" y="76"/>
                      <a:pt x="3486" y="99"/>
                      <a:pt x="3468" y="119"/>
                    </a:cubicBezTo>
                    <a:cubicBezTo>
                      <a:pt x="3451" y="138"/>
                      <a:pt x="3430" y="172"/>
                      <a:pt x="3427" y="192"/>
                    </a:cubicBezTo>
                    <a:cubicBezTo>
                      <a:pt x="3424" y="212"/>
                      <a:pt x="3436" y="240"/>
                      <a:pt x="3457" y="254"/>
                    </a:cubicBezTo>
                    <a:cubicBezTo>
                      <a:pt x="3477" y="269"/>
                      <a:pt x="3489" y="288"/>
                      <a:pt x="3495" y="311"/>
                    </a:cubicBezTo>
                    <a:cubicBezTo>
                      <a:pt x="3501" y="334"/>
                      <a:pt x="3486" y="359"/>
                      <a:pt x="3477" y="376"/>
                    </a:cubicBezTo>
                    <a:cubicBezTo>
                      <a:pt x="3468" y="393"/>
                      <a:pt x="3424" y="427"/>
                      <a:pt x="3412" y="447"/>
                    </a:cubicBezTo>
                    <a:cubicBezTo>
                      <a:pt x="3400" y="467"/>
                      <a:pt x="3376" y="489"/>
                      <a:pt x="3353" y="503"/>
                    </a:cubicBezTo>
                    <a:cubicBezTo>
                      <a:pt x="3329" y="518"/>
                      <a:pt x="3329" y="543"/>
                      <a:pt x="3347" y="560"/>
                    </a:cubicBezTo>
                    <a:cubicBezTo>
                      <a:pt x="3365" y="577"/>
                      <a:pt x="3394" y="583"/>
                      <a:pt x="3409" y="605"/>
                    </a:cubicBezTo>
                    <a:cubicBezTo>
                      <a:pt x="3424" y="628"/>
                      <a:pt x="3439" y="642"/>
                      <a:pt x="3460" y="628"/>
                    </a:cubicBezTo>
                    <a:cubicBezTo>
                      <a:pt x="3480" y="614"/>
                      <a:pt x="3489" y="619"/>
                      <a:pt x="3501" y="656"/>
                    </a:cubicBezTo>
                    <a:cubicBezTo>
                      <a:pt x="3513" y="693"/>
                      <a:pt x="3525" y="685"/>
                      <a:pt x="3543" y="682"/>
                    </a:cubicBezTo>
                    <a:cubicBezTo>
                      <a:pt x="3548" y="681"/>
                      <a:pt x="3558" y="680"/>
                      <a:pt x="3568" y="681"/>
                    </a:cubicBezTo>
                    <a:cubicBezTo>
                      <a:pt x="3559" y="695"/>
                      <a:pt x="3554" y="741"/>
                      <a:pt x="3557" y="778"/>
                    </a:cubicBezTo>
                    <a:cubicBezTo>
                      <a:pt x="3560" y="815"/>
                      <a:pt x="3513" y="834"/>
                      <a:pt x="3463" y="854"/>
                    </a:cubicBezTo>
                    <a:cubicBezTo>
                      <a:pt x="3412" y="874"/>
                      <a:pt x="3373" y="931"/>
                      <a:pt x="3373" y="1001"/>
                    </a:cubicBezTo>
                    <a:cubicBezTo>
                      <a:pt x="3373" y="1061"/>
                      <a:pt x="3350" y="1111"/>
                      <a:pt x="3313" y="1137"/>
                    </a:cubicBezTo>
                    <a:lnTo>
                      <a:pt x="3190" y="820"/>
                    </a:lnTo>
                    <a:cubicBezTo>
                      <a:pt x="3190" y="820"/>
                      <a:pt x="3127" y="786"/>
                      <a:pt x="3095" y="769"/>
                    </a:cubicBezTo>
                    <a:cubicBezTo>
                      <a:pt x="3062" y="752"/>
                      <a:pt x="3044" y="730"/>
                      <a:pt x="3047" y="701"/>
                    </a:cubicBezTo>
                    <a:cubicBezTo>
                      <a:pt x="3050" y="673"/>
                      <a:pt x="3053" y="659"/>
                      <a:pt x="3017" y="639"/>
                    </a:cubicBezTo>
                    <a:cubicBezTo>
                      <a:pt x="2982" y="619"/>
                      <a:pt x="2979" y="571"/>
                      <a:pt x="2979" y="543"/>
                    </a:cubicBezTo>
                    <a:cubicBezTo>
                      <a:pt x="2979" y="515"/>
                      <a:pt x="2976" y="481"/>
                      <a:pt x="3023" y="458"/>
                    </a:cubicBezTo>
                    <a:cubicBezTo>
                      <a:pt x="3071" y="436"/>
                      <a:pt x="3089" y="410"/>
                      <a:pt x="3089" y="379"/>
                    </a:cubicBezTo>
                    <a:cubicBezTo>
                      <a:pt x="3089" y="348"/>
                      <a:pt x="3080" y="331"/>
                      <a:pt x="3095" y="311"/>
                    </a:cubicBezTo>
                    <a:cubicBezTo>
                      <a:pt x="3109" y="291"/>
                      <a:pt x="3095" y="257"/>
                      <a:pt x="3092" y="243"/>
                    </a:cubicBezTo>
                    <a:cubicBezTo>
                      <a:pt x="3089" y="229"/>
                      <a:pt x="3077" y="212"/>
                      <a:pt x="3092" y="189"/>
                    </a:cubicBezTo>
                    <a:cubicBezTo>
                      <a:pt x="3106" y="167"/>
                      <a:pt x="3095" y="150"/>
                      <a:pt x="3071" y="150"/>
                    </a:cubicBezTo>
                    <a:cubicBezTo>
                      <a:pt x="3047" y="150"/>
                      <a:pt x="3038" y="119"/>
                      <a:pt x="3068" y="113"/>
                    </a:cubicBezTo>
                    <a:cubicBezTo>
                      <a:pt x="3098" y="107"/>
                      <a:pt x="3115" y="87"/>
                      <a:pt x="3127" y="67"/>
                    </a:cubicBezTo>
                    <a:close/>
                    <a:moveTo>
                      <a:pt x="5353" y="2747"/>
                    </a:moveTo>
                    <a:lnTo>
                      <a:pt x="5510" y="2747"/>
                    </a:lnTo>
                    <a:lnTo>
                      <a:pt x="5510" y="1299"/>
                    </a:lnTo>
                    <a:cubicBezTo>
                      <a:pt x="5510" y="1299"/>
                      <a:pt x="5465" y="1194"/>
                      <a:pt x="5492" y="1151"/>
                    </a:cubicBezTo>
                    <a:cubicBezTo>
                      <a:pt x="5519" y="1109"/>
                      <a:pt x="5524" y="1061"/>
                      <a:pt x="5507" y="1033"/>
                    </a:cubicBezTo>
                    <a:cubicBezTo>
                      <a:pt x="5489" y="1004"/>
                      <a:pt x="5498" y="938"/>
                      <a:pt x="5530" y="912"/>
                    </a:cubicBezTo>
                    <a:cubicBezTo>
                      <a:pt x="5525" y="907"/>
                      <a:pt x="5516" y="902"/>
                      <a:pt x="5513" y="897"/>
                    </a:cubicBezTo>
                    <a:cubicBezTo>
                      <a:pt x="5498" y="877"/>
                      <a:pt x="5459" y="877"/>
                      <a:pt x="5424" y="874"/>
                    </a:cubicBezTo>
                    <a:cubicBezTo>
                      <a:pt x="5388" y="871"/>
                      <a:pt x="5346" y="860"/>
                      <a:pt x="5323" y="851"/>
                    </a:cubicBezTo>
                    <a:cubicBezTo>
                      <a:pt x="5299" y="843"/>
                      <a:pt x="5281" y="834"/>
                      <a:pt x="5257" y="840"/>
                    </a:cubicBezTo>
                    <a:cubicBezTo>
                      <a:pt x="5234" y="846"/>
                      <a:pt x="5222" y="826"/>
                      <a:pt x="5225" y="798"/>
                    </a:cubicBezTo>
                    <a:cubicBezTo>
                      <a:pt x="5228" y="769"/>
                      <a:pt x="5201" y="761"/>
                      <a:pt x="5177" y="764"/>
                    </a:cubicBezTo>
                    <a:cubicBezTo>
                      <a:pt x="5154" y="767"/>
                      <a:pt x="5130" y="758"/>
                      <a:pt x="5100" y="744"/>
                    </a:cubicBezTo>
                    <a:cubicBezTo>
                      <a:pt x="5071" y="730"/>
                      <a:pt x="5047" y="733"/>
                      <a:pt x="5020" y="741"/>
                    </a:cubicBezTo>
                    <a:cubicBezTo>
                      <a:pt x="4993" y="750"/>
                      <a:pt x="4976" y="750"/>
                      <a:pt x="4946" y="744"/>
                    </a:cubicBezTo>
                    <a:cubicBezTo>
                      <a:pt x="4916" y="738"/>
                      <a:pt x="4869" y="781"/>
                      <a:pt x="4860" y="795"/>
                    </a:cubicBezTo>
                    <a:cubicBezTo>
                      <a:pt x="4851" y="809"/>
                      <a:pt x="4830" y="826"/>
                      <a:pt x="4806" y="840"/>
                    </a:cubicBezTo>
                    <a:cubicBezTo>
                      <a:pt x="4783" y="854"/>
                      <a:pt x="4771" y="891"/>
                      <a:pt x="4783" y="922"/>
                    </a:cubicBezTo>
                    <a:cubicBezTo>
                      <a:pt x="4795" y="953"/>
                      <a:pt x="4812" y="984"/>
                      <a:pt x="4812" y="1010"/>
                    </a:cubicBezTo>
                    <a:cubicBezTo>
                      <a:pt x="4812" y="1035"/>
                      <a:pt x="4768" y="1086"/>
                      <a:pt x="4750" y="1103"/>
                    </a:cubicBezTo>
                    <a:cubicBezTo>
                      <a:pt x="4732" y="1120"/>
                      <a:pt x="4682" y="1151"/>
                      <a:pt x="4643" y="1140"/>
                    </a:cubicBezTo>
                    <a:cubicBezTo>
                      <a:pt x="4605" y="1129"/>
                      <a:pt x="4560" y="1103"/>
                      <a:pt x="4522" y="1081"/>
                    </a:cubicBezTo>
                    <a:cubicBezTo>
                      <a:pt x="4483" y="1058"/>
                      <a:pt x="4418" y="1038"/>
                      <a:pt x="4382" y="1024"/>
                    </a:cubicBezTo>
                    <a:cubicBezTo>
                      <a:pt x="4347" y="1010"/>
                      <a:pt x="4272" y="996"/>
                      <a:pt x="4231" y="987"/>
                    </a:cubicBezTo>
                    <a:cubicBezTo>
                      <a:pt x="4189" y="979"/>
                      <a:pt x="4166" y="953"/>
                      <a:pt x="4157" y="934"/>
                    </a:cubicBezTo>
                    <a:cubicBezTo>
                      <a:pt x="4148" y="914"/>
                      <a:pt x="4127" y="885"/>
                      <a:pt x="4109" y="843"/>
                    </a:cubicBezTo>
                    <a:cubicBezTo>
                      <a:pt x="4091" y="801"/>
                      <a:pt x="4065" y="789"/>
                      <a:pt x="4026" y="772"/>
                    </a:cubicBezTo>
                    <a:cubicBezTo>
                      <a:pt x="3988" y="755"/>
                      <a:pt x="3937" y="750"/>
                      <a:pt x="3922" y="752"/>
                    </a:cubicBezTo>
                    <a:cubicBezTo>
                      <a:pt x="3908" y="755"/>
                      <a:pt x="3875" y="747"/>
                      <a:pt x="3842" y="735"/>
                    </a:cubicBezTo>
                    <a:cubicBezTo>
                      <a:pt x="3810" y="724"/>
                      <a:pt x="3774" y="727"/>
                      <a:pt x="3747" y="738"/>
                    </a:cubicBezTo>
                    <a:cubicBezTo>
                      <a:pt x="3721" y="750"/>
                      <a:pt x="3673" y="730"/>
                      <a:pt x="3641" y="704"/>
                    </a:cubicBezTo>
                    <a:cubicBezTo>
                      <a:pt x="3618" y="687"/>
                      <a:pt x="3590" y="681"/>
                      <a:pt x="3568" y="681"/>
                    </a:cubicBezTo>
                    <a:cubicBezTo>
                      <a:pt x="3559" y="695"/>
                      <a:pt x="3554" y="741"/>
                      <a:pt x="3557" y="778"/>
                    </a:cubicBezTo>
                    <a:cubicBezTo>
                      <a:pt x="3560" y="815"/>
                      <a:pt x="3513" y="834"/>
                      <a:pt x="3463" y="854"/>
                    </a:cubicBezTo>
                    <a:cubicBezTo>
                      <a:pt x="3412" y="874"/>
                      <a:pt x="3373" y="931"/>
                      <a:pt x="3373" y="1001"/>
                    </a:cubicBezTo>
                    <a:cubicBezTo>
                      <a:pt x="3373" y="1072"/>
                      <a:pt x="3341" y="1129"/>
                      <a:pt x="3290" y="1149"/>
                    </a:cubicBezTo>
                    <a:cubicBezTo>
                      <a:pt x="3240" y="1168"/>
                      <a:pt x="3282" y="1239"/>
                      <a:pt x="3299" y="1293"/>
                    </a:cubicBezTo>
                    <a:cubicBezTo>
                      <a:pt x="3317" y="1347"/>
                      <a:pt x="3314" y="1434"/>
                      <a:pt x="3299" y="1477"/>
                    </a:cubicBezTo>
                    <a:cubicBezTo>
                      <a:pt x="3284" y="1519"/>
                      <a:pt x="3284" y="1590"/>
                      <a:pt x="3299" y="1621"/>
                    </a:cubicBezTo>
                    <a:cubicBezTo>
                      <a:pt x="3314" y="1652"/>
                      <a:pt x="3305" y="1703"/>
                      <a:pt x="3276" y="1723"/>
                    </a:cubicBezTo>
                    <a:cubicBezTo>
                      <a:pt x="3246" y="1743"/>
                      <a:pt x="3240" y="1805"/>
                      <a:pt x="3267" y="1819"/>
                    </a:cubicBezTo>
                    <a:cubicBezTo>
                      <a:pt x="3293" y="1833"/>
                      <a:pt x="3308" y="1864"/>
                      <a:pt x="3311" y="1887"/>
                    </a:cubicBezTo>
                    <a:cubicBezTo>
                      <a:pt x="3314" y="1910"/>
                      <a:pt x="3329" y="1935"/>
                      <a:pt x="3350" y="1944"/>
                    </a:cubicBezTo>
                    <a:cubicBezTo>
                      <a:pt x="3371" y="1952"/>
                      <a:pt x="3373" y="1992"/>
                      <a:pt x="3376" y="2026"/>
                    </a:cubicBezTo>
                    <a:cubicBezTo>
                      <a:pt x="3379" y="2060"/>
                      <a:pt x="3418" y="2077"/>
                      <a:pt x="3445" y="2068"/>
                    </a:cubicBezTo>
                    <a:cubicBezTo>
                      <a:pt x="3471" y="2060"/>
                      <a:pt x="3522" y="2068"/>
                      <a:pt x="3540" y="2094"/>
                    </a:cubicBezTo>
                    <a:cubicBezTo>
                      <a:pt x="3557" y="2119"/>
                      <a:pt x="3614" y="2215"/>
                      <a:pt x="3614" y="2215"/>
                    </a:cubicBezTo>
                    <a:lnTo>
                      <a:pt x="3979" y="2252"/>
                    </a:lnTo>
                    <a:lnTo>
                      <a:pt x="4065" y="2311"/>
                    </a:lnTo>
                    <a:lnTo>
                      <a:pt x="4198" y="2221"/>
                    </a:lnTo>
                    <a:lnTo>
                      <a:pt x="5355" y="2846"/>
                    </a:lnTo>
                    <a:lnTo>
                      <a:pt x="5353" y="2747"/>
                    </a:lnTo>
                    <a:close/>
                    <a:moveTo>
                      <a:pt x="3127" y="67"/>
                    </a:moveTo>
                    <a:cubicBezTo>
                      <a:pt x="3109" y="72"/>
                      <a:pt x="3092" y="73"/>
                      <a:pt x="3080" y="68"/>
                    </a:cubicBezTo>
                    <a:cubicBezTo>
                      <a:pt x="3059" y="59"/>
                      <a:pt x="3032" y="59"/>
                      <a:pt x="3009" y="71"/>
                    </a:cubicBezTo>
                    <a:cubicBezTo>
                      <a:pt x="2985" y="82"/>
                      <a:pt x="2967" y="62"/>
                      <a:pt x="2952" y="51"/>
                    </a:cubicBezTo>
                    <a:cubicBezTo>
                      <a:pt x="2937" y="39"/>
                      <a:pt x="2917" y="42"/>
                      <a:pt x="2914" y="59"/>
                    </a:cubicBezTo>
                    <a:cubicBezTo>
                      <a:pt x="2911" y="76"/>
                      <a:pt x="2884" y="76"/>
                      <a:pt x="2854" y="62"/>
                    </a:cubicBezTo>
                    <a:cubicBezTo>
                      <a:pt x="2825" y="48"/>
                      <a:pt x="2795" y="51"/>
                      <a:pt x="2786" y="76"/>
                    </a:cubicBezTo>
                    <a:cubicBezTo>
                      <a:pt x="2777" y="102"/>
                      <a:pt x="2721" y="105"/>
                      <a:pt x="2694" y="105"/>
                    </a:cubicBezTo>
                    <a:cubicBezTo>
                      <a:pt x="2667" y="105"/>
                      <a:pt x="2632" y="105"/>
                      <a:pt x="2620" y="85"/>
                    </a:cubicBezTo>
                    <a:cubicBezTo>
                      <a:pt x="2608" y="65"/>
                      <a:pt x="2587" y="54"/>
                      <a:pt x="2572" y="62"/>
                    </a:cubicBezTo>
                    <a:cubicBezTo>
                      <a:pt x="2558" y="71"/>
                      <a:pt x="2540" y="68"/>
                      <a:pt x="2522" y="62"/>
                    </a:cubicBezTo>
                    <a:cubicBezTo>
                      <a:pt x="2504" y="56"/>
                      <a:pt x="2486" y="59"/>
                      <a:pt x="2448" y="76"/>
                    </a:cubicBezTo>
                    <a:cubicBezTo>
                      <a:pt x="2409" y="93"/>
                      <a:pt x="2391" y="88"/>
                      <a:pt x="2362" y="85"/>
                    </a:cubicBezTo>
                    <a:cubicBezTo>
                      <a:pt x="2332" y="82"/>
                      <a:pt x="2299" y="105"/>
                      <a:pt x="2264" y="116"/>
                    </a:cubicBezTo>
                    <a:cubicBezTo>
                      <a:pt x="2228" y="127"/>
                      <a:pt x="2190" y="127"/>
                      <a:pt x="2151" y="124"/>
                    </a:cubicBezTo>
                    <a:cubicBezTo>
                      <a:pt x="2113" y="121"/>
                      <a:pt x="2062" y="147"/>
                      <a:pt x="2038" y="158"/>
                    </a:cubicBezTo>
                    <a:cubicBezTo>
                      <a:pt x="2015" y="170"/>
                      <a:pt x="1949" y="206"/>
                      <a:pt x="1923" y="221"/>
                    </a:cubicBezTo>
                    <a:cubicBezTo>
                      <a:pt x="1896" y="235"/>
                      <a:pt x="1834" y="263"/>
                      <a:pt x="1798" y="269"/>
                    </a:cubicBezTo>
                    <a:cubicBezTo>
                      <a:pt x="1762" y="274"/>
                      <a:pt x="1751" y="294"/>
                      <a:pt x="1730" y="317"/>
                    </a:cubicBezTo>
                    <a:cubicBezTo>
                      <a:pt x="1714" y="334"/>
                      <a:pt x="1667" y="348"/>
                      <a:pt x="1631" y="356"/>
                    </a:cubicBezTo>
                    <a:cubicBezTo>
                      <a:pt x="1637" y="379"/>
                      <a:pt x="1662" y="413"/>
                      <a:pt x="1688" y="433"/>
                    </a:cubicBezTo>
                    <a:cubicBezTo>
                      <a:pt x="1715" y="452"/>
                      <a:pt x="1712" y="501"/>
                      <a:pt x="1694" y="535"/>
                    </a:cubicBezTo>
                    <a:cubicBezTo>
                      <a:pt x="1676" y="569"/>
                      <a:pt x="1688" y="600"/>
                      <a:pt x="1685" y="639"/>
                    </a:cubicBezTo>
                    <a:cubicBezTo>
                      <a:pt x="1682" y="679"/>
                      <a:pt x="1718" y="735"/>
                      <a:pt x="1718" y="735"/>
                    </a:cubicBezTo>
                    <a:cubicBezTo>
                      <a:pt x="1748" y="741"/>
                      <a:pt x="1771" y="772"/>
                      <a:pt x="1748" y="786"/>
                    </a:cubicBezTo>
                    <a:cubicBezTo>
                      <a:pt x="1724" y="801"/>
                      <a:pt x="1727" y="823"/>
                      <a:pt x="1721" y="846"/>
                    </a:cubicBezTo>
                    <a:cubicBezTo>
                      <a:pt x="1715" y="868"/>
                      <a:pt x="1688" y="885"/>
                      <a:pt x="1653" y="880"/>
                    </a:cubicBezTo>
                    <a:cubicBezTo>
                      <a:pt x="1617" y="874"/>
                      <a:pt x="1599" y="880"/>
                      <a:pt x="1561" y="905"/>
                    </a:cubicBezTo>
                    <a:cubicBezTo>
                      <a:pt x="1522" y="931"/>
                      <a:pt x="1519" y="939"/>
                      <a:pt x="1478" y="939"/>
                    </a:cubicBezTo>
                    <a:cubicBezTo>
                      <a:pt x="1436" y="939"/>
                      <a:pt x="1415" y="962"/>
                      <a:pt x="1404" y="1010"/>
                    </a:cubicBezTo>
                    <a:cubicBezTo>
                      <a:pt x="1392" y="1058"/>
                      <a:pt x="1356" y="1092"/>
                      <a:pt x="1323" y="1098"/>
                    </a:cubicBezTo>
                    <a:cubicBezTo>
                      <a:pt x="1291" y="1103"/>
                      <a:pt x="1252" y="1143"/>
                      <a:pt x="1231" y="1177"/>
                    </a:cubicBezTo>
                    <a:cubicBezTo>
                      <a:pt x="1211" y="1211"/>
                      <a:pt x="1142" y="1225"/>
                      <a:pt x="1116" y="1228"/>
                    </a:cubicBezTo>
                    <a:cubicBezTo>
                      <a:pt x="1089" y="1231"/>
                      <a:pt x="1056" y="1248"/>
                      <a:pt x="1030" y="1262"/>
                    </a:cubicBezTo>
                    <a:cubicBezTo>
                      <a:pt x="1003" y="1276"/>
                      <a:pt x="976" y="1280"/>
                      <a:pt x="944" y="1270"/>
                    </a:cubicBezTo>
                    <a:cubicBezTo>
                      <a:pt x="911" y="1260"/>
                      <a:pt x="871" y="1270"/>
                      <a:pt x="862" y="1284"/>
                    </a:cubicBezTo>
                    <a:cubicBezTo>
                      <a:pt x="853" y="1299"/>
                      <a:pt x="834" y="1314"/>
                      <a:pt x="810" y="1310"/>
                    </a:cubicBezTo>
                    <a:cubicBezTo>
                      <a:pt x="786" y="1306"/>
                      <a:pt x="764" y="1325"/>
                      <a:pt x="764" y="1325"/>
                    </a:cubicBezTo>
                    <a:lnTo>
                      <a:pt x="641" y="1443"/>
                    </a:lnTo>
                    <a:lnTo>
                      <a:pt x="641" y="1581"/>
                    </a:lnTo>
                    <a:lnTo>
                      <a:pt x="1994" y="2575"/>
                    </a:lnTo>
                    <a:cubicBezTo>
                      <a:pt x="1994" y="2575"/>
                      <a:pt x="2047" y="2609"/>
                      <a:pt x="2059" y="2637"/>
                    </a:cubicBezTo>
                    <a:cubicBezTo>
                      <a:pt x="2071" y="2665"/>
                      <a:pt x="2130" y="2699"/>
                      <a:pt x="2166" y="2705"/>
                    </a:cubicBezTo>
                    <a:cubicBezTo>
                      <a:pt x="2202" y="2710"/>
                      <a:pt x="2261" y="2739"/>
                      <a:pt x="2282" y="2753"/>
                    </a:cubicBezTo>
                    <a:cubicBezTo>
                      <a:pt x="2302" y="2767"/>
                      <a:pt x="2344" y="2787"/>
                      <a:pt x="2347" y="2818"/>
                    </a:cubicBezTo>
                    <a:cubicBezTo>
                      <a:pt x="2350" y="2849"/>
                      <a:pt x="2308" y="2886"/>
                      <a:pt x="2308" y="2886"/>
                    </a:cubicBezTo>
                    <a:lnTo>
                      <a:pt x="2353" y="2925"/>
                    </a:lnTo>
                    <a:lnTo>
                      <a:pt x="2745" y="2824"/>
                    </a:lnTo>
                    <a:lnTo>
                      <a:pt x="3056" y="2549"/>
                    </a:lnTo>
                    <a:lnTo>
                      <a:pt x="3608" y="2215"/>
                    </a:lnTo>
                    <a:cubicBezTo>
                      <a:pt x="3608" y="2215"/>
                      <a:pt x="3557" y="2119"/>
                      <a:pt x="3540" y="2094"/>
                    </a:cubicBezTo>
                    <a:cubicBezTo>
                      <a:pt x="3522" y="2068"/>
                      <a:pt x="3471" y="2060"/>
                      <a:pt x="3445" y="2068"/>
                    </a:cubicBezTo>
                    <a:cubicBezTo>
                      <a:pt x="3418" y="2077"/>
                      <a:pt x="3379" y="2060"/>
                      <a:pt x="3376" y="2026"/>
                    </a:cubicBezTo>
                    <a:cubicBezTo>
                      <a:pt x="3373" y="1992"/>
                      <a:pt x="3371" y="1952"/>
                      <a:pt x="3350" y="1944"/>
                    </a:cubicBezTo>
                    <a:cubicBezTo>
                      <a:pt x="3329" y="1935"/>
                      <a:pt x="3314" y="1910"/>
                      <a:pt x="3311" y="1887"/>
                    </a:cubicBezTo>
                    <a:cubicBezTo>
                      <a:pt x="3308" y="1864"/>
                      <a:pt x="3293" y="1833"/>
                      <a:pt x="3267" y="1819"/>
                    </a:cubicBezTo>
                    <a:cubicBezTo>
                      <a:pt x="3240" y="1805"/>
                      <a:pt x="3246" y="1743"/>
                      <a:pt x="3276" y="1723"/>
                    </a:cubicBezTo>
                    <a:cubicBezTo>
                      <a:pt x="3305" y="1703"/>
                      <a:pt x="3314" y="1652"/>
                      <a:pt x="3299" y="1621"/>
                    </a:cubicBezTo>
                    <a:cubicBezTo>
                      <a:pt x="3284" y="1590"/>
                      <a:pt x="3284" y="1519"/>
                      <a:pt x="3299" y="1477"/>
                    </a:cubicBezTo>
                    <a:cubicBezTo>
                      <a:pt x="3314" y="1434"/>
                      <a:pt x="3317" y="1347"/>
                      <a:pt x="3299" y="1293"/>
                    </a:cubicBezTo>
                    <a:cubicBezTo>
                      <a:pt x="3282" y="1239"/>
                      <a:pt x="3240" y="1168"/>
                      <a:pt x="3290" y="1149"/>
                    </a:cubicBezTo>
                    <a:cubicBezTo>
                      <a:pt x="3298" y="1145"/>
                      <a:pt x="3301" y="1145"/>
                      <a:pt x="3308" y="1140"/>
                    </a:cubicBezTo>
                    <a:lnTo>
                      <a:pt x="3190" y="820"/>
                    </a:lnTo>
                    <a:cubicBezTo>
                      <a:pt x="3190" y="820"/>
                      <a:pt x="3127" y="786"/>
                      <a:pt x="3095" y="769"/>
                    </a:cubicBezTo>
                    <a:cubicBezTo>
                      <a:pt x="3062" y="752"/>
                      <a:pt x="3044" y="730"/>
                      <a:pt x="3047" y="701"/>
                    </a:cubicBezTo>
                    <a:cubicBezTo>
                      <a:pt x="3050" y="673"/>
                      <a:pt x="3053" y="659"/>
                      <a:pt x="3017" y="639"/>
                    </a:cubicBezTo>
                    <a:cubicBezTo>
                      <a:pt x="2982" y="619"/>
                      <a:pt x="2979" y="571"/>
                      <a:pt x="2979" y="543"/>
                    </a:cubicBezTo>
                    <a:cubicBezTo>
                      <a:pt x="2979" y="515"/>
                      <a:pt x="2976" y="481"/>
                      <a:pt x="3023" y="458"/>
                    </a:cubicBezTo>
                    <a:cubicBezTo>
                      <a:pt x="3071" y="436"/>
                      <a:pt x="3089" y="410"/>
                      <a:pt x="3089" y="379"/>
                    </a:cubicBezTo>
                    <a:cubicBezTo>
                      <a:pt x="3089" y="348"/>
                      <a:pt x="3080" y="331"/>
                      <a:pt x="3095" y="311"/>
                    </a:cubicBezTo>
                    <a:cubicBezTo>
                      <a:pt x="3109" y="291"/>
                      <a:pt x="3095" y="257"/>
                      <a:pt x="3092" y="243"/>
                    </a:cubicBezTo>
                    <a:cubicBezTo>
                      <a:pt x="3089" y="229"/>
                      <a:pt x="3077" y="212"/>
                      <a:pt x="3092" y="189"/>
                    </a:cubicBezTo>
                    <a:cubicBezTo>
                      <a:pt x="3106" y="167"/>
                      <a:pt x="3095" y="150"/>
                      <a:pt x="3071" y="150"/>
                    </a:cubicBezTo>
                    <a:cubicBezTo>
                      <a:pt x="3047" y="150"/>
                      <a:pt x="3038" y="119"/>
                      <a:pt x="3068" y="113"/>
                    </a:cubicBezTo>
                    <a:cubicBezTo>
                      <a:pt x="3098" y="107"/>
                      <a:pt x="3115" y="87"/>
                      <a:pt x="3127" y="67"/>
                    </a:cubicBezTo>
                    <a:close/>
                    <a:moveTo>
                      <a:pt x="0" y="1581"/>
                    </a:moveTo>
                    <a:cubicBezTo>
                      <a:pt x="7" y="1568"/>
                      <a:pt x="13" y="1557"/>
                      <a:pt x="18" y="1550"/>
                    </a:cubicBezTo>
                    <a:cubicBezTo>
                      <a:pt x="33" y="1530"/>
                      <a:pt x="60" y="1508"/>
                      <a:pt x="101" y="1511"/>
                    </a:cubicBezTo>
                    <a:cubicBezTo>
                      <a:pt x="143" y="1514"/>
                      <a:pt x="232" y="1488"/>
                      <a:pt x="246" y="1465"/>
                    </a:cubicBezTo>
                    <a:cubicBezTo>
                      <a:pt x="261" y="1443"/>
                      <a:pt x="318" y="1409"/>
                      <a:pt x="341" y="1395"/>
                    </a:cubicBezTo>
                    <a:cubicBezTo>
                      <a:pt x="365" y="1381"/>
                      <a:pt x="433" y="1301"/>
                      <a:pt x="448" y="1279"/>
                    </a:cubicBezTo>
                    <a:cubicBezTo>
                      <a:pt x="463" y="1256"/>
                      <a:pt x="499" y="1188"/>
                      <a:pt x="505" y="1151"/>
                    </a:cubicBezTo>
                    <a:cubicBezTo>
                      <a:pt x="511" y="1115"/>
                      <a:pt x="496" y="1081"/>
                      <a:pt x="490" y="1052"/>
                    </a:cubicBezTo>
                    <a:cubicBezTo>
                      <a:pt x="484" y="1024"/>
                      <a:pt x="481" y="956"/>
                      <a:pt x="502" y="928"/>
                    </a:cubicBezTo>
                    <a:cubicBezTo>
                      <a:pt x="522" y="900"/>
                      <a:pt x="555" y="860"/>
                      <a:pt x="549" y="829"/>
                    </a:cubicBezTo>
                    <a:cubicBezTo>
                      <a:pt x="543" y="798"/>
                      <a:pt x="552" y="781"/>
                      <a:pt x="573" y="767"/>
                    </a:cubicBezTo>
                    <a:cubicBezTo>
                      <a:pt x="594" y="752"/>
                      <a:pt x="623" y="716"/>
                      <a:pt x="638" y="693"/>
                    </a:cubicBezTo>
                    <a:cubicBezTo>
                      <a:pt x="653" y="670"/>
                      <a:pt x="683" y="636"/>
                      <a:pt x="733" y="622"/>
                    </a:cubicBezTo>
                    <a:cubicBezTo>
                      <a:pt x="783" y="608"/>
                      <a:pt x="849" y="583"/>
                      <a:pt x="878" y="560"/>
                    </a:cubicBezTo>
                    <a:cubicBezTo>
                      <a:pt x="908" y="537"/>
                      <a:pt x="956" y="472"/>
                      <a:pt x="973" y="438"/>
                    </a:cubicBezTo>
                    <a:cubicBezTo>
                      <a:pt x="991" y="404"/>
                      <a:pt x="1021" y="342"/>
                      <a:pt x="1033" y="305"/>
                    </a:cubicBezTo>
                    <a:cubicBezTo>
                      <a:pt x="1045" y="269"/>
                      <a:pt x="1062" y="252"/>
                      <a:pt x="1086" y="240"/>
                    </a:cubicBezTo>
                    <a:cubicBezTo>
                      <a:pt x="1110" y="229"/>
                      <a:pt x="1128" y="226"/>
                      <a:pt x="1142" y="249"/>
                    </a:cubicBezTo>
                    <a:cubicBezTo>
                      <a:pt x="1157" y="271"/>
                      <a:pt x="1184" y="300"/>
                      <a:pt x="1205" y="314"/>
                    </a:cubicBezTo>
                    <a:cubicBezTo>
                      <a:pt x="1226" y="328"/>
                      <a:pt x="1255" y="342"/>
                      <a:pt x="1279" y="334"/>
                    </a:cubicBezTo>
                    <a:cubicBezTo>
                      <a:pt x="1303" y="325"/>
                      <a:pt x="1338" y="322"/>
                      <a:pt x="1362" y="334"/>
                    </a:cubicBezTo>
                    <a:cubicBezTo>
                      <a:pt x="1386" y="345"/>
                      <a:pt x="1415" y="345"/>
                      <a:pt x="1433" y="336"/>
                    </a:cubicBezTo>
                    <a:cubicBezTo>
                      <a:pt x="1451" y="328"/>
                      <a:pt x="1478" y="336"/>
                      <a:pt x="1507" y="348"/>
                    </a:cubicBezTo>
                    <a:cubicBezTo>
                      <a:pt x="1537" y="359"/>
                      <a:pt x="1570" y="368"/>
                      <a:pt x="1602" y="362"/>
                    </a:cubicBezTo>
                    <a:cubicBezTo>
                      <a:pt x="1610" y="361"/>
                      <a:pt x="1620" y="359"/>
                      <a:pt x="1631" y="356"/>
                    </a:cubicBezTo>
                    <a:cubicBezTo>
                      <a:pt x="1637" y="379"/>
                      <a:pt x="1662" y="413"/>
                      <a:pt x="1688" y="433"/>
                    </a:cubicBezTo>
                    <a:cubicBezTo>
                      <a:pt x="1715" y="452"/>
                      <a:pt x="1712" y="501"/>
                      <a:pt x="1694" y="535"/>
                    </a:cubicBezTo>
                    <a:cubicBezTo>
                      <a:pt x="1676" y="569"/>
                      <a:pt x="1688" y="600"/>
                      <a:pt x="1685" y="639"/>
                    </a:cubicBezTo>
                    <a:cubicBezTo>
                      <a:pt x="1682" y="679"/>
                      <a:pt x="1718" y="735"/>
                      <a:pt x="1718" y="735"/>
                    </a:cubicBezTo>
                    <a:cubicBezTo>
                      <a:pt x="1748" y="741"/>
                      <a:pt x="1771" y="772"/>
                      <a:pt x="1748" y="786"/>
                    </a:cubicBezTo>
                    <a:cubicBezTo>
                      <a:pt x="1724" y="801"/>
                      <a:pt x="1727" y="823"/>
                      <a:pt x="1721" y="846"/>
                    </a:cubicBezTo>
                    <a:cubicBezTo>
                      <a:pt x="1715" y="868"/>
                      <a:pt x="1688" y="885"/>
                      <a:pt x="1653" y="880"/>
                    </a:cubicBezTo>
                    <a:cubicBezTo>
                      <a:pt x="1617" y="874"/>
                      <a:pt x="1599" y="880"/>
                      <a:pt x="1561" y="905"/>
                    </a:cubicBezTo>
                    <a:cubicBezTo>
                      <a:pt x="1522" y="931"/>
                      <a:pt x="1519" y="939"/>
                      <a:pt x="1478" y="939"/>
                    </a:cubicBezTo>
                    <a:cubicBezTo>
                      <a:pt x="1436" y="939"/>
                      <a:pt x="1415" y="962"/>
                      <a:pt x="1404" y="1010"/>
                    </a:cubicBezTo>
                    <a:cubicBezTo>
                      <a:pt x="1392" y="1058"/>
                      <a:pt x="1356" y="1092"/>
                      <a:pt x="1323" y="1098"/>
                    </a:cubicBezTo>
                    <a:cubicBezTo>
                      <a:pt x="1291" y="1103"/>
                      <a:pt x="1252" y="1143"/>
                      <a:pt x="1231" y="1177"/>
                    </a:cubicBezTo>
                    <a:cubicBezTo>
                      <a:pt x="1211" y="1211"/>
                      <a:pt x="1142" y="1225"/>
                      <a:pt x="1116" y="1228"/>
                    </a:cubicBezTo>
                    <a:cubicBezTo>
                      <a:pt x="1089" y="1231"/>
                      <a:pt x="1056" y="1248"/>
                      <a:pt x="1030" y="1262"/>
                    </a:cubicBezTo>
                    <a:cubicBezTo>
                      <a:pt x="1003" y="1276"/>
                      <a:pt x="976" y="1280"/>
                      <a:pt x="944" y="1270"/>
                    </a:cubicBezTo>
                    <a:cubicBezTo>
                      <a:pt x="911" y="1260"/>
                      <a:pt x="871" y="1270"/>
                      <a:pt x="862" y="1284"/>
                    </a:cubicBezTo>
                    <a:cubicBezTo>
                      <a:pt x="853" y="1298"/>
                      <a:pt x="834" y="1314"/>
                      <a:pt x="810" y="1310"/>
                    </a:cubicBezTo>
                    <a:cubicBezTo>
                      <a:pt x="786" y="1306"/>
                      <a:pt x="764" y="1325"/>
                      <a:pt x="764" y="1325"/>
                    </a:cubicBezTo>
                    <a:lnTo>
                      <a:pt x="641" y="1443"/>
                    </a:lnTo>
                    <a:lnTo>
                      <a:pt x="641" y="1581"/>
                    </a:lnTo>
                    <a:lnTo>
                      <a:pt x="0" y="1581"/>
                    </a:lnTo>
                    <a:close/>
                    <a:moveTo>
                      <a:pt x="3445" y="588"/>
                    </a:moveTo>
                    <a:cubicBezTo>
                      <a:pt x="3457" y="611"/>
                      <a:pt x="3501" y="611"/>
                      <a:pt x="3489" y="585"/>
                    </a:cubicBezTo>
                    <a:cubicBezTo>
                      <a:pt x="3477" y="560"/>
                      <a:pt x="3433" y="566"/>
                      <a:pt x="3445" y="588"/>
                    </a:cubicBezTo>
                    <a:close/>
                    <a:moveTo>
                      <a:pt x="3492" y="410"/>
                    </a:moveTo>
                    <a:cubicBezTo>
                      <a:pt x="3464" y="435"/>
                      <a:pt x="3477" y="452"/>
                      <a:pt x="3507" y="427"/>
                    </a:cubicBezTo>
                    <a:cubicBezTo>
                      <a:pt x="3529" y="408"/>
                      <a:pt x="3510" y="394"/>
                      <a:pt x="3492" y="410"/>
                    </a:cubicBezTo>
                    <a:close/>
                  </a:path>
                </a:pathLst>
              </a:custGeom>
              <a:solidFill>
                <a:srgbClr val="D7D8D8"/>
              </a:solidFill>
              <a:ln w="7938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9" name="Freeform 148"/>
              <p:cNvSpPr>
                <a:spLocks noEditPoints="1"/>
              </p:cNvSpPr>
              <p:nvPr/>
            </p:nvSpPr>
            <p:spPr bwMode="auto">
              <a:xfrm>
                <a:off x="4400550" y="3673475"/>
                <a:ext cx="2817813" cy="2212975"/>
              </a:xfrm>
              <a:custGeom>
                <a:avLst/>
                <a:gdLst>
                  <a:gd name="T0" fmla="*/ 5533 w 6673"/>
                  <a:gd name="T1" fmla="*/ 1901 h 5245"/>
                  <a:gd name="T2" fmla="*/ 5397 w 6673"/>
                  <a:gd name="T3" fmla="*/ 2747 h 5245"/>
                  <a:gd name="T4" fmla="*/ 4863 w 6673"/>
                  <a:gd name="T5" fmla="*/ 3737 h 5245"/>
                  <a:gd name="T6" fmla="*/ 4617 w 6673"/>
                  <a:gd name="T7" fmla="*/ 3087 h 5245"/>
                  <a:gd name="T8" fmla="*/ 4709 w 6673"/>
                  <a:gd name="T9" fmla="*/ 2402 h 5245"/>
                  <a:gd name="T10" fmla="*/ 5115 w 6673"/>
                  <a:gd name="T11" fmla="*/ 2161 h 5245"/>
                  <a:gd name="T12" fmla="*/ 6584 w 6673"/>
                  <a:gd name="T13" fmla="*/ 2990 h 5245"/>
                  <a:gd name="T14" fmla="*/ 4735 w 6673"/>
                  <a:gd name="T15" fmla="*/ 1734 h 5245"/>
                  <a:gd name="T16" fmla="*/ 4815 w 6673"/>
                  <a:gd name="T17" fmla="*/ 1768 h 5245"/>
                  <a:gd name="T18" fmla="*/ 232 w 6673"/>
                  <a:gd name="T19" fmla="*/ 1185 h 5245"/>
                  <a:gd name="T20" fmla="*/ 69 w 6673"/>
                  <a:gd name="T21" fmla="*/ 2091 h 5245"/>
                  <a:gd name="T22" fmla="*/ 1015 w 6673"/>
                  <a:gd name="T23" fmla="*/ 2529 h 5245"/>
                  <a:gd name="T24" fmla="*/ 1783 w 6673"/>
                  <a:gd name="T25" fmla="*/ 1666 h 5245"/>
                  <a:gd name="T26" fmla="*/ 1475 w 6673"/>
                  <a:gd name="T27" fmla="*/ 1021 h 5245"/>
                  <a:gd name="T28" fmla="*/ 748 w 6673"/>
                  <a:gd name="T29" fmla="*/ 885 h 5245"/>
                  <a:gd name="T30" fmla="*/ 3101 w 6673"/>
                  <a:gd name="T31" fmla="*/ 1313 h 5245"/>
                  <a:gd name="T32" fmla="*/ 3216 w 6673"/>
                  <a:gd name="T33" fmla="*/ 2026 h 5245"/>
                  <a:gd name="T34" fmla="*/ 3483 w 6673"/>
                  <a:gd name="T35" fmla="*/ 2009 h 5245"/>
                  <a:gd name="T36" fmla="*/ 3074 w 6673"/>
                  <a:gd name="T37" fmla="*/ 1887 h 5245"/>
                  <a:gd name="T38" fmla="*/ 2190 w 6673"/>
                  <a:gd name="T39" fmla="*/ 2560 h 5245"/>
                  <a:gd name="T40" fmla="*/ 1496 w 6673"/>
                  <a:gd name="T41" fmla="*/ 1836 h 5245"/>
                  <a:gd name="T42" fmla="*/ 2222 w 6673"/>
                  <a:gd name="T43" fmla="*/ 1655 h 5245"/>
                  <a:gd name="T44" fmla="*/ 2466 w 6673"/>
                  <a:gd name="T45" fmla="*/ 1313 h 5245"/>
                  <a:gd name="T46" fmla="*/ 2949 w 6673"/>
                  <a:gd name="T47" fmla="*/ 1270 h 5245"/>
                  <a:gd name="T48" fmla="*/ 2712 w 6673"/>
                  <a:gd name="T49" fmla="*/ 263 h 5245"/>
                  <a:gd name="T50" fmla="*/ 3937 w 6673"/>
                  <a:gd name="T51" fmla="*/ 735 h 5245"/>
                  <a:gd name="T52" fmla="*/ 4167 w 6673"/>
                  <a:gd name="T53" fmla="*/ 1473 h 5245"/>
                  <a:gd name="T54" fmla="*/ 3274 w 6673"/>
                  <a:gd name="T55" fmla="*/ 1418 h 5245"/>
                  <a:gd name="T56" fmla="*/ 3059 w 6673"/>
                  <a:gd name="T57" fmla="*/ 2857 h 5245"/>
                  <a:gd name="T58" fmla="*/ 3083 w 6673"/>
                  <a:gd name="T59" fmla="*/ 1955 h 5245"/>
                  <a:gd name="T60" fmla="*/ 3495 w 6673"/>
                  <a:gd name="T61" fmla="*/ 2226 h 5245"/>
                  <a:gd name="T62" fmla="*/ 3777 w 6673"/>
                  <a:gd name="T63" fmla="*/ 1578 h 5245"/>
                  <a:gd name="T64" fmla="*/ 4183 w 6673"/>
                  <a:gd name="T65" fmla="*/ 1912 h 5245"/>
                  <a:gd name="T66" fmla="*/ 3694 w 6673"/>
                  <a:gd name="T67" fmla="*/ 2543 h 5245"/>
                  <a:gd name="T68" fmla="*/ 3427 w 6673"/>
                  <a:gd name="T69" fmla="*/ 3171 h 5245"/>
                  <a:gd name="T70" fmla="*/ 3216 w 6673"/>
                  <a:gd name="T71" fmla="*/ 3658 h 5245"/>
                  <a:gd name="T72" fmla="*/ 2917 w 6673"/>
                  <a:gd name="T73" fmla="*/ 3817 h 5245"/>
                  <a:gd name="T74" fmla="*/ 3062 w 6673"/>
                  <a:gd name="T75" fmla="*/ 2685 h 5245"/>
                  <a:gd name="T76" fmla="*/ 2504 w 6673"/>
                  <a:gd name="T77" fmla="*/ 2243 h 5245"/>
                  <a:gd name="T78" fmla="*/ 2276 w 6673"/>
                  <a:gd name="T79" fmla="*/ 2914 h 5245"/>
                  <a:gd name="T80" fmla="*/ 801 w 6673"/>
                  <a:gd name="T81" fmla="*/ 4207 h 5245"/>
                  <a:gd name="T82" fmla="*/ 433 w 6673"/>
                  <a:gd name="T83" fmla="*/ 3672 h 5245"/>
                  <a:gd name="T84" fmla="*/ 175 w 6673"/>
                  <a:gd name="T85" fmla="*/ 2849 h 5245"/>
                  <a:gd name="T86" fmla="*/ 953 w 6673"/>
                  <a:gd name="T87" fmla="*/ 2456 h 5245"/>
                  <a:gd name="T88" fmla="*/ 1709 w 6673"/>
                  <a:gd name="T89" fmla="*/ 2651 h 5245"/>
                  <a:gd name="T90" fmla="*/ 2024 w 6673"/>
                  <a:gd name="T91" fmla="*/ 2676 h 5245"/>
                  <a:gd name="T92" fmla="*/ 1303 w 6673"/>
                  <a:gd name="T93" fmla="*/ 3870 h 5245"/>
                  <a:gd name="T94" fmla="*/ 2234 w 6673"/>
                  <a:gd name="T95" fmla="*/ 3412 h 5245"/>
                  <a:gd name="T96" fmla="*/ 1611 w 6673"/>
                  <a:gd name="T97" fmla="*/ 3833 h 5245"/>
                  <a:gd name="T98" fmla="*/ 2608 w 6673"/>
                  <a:gd name="T99" fmla="*/ 3214 h 5245"/>
                  <a:gd name="T100" fmla="*/ 2789 w 6673"/>
                  <a:gd name="T101" fmla="*/ 3978 h 5245"/>
                  <a:gd name="T102" fmla="*/ 2721 w 6673"/>
                  <a:gd name="T103" fmla="*/ 4530 h 5245"/>
                  <a:gd name="T104" fmla="*/ 2047 w 6673"/>
                  <a:gd name="T105" fmla="*/ 5084 h 5245"/>
                  <a:gd name="T106" fmla="*/ 1220 w 6673"/>
                  <a:gd name="T107" fmla="*/ 5240 h 5245"/>
                  <a:gd name="T108" fmla="*/ 884 w 6673"/>
                  <a:gd name="T109" fmla="*/ 4894 h 5245"/>
                  <a:gd name="T110" fmla="*/ 849 w 6673"/>
                  <a:gd name="T111" fmla="*/ 4232 h 5245"/>
                  <a:gd name="T112" fmla="*/ 2531 w 6673"/>
                  <a:gd name="T113" fmla="*/ 4292 h 5245"/>
                  <a:gd name="T114" fmla="*/ 2881 w 6673"/>
                  <a:gd name="T115" fmla="*/ 3800 h 5245"/>
                  <a:gd name="T116" fmla="*/ 2243 w 6673"/>
                  <a:gd name="T117" fmla="*/ 4450 h 5245"/>
                  <a:gd name="T118" fmla="*/ 3994 w 6673"/>
                  <a:gd name="T119" fmla="*/ 752 h 5245"/>
                  <a:gd name="T120" fmla="*/ 6359 w 6673"/>
                  <a:gd name="T121" fmla="*/ 500 h 5245"/>
                  <a:gd name="T122" fmla="*/ 137 w 6673"/>
                  <a:gd name="T123" fmla="*/ 693 h 5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673" h="5245">
                    <a:moveTo>
                      <a:pt x="5272" y="1904"/>
                    </a:moveTo>
                    <a:cubicBezTo>
                      <a:pt x="5281" y="1926"/>
                      <a:pt x="5302" y="1929"/>
                      <a:pt x="5302" y="1912"/>
                    </a:cubicBezTo>
                    <a:cubicBezTo>
                      <a:pt x="5302" y="1895"/>
                      <a:pt x="5314" y="1876"/>
                      <a:pt x="5341" y="1867"/>
                    </a:cubicBezTo>
                    <a:cubicBezTo>
                      <a:pt x="5367" y="1859"/>
                      <a:pt x="5382" y="1842"/>
                      <a:pt x="5376" y="1810"/>
                    </a:cubicBezTo>
                    <a:cubicBezTo>
                      <a:pt x="5370" y="1779"/>
                      <a:pt x="5352" y="1711"/>
                      <a:pt x="5385" y="1711"/>
                    </a:cubicBezTo>
                    <a:cubicBezTo>
                      <a:pt x="5418" y="1711"/>
                      <a:pt x="5433" y="1703"/>
                      <a:pt x="5424" y="1680"/>
                    </a:cubicBezTo>
                    <a:cubicBezTo>
                      <a:pt x="5415" y="1658"/>
                      <a:pt x="5418" y="1661"/>
                      <a:pt x="5430" y="1646"/>
                    </a:cubicBezTo>
                    <a:cubicBezTo>
                      <a:pt x="5441" y="1632"/>
                      <a:pt x="5462" y="1652"/>
                      <a:pt x="5453" y="1675"/>
                    </a:cubicBezTo>
                    <a:cubicBezTo>
                      <a:pt x="5444" y="1697"/>
                      <a:pt x="5459" y="1717"/>
                      <a:pt x="5468" y="1734"/>
                    </a:cubicBezTo>
                    <a:cubicBezTo>
                      <a:pt x="5477" y="1751"/>
                      <a:pt x="5513" y="1794"/>
                      <a:pt x="5510" y="1816"/>
                    </a:cubicBezTo>
                    <a:cubicBezTo>
                      <a:pt x="5507" y="1839"/>
                      <a:pt x="5522" y="1878"/>
                      <a:pt x="5533" y="1901"/>
                    </a:cubicBezTo>
                    <a:cubicBezTo>
                      <a:pt x="5545" y="1924"/>
                      <a:pt x="5575" y="1966"/>
                      <a:pt x="5566" y="1992"/>
                    </a:cubicBezTo>
                    <a:cubicBezTo>
                      <a:pt x="5557" y="2017"/>
                      <a:pt x="5569" y="2068"/>
                      <a:pt x="5584" y="2091"/>
                    </a:cubicBezTo>
                    <a:cubicBezTo>
                      <a:pt x="5599" y="2113"/>
                      <a:pt x="5611" y="2139"/>
                      <a:pt x="5611" y="2164"/>
                    </a:cubicBezTo>
                    <a:cubicBezTo>
                      <a:pt x="5611" y="2190"/>
                      <a:pt x="5596" y="2218"/>
                      <a:pt x="5581" y="2243"/>
                    </a:cubicBezTo>
                    <a:cubicBezTo>
                      <a:pt x="5566" y="2269"/>
                      <a:pt x="5545" y="2258"/>
                      <a:pt x="5536" y="2215"/>
                    </a:cubicBezTo>
                    <a:cubicBezTo>
                      <a:pt x="5527" y="2173"/>
                      <a:pt x="5513" y="2184"/>
                      <a:pt x="5504" y="2212"/>
                    </a:cubicBezTo>
                    <a:cubicBezTo>
                      <a:pt x="5495" y="2241"/>
                      <a:pt x="5498" y="2280"/>
                      <a:pt x="5507" y="2303"/>
                    </a:cubicBezTo>
                    <a:cubicBezTo>
                      <a:pt x="5516" y="2325"/>
                      <a:pt x="5516" y="2359"/>
                      <a:pt x="5495" y="2382"/>
                    </a:cubicBezTo>
                    <a:cubicBezTo>
                      <a:pt x="5474" y="2405"/>
                      <a:pt x="5453" y="2450"/>
                      <a:pt x="5453" y="2481"/>
                    </a:cubicBezTo>
                    <a:cubicBezTo>
                      <a:pt x="5453" y="2512"/>
                      <a:pt x="5459" y="2549"/>
                      <a:pt x="5447" y="2580"/>
                    </a:cubicBezTo>
                    <a:cubicBezTo>
                      <a:pt x="5435" y="2611"/>
                      <a:pt x="5412" y="2716"/>
                      <a:pt x="5397" y="2747"/>
                    </a:cubicBezTo>
                    <a:cubicBezTo>
                      <a:pt x="5382" y="2778"/>
                      <a:pt x="5352" y="2855"/>
                      <a:pt x="5344" y="2888"/>
                    </a:cubicBezTo>
                    <a:cubicBezTo>
                      <a:pt x="5335" y="2922"/>
                      <a:pt x="5311" y="3007"/>
                      <a:pt x="5302" y="3047"/>
                    </a:cubicBezTo>
                    <a:cubicBezTo>
                      <a:pt x="5293" y="3087"/>
                      <a:pt x="5272" y="3154"/>
                      <a:pt x="5272" y="3183"/>
                    </a:cubicBezTo>
                    <a:cubicBezTo>
                      <a:pt x="5272" y="3211"/>
                      <a:pt x="5263" y="3251"/>
                      <a:pt x="5255" y="3273"/>
                    </a:cubicBezTo>
                    <a:cubicBezTo>
                      <a:pt x="5246" y="3296"/>
                      <a:pt x="5237" y="3321"/>
                      <a:pt x="5243" y="3344"/>
                    </a:cubicBezTo>
                    <a:cubicBezTo>
                      <a:pt x="5249" y="3367"/>
                      <a:pt x="5243" y="3395"/>
                      <a:pt x="5234" y="3412"/>
                    </a:cubicBezTo>
                    <a:cubicBezTo>
                      <a:pt x="5225" y="3429"/>
                      <a:pt x="5216" y="3457"/>
                      <a:pt x="5213" y="3474"/>
                    </a:cubicBezTo>
                    <a:cubicBezTo>
                      <a:pt x="5210" y="3491"/>
                      <a:pt x="5186" y="3551"/>
                      <a:pt x="5168" y="3573"/>
                    </a:cubicBezTo>
                    <a:cubicBezTo>
                      <a:pt x="5151" y="3596"/>
                      <a:pt x="5145" y="3610"/>
                      <a:pt x="5130" y="3638"/>
                    </a:cubicBezTo>
                    <a:cubicBezTo>
                      <a:pt x="5115" y="3667"/>
                      <a:pt x="5059" y="3701"/>
                      <a:pt x="5020" y="3701"/>
                    </a:cubicBezTo>
                    <a:cubicBezTo>
                      <a:pt x="4982" y="3701"/>
                      <a:pt x="4893" y="3715"/>
                      <a:pt x="4863" y="3737"/>
                    </a:cubicBezTo>
                    <a:cubicBezTo>
                      <a:pt x="4833" y="3760"/>
                      <a:pt x="4798" y="3754"/>
                      <a:pt x="4777" y="3732"/>
                    </a:cubicBezTo>
                    <a:cubicBezTo>
                      <a:pt x="4756" y="3709"/>
                      <a:pt x="4738" y="3698"/>
                      <a:pt x="4715" y="3689"/>
                    </a:cubicBezTo>
                    <a:cubicBezTo>
                      <a:pt x="4691" y="3681"/>
                      <a:pt x="4661" y="3633"/>
                      <a:pt x="4649" y="3604"/>
                    </a:cubicBezTo>
                    <a:cubicBezTo>
                      <a:pt x="4637" y="3576"/>
                      <a:pt x="4626" y="3545"/>
                      <a:pt x="4628" y="3522"/>
                    </a:cubicBezTo>
                    <a:cubicBezTo>
                      <a:pt x="4631" y="3500"/>
                      <a:pt x="4637" y="3474"/>
                      <a:pt x="4626" y="3460"/>
                    </a:cubicBezTo>
                    <a:cubicBezTo>
                      <a:pt x="4614" y="3446"/>
                      <a:pt x="4602" y="3426"/>
                      <a:pt x="4620" y="3418"/>
                    </a:cubicBezTo>
                    <a:cubicBezTo>
                      <a:pt x="4637" y="3409"/>
                      <a:pt x="4623" y="3372"/>
                      <a:pt x="4596" y="3355"/>
                    </a:cubicBezTo>
                    <a:cubicBezTo>
                      <a:pt x="4569" y="3338"/>
                      <a:pt x="4551" y="3310"/>
                      <a:pt x="4557" y="3293"/>
                    </a:cubicBezTo>
                    <a:cubicBezTo>
                      <a:pt x="4563" y="3276"/>
                      <a:pt x="4557" y="3256"/>
                      <a:pt x="4554" y="3234"/>
                    </a:cubicBezTo>
                    <a:cubicBezTo>
                      <a:pt x="4551" y="3211"/>
                      <a:pt x="4563" y="3140"/>
                      <a:pt x="4578" y="3120"/>
                    </a:cubicBezTo>
                    <a:cubicBezTo>
                      <a:pt x="4593" y="3101"/>
                      <a:pt x="4599" y="3095"/>
                      <a:pt x="4617" y="3087"/>
                    </a:cubicBezTo>
                    <a:cubicBezTo>
                      <a:pt x="4634" y="3078"/>
                      <a:pt x="4643" y="3053"/>
                      <a:pt x="4646" y="3021"/>
                    </a:cubicBezTo>
                    <a:cubicBezTo>
                      <a:pt x="4649" y="2990"/>
                      <a:pt x="4646" y="2962"/>
                      <a:pt x="4673" y="2942"/>
                    </a:cubicBezTo>
                    <a:cubicBezTo>
                      <a:pt x="4700" y="2922"/>
                      <a:pt x="4718" y="2877"/>
                      <a:pt x="4718" y="2857"/>
                    </a:cubicBezTo>
                    <a:cubicBezTo>
                      <a:pt x="4718" y="2838"/>
                      <a:pt x="4706" y="2826"/>
                      <a:pt x="4726" y="2806"/>
                    </a:cubicBezTo>
                    <a:cubicBezTo>
                      <a:pt x="4747" y="2787"/>
                      <a:pt x="4738" y="2770"/>
                      <a:pt x="4723" y="2755"/>
                    </a:cubicBezTo>
                    <a:cubicBezTo>
                      <a:pt x="4709" y="2741"/>
                      <a:pt x="4697" y="2713"/>
                      <a:pt x="4703" y="2690"/>
                    </a:cubicBezTo>
                    <a:cubicBezTo>
                      <a:pt x="4709" y="2668"/>
                      <a:pt x="4720" y="2645"/>
                      <a:pt x="4697" y="2625"/>
                    </a:cubicBezTo>
                    <a:cubicBezTo>
                      <a:pt x="4673" y="2606"/>
                      <a:pt x="4658" y="2577"/>
                      <a:pt x="4664" y="2557"/>
                    </a:cubicBezTo>
                    <a:cubicBezTo>
                      <a:pt x="4670" y="2538"/>
                      <a:pt x="4685" y="2515"/>
                      <a:pt x="4661" y="2501"/>
                    </a:cubicBezTo>
                    <a:cubicBezTo>
                      <a:pt x="4637" y="2487"/>
                      <a:pt x="4637" y="2464"/>
                      <a:pt x="4661" y="2458"/>
                    </a:cubicBezTo>
                    <a:cubicBezTo>
                      <a:pt x="4685" y="2453"/>
                      <a:pt x="4709" y="2427"/>
                      <a:pt x="4709" y="2402"/>
                    </a:cubicBezTo>
                    <a:cubicBezTo>
                      <a:pt x="4709" y="2376"/>
                      <a:pt x="4715" y="2345"/>
                      <a:pt x="4732" y="2317"/>
                    </a:cubicBezTo>
                    <a:cubicBezTo>
                      <a:pt x="4750" y="2289"/>
                      <a:pt x="4774" y="2277"/>
                      <a:pt x="4786" y="2286"/>
                    </a:cubicBezTo>
                    <a:cubicBezTo>
                      <a:pt x="4798" y="2294"/>
                      <a:pt x="4818" y="2297"/>
                      <a:pt x="4830" y="2280"/>
                    </a:cubicBezTo>
                    <a:cubicBezTo>
                      <a:pt x="4842" y="2263"/>
                      <a:pt x="4845" y="2260"/>
                      <a:pt x="4860" y="2266"/>
                    </a:cubicBezTo>
                    <a:cubicBezTo>
                      <a:pt x="4875" y="2272"/>
                      <a:pt x="4884" y="2269"/>
                      <a:pt x="4893" y="2252"/>
                    </a:cubicBezTo>
                    <a:cubicBezTo>
                      <a:pt x="4901" y="2235"/>
                      <a:pt x="4946" y="2215"/>
                      <a:pt x="4955" y="2238"/>
                    </a:cubicBezTo>
                    <a:cubicBezTo>
                      <a:pt x="4964" y="2260"/>
                      <a:pt x="4982" y="2260"/>
                      <a:pt x="5002" y="2266"/>
                    </a:cubicBezTo>
                    <a:cubicBezTo>
                      <a:pt x="5023" y="2272"/>
                      <a:pt x="5035" y="2249"/>
                      <a:pt x="5014" y="2226"/>
                    </a:cubicBezTo>
                    <a:cubicBezTo>
                      <a:pt x="4993" y="2204"/>
                      <a:pt x="5020" y="2173"/>
                      <a:pt x="5050" y="2192"/>
                    </a:cubicBezTo>
                    <a:cubicBezTo>
                      <a:pt x="5079" y="2212"/>
                      <a:pt x="5094" y="2207"/>
                      <a:pt x="5106" y="2198"/>
                    </a:cubicBezTo>
                    <a:cubicBezTo>
                      <a:pt x="5118" y="2190"/>
                      <a:pt x="5133" y="2170"/>
                      <a:pt x="5115" y="2161"/>
                    </a:cubicBezTo>
                    <a:cubicBezTo>
                      <a:pt x="5097" y="2153"/>
                      <a:pt x="5124" y="2122"/>
                      <a:pt x="5145" y="2113"/>
                    </a:cubicBezTo>
                    <a:cubicBezTo>
                      <a:pt x="5166" y="2105"/>
                      <a:pt x="5204" y="2085"/>
                      <a:pt x="5198" y="2059"/>
                    </a:cubicBezTo>
                    <a:cubicBezTo>
                      <a:pt x="5192" y="2034"/>
                      <a:pt x="5195" y="1997"/>
                      <a:pt x="5222" y="2003"/>
                    </a:cubicBezTo>
                    <a:cubicBezTo>
                      <a:pt x="5249" y="2009"/>
                      <a:pt x="5257" y="1989"/>
                      <a:pt x="5240" y="1969"/>
                    </a:cubicBezTo>
                    <a:cubicBezTo>
                      <a:pt x="5222" y="1949"/>
                      <a:pt x="5213" y="1915"/>
                      <a:pt x="5225" y="1895"/>
                    </a:cubicBezTo>
                    <a:cubicBezTo>
                      <a:pt x="5237" y="1876"/>
                      <a:pt x="5263" y="1881"/>
                      <a:pt x="5272" y="1904"/>
                    </a:cubicBezTo>
                    <a:close/>
                    <a:moveTo>
                      <a:pt x="6293" y="3072"/>
                    </a:moveTo>
                    <a:cubicBezTo>
                      <a:pt x="6287" y="3101"/>
                      <a:pt x="6302" y="3115"/>
                      <a:pt x="6334" y="3118"/>
                    </a:cubicBezTo>
                    <a:cubicBezTo>
                      <a:pt x="6367" y="3121"/>
                      <a:pt x="6388" y="3092"/>
                      <a:pt x="6358" y="3061"/>
                    </a:cubicBezTo>
                    <a:cubicBezTo>
                      <a:pt x="6328" y="3030"/>
                      <a:pt x="6299" y="3044"/>
                      <a:pt x="6293" y="3072"/>
                    </a:cubicBezTo>
                    <a:close/>
                    <a:moveTo>
                      <a:pt x="6584" y="2990"/>
                    </a:moveTo>
                    <a:cubicBezTo>
                      <a:pt x="6581" y="3007"/>
                      <a:pt x="6590" y="3021"/>
                      <a:pt x="6610" y="3007"/>
                    </a:cubicBezTo>
                    <a:cubicBezTo>
                      <a:pt x="6631" y="2993"/>
                      <a:pt x="6673" y="2968"/>
                      <a:pt x="6640" y="2951"/>
                    </a:cubicBezTo>
                    <a:cubicBezTo>
                      <a:pt x="6607" y="2934"/>
                      <a:pt x="6595" y="2942"/>
                      <a:pt x="6590" y="2956"/>
                    </a:cubicBezTo>
                    <a:cubicBezTo>
                      <a:pt x="6584" y="2971"/>
                      <a:pt x="6587" y="2973"/>
                      <a:pt x="6584" y="2990"/>
                    </a:cubicBezTo>
                    <a:close/>
                    <a:moveTo>
                      <a:pt x="5489" y="2433"/>
                    </a:moveTo>
                    <a:cubicBezTo>
                      <a:pt x="5480" y="2447"/>
                      <a:pt x="5501" y="2473"/>
                      <a:pt x="5513" y="2453"/>
                    </a:cubicBezTo>
                    <a:cubicBezTo>
                      <a:pt x="5524" y="2433"/>
                      <a:pt x="5530" y="2419"/>
                      <a:pt x="5533" y="2399"/>
                    </a:cubicBezTo>
                    <a:cubicBezTo>
                      <a:pt x="5536" y="2379"/>
                      <a:pt x="5522" y="2388"/>
                      <a:pt x="5513" y="2402"/>
                    </a:cubicBezTo>
                    <a:cubicBezTo>
                      <a:pt x="5504" y="2416"/>
                      <a:pt x="5498" y="2419"/>
                      <a:pt x="5489" y="2433"/>
                    </a:cubicBezTo>
                    <a:close/>
                    <a:moveTo>
                      <a:pt x="4712" y="1720"/>
                    </a:moveTo>
                    <a:cubicBezTo>
                      <a:pt x="4700" y="1734"/>
                      <a:pt x="4723" y="1762"/>
                      <a:pt x="4735" y="1734"/>
                    </a:cubicBezTo>
                    <a:cubicBezTo>
                      <a:pt x="4747" y="1706"/>
                      <a:pt x="4723" y="1706"/>
                      <a:pt x="4712" y="1720"/>
                    </a:cubicBezTo>
                    <a:close/>
                    <a:moveTo>
                      <a:pt x="4634" y="1734"/>
                    </a:moveTo>
                    <a:cubicBezTo>
                      <a:pt x="4614" y="1731"/>
                      <a:pt x="4608" y="1754"/>
                      <a:pt x="4631" y="1760"/>
                    </a:cubicBezTo>
                    <a:cubicBezTo>
                      <a:pt x="4655" y="1765"/>
                      <a:pt x="4655" y="1737"/>
                      <a:pt x="4634" y="1734"/>
                    </a:cubicBezTo>
                    <a:close/>
                    <a:moveTo>
                      <a:pt x="4572" y="1604"/>
                    </a:moveTo>
                    <a:cubicBezTo>
                      <a:pt x="4537" y="1607"/>
                      <a:pt x="4542" y="1641"/>
                      <a:pt x="4575" y="1638"/>
                    </a:cubicBezTo>
                    <a:cubicBezTo>
                      <a:pt x="4608" y="1635"/>
                      <a:pt x="4608" y="1601"/>
                      <a:pt x="4572" y="1604"/>
                    </a:cubicBezTo>
                    <a:close/>
                    <a:moveTo>
                      <a:pt x="4827" y="1810"/>
                    </a:moveTo>
                    <a:cubicBezTo>
                      <a:pt x="4821" y="1833"/>
                      <a:pt x="4845" y="1839"/>
                      <a:pt x="4854" y="1822"/>
                    </a:cubicBezTo>
                    <a:cubicBezTo>
                      <a:pt x="4863" y="1805"/>
                      <a:pt x="4848" y="1779"/>
                      <a:pt x="4836" y="1762"/>
                    </a:cubicBezTo>
                    <a:cubicBezTo>
                      <a:pt x="4824" y="1745"/>
                      <a:pt x="4804" y="1745"/>
                      <a:pt x="4815" y="1768"/>
                    </a:cubicBezTo>
                    <a:cubicBezTo>
                      <a:pt x="4827" y="1791"/>
                      <a:pt x="4833" y="1788"/>
                      <a:pt x="4827" y="1810"/>
                    </a:cubicBezTo>
                    <a:close/>
                    <a:moveTo>
                      <a:pt x="5263" y="1847"/>
                    </a:moveTo>
                    <a:cubicBezTo>
                      <a:pt x="5263" y="1876"/>
                      <a:pt x="5305" y="1884"/>
                      <a:pt x="5299" y="1850"/>
                    </a:cubicBezTo>
                    <a:cubicBezTo>
                      <a:pt x="5293" y="1816"/>
                      <a:pt x="5263" y="1819"/>
                      <a:pt x="5263" y="1847"/>
                    </a:cubicBezTo>
                    <a:close/>
                    <a:moveTo>
                      <a:pt x="110" y="756"/>
                    </a:moveTo>
                    <a:cubicBezTo>
                      <a:pt x="112" y="763"/>
                      <a:pt x="109" y="771"/>
                      <a:pt x="104" y="786"/>
                    </a:cubicBezTo>
                    <a:cubicBezTo>
                      <a:pt x="95" y="812"/>
                      <a:pt x="116" y="829"/>
                      <a:pt x="131" y="846"/>
                    </a:cubicBezTo>
                    <a:cubicBezTo>
                      <a:pt x="146" y="863"/>
                      <a:pt x="163" y="891"/>
                      <a:pt x="178" y="914"/>
                    </a:cubicBezTo>
                    <a:cubicBezTo>
                      <a:pt x="193" y="936"/>
                      <a:pt x="208" y="990"/>
                      <a:pt x="208" y="1015"/>
                    </a:cubicBezTo>
                    <a:cubicBezTo>
                      <a:pt x="208" y="1041"/>
                      <a:pt x="217" y="1080"/>
                      <a:pt x="241" y="1106"/>
                    </a:cubicBezTo>
                    <a:cubicBezTo>
                      <a:pt x="264" y="1131"/>
                      <a:pt x="255" y="1174"/>
                      <a:pt x="232" y="1185"/>
                    </a:cubicBezTo>
                    <a:cubicBezTo>
                      <a:pt x="208" y="1197"/>
                      <a:pt x="208" y="1213"/>
                      <a:pt x="226" y="1230"/>
                    </a:cubicBezTo>
                    <a:cubicBezTo>
                      <a:pt x="244" y="1247"/>
                      <a:pt x="244" y="1287"/>
                      <a:pt x="247" y="1310"/>
                    </a:cubicBezTo>
                    <a:cubicBezTo>
                      <a:pt x="249" y="1332"/>
                      <a:pt x="282" y="1400"/>
                      <a:pt x="300" y="1431"/>
                    </a:cubicBezTo>
                    <a:cubicBezTo>
                      <a:pt x="318" y="1462"/>
                      <a:pt x="312" y="1513"/>
                      <a:pt x="309" y="1539"/>
                    </a:cubicBezTo>
                    <a:cubicBezTo>
                      <a:pt x="306" y="1564"/>
                      <a:pt x="303" y="1615"/>
                      <a:pt x="306" y="1641"/>
                    </a:cubicBezTo>
                    <a:cubicBezTo>
                      <a:pt x="309" y="1666"/>
                      <a:pt x="294" y="1714"/>
                      <a:pt x="273" y="1728"/>
                    </a:cubicBezTo>
                    <a:cubicBezTo>
                      <a:pt x="252" y="1743"/>
                      <a:pt x="238" y="1748"/>
                      <a:pt x="226" y="1765"/>
                    </a:cubicBezTo>
                    <a:cubicBezTo>
                      <a:pt x="214" y="1782"/>
                      <a:pt x="202" y="1796"/>
                      <a:pt x="175" y="1810"/>
                    </a:cubicBezTo>
                    <a:cubicBezTo>
                      <a:pt x="149" y="1825"/>
                      <a:pt x="128" y="1853"/>
                      <a:pt x="116" y="1873"/>
                    </a:cubicBezTo>
                    <a:cubicBezTo>
                      <a:pt x="104" y="1893"/>
                      <a:pt x="95" y="1949"/>
                      <a:pt x="89" y="1980"/>
                    </a:cubicBezTo>
                    <a:cubicBezTo>
                      <a:pt x="83" y="2011"/>
                      <a:pt x="80" y="2068"/>
                      <a:pt x="69" y="2091"/>
                    </a:cubicBezTo>
                    <a:cubicBezTo>
                      <a:pt x="57" y="2113"/>
                      <a:pt x="57" y="2142"/>
                      <a:pt x="54" y="2164"/>
                    </a:cubicBezTo>
                    <a:cubicBezTo>
                      <a:pt x="51" y="2187"/>
                      <a:pt x="51" y="2209"/>
                      <a:pt x="39" y="2229"/>
                    </a:cubicBezTo>
                    <a:cubicBezTo>
                      <a:pt x="27" y="2249"/>
                      <a:pt x="12" y="2291"/>
                      <a:pt x="9" y="2311"/>
                    </a:cubicBezTo>
                    <a:cubicBezTo>
                      <a:pt x="6" y="2331"/>
                      <a:pt x="0" y="2390"/>
                      <a:pt x="9" y="2416"/>
                    </a:cubicBezTo>
                    <a:cubicBezTo>
                      <a:pt x="13" y="2426"/>
                      <a:pt x="16" y="2435"/>
                      <a:pt x="18" y="2444"/>
                    </a:cubicBezTo>
                    <a:cubicBezTo>
                      <a:pt x="35" y="2433"/>
                      <a:pt x="63" y="2433"/>
                      <a:pt x="86" y="2441"/>
                    </a:cubicBezTo>
                    <a:cubicBezTo>
                      <a:pt x="110" y="2450"/>
                      <a:pt x="131" y="2447"/>
                      <a:pt x="155" y="2433"/>
                    </a:cubicBezTo>
                    <a:cubicBezTo>
                      <a:pt x="178" y="2419"/>
                      <a:pt x="211" y="2410"/>
                      <a:pt x="247" y="2436"/>
                    </a:cubicBezTo>
                    <a:cubicBezTo>
                      <a:pt x="282" y="2461"/>
                      <a:pt x="333" y="2456"/>
                      <a:pt x="333" y="2456"/>
                    </a:cubicBezTo>
                    <a:lnTo>
                      <a:pt x="953" y="2456"/>
                    </a:lnTo>
                    <a:cubicBezTo>
                      <a:pt x="953" y="2456"/>
                      <a:pt x="982" y="2509"/>
                      <a:pt x="1015" y="2529"/>
                    </a:cubicBezTo>
                    <a:cubicBezTo>
                      <a:pt x="1048" y="2549"/>
                      <a:pt x="1104" y="2563"/>
                      <a:pt x="1134" y="2555"/>
                    </a:cubicBezTo>
                    <a:cubicBezTo>
                      <a:pt x="1163" y="2546"/>
                      <a:pt x="1205" y="2546"/>
                      <a:pt x="1240" y="2560"/>
                    </a:cubicBezTo>
                    <a:cubicBezTo>
                      <a:pt x="1276" y="2574"/>
                      <a:pt x="1335" y="2574"/>
                      <a:pt x="1335" y="2574"/>
                    </a:cubicBezTo>
                    <a:lnTo>
                      <a:pt x="1641" y="2504"/>
                    </a:lnTo>
                    <a:cubicBezTo>
                      <a:pt x="1629" y="2473"/>
                      <a:pt x="1614" y="2444"/>
                      <a:pt x="1593" y="2430"/>
                    </a:cubicBezTo>
                    <a:cubicBezTo>
                      <a:pt x="1573" y="2416"/>
                      <a:pt x="1549" y="2402"/>
                      <a:pt x="1543" y="2379"/>
                    </a:cubicBezTo>
                    <a:cubicBezTo>
                      <a:pt x="1537" y="2357"/>
                      <a:pt x="1496" y="2323"/>
                      <a:pt x="1496" y="2323"/>
                    </a:cubicBezTo>
                    <a:lnTo>
                      <a:pt x="1496" y="1836"/>
                    </a:lnTo>
                    <a:lnTo>
                      <a:pt x="1786" y="1836"/>
                    </a:lnTo>
                    <a:cubicBezTo>
                      <a:pt x="1786" y="1836"/>
                      <a:pt x="1757" y="1777"/>
                      <a:pt x="1774" y="1748"/>
                    </a:cubicBezTo>
                    <a:cubicBezTo>
                      <a:pt x="1792" y="1720"/>
                      <a:pt x="1792" y="1692"/>
                      <a:pt x="1783" y="1666"/>
                    </a:cubicBezTo>
                    <a:cubicBezTo>
                      <a:pt x="1774" y="1641"/>
                      <a:pt x="1775" y="1565"/>
                      <a:pt x="1799" y="1540"/>
                    </a:cubicBezTo>
                    <a:cubicBezTo>
                      <a:pt x="1785" y="1539"/>
                      <a:pt x="1767" y="1534"/>
                      <a:pt x="1745" y="1525"/>
                    </a:cubicBezTo>
                    <a:cubicBezTo>
                      <a:pt x="1709" y="1511"/>
                      <a:pt x="1694" y="1519"/>
                      <a:pt x="1653" y="1542"/>
                    </a:cubicBezTo>
                    <a:cubicBezTo>
                      <a:pt x="1611" y="1564"/>
                      <a:pt x="1581" y="1554"/>
                      <a:pt x="1564" y="1539"/>
                    </a:cubicBezTo>
                    <a:cubicBezTo>
                      <a:pt x="1542" y="1520"/>
                      <a:pt x="1546" y="1473"/>
                      <a:pt x="1552" y="1448"/>
                    </a:cubicBezTo>
                    <a:cubicBezTo>
                      <a:pt x="1556" y="1430"/>
                      <a:pt x="1551" y="1424"/>
                      <a:pt x="1547" y="1411"/>
                    </a:cubicBezTo>
                    <a:cubicBezTo>
                      <a:pt x="1538" y="1386"/>
                      <a:pt x="1519" y="1366"/>
                      <a:pt x="1501" y="1344"/>
                    </a:cubicBezTo>
                    <a:cubicBezTo>
                      <a:pt x="1484" y="1321"/>
                      <a:pt x="1469" y="1281"/>
                      <a:pt x="1478" y="1256"/>
                    </a:cubicBezTo>
                    <a:cubicBezTo>
                      <a:pt x="1487" y="1230"/>
                      <a:pt x="1496" y="1199"/>
                      <a:pt x="1481" y="1174"/>
                    </a:cubicBezTo>
                    <a:cubicBezTo>
                      <a:pt x="1466" y="1148"/>
                      <a:pt x="1454" y="1123"/>
                      <a:pt x="1466" y="1095"/>
                    </a:cubicBezTo>
                    <a:cubicBezTo>
                      <a:pt x="1478" y="1066"/>
                      <a:pt x="1484" y="1041"/>
                      <a:pt x="1475" y="1021"/>
                    </a:cubicBezTo>
                    <a:cubicBezTo>
                      <a:pt x="1471" y="1012"/>
                      <a:pt x="1467" y="1004"/>
                      <a:pt x="1464" y="995"/>
                    </a:cubicBezTo>
                    <a:lnTo>
                      <a:pt x="1303" y="995"/>
                    </a:lnTo>
                    <a:lnTo>
                      <a:pt x="1315" y="928"/>
                    </a:lnTo>
                    <a:cubicBezTo>
                      <a:pt x="1315" y="928"/>
                      <a:pt x="1270" y="931"/>
                      <a:pt x="1243" y="942"/>
                    </a:cubicBezTo>
                    <a:cubicBezTo>
                      <a:pt x="1217" y="953"/>
                      <a:pt x="1107" y="945"/>
                      <a:pt x="1107" y="945"/>
                    </a:cubicBezTo>
                    <a:cubicBezTo>
                      <a:pt x="1107" y="945"/>
                      <a:pt x="1101" y="990"/>
                      <a:pt x="1110" y="1007"/>
                    </a:cubicBezTo>
                    <a:cubicBezTo>
                      <a:pt x="1119" y="1024"/>
                      <a:pt x="1125" y="1052"/>
                      <a:pt x="1098" y="1061"/>
                    </a:cubicBezTo>
                    <a:cubicBezTo>
                      <a:pt x="1071" y="1069"/>
                      <a:pt x="1015" y="1064"/>
                      <a:pt x="970" y="1072"/>
                    </a:cubicBezTo>
                    <a:cubicBezTo>
                      <a:pt x="926" y="1080"/>
                      <a:pt x="881" y="1095"/>
                      <a:pt x="864" y="1055"/>
                    </a:cubicBezTo>
                    <a:cubicBezTo>
                      <a:pt x="846" y="1015"/>
                      <a:pt x="837" y="993"/>
                      <a:pt x="810" y="967"/>
                    </a:cubicBezTo>
                    <a:cubicBezTo>
                      <a:pt x="783" y="942"/>
                      <a:pt x="754" y="911"/>
                      <a:pt x="748" y="885"/>
                    </a:cubicBezTo>
                    <a:cubicBezTo>
                      <a:pt x="742" y="860"/>
                      <a:pt x="709" y="789"/>
                      <a:pt x="709" y="789"/>
                    </a:cubicBezTo>
                    <a:lnTo>
                      <a:pt x="291" y="789"/>
                    </a:lnTo>
                    <a:cubicBezTo>
                      <a:pt x="291" y="789"/>
                      <a:pt x="255" y="762"/>
                      <a:pt x="244" y="733"/>
                    </a:cubicBezTo>
                    <a:cubicBezTo>
                      <a:pt x="228" y="741"/>
                      <a:pt x="208" y="745"/>
                      <a:pt x="196" y="744"/>
                    </a:cubicBezTo>
                    <a:cubicBezTo>
                      <a:pt x="175" y="741"/>
                      <a:pt x="140" y="739"/>
                      <a:pt x="110" y="756"/>
                    </a:cubicBezTo>
                    <a:close/>
                    <a:moveTo>
                      <a:pt x="3279" y="1718"/>
                    </a:moveTo>
                    <a:lnTo>
                      <a:pt x="3302" y="1583"/>
                    </a:lnTo>
                    <a:lnTo>
                      <a:pt x="3274" y="1418"/>
                    </a:lnTo>
                    <a:lnTo>
                      <a:pt x="3235" y="1349"/>
                    </a:lnTo>
                    <a:cubicBezTo>
                      <a:pt x="3211" y="1329"/>
                      <a:pt x="3160" y="1310"/>
                      <a:pt x="3121" y="1313"/>
                    </a:cubicBezTo>
                    <a:cubicBezTo>
                      <a:pt x="3113" y="1313"/>
                      <a:pt x="3109" y="1313"/>
                      <a:pt x="3101" y="1313"/>
                    </a:cubicBezTo>
                    <a:cubicBezTo>
                      <a:pt x="3098" y="1338"/>
                      <a:pt x="3107" y="1358"/>
                      <a:pt x="3127" y="1378"/>
                    </a:cubicBezTo>
                    <a:cubicBezTo>
                      <a:pt x="3148" y="1397"/>
                      <a:pt x="3166" y="1437"/>
                      <a:pt x="3169" y="1462"/>
                    </a:cubicBezTo>
                    <a:cubicBezTo>
                      <a:pt x="3172" y="1488"/>
                      <a:pt x="3163" y="1513"/>
                      <a:pt x="3145" y="1536"/>
                    </a:cubicBezTo>
                    <a:cubicBezTo>
                      <a:pt x="3127" y="1559"/>
                      <a:pt x="3107" y="1595"/>
                      <a:pt x="3121" y="1624"/>
                    </a:cubicBezTo>
                    <a:cubicBezTo>
                      <a:pt x="3136" y="1652"/>
                      <a:pt x="3133" y="1709"/>
                      <a:pt x="3109" y="1728"/>
                    </a:cubicBezTo>
                    <a:cubicBezTo>
                      <a:pt x="3086" y="1748"/>
                      <a:pt x="3092" y="1768"/>
                      <a:pt x="3112" y="1779"/>
                    </a:cubicBezTo>
                    <a:cubicBezTo>
                      <a:pt x="3133" y="1791"/>
                      <a:pt x="3127" y="1810"/>
                      <a:pt x="3104" y="1822"/>
                    </a:cubicBezTo>
                    <a:cubicBezTo>
                      <a:pt x="3080" y="1833"/>
                      <a:pt x="3109" y="1873"/>
                      <a:pt x="3074" y="1887"/>
                    </a:cubicBezTo>
                    <a:cubicBezTo>
                      <a:pt x="3038" y="1901"/>
                      <a:pt x="3062" y="1932"/>
                      <a:pt x="3083" y="1958"/>
                    </a:cubicBezTo>
                    <a:cubicBezTo>
                      <a:pt x="3104" y="1983"/>
                      <a:pt x="3124" y="1992"/>
                      <a:pt x="3139" y="2009"/>
                    </a:cubicBezTo>
                    <a:cubicBezTo>
                      <a:pt x="3154" y="2026"/>
                      <a:pt x="3193" y="2034"/>
                      <a:pt x="3216" y="2026"/>
                    </a:cubicBezTo>
                    <a:cubicBezTo>
                      <a:pt x="3240" y="2017"/>
                      <a:pt x="3258" y="2043"/>
                      <a:pt x="3279" y="2074"/>
                    </a:cubicBezTo>
                    <a:cubicBezTo>
                      <a:pt x="3299" y="2105"/>
                      <a:pt x="3296" y="2150"/>
                      <a:pt x="3285" y="2184"/>
                    </a:cubicBezTo>
                    <a:cubicBezTo>
                      <a:pt x="3273" y="2218"/>
                      <a:pt x="3255" y="2246"/>
                      <a:pt x="3279" y="2272"/>
                    </a:cubicBezTo>
                    <a:cubicBezTo>
                      <a:pt x="3302" y="2297"/>
                      <a:pt x="3323" y="2325"/>
                      <a:pt x="3329" y="2348"/>
                    </a:cubicBezTo>
                    <a:cubicBezTo>
                      <a:pt x="3335" y="2371"/>
                      <a:pt x="3344" y="2390"/>
                      <a:pt x="3359" y="2407"/>
                    </a:cubicBezTo>
                    <a:cubicBezTo>
                      <a:pt x="3374" y="2424"/>
                      <a:pt x="3415" y="2419"/>
                      <a:pt x="3415" y="2419"/>
                    </a:cubicBezTo>
                    <a:lnTo>
                      <a:pt x="3400" y="2365"/>
                    </a:lnTo>
                    <a:cubicBezTo>
                      <a:pt x="3400" y="2365"/>
                      <a:pt x="3418" y="2331"/>
                      <a:pt x="3445" y="2317"/>
                    </a:cubicBezTo>
                    <a:cubicBezTo>
                      <a:pt x="3471" y="2303"/>
                      <a:pt x="3498" y="2260"/>
                      <a:pt x="3495" y="2226"/>
                    </a:cubicBezTo>
                    <a:cubicBezTo>
                      <a:pt x="3492" y="2192"/>
                      <a:pt x="3486" y="2150"/>
                      <a:pt x="3498" y="2116"/>
                    </a:cubicBezTo>
                    <a:cubicBezTo>
                      <a:pt x="3510" y="2082"/>
                      <a:pt x="3510" y="2036"/>
                      <a:pt x="3483" y="2009"/>
                    </a:cubicBezTo>
                    <a:cubicBezTo>
                      <a:pt x="3448" y="1972"/>
                      <a:pt x="3305" y="1830"/>
                      <a:pt x="3305" y="1830"/>
                    </a:cubicBezTo>
                    <a:lnTo>
                      <a:pt x="3279" y="1718"/>
                    </a:lnTo>
                    <a:close/>
                    <a:moveTo>
                      <a:pt x="3101" y="1313"/>
                    </a:moveTo>
                    <a:cubicBezTo>
                      <a:pt x="3098" y="1338"/>
                      <a:pt x="3107" y="1358"/>
                      <a:pt x="3127" y="1378"/>
                    </a:cubicBezTo>
                    <a:cubicBezTo>
                      <a:pt x="3148" y="1397"/>
                      <a:pt x="3166" y="1437"/>
                      <a:pt x="3169" y="1462"/>
                    </a:cubicBezTo>
                    <a:cubicBezTo>
                      <a:pt x="3172" y="1488"/>
                      <a:pt x="3163" y="1513"/>
                      <a:pt x="3145" y="1536"/>
                    </a:cubicBezTo>
                    <a:cubicBezTo>
                      <a:pt x="3127" y="1559"/>
                      <a:pt x="3107" y="1595"/>
                      <a:pt x="3121" y="1624"/>
                    </a:cubicBezTo>
                    <a:cubicBezTo>
                      <a:pt x="3136" y="1652"/>
                      <a:pt x="3133" y="1709"/>
                      <a:pt x="3109" y="1728"/>
                    </a:cubicBezTo>
                    <a:cubicBezTo>
                      <a:pt x="3086" y="1748"/>
                      <a:pt x="3092" y="1768"/>
                      <a:pt x="3112" y="1779"/>
                    </a:cubicBezTo>
                    <a:cubicBezTo>
                      <a:pt x="3133" y="1791"/>
                      <a:pt x="3127" y="1810"/>
                      <a:pt x="3104" y="1822"/>
                    </a:cubicBezTo>
                    <a:cubicBezTo>
                      <a:pt x="3080" y="1833"/>
                      <a:pt x="3109" y="1873"/>
                      <a:pt x="3074" y="1887"/>
                    </a:cubicBezTo>
                    <a:cubicBezTo>
                      <a:pt x="3038" y="1901"/>
                      <a:pt x="3062" y="1932"/>
                      <a:pt x="3083" y="1958"/>
                    </a:cubicBezTo>
                    <a:lnTo>
                      <a:pt x="2688" y="2144"/>
                    </a:lnTo>
                    <a:lnTo>
                      <a:pt x="2689" y="2215"/>
                    </a:lnTo>
                    <a:cubicBezTo>
                      <a:pt x="2677" y="2217"/>
                      <a:pt x="2667" y="2221"/>
                      <a:pt x="2659" y="2226"/>
                    </a:cubicBezTo>
                    <a:cubicBezTo>
                      <a:pt x="2635" y="2243"/>
                      <a:pt x="2599" y="2241"/>
                      <a:pt x="2578" y="2232"/>
                    </a:cubicBezTo>
                    <a:cubicBezTo>
                      <a:pt x="2558" y="2224"/>
                      <a:pt x="2525" y="2232"/>
                      <a:pt x="2504" y="2243"/>
                    </a:cubicBezTo>
                    <a:cubicBezTo>
                      <a:pt x="2484" y="2255"/>
                      <a:pt x="2466" y="2280"/>
                      <a:pt x="2466" y="2317"/>
                    </a:cubicBezTo>
                    <a:cubicBezTo>
                      <a:pt x="2466" y="2354"/>
                      <a:pt x="2427" y="2382"/>
                      <a:pt x="2406" y="2388"/>
                    </a:cubicBezTo>
                    <a:cubicBezTo>
                      <a:pt x="2386" y="2393"/>
                      <a:pt x="2365" y="2407"/>
                      <a:pt x="2344" y="2430"/>
                    </a:cubicBezTo>
                    <a:cubicBezTo>
                      <a:pt x="2323" y="2453"/>
                      <a:pt x="2300" y="2473"/>
                      <a:pt x="2270" y="2492"/>
                    </a:cubicBezTo>
                    <a:cubicBezTo>
                      <a:pt x="2240" y="2512"/>
                      <a:pt x="2214" y="2535"/>
                      <a:pt x="2190" y="2560"/>
                    </a:cubicBezTo>
                    <a:cubicBezTo>
                      <a:pt x="2166" y="2586"/>
                      <a:pt x="2125" y="2589"/>
                      <a:pt x="2095" y="2572"/>
                    </a:cubicBezTo>
                    <a:cubicBezTo>
                      <a:pt x="2065" y="2555"/>
                      <a:pt x="2033" y="2555"/>
                      <a:pt x="2006" y="2557"/>
                    </a:cubicBezTo>
                    <a:cubicBezTo>
                      <a:pt x="1985" y="2560"/>
                      <a:pt x="1966" y="2553"/>
                      <a:pt x="1953" y="2540"/>
                    </a:cubicBezTo>
                    <a:cubicBezTo>
                      <a:pt x="1949" y="2537"/>
                      <a:pt x="1946" y="2533"/>
                      <a:pt x="1944" y="2529"/>
                    </a:cubicBezTo>
                    <a:cubicBezTo>
                      <a:pt x="1932" y="2509"/>
                      <a:pt x="1881" y="2492"/>
                      <a:pt x="1860" y="2490"/>
                    </a:cubicBezTo>
                    <a:cubicBezTo>
                      <a:pt x="1848" y="2488"/>
                      <a:pt x="1832" y="2483"/>
                      <a:pt x="1816" y="2471"/>
                    </a:cubicBezTo>
                    <a:lnTo>
                      <a:pt x="1649" y="2507"/>
                    </a:lnTo>
                    <a:cubicBezTo>
                      <a:pt x="1637" y="2476"/>
                      <a:pt x="1614" y="2444"/>
                      <a:pt x="1593" y="2430"/>
                    </a:cubicBezTo>
                    <a:cubicBezTo>
                      <a:pt x="1573" y="2416"/>
                      <a:pt x="1549" y="2402"/>
                      <a:pt x="1543" y="2379"/>
                    </a:cubicBezTo>
                    <a:cubicBezTo>
                      <a:pt x="1537" y="2357"/>
                      <a:pt x="1496" y="2323"/>
                      <a:pt x="1496" y="2323"/>
                    </a:cubicBezTo>
                    <a:lnTo>
                      <a:pt x="1496" y="1836"/>
                    </a:lnTo>
                    <a:lnTo>
                      <a:pt x="1786" y="1836"/>
                    </a:lnTo>
                    <a:cubicBezTo>
                      <a:pt x="1786" y="1836"/>
                      <a:pt x="1757" y="1777"/>
                      <a:pt x="1774" y="1748"/>
                    </a:cubicBezTo>
                    <a:cubicBezTo>
                      <a:pt x="1792" y="1720"/>
                      <a:pt x="1792" y="1692"/>
                      <a:pt x="1783" y="1666"/>
                    </a:cubicBezTo>
                    <a:cubicBezTo>
                      <a:pt x="1774" y="1641"/>
                      <a:pt x="1782" y="1564"/>
                      <a:pt x="1806" y="1539"/>
                    </a:cubicBezTo>
                    <a:cubicBezTo>
                      <a:pt x="1814" y="1539"/>
                      <a:pt x="1814" y="1539"/>
                      <a:pt x="1822" y="1536"/>
                    </a:cubicBezTo>
                    <a:cubicBezTo>
                      <a:pt x="1843" y="1528"/>
                      <a:pt x="1866" y="1542"/>
                      <a:pt x="1875" y="1561"/>
                    </a:cubicBezTo>
                    <a:cubicBezTo>
                      <a:pt x="1884" y="1581"/>
                      <a:pt x="1923" y="1581"/>
                      <a:pt x="1944" y="1564"/>
                    </a:cubicBezTo>
                    <a:cubicBezTo>
                      <a:pt x="1964" y="1547"/>
                      <a:pt x="1994" y="1567"/>
                      <a:pt x="2000" y="1595"/>
                    </a:cubicBezTo>
                    <a:cubicBezTo>
                      <a:pt x="2006" y="1624"/>
                      <a:pt x="2030" y="1644"/>
                      <a:pt x="2062" y="1652"/>
                    </a:cubicBezTo>
                    <a:cubicBezTo>
                      <a:pt x="2095" y="1661"/>
                      <a:pt x="2133" y="1658"/>
                      <a:pt x="2151" y="1666"/>
                    </a:cubicBezTo>
                    <a:cubicBezTo>
                      <a:pt x="2169" y="1675"/>
                      <a:pt x="2202" y="1675"/>
                      <a:pt x="2222" y="1655"/>
                    </a:cubicBezTo>
                    <a:cubicBezTo>
                      <a:pt x="2243" y="1635"/>
                      <a:pt x="2276" y="1652"/>
                      <a:pt x="2294" y="1677"/>
                    </a:cubicBezTo>
                    <a:cubicBezTo>
                      <a:pt x="2311" y="1703"/>
                      <a:pt x="2341" y="1711"/>
                      <a:pt x="2377" y="1709"/>
                    </a:cubicBezTo>
                    <a:cubicBezTo>
                      <a:pt x="2412" y="1706"/>
                      <a:pt x="2457" y="1720"/>
                      <a:pt x="2463" y="1743"/>
                    </a:cubicBezTo>
                    <a:cubicBezTo>
                      <a:pt x="2469" y="1765"/>
                      <a:pt x="2484" y="1799"/>
                      <a:pt x="2516" y="1808"/>
                    </a:cubicBezTo>
                    <a:cubicBezTo>
                      <a:pt x="2549" y="1816"/>
                      <a:pt x="2608" y="1802"/>
                      <a:pt x="2608" y="1802"/>
                    </a:cubicBezTo>
                    <a:lnTo>
                      <a:pt x="2608" y="1669"/>
                    </a:lnTo>
                    <a:cubicBezTo>
                      <a:pt x="2608" y="1669"/>
                      <a:pt x="2561" y="1669"/>
                      <a:pt x="2540" y="1683"/>
                    </a:cubicBezTo>
                    <a:cubicBezTo>
                      <a:pt x="2519" y="1697"/>
                      <a:pt x="2484" y="1686"/>
                      <a:pt x="2466" y="1661"/>
                    </a:cubicBezTo>
                    <a:cubicBezTo>
                      <a:pt x="2448" y="1635"/>
                      <a:pt x="2415" y="1593"/>
                      <a:pt x="2439" y="1553"/>
                    </a:cubicBezTo>
                    <a:cubicBezTo>
                      <a:pt x="2463" y="1513"/>
                      <a:pt x="2475" y="1465"/>
                      <a:pt x="2469" y="1429"/>
                    </a:cubicBezTo>
                    <a:cubicBezTo>
                      <a:pt x="2463" y="1392"/>
                      <a:pt x="2454" y="1346"/>
                      <a:pt x="2466" y="1313"/>
                    </a:cubicBezTo>
                    <a:cubicBezTo>
                      <a:pt x="2478" y="1279"/>
                      <a:pt x="2513" y="1185"/>
                      <a:pt x="2513" y="1185"/>
                    </a:cubicBezTo>
                    <a:lnTo>
                      <a:pt x="2754" y="1100"/>
                    </a:lnTo>
                    <a:lnTo>
                      <a:pt x="2792" y="1163"/>
                    </a:lnTo>
                    <a:cubicBezTo>
                      <a:pt x="2825" y="1171"/>
                      <a:pt x="2875" y="1216"/>
                      <a:pt x="2887" y="1236"/>
                    </a:cubicBezTo>
                    <a:cubicBezTo>
                      <a:pt x="2899" y="1256"/>
                      <a:pt x="2926" y="1273"/>
                      <a:pt x="2949" y="1270"/>
                    </a:cubicBezTo>
                    <a:cubicBezTo>
                      <a:pt x="2973" y="1267"/>
                      <a:pt x="3006" y="1279"/>
                      <a:pt x="3023" y="1290"/>
                    </a:cubicBezTo>
                    <a:cubicBezTo>
                      <a:pt x="3037" y="1299"/>
                      <a:pt x="3071" y="1310"/>
                      <a:pt x="3101" y="1313"/>
                    </a:cubicBezTo>
                    <a:close/>
                    <a:moveTo>
                      <a:pt x="3234" y="1349"/>
                    </a:moveTo>
                    <a:cubicBezTo>
                      <a:pt x="3210" y="1329"/>
                      <a:pt x="3160" y="1310"/>
                      <a:pt x="3121" y="1313"/>
                    </a:cubicBezTo>
                    <a:cubicBezTo>
                      <a:pt x="3083" y="1315"/>
                      <a:pt x="3041" y="1301"/>
                      <a:pt x="3023" y="1290"/>
                    </a:cubicBezTo>
                    <a:cubicBezTo>
                      <a:pt x="3006" y="1279"/>
                      <a:pt x="2973" y="1267"/>
                      <a:pt x="2949" y="1270"/>
                    </a:cubicBezTo>
                    <a:cubicBezTo>
                      <a:pt x="2926" y="1273"/>
                      <a:pt x="2899" y="1256"/>
                      <a:pt x="2887" y="1236"/>
                    </a:cubicBezTo>
                    <a:cubicBezTo>
                      <a:pt x="2875" y="1216"/>
                      <a:pt x="2825" y="1171"/>
                      <a:pt x="2792" y="1163"/>
                    </a:cubicBezTo>
                    <a:lnTo>
                      <a:pt x="2753" y="1100"/>
                    </a:lnTo>
                    <a:lnTo>
                      <a:pt x="2682" y="947"/>
                    </a:lnTo>
                    <a:lnTo>
                      <a:pt x="2602" y="826"/>
                    </a:lnTo>
                    <a:lnTo>
                      <a:pt x="2596" y="564"/>
                    </a:lnTo>
                    <a:cubicBezTo>
                      <a:pt x="2623" y="564"/>
                      <a:pt x="2661" y="550"/>
                      <a:pt x="2667" y="527"/>
                    </a:cubicBezTo>
                    <a:cubicBezTo>
                      <a:pt x="2673" y="505"/>
                      <a:pt x="2679" y="486"/>
                      <a:pt x="2700" y="475"/>
                    </a:cubicBezTo>
                    <a:cubicBezTo>
                      <a:pt x="2721" y="464"/>
                      <a:pt x="2733" y="441"/>
                      <a:pt x="2742" y="416"/>
                    </a:cubicBezTo>
                    <a:cubicBezTo>
                      <a:pt x="2751" y="390"/>
                      <a:pt x="2728" y="354"/>
                      <a:pt x="2710" y="328"/>
                    </a:cubicBezTo>
                    <a:cubicBezTo>
                      <a:pt x="2696" y="309"/>
                      <a:pt x="2700" y="277"/>
                      <a:pt x="2712" y="263"/>
                    </a:cubicBezTo>
                    <a:cubicBezTo>
                      <a:pt x="2724" y="249"/>
                      <a:pt x="2733" y="229"/>
                      <a:pt x="2753" y="220"/>
                    </a:cubicBezTo>
                    <a:cubicBezTo>
                      <a:pt x="2774" y="212"/>
                      <a:pt x="2792" y="175"/>
                      <a:pt x="2777" y="152"/>
                    </a:cubicBezTo>
                    <a:cubicBezTo>
                      <a:pt x="2762" y="130"/>
                      <a:pt x="2745" y="110"/>
                      <a:pt x="2745" y="85"/>
                    </a:cubicBezTo>
                    <a:cubicBezTo>
                      <a:pt x="2745" y="59"/>
                      <a:pt x="2752" y="56"/>
                      <a:pt x="2771" y="56"/>
                    </a:cubicBezTo>
                    <a:lnTo>
                      <a:pt x="2943" y="56"/>
                    </a:lnTo>
                    <a:lnTo>
                      <a:pt x="3169" y="0"/>
                    </a:lnTo>
                    <a:lnTo>
                      <a:pt x="3771" y="348"/>
                    </a:lnTo>
                    <a:lnTo>
                      <a:pt x="3771" y="467"/>
                    </a:lnTo>
                    <a:lnTo>
                      <a:pt x="3991" y="591"/>
                    </a:lnTo>
                    <a:cubicBezTo>
                      <a:pt x="3984" y="601"/>
                      <a:pt x="3979" y="612"/>
                      <a:pt x="3979" y="625"/>
                    </a:cubicBezTo>
                    <a:cubicBezTo>
                      <a:pt x="3979" y="653"/>
                      <a:pt x="3949" y="713"/>
                      <a:pt x="3937" y="735"/>
                    </a:cubicBezTo>
                    <a:cubicBezTo>
                      <a:pt x="3925" y="758"/>
                      <a:pt x="3922" y="795"/>
                      <a:pt x="3943" y="820"/>
                    </a:cubicBezTo>
                    <a:cubicBezTo>
                      <a:pt x="3964" y="846"/>
                      <a:pt x="3994" y="868"/>
                      <a:pt x="4005" y="888"/>
                    </a:cubicBezTo>
                    <a:cubicBezTo>
                      <a:pt x="4017" y="908"/>
                      <a:pt x="4029" y="945"/>
                      <a:pt x="4014" y="970"/>
                    </a:cubicBezTo>
                    <a:cubicBezTo>
                      <a:pt x="4000" y="996"/>
                      <a:pt x="4000" y="1027"/>
                      <a:pt x="4011" y="1041"/>
                    </a:cubicBezTo>
                    <a:cubicBezTo>
                      <a:pt x="4023" y="1055"/>
                      <a:pt x="4026" y="1080"/>
                      <a:pt x="4008" y="1100"/>
                    </a:cubicBezTo>
                    <a:cubicBezTo>
                      <a:pt x="3991" y="1120"/>
                      <a:pt x="3988" y="1140"/>
                      <a:pt x="3997" y="1163"/>
                    </a:cubicBezTo>
                    <a:cubicBezTo>
                      <a:pt x="4005" y="1185"/>
                      <a:pt x="4020" y="1205"/>
                      <a:pt x="4032" y="1216"/>
                    </a:cubicBezTo>
                    <a:cubicBezTo>
                      <a:pt x="4044" y="1228"/>
                      <a:pt x="4062" y="1247"/>
                      <a:pt x="4059" y="1264"/>
                    </a:cubicBezTo>
                    <a:cubicBezTo>
                      <a:pt x="4056" y="1281"/>
                      <a:pt x="4083" y="1315"/>
                      <a:pt x="4080" y="1344"/>
                    </a:cubicBezTo>
                    <a:cubicBezTo>
                      <a:pt x="4077" y="1372"/>
                      <a:pt x="4094" y="1406"/>
                      <a:pt x="4121" y="1423"/>
                    </a:cubicBezTo>
                    <a:cubicBezTo>
                      <a:pt x="4140" y="1435"/>
                      <a:pt x="4160" y="1453"/>
                      <a:pt x="4167" y="1473"/>
                    </a:cubicBezTo>
                    <a:cubicBezTo>
                      <a:pt x="4126" y="1519"/>
                      <a:pt x="4050" y="1547"/>
                      <a:pt x="4002" y="1536"/>
                    </a:cubicBezTo>
                    <a:cubicBezTo>
                      <a:pt x="3975" y="1530"/>
                      <a:pt x="3937" y="1530"/>
                      <a:pt x="3922" y="1547"/>
                    </a:cubicBezTo>
                    <a:cubicBezTo>
                      <a:pt x="3908" y="1564"/>
                      <a:pt x="3881" y="1570"/>
                      <a:pt x="3857" y="1561"/>
                    </a:cubicBezTo>
                    <a:cubicBezTo>
                      <a:pt x="3833" y="1553"/>
                      <a:pt x="3798" y="1564"/>
                      <a:pt x="3777" y="1578"/>
                    </a:cubicBezTo>
                    <a:cubicBezTo>
                      <a:pt x="3756" y="1593"/>
                      <a:pt x="3724" y="1610"/>
                      <a:pt x="3703" y="1598"/>
                    </a:cubicBezTo>
                    <a:cubicBezTo>
                      <a:pt x="3682" y="1587"/>
                      <a:pt x="3649" y="1590"/>
                      <a:pt x="3623" y="1601"/>
                    </a:cubicBezTo>
                    <a:cubicBezTo>
                      <a:pt x="3596" y="1612"/>
                      <a:pt x="3572" y="1610"/>
                      <a:pt x="3546" y="1590"/>
                    </a:cubicBezTo>
                    <a:cubicBezTo>
                      <a:pt x="3519" y="1570"/>
                      <a:pt x="3480" y="1567"/>
                      <a:pt x="3451" y="1581"/>
                    </a:cubicBezTo>
                    <a:cubicBezTo>
                      <a:pt x="3421" y="1595"/>
                      <a:pt x="3394" y="1610"/>
                      <a:pt x="3347" y="1604"/>
                    </a:cubicBezTo>
                    <a:lnTo>
                      <a:pt x="3302" y="1583"/>
                    </a:lnTo>
                    <a:lnTo>
                      <a:pt x="3274" y="1418"/>
                    </a:lnTo>
                    <a:lnTo>
                      <a:pt x="3234" y="1349"/>
                    </a:lnTo>
                    <a:close/>
                    <a:moveTo>
                      <a:pt x="2917" y="3817"/>
                    </a:moveTo>
                    <a:cubicBezTo>
                      <a:pt x="2920" y="3754"/>
                      <a:pt x="2934" y="3684"/>
                      <a:pt x="2940" y="3652"/>
                    </a:cubicBezTo>
                    <a:cubicBezTo>
                      <a:pt x="2946" y="3621"/>
                      <a:pt x="2940" y="3568"/>
                      <a:pt x="2926" y="3539"/>
                    </a:cubicBezTo>
                    <a:cubicBezTo>
                      <a:pt x="2911" y="3511"/>
                      <a:pt x="2893" y="3457"/>
                      <a:pt x="2866" y="3418"/>
                    </a:cubicBezTo>
                    <a:cubicBezTo>
                      <a:pt x="2840" y="3378"/>
                      <a:pt x="2848" y="3338"/>
                      <a:pt x="2842" y="3302"/>
                    </a:cubicBezTo>
                    <a:cubicBezTo>
                      <a:pt x="2840" y="3286"/>
                      <a:pt x="2838" y="3274"/>
                      <a:pt x="2829" y="3262"/>
                    </a:cubicBezTo>
                    <a:lnTo>
                      <a:pt x="2994" y="3087"/>
                    </a:lnTo>
                    <a:cubicBezTo>
                      <a:pt x="2994" y="3087"/>
                      <a:pt x="3015" y="3061"/>
                      <a:pt x="3009" y="3021"/>
                    </a:cubicBezTo>
                    <a:cubicBezTo>
                      <a:pt x="3003" y="2982"/>
                      <a:pt x="3032" y="2959"/>
                      <a:pt x="3053" y="2942"/>
                    </a:cubicBezTo>
                    <a:cubicBezTo>
                      <a:pt x="3074" y="2925"/>
                      <a:pt x="3080" y="2888"/>
                      <a:pt x="3059" y="2857"/>
                    </a:cubicBezTo>
                    <a:cubicBezTo>
                      <a:pt x="3038" y="2826"/>
                      <a:pt x="3038" y="2787"/>
                      <a:pt x="3050" y="2758"/>
                    </a:cubicBezTo>
                    <a:cubicBezTo>
                      <a:pt x="3062" y="2730"/>
                      <a:pt x="3068" y="2710"/>
                      <a:pt x="3062" y="2685"/>
                    </a:cubicBezTo>
                    <a:cubicBezTo>
                      <a:pt x="3056" y="2659"/>
                      <a:pt x="3065" y="2623"/>
                      <a:pt x="3077" y="2600"/>
                    </a:cubicBezTo>
                    <a:cubicBezTo>
                      <a:pt x="3089" y="2577"/>
                      <a:pt x="3092" y="2515"/>
                      <a:pt x="3083" y="2484"/>
                    </a:cubicBezTo>
                    <a:cubicBezTo>
                      <a:pt x="3074" y="2453"/>
                      <a:pt x="3059" y="2424"/>
                      <a:pt x="3056" y="2388"/>
                    </a:cubicBezTo>
                    <a:cubicBezTo>
                      <a:pt x="3053" y="2351"/>
                      <a:pt x="3003" y="2331"/>
                      <a:pt x="2970" y="2334"/>
                    </a:cubicBezTo>
                    <a:cubicBezTo>
                      <a:pt x="2937" y="2337"/>
                      <a:pt x="2875" y="2320"/>
                      <a:pt x="2851" y="2300"/>
                    </a:cubicBezTo>
                    <a:cubicBezTo>
                      <a:pt x="2828" y="2280"/>
                      <a:pt x="2789" y="2274"/>
                      <a:pt x="2759" y="2277"/>
                    </a:cubicBezTo>
                    <a:cubicBezTo>
                      <a:pt x="2730" y="2280"/>
                      <a:pt x="2688" y="2266"/>
                      <a:pt x="2688" y="2266"/>
                    </a:cubicBezTo>
                    <a:lnTo>
                      <a:pt x="2688" y="2144"/>
                    </a:lnTo>
                    <a:lnTo>
                      <a:pt x="3083" y="1955"/>
                    </a:lnTo>
                    <a:cubicBezTo>
                      <a:pt x="3104" y="1980"/>
                      <a:pt x="3124" y="1992"/>
                      <a:pt x="3139" y="2009"/>
                    </a:cubicBezTo>
                    <a:cubicBezTo>
                      <a:pt x="3154" y="2026"/>
                      <a:pt x="3193" y="2034"/>
                      <a:pt x="3216" y="2026"/>
                    </a:cubicBezTo>
                    <a:cubicBezTo>
                      <a:pt x="3240" y="2017"/>
                      <a:pt x="3258" y="2043"/>
                      <a:pt x="3279" y="2074"/>
                    </a:cubicBezTo>
                    <a:cubicBezTo>
                      <a:pt x="3299" y="2105"/>
                      <a:pt x="3296" y="2150"/>
                      <a:pt x="3285" y="2184"/>
                    </a:cubicBezTo>
                    <a:cubicBezTo>
                      <a:pt x="3273" y="2218"/>
                      <a:pt x="3255" y="2246"/>
                      <a:pt x="3279" y="2272"/>
                    </a:cubicBezTo>
                    <a:cubicBezTo>
                      <a:pt x="3302" y="2297"/>
                      <a:pt x="3323" y="2325"/>
                      <a:pt x="3329" y="2348"/>
                    </a:cubicBezTo>
                    <a:cubicBezTo>
                      <a:pt x="3335" y="2371"/>
                      <a:pt x="3344" y="2390"/>
                      <a:pt x="3359" y="2407"/>
                    </a:cubicBezTo>
                    <a:cubicBezTo>
                      <a:pt x="3374" y="2424"/>
                      <a:pt x="3415" y="2419"/>
                      <a:pt x="3415" y="2419"/>
                    </a:cubicBezTo>
                    <a:lnTo>
                      <a:pt x="3400" y="2365"/>
                    </a:lnTo>
                    <a:cubicBezTo>
                      <a:pt x="3400" y="2365"/>
                      <a:pt x="3418" y="2331"/>
                      <a:pt x="3445" y="2317"/>
                    </a:cubicBezTo>
                    <a:cubicBezTo>
                      <a:pt x="3471" y="2303"/>
                      <a:pt x="3498" y="2260"/>
                      <a:pt x="3495" y="2226"/>
                    </a:cubicBezTo>
                    <a:cubicBezTo>
                      <a:pt x="3492" y="2192"/>
                      <a:pt x="3486" y="2150"/>
                      <a:pt x="3498" y="2116"/>
                    </a:cubicBezTo>
                    <a:cubicBezTo>
                      <a:pt x="3510" y="2082"/>
                      <a:pt x="3510" y="2036"/>
                      <a:pt x="3483" y="2009"/>
                    </a:cubicBezTo>
                    <a:cubicBezTo>
                      <a:pt x="3448" y="1972"/>
                      <a:pt x="3305" y="1830"/>
                      <a:pt x="3305" y="1830"/>
                    </a:cubicBezTo>
                    <a:lnTo>
                      <a:pt x="3279" y="1718"/>
                    </a:lnTo>
                    <a:lnTo>
                      <a:pt x="3302" y="1583"/>
                    </a:lnTo>
                    <a:lnTo>
                      <a:pt x="3347" y="1604"/>
                    </a:lnTo>
                    <a:cubicBezTo>
                      <a:pt x="3394" y="1610"/>
                      <a:pt x="3421" y="1595"/>
                      <a:pt x="3451" y="1581"/>
                    </a:cubicBezTo>
                    <a:cubicBezTo>
                      <a:pt x="3480" y="1567"/>
                      <a:pt x="3519" y="1570"/>
                      <a:pt x="3546" y="1590"/>
                    </a:cubicBezTo>
                    <a:cubicBezTo>
                      <a:pt x="3572" y="1610"/>
                      <a:pt x="3596" y="1612"/>
                      <a:pt x="3623" y="1601"/>
                    </a:cubicBezTo>
                    <a:cubicBezTo>
                      <a:pt x="3649" y="1590"/>
                      <a:pt x="3682" y="1587"/>
                      <a:pt x="3703" y="1598"/>
                    </a:cubicBezTo>
                    <a:cubicBezTo>
                      <a:pt x="3724" y="1610"/>
                      <a:pt x="3756" y="1593"/>
                      <a:pt x="3777" y="1578"/>
                    </a:cubicBezTo>
                    <a:cubicBezTo>
                      <a:pt x="3798" y="1564"/>
                      <a:pt x="3833" y="1553"/>
                      <a:pt x="3857" y="1561"/>
                    </a:cubicBezTo>
                    <a:cubicBezTo>
                      <a:pt x="3881" y="1570"/>
                      <a:pt x="3908" y="1564"/>
                      <a:pt x="3922" y="1547"/>
                    </a:cubicBezTo>
                    <a:cubicBezTo>
                      <a:pt x="3937" y="1530"/>
                      <a:pt x="3975" y="1530"/>
                      <a:pt x="4002" y="1536"/>
                    </a:cubicBezTo>
                    <a:cubicBezTo>
                      <a:pt x="4050" y="1547"/>
                      <a:pt x="4124" y="1519"/>
                      <a:pt x="4166" y="1474"/>
                    </a:cubicBezTo>
                    <a:cubicBezTo>
                      <a:pt x="4169" y="1482"/>
                      <a:pt x="4170" y="1490"/>
                      <a:pt x="4169" y="1499"/>
                    </a:cubicBezTo>
                    <a:cubicBezTo>
                      <a:pt x="4163" y="1530"/>
                      <a:pt x="4139" y="1570"/>
                      <a:pt x="4151" y="1595"/>
                    </a:cubicBezTo>
                    <a:cubicBezTo>
                      <a:pt x="4163" y="1621"/>
                      <a:pt x="4172" y="1646"/>
                      <a:pt x="4169" y="1669"/>
                    </a:cubicBezTo>
                    <a:cubicBezTo>
                      <a:pt x="4166" y="1692"/>
                      <a:pt x="4169" y="1720"/>
                      <a:pt x="4178" y="1743"/>
                    </a:cubicBezTo>
                    <a:cubicBezTo>
                      <a:pt x="4186" y="1765"/>
                      <a:pt x="4183" y="1791"/>
                      <a:pt x="4175" y="1805"/>
                    </a:cubicBezTo>
                    <a:cubicBezTo>
                      <a:pt x="4166" y="1819"/>
                      <a:pt x="4178" y="1842"/>
                      <a:pt x="4183" y="1859"/>
                    </a:cubicBezTo>
                    <a:cubicBezTo>
                      <a:pt x="4189" y="1876"/>
                      <a:pt x="4189" y="1893"/>
                      <a:pt x="4183" y="1912"/>
                    </a:cubicBezTo>
                    <a:cubicBezTo>
                      <a:pt x="4178" y="1932"/>
                      <a:pt x="4189" y="1963"/>
                      <a:pt x="4201" y="1983"/>
                    </a:cubicBezTo>
                    <a:cubicBezTo>
                      <a:pt x="4213" y="2003"/>
                      <a:pt x="4213" y="2026"/>
                      <a:pt x="4210" y="2037"/>
                    </a:cubicBezTo>
                    <a:cubicBezTo>
                      <a:pt x="4207" y="2048"/>
                      <a:pt x="4207" y="2071"/>
                      <a:pt x="4210" y="2085"/>
                    </a:cubicBezTo>
                    <a:cubicBezTo>
                      <a:pt x="4213" y="2099"/>
                      <a:pt x="4213" y="2130"/>
                      <a:pt x="4192" y="2139"/>
                    </a:cubicBezTo>
                    <a:cubicBezTo>
                      <a:pt x="4172" y="2147"/>
                      <a:pt x="4163" y="2167"/>
                      <a:pt x="4175" y="2181"/>
                    </a:cubicBezTo>
                    <a:cubicBezTo>
                      <a:pt x="4186" y="2195"/>
                      <a:pt x="4175" y="2212"/>
                      <a:pt x="4154" y="2226"/>
                    </a:cubicBezTo>
                    <a:cubicBezTo>
                      <a:pt x="4133" y="2241"/>
                      <a:pt x="4103" y="2246"/>
                      <a:pt x="4092" y="2269"/>
                    </a:cubicBezTo>
                    <a:cubicBezTo>
                      <a:pt x="4080" y="2291"/>
                      <a:pt x="4056" y="2306"/>
                      <a:pt x="4038" y="2320"/>
                    </a:cubicBezTo>
                    <a:cubicBezTo>
                      <a:pt x="4020" y="2334"/>
                      <a:pt x="3961" y="2365"/>
                      <a:pt x="3952" y="2388"/>
                    </a:cubicBezTo>
                    <a:cubicBezTo>
                      <a:pt x="3943" y="2410"/>
                      <a:pt x="3875" y="2450"/>
                      <a:pt x="3833" y="2461"/>
                    </a:cubicBezTo>
                    <a:cubicBezTo>
                      <a:pt x="3792" y="2473"/>
                      <a:pt x="3709" y="2521"/>
                      <a:pt x="3694" y="2543"/>
                    </a:cubicBezTo>
                    <a:cubicBezTo>
                      <a:pt x="3679" y="2566"/>
                      <a:pt x="3652" y="2591"/>
                      <a:pt x="3632" y="2597"/>
                    </a:cubicBezTo>
                    <a:cubicBezTo>
                      <a:pt x="3611" y="2603"/>
                      <a:pt x="3599" y="2608"/>
                      <a:pt x="3605" y="2625"/>
                    </a:cubicBezTo>
                    <a:cubicBezTo>
                      <a:pt x="3611" y="2642"/>
                      <a:pt x="3575" y="2668"/>
                      <a:pt x="3540" y="2690"/>
                    </a:cubicBezTo>
                    <a:cubicBezTo>
                      <a:pt x="3504" y="2713"/>
                      <a:pt x="3445" y="2758"/>
                      <a:pt x="3424" y="2787"/>
                    </a:cubicBezTo>
                    <a:cubicBezTo>
                      <a:pt x="3403" y="2815"/>
                      <a:pt x="3382" y="2843"/>
                      <a:pt x="3353" y="2846"/>
                    </a:cubicBezTo>
                    <a:cubicBezTo>
                      <a:pt x="3323" y="2849"/>
                      <a:pt x="3323" y="2866"/>
                      <a:pt x="3326" y="2883"/>
                    </a:cubicBezTo>
                    <a:cubicBezTo>
                      <a:pt x="3329" y="2900"/>
                      <a:pt x="3335" y="2914"/>
                      <a:pt x="3323" y="2922"/>
                    </a:cubicBezTo>
                    <a:cubicBezTo>
                      <a:pt x="3311" y="2931"/>
                      <a:pt x="3314" y="2965"/>
                      <a:pt x="3338" y="2973"/>
                    </a:cubicBezTo>
                    <a:cubicBezTo>
                      <a:pt x="3362" y="2982"/>
                      <a:pt x="3388" y="3013"/>
                      <a:pt x="3382" y="3033"/>
                    </a:cubicBezTo>
                    <a:cubicBezTo>
                      <a:pt x="3376" y="3053"/>
                      <a:pt x="3388" y="3078"/>
                      <a:pt x="3403" y="3098"/>
                    </a:cubicBezTo>
                    <a:cubicBezTo>
                      <a:pt x="3418" y="3118"/>
                      <a:pt x="3436" y="3149"/>
                      <a:pt x="3427" y="3171"/>
                    </a:cubicBezTo>
                    <a:cubicBezTo>
                      <a:pt x="3418" y="3194"/>
                      <a:pt x="3418" y="3217"/>
                      <a:pt x="3436" y="3211"/>
                    </a:cubicBezTo>
                    <a:cubicBezTo>
                      <a:pt x="3454" y="3205"/>
                      <a:pt x="3466" y="3228"/>
                      <a:pt x="3463" y="3256"/>
                    </a:cubicBezTo>
                    <a:cubicBezTo>
                      <a:pt x="3460" y="3285"/>
                      <a:pt x="3454" y="3336"/>
                      <a:pt x="3448" y="3355"/>
                    </a:cubicBezTo>
                    <a:cubicBezTo>
                      <a:pt x="3442" y="3375"/>
                      <a:pt x="3442" y="3403"/>
                      <a:pt x="3430" y="3420"/>
                    </a:cubicBezTo>
                    <a:cubicBezTo>
                      <a:pt x="3418" y="3437"/>
                      <a:pt x="3409" y="3449"/>
                      <a:pt x="3403" y="3469"/>
                    </a:cubicBezTo>
                    <a:cubicBezTo>
                      <a:pt x="3397" y="3488"/>
                      <a:pt x="3403" y="3491"/>
                      <a:pt x="3424" y="3471"/>
                    </a:cubicBezTo>
                    <a:cubicBezTo>
                      <a:pt x="3445" y="3452"/>
                      <a:pt x="3448" y="3480"/>
                      <a:pt x="3430" y="3500"/>
                    </a:cubicBezTo>
                    <a:cubicBezTo>
                      <a:pt x="3412" y="3519"/>
                      <a:pt x="3412" y="3548"/>
                      <a:pt x="3409" y="3565"/>
                    </a:cubicBezTo>
                    <a:cubicBezTo>
                      <a:pt x="3406" y="3582"/>
                      <a:pt x="3379" y="3607"/>
                      <a:pt x="3356" y="3610"/>
                    </a:cubicBezTo>
                    <a:cubicBezTo>
                      <a:pt x="3332" y="3613"/>
                      <a:pt x="3305" y="3624"/>
                      <a:pt x="3290" y="3635"/>
                    </a:cubicBezTo>
                    <a:cubicBezTo>
                      <a:pt x="3276" y="3647"/>
                      <a:pt x="3240" y="3655"/>
                      <a:pt x="3216" y="3658"/>
                    </a:cubicBezTo>
                    <a:cubicBezTo>
                      <a:pt x="3193" y="3661"/>
                      <a:pt x="3142" y="3667"/>
                      <a:pt x="3127" y="3689"/>
                    </a:cubicBezTo>
                    <a:cubicBezTo>
                      <a:pt x="3112" y="3712"/>
                      <a:pt x="3092" y="3723"/>
                      <a:pt x="3077" y="3723"/>
                    </a:cubicBezTo>
                    <a:cubicBezTo>
                      <a:pt x="3062" y="3723"/>
                      <a:pt x="3041" y="3746"/>
                      <a:pt x="3029" y="3763"/>
                    </a:cubicBezTo>
                    <a:cubicBezTo>
                      <a:pt x="3018" y="3780"/>
                      <a:pt x="3018" y="3794"/>
                      <a:pt x="3023" y="3814"/>
                    </a:cubicBezTo>
                    <a:cubicBezTo>
                      <a:pt x="3029" y="3833"/>
                      <a:pt x="3035" y="3836"/>
                      <a:pt x="3047" y="3814"/>
                    </a:cubicBezTo>
                    <a:cubicBezTo>
                      <a:pt x="3059" y="3791"/>
                      <a:pt x="3074" y="3800"/>
                      <a:pt x="3071" y="3825"/>
                    </a:cubicBezTo>
                    <a:cubicBezTo>
                      <a:pt x="3068" y="3850"/>
                      <a:pt x="3071" y="3882"/>
                      <a:pt x="3062" y="3907"/>
                    </a:cubicBezTo>
                    <a:cubicBezTo>
                      <a:pt x="3057" y="3922"/>
                      <a:pt x="3052" y="3940"/>
                      <a:pt x="3049" y="3956"/>
                    </a:cubicBezTo>
                    <a:lnTo>
                      <a:pt x="2955" y="3955"/>
                    </a:lnTo>
                    <a:cubicBezTo>
                      <a:pt x="2958" y="3924"/>
                      <a:pt x="2946" y="3879"/>
                      <a:pt x="2952" y="3845"/>
                    </a:cubicBezTo>
                    <a:cubicBezTo>
                      <a:pt x="2956" y="3822"/>
                      <a:pt x="2939" y="3822"/>
                      <a:pt x="2917" y="3817"/>
                    </a:cubicBezTo>
                    <a:close/>
                    <a:moveTo>
                      <a:pt x="2518" y="3210"/>
                    </a:moveTo>
                    <a:cubicBezTo>
                      <a:pt x="2545" y="3203"/>
                      <a:pt x="2588" y="3204"/>
                      <a:pt x="2608" y="3214"/>
                    </a:cubicBezTo>
                    <a:cubicBezTo>
                      <a:pt x="2638" y="3228"/>
                      <a:pt x="2679" y="3231"/>
                      <a:pt x="2706" y="3225"/>
                    </a:cubicBezTo>
                    <a:cubicBezTo>
                      <a:pt x="2733" y="3220"/>
                      <a:pt x="2759" y="3217"/>
                      <a:pt x="2783" y="3228"/>
                    </a:cubicBezTo>
                    <a:cubicBezTo>
                      <a:pt x="2797" y="3235"/>
                      <a:pt x="2819" y="3246"/>
                      <a:pt x="2831" y="3261"/>
                    </a:cubicBezTo>
                    <a:lnTo>
                      <a:pt x="2994" y="3087"/>
                    </a:lnTo>
                    <a:cubicBezTo>
                      <a:pt x="2994" y="3087"/>
                      <a:pt x="3015" y="3061"/>
                      <a:pt x="3009" y="3021"/>
                    </a:cubicBezTo>
                    <a:cubicBezTo>
                      <a:pt x="3003" y="2982"/>
                      <a:pt x="3032" y="2959"/>
                      <a:pt x="3053" y="2942"/>
                    </a:cubicBezTo>
                    <a:cubicBezTo>
                      <a:pt x="3074" y="2925"/>
                      <a:pt x="3080" y="2888"/>
                      <a:pt x="3059" y="2857"/>
                    </a:cubicBezTo>
                    <a:cubicBezTo>
                      <a:pt x="3038" y="2826"/>
                      <a:pt x="3038" y="2787"/>
                      <a:pt x="3050" y="2758"/>
                    </a:cubicBezTo>
                    <a:cubicBezTo>
                      <a:pt x="3062" y="2730"/>
                      <a:pt x="3068" y="2710"/>
                      <a:pt x="3062" y="2685"/>
                    </a:cubicBezTo>
                    <a:cubicBezTo>
                      <a:pt x="3056" y="2659"/>
                      <a:pt x="3065" y="2623"/>
                      <a:pt x="3077" y="2600"/>
                    </a:cubicBezTo>
                    <a:cubicBezTo>
                      <a:pt x="3089" y="2577"/>
                      <a:pt x="3092" y="2515"/>
                      <a:pt x="3083" y="2484"/>
                    </a:cubicBezTo>
                    <a:cubicBezTo>
                      <a:pt x="3074" y="2453"/>
                      <a:pt x="3059" y="2424"/>
                      <a:pt x="3056" y="2388"/>
                    </a:cubicBezTo>
                    <a:cubicBezTo>
                      <a:pt x="3053" y="2351"/>
                      <a:pt x="3003" y="2331"/>
                      <a:pt x="2970" y="2334"/>
                    </a:cubicBezTo>
                    <a:cubicBezTo>
                      <a:pt x="2937" y="2337"/>
                      <a:pt x="2875" y="2320"/>
                      <a:pt x="2851" y="2300"/>
                    </a:cubicBezTo>
                    <a:cubicBezTo>
                      <a:pt x="2828" y="2280"/>
                      <a:pt x="2789" y="2274"/>
                      <a:pt x="2759" y="2277"/>
                    </a:cubicBezTo>
                    <a:cubicBezTo>
                      <a:pt x="2730" y="2280"/>
                      <a:pt x="2688" y="2266"/>
                      <a:pt x="2688" y="2266"/>
                    </a:cubicBezTo>
                    <a:lnTo>
                      <a:pt x="2688" y="2218"/>
                    </a:lnTo>
                    <a:cubicBezTo>
                      <a:pt x="2677" y="2221"/>
                      <a:pt x="2667" y="2221"/>
                      <a:pt x="2659" y="2226"/>
                    </a:cubicBezTo>
                    <a:cubicBezTo>
                      <a:pt x="2635" y="2243"/>
                      <a:pt x="2599" y="2241"/>
                      <a:pt x="2578" y="2232"/>
                    </a:cubicBezTo>
                    <a:cubicBezTo>
                      <a:pt x="2558" y="2224"/>
                      <a:pt x="2525" y="2232"/>
                      <a:pt x="2504" y="2243"/>
                    </a:cubicBezTo>
                    <a:cubicBezTo>
                      <a:pt x="2484" y="2255"/>
                      <a:pt x="2466" y="2280"/>
                      <a:pt x="2466" y="2317"/>
                    </a:cubicBezTo>
                    <a:cubicBezTo>
                      <a:pt x="2466" y="2354"/>
                      <a:pt x="2427" y="2382"/>
                      <a:pt x="2406" y="2388"/>
                    </a:cubicBezTo>
                    <a:cubicBezTo>
                      <a:pt x="2386" y="2393"/>
                      <a:pt x="2365" y="2407"/>
                      <a:pt x="2344" y="2430"/>
                    </a:cubicBezTo>
                    <a:cubicBezTo>
                      <a:pt x="2323" y="2453"/>
                      <a:pt x="2300" y="2473"/>
                      <a:pt x="2270" y="2492"/>
                    </a:cubicBezTo>
                    <a:cubicBezTo>
                      <a:pt x="2240" y="2512"/>
                      <a:pt x="2214" y="2535"/>
                      <a:pt x="2190" y="2560"/>
                    </a:cubicBezTo>
                    <a:cubicBezTo>
                      <a:pt x="2166" y="2586"/>
                      <a:pt x="2125" y="2589"/>
                      <a:pt x="2095" y="2572"/>
                    </a:cubicBezTo>
                    <a:cubicBezTo>
                      <a:pt x="2065" y="2555"/>
                      <a:pt x="2033" y="2555"/>
                      <a:pt x="2006" y="2557"/>
                    </a:cubicBezTo>
                    <a:cubicBezTo>
                      <a:pt x="1985" y="2560"/>
                      <a:pt x="1968" y="2559"/>
                      <a:pt x="1955" y="2546"/>
                    </a:cubicBezTo>
                    <a:cubicBezTo>
                      <a:pt x="1991" y="2583"/>
                      <a:pt x="2021" y="2648"/>
                      <a:pt x="2024" y="2676"/>
                    </a:cubicBezTo>
                    <a:cubicBezTo>
                      <a:pt x="2027" y="2705"/>
                      <a:pt x="2062" y="2758"/>
                      <a:pt x="2107" y="2789"/>
                    </a:cubicBezTo>
                    <a:cubicBezTo>
                      <a:pt x="2151" y="2821"/>
                      <a:pt x="2228" y="2886"/>
                      <a:pt x="2276" y="2914"/>
                    </a:cubicBezTo>
                    <a:cubicBezTo>
                      <a:pt x="2323" y="2942"/>
                      <a:pt x="2332" y="2990"/>
                      <a:pt x="2335" y="3036"/>
                    </a:cubicBezTo>
                    <a:cubicBezTo>
                      <a:pt x="2338" y="3081"/>
                      <a:pt x="2362" y="3120"/>
                      <a:pt x="2412" y="3132"/>
                    </a:cubicBezTo>
                    <a:cubicBezTo>
                      <a:pt x="2463" y="3143"/>
                      <a:pt x="2504" y="3164"/>
                      <a:pt x="2518" y="3210"/>
                    </a:cubicBezTo>
                    <a:close/>
                    <a:moveTo>
                      <a:pt x="1200" y="3618"/>
                    </a:moveTo>
                    <a:lnTo>
                      <a:pt x="1200" y="4209"/>
                    </a:lnTo>
                    <a:cubicBezTo>
                      <a:pt x="1193" y="4211"/>
                      <a:pt x="1183" y="4212"/>
                      <a:pt x="1177" y="4216"/>
                    </a:cubicBezTo>
                    <a:cubicBezTo>
                      <a:pt x="1141" y="4242"/>
                      <a:pt x="1101" y="4272"/>
                      <a:pt x="1072" y="4266"/>
                    </a:cubicBezTo>
                    <a:cubicBezTo>
                      <a:pt x="1042" y="4261"/>
                      <a:pt x="1012" y="4255"/>
                      <a:pt x="982" y="4264"/>
                    </a:cubicBezTo>
                    <a:cubicBezTo>
                      <a:pt x="953" y="4272"/>
                      <a:pt x="926" y="4272"/>
                      <a:pt x="911" y="4255"/>
                    </a:cubicBezTo>
                    <a:cubicBezTo>
                      <a:pt x="896" y="4238"/>
                      <a:pt x="870" y="4230"/>
                      <a:pt x="849" y="4232"/>
                    </a:cubicBezTo>
                    <a:cubicBezTo>
                      <a:pt x="828" y="4235"/>
                      <a:pt x="807" y="4230"/>
                      <a:pt x="801" y="4207"/>
                    </a:cubicBezTo>
                    <a:cubicBezTo>
                      <a:pt x="795" y="4184"/>
                      <a:pt x="781" y="4173"/>
                      <a:pt x="763" y="4190"/>
                    </a:cubicBezTo>
                    <a:cubicBezTo>
                      <a:pt x="745" y="4207"/>
                      <a:pt x="729" y="4223"/>
                      <a:pt x="695" y="4230"/>
                    </a:cubicBezTo>
                    <a:cubicBezTo>
                      <a:pt x="668" y="4218"/>
                      <a:pt x="644" y="4204"/>
                      <a:pt x="638" y="4184"/>
                    </a:cubicBezTo>
                    <a:cubicBezTo>
                      <a:pt x="632" y="4164"/>
                      <a:pt x="617" y="4150"/>
                      <a:pt x="600" y="4148"/>
                    </a:cubicBezTo>
                    <a:cubicBezTo>
                      <a:pt x="582" y="4145"/>
                      <a:pt x="567" y="4114"/>
                      <a:pt x="561" y="4091"/>
                    </a:cubicBezTo>
                    <a:cubicBezTo>
                      <a:pt x="555" y="4068"/>
                      <a:pt x="543" y="4046"/>
                      <a:pt x="528" y="4023"/>
                    </a:cubicBezTo>
                    <a:cubicBezTo>
                      <a:pt x="514" y="4000"/>
                      <a:pt x="499" y="3949"/>
                      <a:pt x="499" y="3924"/>
                    </a:cubicBezTo>
                    <a:cubicBezTo>
                      <a:pt x="499" y="3899"/>
                      <a:pt x="481" y="3865"/>
                      <a:pt x="463" y="3848"/>
                    </a:cubicBezTo>
                    <a:cubicBezTo>
                      <a:pt x="445" y="3831"/>
                      <a:pt x="436" y="3797"/>
                      <a:pt x="442" y="3771"/>
                    </a:cubicBezTo>
                    <a:cubicBezTo>
                      <a:pt x="448" y="3746"/>
                      <a:pt x="442" y="3729"/>
                      <a:pt x="433" y="3715"/>
                    </a:cubicBezTo>
                    <a:cubicBezTo>
                      <a:pt x="425" y="3700"/>
                      <a:pt x="425" y="3686"/>
                      <a:pt x="433" y="3672"/>
                    </a:cubicBezTo>
                    <a:cubicBezTo>
                      <a:pt x="442" y="3658"/>
                      <a:pt x="436" y="3633"/>
                      <a:pt x="419" y="3610"/>
                    </a:cubicBezTo>
                    <a:cubicBezTo>
                      <a:pt x="401" y="3587"/>
                      <a:pt x="398" y="3570"/>
                      <a:pt x="404" y="3553"/>
                    </a:cubicBezTo>
                    <a:cubicBezTo>
                      <a:pt x="410" y="3536"/>
                      <a:pt x="398" y="3505"/>
                      <a:pt x="389" y="3483"/>
                    </a:cubicBezTo>
                    <a:cubicBezTo>
                      <a:pt x="380" y="3460"/>
                      <a:pt x="383" y="3409"/>
                      <a:pt x="386" y="3381"/>
                    </a:cubicBezTo>
                    <a:cubicBezTo>
                      <a:pt x="389" y="3352"/>
                      <a:pt x="386" y="3319"/>
                      <a:pt x="407" y="3321"/>
                    </a:cubicBezTo>
                    <a:cubicBezTo>
                      <a:pt x="427" y="3324"/>
                      <a:pt x="427" y="3307"/>
                      <a:pt x="404" y="3279"/>
                    </a:cubicBezTo>
                    <a:cubicBezTo>
                      <a:pt x="380" y="3251"/>
                      <a:pt x="362" y="3222"/>
                      <a:pt x="356" y="3203"/>
                    </a:cubicBezTo>
                    <a:cubicBezTo>
                      <a:pt x="350" y="3183"/>
                      <a:pt x="336" y="3169"/>
                      <a:pt x="321" y="3154"/>
                    </a:cubicBezTo>
                    <a:cubicBezTo>
                      <a:pt x="306" y="3140"/>
                      <a:pt x="291" y="3112"/>
                      <a:pt x="285" y="3089"/>
                    </a:cubicBezTo>
                    <a:cubicBezTo>
                      <a:pt x="279" y="3067"/>
                      <a:pt x="267" y="3010"/>
                      <a:pt x="252" y="2985"/>
                    </a:cubicBezTo>
                    <a:cubicBezTo>
                      <a:pt x="238" y="2959"/>
                      <a:pt x="178" y="2883"/>
                      <a:pt x="175" y="2849"/>
                    </a:cubicBezTo>
                    <a:cubicBezTo>
                      <a:pt x="172" y="2815"/>
                      <a:pt x="152" y="2767"/>
                      <a:pt x="140" y="2744"/>
                    </a:cubicBezTo>
                    <a:cubicBezTo>
                      <a:pt x="128" y="2722"/>
                      <a:pt x="110" y="2690"/>
                      <a:pt x="83" y="2682"/>
                    </a:cubicBezTo>
                    <a:cubicBezTo>
                      <a:pt x="57" y="2673"/>
                      <a:pt x="48" y="2648"/>
                      <a:pt x="45" y="2631"/>
                    </a:cubicBezTo>
                    <a:cubicBezTo>
                      <a:pt x="42" y="2614"/>
                      <a:pt x="30" y="2586"/>
                      <a:pt x="18" y="2572"/>
                    </a:cubicBezTo>
                    <a:cubicBezTo>
                      <a:pt x="6" y="2557"/>
                      <a:pt x="0" y="2509"/>
                      <a:pt x="12" y="2484"/>
                    </a:cubicBezTo>
                    <a:cubicBezTo>
                      <a:pt x="19" y="2469"/>
                      <a:pt x="18" y="2457"/>
                      <a:pt x="16" y="2444"/>
                    </a:cubicBezTo>
                    <a:cubicBezTo>
                      <a:pt x="34" y="2433"/>
                      <a:pt x="63" y="2433"/>
                      <a:pt x="86" y="2441"/>
                    </a:cubicBezTo>
                    <a:cubicBezTo>
                      <a:pt x="110" y="2450"/>
                      <a:pt x="131" y="2447"/>
                      <a:pt x="155" y="2433"/>
                    </a:cubicBezTo>
                    <a:cubicBezTo>
                      <a:pt x="178" y="2419"/>
                      <a:pt x="211" y="2410"/>
                      <a:pt x="247" y="2436"/>
                    </a:cubicBezTo>
                    <a:cubicBezTo>
                      <a:pt x="282" y="2461"/>
                      <a:pt x="333" y="2456"/>
                      <a:pt x="333" y="2456"/>
                    </a:cubicBezTo>
                    <a:lnTo>
                      <a:pt x="953" y="2456"/>
                    </a:lnTo>
                    <a:cubicBezTo>
                      <a:pt x="953" y="2456"/>
                      <a:pt x="982" y="2509"/>
                      <a:pt x="1015" y="2529"/>
                    </a:cubicBezTo>
                    <a:cubicBezTo>
                      <a:pt x="1048" y="2549"/>
                      <a:pt x="1104" y="2563"/>
                      <a:pt x="1134" y="2555"/>
                    </a:cubicBezTo>
                    <a:cubicBezTo>
                      <a:pt x="1163" y="2546"/>
                      <a:pt x="1205" y="2546"/>
                      <a:pt x="1240" y="2560"/>
                    </a:cubicBezTo>
                    <a:cubicBezTo>
                      <a:pt x="1276" y="2574"/>
                      <a:pt x="1335" y="2574"/>
                      <a:pt x="1335" y="2574"/>
                    </a:cubicBezTo>
                    <a:lnTo>
                      <a:pt x="1816" y="2471"/>
                    </a:lnTo>
                    <a:cubicBezTo>
                      <a:pt x="1832" y="2483"/>
                      <a:pt x="1848" y="2488"/>
                      <a:pt x="1860" y="2489"/>
                    </a:cubicBezTo>
                    <a:cubicBezTo>
                      <a:pt x="1881" y="2492"/>
                      <a:pt x="1932" y="2509"/>
                      <a:pt x="1944" y="2529"/>
                    </a:cubicBezTo>
                    <a:cubicBezTo>
                      <a:pt x="1946" y="2533"/>
                      <a:pt x="1953" y="2537"/>
                      <a:pt x="1956" y="2540"/>
                    </a:cubicBezTo>
                    <a:cubicBezTo>
                      <a:pt x="1956" y="2540"/>
                      <a:pt x="1917" y="2577"/>
                      <a:pt x="1863" y="2577"/>
                    </a:cubicBezTo>
                    <a:cubicBezTo>
                      <a:pt x="1837" y="2577"/>
                      <a:pt x="1810" y="2580"/>
                      <a:pt x="1780" y="2600"/>
                    </a:cubicBezTo>
                    <a:cubicBezTo>
                      <a:pt x="1751" y="2620"/>
                      <a:pt x="1709" y="2651"/>
                      <a:pt x="1709" y="2651"/>
                    </a:cubicBezTo>
                    <a:lnTo>
                      <a:pt x="1662" y="2580"/>
                    </a:lnTo>
                    <a:lnTo>
                      <a:pt x="1356" y="2648"/>
                    </a:lnTo>
                    <a:lnTo>
                      <a:pt x="1356" y="3194"/>
                    </a:lnTo>
                    <a:lnTo>
                      <a:pt x="1200" y="3194"/>
                    </a:lnTo>
                    <a:lnTo>
                      <a:pt x="1200" y="3618"/>
                    </a:lnTo>
                    <a:close/>
                    <a:moveTo>
                      <a:pt x="2519" y="3211"/>
                    </a:moveTo>
                    <a:cubicBezTo>
                      <a:pt x="2504" y="3166"/>
                      <a:pt x="2463" y="3143"/>
                      <a:pt x="2412" y="3132"/>
                    </a:cubicBezTo>
                    <a:cubicBezTo>
                      <a:pt x="2362" y="3120"/>
                      <a:pt x="2338" y="3081"/>
                      <a:pt x="2335" y="3036"/>
                    </a:cubicBezTo>
                    <a:cubicBezTo>
                      <a:pt x="2332" y="2990"/>
                      <a:pt x="2323" y="2942"/>
                      <a:pt x="2276" y="2914"/>
                    </a:cubicBezTo>
                    <a:cubicBezTo>
                      <a:pt x="2228" y="2886"/>
                      <a:pt x="2151" y="2821"/>
                      <a:pt x="2107" y="2789"/>
                    </a:cubicBezTo>
                    <a:cubicBezTo>
                      <a:pt x="2062" y="2758"/>
                      <a:pt x="2027" y="2705"/>
                      <a:pt x="2024" y="2676"/>
                    </a:cubicBezTo>
                    <a:cubicBezTo>
                      <a:pt x="2021" y="2648"/>
                      <a:pt x="1991" y="2583"/>
                      <a:pt x="1955" y="2546"/>
                    </a:cubicBezTo>
                    <a:cubicBezTo>
                      <a:pt x="1955" y="2546"/>
                      <a:pt x="1917" y="2577"/>
                      <a:pt x="1863" y="2577"/>
                    </a:cubicBezTo>
                    <a:cubicBezTo>
                      <a:pt x="1837" y="2577"/>
                      <a:pt x="1810" y="2580"/>
                      <a:pt x="1780" y="2600"/>
                    </a:cubicBezTo>
                    <a:cubicBezTo>
                      <a:pt x="1751" y="2620"/>
                      <a:pt x="1709" y="2651"/>
                      <a:pt x="1709" y="2651"/>
                    </a:cubicBezTo>
                    <a:lnTo>
                      <a:pt x="1662" y="2580"/>
                    </a:lnTo>
                    <a:lnTo>
                      <a:pt x="1356" y="2648"/>
                    </a:lnTo>
                    <a:lnTo>
                      <a:pt x="1356" y="3194"/>
                    </a:lnTo>
                    <a:lnTo>
                      <a:pt x="1200" y="3194"/>
                    </a:lnTo>
                    <a:lnTo>
                      <a:pt x="1202" y="3624"/>
                    </a:lnTo>
                    <a:cubicBezTo>
                      <a:pt x="1244" y="3667"/>
                      <a:pt x="1273" y="3717"/>
                      <a:pt x="1291" y="3754"/>
                    </a:cubicBezTo>
                    <a:cubicBezTo>
                      <a:pt x="1309" y="3791"/>
                      <a:pt x="1312" y="3839"/>
                      <a:pt x="1303" y="3870"/>
                    </a:cubicBezTo>
                    <a:cubicBezTo>
                      <a:pt x="1294" y="3901"/>
                      <a:pt x="1303" y="3935"/>
                      <a:pt x="1318" y="3958"/>
                    </a:cubicBezTo>
                    <a:cubicBezTo>
                      <a:pt x="1332" y="3981"/>
                      <a:pt x="1395" y="4006"/>
                      <a:pt x="1433" y="3972"/>
                    </a:cubicBezTo>
                    <a:cubicBezTo>
                      <a:pt x="1472" y="3938"/>
                      <a:pt x="1499" y="3910"/>
                      <a:pt x="1525" y="3904"/>
                    </a:cubicBezTo>
                    <a:cubicBezTo>
                      <a:pt x="1552" y="3899"/>
                      <a:pt x="1588" y="3865"/>
                      <a:pt x="1611" y="3833"/>
                    </a:cubicBezTo>
                    <a:cubicBezTo>
                      <a:pt x="1635" y="3802"/>
                      <a:pt x="1682" y="3771"/>
                      <a:pt x="1715" y="3763"/>
                    </a:cubicBezTo>
                    <a:cubicBezTo>
                      <a:pt x="1748" y="3754"/>
                      <a:pt x="1777" y="3751"/>
                      <a:pt x="1816" y="3766"/>
                    </a:cubicBezTo>
                    <a:cubicBezTo>
                      <a:pt x="1855" y="3780"/>
                      <a:pt x="1908" y="3791"/>
                      <a:pt x="1947" y="3780"/>
                    </a:cubicBezTo>
                    <a:cubicBezTo>
                      <a:pt x="1985" y="3768"/>
                      <a:pt x="2021" y="3734"/>
                      <a:pt x="2033" y="3698"/>
                    </a:cubicBezTo>
                    <a:cubicBezTo>
                      <a:pt x="2044" y="3661"/>
                      <a:pt x="2047" y="3633"/>
                      <a:pt x="2086" y="3613"/>
                    </a:cubicBezTo>
                    <a:cubicBezTo>
                      <a:pt x="2125" y="3593"/>
                      <a:pt x="2160" y="3559"/>
                      <a:pt x="2172" y="3517"/>
                    </a:cubicBezTo>
                    <a:cubicBezTo>
                      <a:pt x="2184" y="3474"/>
                      <a:pt x="2196" y="3432"/>
                      <a:pt x="2234" y="3412"/>
                    </a:cubicBezTo>
                    <a:cubicBezTo>
                      <a:pt x="2273" y="3392"/>
                      <a:pt x="2311" y="3384"/>
                      <a:pt x="2332" y="3344"/>
                    </a:cubicBezTo>
                    <a:cubicBezTo>
                      <a:pt x="2353" y="3304"/>
                      <a:pt x="2365" y="3282"/>
                      <a:pt x="2409" y="3268"/>
                    </a:cubicBezTo>
                    <a:cubicBezTo>
                      <a:pt x="2454" y="3253"/>
                      <a:pt x="2466" y="3248"/>
                      <a:pt x="2498" y="3225"/>
                    </a:cubicBezTo>
                    <a:cubicBezTo>
                      <a:pt x="2509" y="3218"/>
                      <a:pt x="2507" y="3214"/>
                      <a:pt x="2519" y="3211"/>
                    </a:cubicBezTo>
                    <a:close/>
                    <a:moveTo>
                      <a:pt x="1202" y="3624"/>
                    </a:moveTo>
                    <a:cubicBezTo>
                      <a:pt x="1243" y="3667"/>
                      <a:pt x="1273" y="3717"/>
                      <a:pt x="1291" y="3754"/>
                    </a:cubicBezTo>
                    <a:cubicBezTo>
                      <a:pt x="1309" y="3791"/>
                      <a:pt x="1312" y="3839"/>
                      <a:pt x="1303" y="3870"/>
                    </a:cubicBezTo>
                    <a:cubicBezTo>
                      <a:pt x="1294" y="3901"/>
                      <a:pt x="1303" y="3935"/>
                      <a:pt x="1318" y="3958"/>
                    </a:cubicBezTo>
                    <a:cubicBezTo>
                      <a:pt x="1332" y="3981"/>
                      <a:pt x="1395" y="4006"/>
                      <a:pt x="1433" y="3972"/>
                    </a:cubicBezTo>
                    <a:cubicBezTo>
                      <a:pt x="1472" y="3938"/>
                      <a:pt x="1499" y="3910"/>
                      <a:pt x="1525" y="3904"/>
                    </a:cubicBezTo>
                    <a:cubicBezTo>
                      <a:pt x="1552" y="3899"/>
                      <a:pt x="1588" y="3865"/>
                      <a:pt x="1611" y="3833"/>
                    </a:cubicBezTo>
                    <a:cubicBezTo>
                      <a:pt x="1635" y="3802"/>
                      <a:pt x="1682" y="3771"/>
                      <a:pt x="1715" y="3763"/>
                    </a:cubicBezTo>
                    <a:cubicBezTo>
                      <a:pt x="1748" y="3754"/>
                      <a:pt x="1777" y="3751"/>
                      <a:pt x="1816" y="3766"/>
                    </a:cubicBezTo>
                    <a:cubicBezTo>
                      <a:pt x="1855" y="3780"/>
                      <a:pt x="1908" y="3791"/>
                      <a:pt x="1947" y="3780"/>
                    </a:cubicBezTo>
                    <a:cubicBezTo>
                      <a:pt x="1985" y="3768"/>
                      <a:pt x="2021" y="3734"/>
                      <a:pt x="2033" y="3698"/>
                    </a:cubicBezTo>
                    <a:cubicBezTo>
                      <a:pt x="2044" y="3661"/>
                      <a:pt x="2047" y="3633"/>
                      <a:pt x="2086" y="3613"/>
                    </a:cubicBezTo>
                    <a:cubicBezTo>
                      <a:pt x="2125" y="3593"/>
                      <a:pt x="2160" y="3559"/>
                      <a:pt x="2172" y="3517"/>
                    </a:cubicBezTo>
                    <a:cubicBezTo>
                      <a:pt x="2184" y="3474"/>
                      <a:pt x="2196" y="3432"/>
                      <a:pt x="2234" y="3412"/>
                    </a:cubicBezTo>
                    <a:cubicBezTo>
                      <a:pt x="2273" y="3392"/>
                      <a:pt x="2311" y="3384"/>
                      <a:pt x="2332" y="3344"/>
                    </a:cubicBezTo>
                    <a:cubicBezTo>
                      <a:pt x="2353" y="3304"/>
                      <a:pt x="2365" y="3282"/>
                      <a:pt x="2409" y="3268"/>
                    </a:cubicBezTo>
                    <a:cubicBezTo>
                      <a:pt x="2454" y="3253"/>
                      <a:pt x="2466" y="3248"/>
                      <a:pt x="2498" y="3225"/>
                    </a:cubicBezTo>
                    <a:cubicBezTo>
                      <a:pt x="2531" y="3203"/>
                      <a:pt x="2578" y="3200"/>
                      <a:pt x="2608" y="3214"/>
                    </a:cubicBezTo>
                    <a:cubicBezTo>
                      <a:pt x="2638" y="3228"/>
                      <a:pt x="2679" y="3231"/>
                      <a:pt x="2706" y="3225"/>
                    </a:cubicBezTo>
                    <a:cubicBezTo>
                      <a:pt x="2733" y="3220"/>
                      <a:pt x="2759" y="3217"/>
                      <a:pt x="2783" y="3228"/>
                    </a:cubicBezTo>
                    <a:cubicBezTo>
                      <a:pt x="2807" y="3239"/>
                      <a:pt x="2837" y="3265"/>
                      <a:pt x="2842" y="3302"/>
                    </a:cubicBezTo>
                    <a:cubicBezTo>
                      <a:pt x="2848" y="3338"/>
                      <a:pt x="2840" y="3378"/>
                      <a:pt x="2866" y="3418"/>
                    </a:cubicBezTo>
                    <a:cubicBezTo>
                      <a:pt x="2893" y="3457"/>
                      <a:pt x="2911" y="3511"/>
                      <a:pt x="2926" y="3539"/>
                    </a:cubicBezTo>
                    <a:cubicBezTo>
                      <a:pt x="2940" y="3568"/>
                      <a:pt x="2946" y="3621"/>
                      <a:pt x="2940" y="3652"/>
                    </a:cubicBezTo>
                    <a:cubicBezTo>
                      <a:pt x="2934" y="3684"/>
                      <a:pt x="2920" y="3754"/>
                      <a:pt x="2917" y="3817"/>
                    </a:cubicBezTo>
                    <a:cubicBezTo>
                      <a:pt x="2905" y="3814"/>
                      <a:pt x="2890" y="3804"/>
                      <a:pt x="2881" y="3800"/>
                    </a:cubicBezTo>
                    <a:cubicBezTo>
                      <a:pt x="2854" y="3785"/>
                      <a:pt x="2831" y="3785"/>
                      <a:pt x="2819" y="3811"/>
                    </a:cubicBezTo>
                    <a:cubicBezTo>
                      <a:pt x="2807" y="3836"/>
                      <a:pt x="2792" y="3856"/>
                      <a:pt x="2774" y="3882"/>
                    </a:cubicBezTo>
                    <a:cubicBezTo>
                      <a:pt x="2756" y="3907"/>
                      <a:pt x="2774" y="3950"/>
                      <a:pt x="2789" y="3978"/>
                    </a:cubicBezTo>
                    <a:cubicBezTo>
                      <a:pt x="2804" y="4006"/>
                      <a:pt x="2842" y="4020"/>
                      <a:pt x="2896" y="4023"/>
                    </a:cubicBezTo>
                    <a:cubicBezTo>
                      <a:pt x="2949" y="4026"/>
                      <a:pt x="2950" y="3983"/>
                      <a:pt x="2953" y="3952"/>
                    </a:cubicBezTo>
                    <a:lnTo>
                      <a:pt x="3050" y="3955"/>
                    </a:lnTo>
                    <a:cubicBezTo>
                      <a:pt x="3048" y="3966"/>
                      <a:pt x="3044" y="3979"/>
                      <a:pt x="3044" y="3989"/>
                    </a:cubicBezTo>
                    <a:cubicBezTo>
                      <a:pt x="3044" y="4015"/>
                      <a:pt x="3044" y="4049"/>
                      <a:pt x="3029" y="4068"/>
                    </a:cubicBezTo>
                    <a:cubicBezTo>
                      <a:pt x="3015" y="4088"/>
                      <a:pt x="2991" y="4128"/>
                      <a:pt x="2991" y="4162"/>
                    </a:cubicBezTo>
                    <a:cubicBezTo>
                      <a:pt x="2991" y="4196"/>
                      <a:pt x="2958" y="4238"/>
                      <a:pt x="2934" y="4249"/>
                    </a:cubicBezTo>
                    <a:cubicBezTo>
                      <a:pt x="2911" y="4261"/>
                      <a:pt x="2869" y="4289"/>
                      <a:pt x="2857" y="4309"/>
                    </a:cubicBezTo>
                    <a:cubicBezTo>
                      <a:pt x="2845" y="4329"/>
                      <a:pt x="2825" y="4351"/>
                      <a:pt x="2810" y="4377"/>
                    </a:cubicBezTo>
                    <a:cubicBezTo>
                      <a:pt x="2795" y="4402"/>
                      <a:pt x="2774" y="4419"/>
                      <a:pt x="2765" y="4447"/>
                    </a:cubicBezTo>
                    <a:cubicBezTo>
                      <a:pt x="2756" y="4476"/>
                      <a:pt x="2742" y="4507"/>
                      <a:pt x="2721" y="4530"/>
                    </a:cubicBezTo>
                    <a:cubicBezTo>
                      <a:pt x="2700" y="4552"/>
                      <a:pt x="2688" y="4569"/>
                      <a:pt x="2676" y="4603"/>
                    </a:cubicBezTo>
                    <a:cubicBezTo>
                      <a:pt x="2664" y="4637"/>
                      <a:pt x="2635" y="4677"/>
                      <a:pt x="2605" y="4691"/>
                    </a:cubicBezTo>
                    <a:cubicBezTo>
                      <a:pt x="2575" y="4705"/>
                      <a:pt x="2558" y="4728"/>
                      <a:pt x="2543" y="4747"/>
                    </a:cubicBezTo>
                    <a:cubicBezTo>
                      <a:pt x="2528" y="4767"/>
                      <a:pt x="2510" y="4787"/>
                      <a:pt x="2492" y="4795"/>
                    </a:cubicBezTo>
                    <a:cubicBezTo>
                      <a:pt x="2475" y="4804"/>
                      <a:pt x="2469" y="4818"/>
                      <a:pt x="2454" y="4835"/>
                    </a:cubicBezTo>
                    <a:cubicBezTo>
                      <a:pt x="2439" y="4852"/>
                      <a:pt x="2421" y="4875"/>
                      <a:pt x="2400" y="4878"/>
                    </a:cubicBezTo>
                    <a:cubicBezTo>
                      <a:pt x="2380" y="4880"/>
                      <a:pt x="2362" y="4897"/>
                      <a:pt x="2356" y="4911"/>
                    </a:cubicBezTo>
                    <a:cubicBezTo>
                      <a:pt x="2350" y="4926"/>
                      <a:pt x="2326" y="4954"/>
                      <a:pt x="2303" y="4965"/>
                    </a:cubicBezTo>
                    <a:cubicBezTo>
                      <a:pt x="2279" y="4977"/>
                      <a:pt x="2246" y="4999"/>
                      <a:pt x="2228" y="5025"/>
                    </a:cubicBezTo>
                    <a:cubicBezTo>
                      <a:pt x="2211" y="5050"/>
                      <a:pt x="2154" y="5076"/>
                      <a:pt x="2130" y="5073"/>
                    </a:cubicBezTo>
                    <a:cubicBezTo>
                      <a:pt x="2107" y="5070"/>
                      <a:pt x="2071" y="5078"/>
                      <a:pt x="2047" y="5084"/>
                    </a:cubicBezTo>
                    <a:cubicBezTo>
                      <a:pt x="2024" y="5090"/>
                      <a:pt x="2006" y="5093"/>
                      <a:pt x="2000" y="5112"/>
                    </a:cubicBezTo>
                    <a:cubicBezTo>
                      <a:pt x="1994" y="5132"/>
                      <a:pt x="1979" y="5132"/>
                      <a:pt x="1947" y="5124"/>
                    </a:cubicBezTo>
                    <a:cubicBezTo>
                      <a:pt x="1914" y="5115"/>
                      <a:pt x="1890" y="5115"/>
                      <a:pt x="1893" y="5135"/>
                    </a:cubicBezTo>
                    <a:cubicBezTo>
                      <a:pt x="1896" y="5155"/>
                      <a:pt x="1875" y="5160"/>
                      <a:pt x="1846" y="5152"/>
                    </a:cubicBezTo>
                    <a:cubicBezTo>
                      <a:pt x="1816" y="5144"/>
                      <a:pt x="1771" y="5146"/>
                      <a:pt x="1748" y="5144"/>
                    </a:cubicBezTo>
                    <a:cubicBezTo>
                      <a:pt x="1724" y="5141"/>
                      <a:pt x="1662" y="5149"/>
                      <a:pt x="1638" y="5155"/>
                    </a:cubicBezTo>
                    <a:cubicBezTo>
                      <a:pt x="1614" y="5160"/>
                      <a:pt x="1537" y="5175"/>
                      <a:pt x="1513" y="5192"/>
                    </a:cubicBezTo>
                    <a:cubicBezTo>
                      <a:pt x="1490" y="5209"/>
                      <a:pt x="1445" y="5217"/>
                      <a:pt x="1424" y="5211"/>
                    </a:cubicBezTo>
                    <a:cubicBezTo>
                      <a:pt x="1404" y="5206"/>
                      <a:pt x="1362" y="5200"/>
                      <a:pt x="1347" y="5214"/>
                    </a:cubicBezTo>
                    <a:cubicBezTo>
                      <a:pt x="1332" y="5228"/>
                      <a:pt x="1306" y="5240"/>
                      <a:pt x="1291" y="5237"/>
                    </a:cubicBezTo>
                    <a:cubicBezTo>
                      <a:pt x="1276" y="5234"/>
                      <a:pt x="1243" y="5234"/>
                      <a:pt x="1220" y="5240"/>
                    </a:cubicBezTo>
                    <a:cubicBezTo>
                      <a:pt x="1196" y="5245"/>
                      <a:pt x="1166" y="5237"/>
                      <a:pt x="1157" y="5220"/>
                    </a:cubicBezTo>
                    <a:cubicBezTo>
                      <a:pt x="1148" y="5203"/>
                      <a:pt x="1148" y="5192"/>
                      <a:pt x="1131" y="5192"/>
                    </a:cubicBezTo>
                    <a:cubicBezTo>
                      <a:pt x="1113" y="5192"/>
                      <a:pt x="1083" y="5175"/>
                      <a:pt x="1083" y="5175"/>
                    </a:cubicBezTo>
                    <a:cubicBezTo>
                      <a:pt x="1083" y="5175"/>
                      <a:pt x="1048" y="5149"/>
                      <a:pt x="1030" y="5146"/>
                    </a:cubicBezTo>
                    <a:cubicBezTo>
                      <a:pt x="1012" y="5144"/>
                      <a:pt x="1009" y="5135"/>
                      <a:pt x="1000" y="5118"/>
                    </a:cubicBezTo>
                    <a:cubicBezTo>
                      <a:pt x="991" y="5101"/>
                      <a:pt x="979" y="5112"/>
                      <a:pt x="973" y="5135"/>
                    </a:cubicBezTo>
                    <a:cubicBezTo>
                      <a:pt x="967" y="5158"/>
                      <a:pt x="947" y="5152"/>
                      <a:pt x="950" y="5127"/>
                    </a:cubicBezTo>
                    <a:cubicBezTo>
                      <a:pt x="953" y="5101"/>
                      <a:pt x="953" y="5053"/>
                      <a:pt x="941" y="5042"/>
                    </a:cubicBezTo>
                    <a:cubicBezTo>
                      <a:pt x="929" y="5030"/>
                      <a:pt x="905" y="4999"/>
                      <a:pt x="911" y="4982"/>
                    </a:cubicBezTo>
                    <a:cubicBezTo>
                      <a:pt x="917" y="4965"/>
                      <a:pt x="923" y="4940"/>
                      <a:pt x="902" y="4945"/>
                    </a:cubicBezTo>
                    <a:cubicBezTo>
                      <a:pt x="881" y="4951"/>
                      <a:pt x="884" y="4914"/>
                      <a:pt x="884" y="4894"/>
                    </a:cubicBezTo>
                    <a:cubicBezTo>
                      <a:pt x="884" y="4875"/>
                      <a:pt x="893" y="4852"/>
                      <a:pt x="914" y="4866"/>
                    </a:cubicBezTo>
                    <a:cubicBezTo>
                      <a:pt x="935" y="4880"/>
                      <a:pt x="950" y="4849"/>
                      <a:pt x="941" y="4824"/>
                    </a:cubicBezTo>
                    <a:cubicBezTo>
                      <a:pt x="932" y="4798"/>
                      <a:pt x="923" y="4767"/>
                      <a:pt x="926" y="4745"/>
                    </a:cubicBezTo>
                    <a:cubicBezTo>
                      <a:pt x="929" y="4722"/>
                      <a:pt x="896" y="4685"/>
                      <a:pt x="878" y="4668"/>
                    </a:cubicBezTo>
                    <a:cubicBezTo>
                      <a:pt x="861" y="4651"/>
                      <a:pt x="831" y="4589"/>
                      <a:pt x="822" y="4563"/>
                    </a:cubicBezTo>
                    <a:cubicBezTo>
                      <a:pt x="813" y="4538"/>
                      <a:pt x="789" y="4479"/>
                      <a:pt x="789" y="4450"/>
                    </a:cubicBezTo>
                    <a:cubicBezTo>
                      <a:pt x="789" y="4422"/>
                      <a:pt x="760" y="4340"/>
                      <a:pt x="748" y="4312"/>
                    </a:cubicBezTo>
                    <a:cubicBezTo>
                      <a:pt x="736" y="4283"/>
                      <a:pt x="722" y="4241"/>
                      <a:pt x="695" y="4230"/>
                    </a:cubicBezTo>
                    <a:cubicBezTo>
                      <a:pt x="729" y="4223"/>
                      <a:pt x="745" y="4207"/>
                      <a:pt x="763" y="4190"/>
                    </a:cubicBezTo>
                    <a:cubicBezTo>
                      <a:pt x="781" y="4173"/>
                      <a:pt x="795" y="4184"/>
                      <a:pt x="801" y="4207"/>
                    </a:cubicBezTo>
                    <a:cubicBezTo>
                      <a:pt x="807" y="4230"/>
                      <a:pt x="828" y="4235"/>
                      <a:pt x="849" y="4232"/>
                    </a:cubicBezTo>
                    <a:cubicBezTo>
                      <a:pt x="870" y="4230"/>
                      <a:pt x="896" y="4238"/>
                      <a:pt x="911" y="4255"/>
                    </a:cubicBezTo>
                    <a:cubicBezTo>
                      <a:pt x="926" y="4272"/>
                      <a:pt x="953" y="4272"/>
                      <a:pt x="982" y="4264"/>
                    </a:cubicBezTo>
                    <a:cubicBezTo>
                      <a:pt x="1012" y="4255"/>
                      <a:pt x="1042" y="4261"/>
                      <a:pt x="1072" y="4266"/>
                    </a:cubicBezTo>
                    <a:cubicBezTo>
                      <a:pt x="1101" y="4272"/>
                      <a:pt x="1141" y="4242"/>
                      <a:pt x="1177" y="4216"/>
                    </a:cubicBezTo>
                    <a:cubicBezTo>
                      <a:pt x="1183" y="4212"/>
                      <a:pt x="1193" y="4211"/>
                      <a:pt x="1200" y="4209"/>
                    </a:cubicBezTo>
                    <a:lnTo>
                      <a:pt x="1202" y="3624"/>
                    </a:lnTo>
                    <a:close/>
                    <a:moveTo>
                      <a:pt x="2320" y="4549"/>
                    </a:moveTo>
                    <a:cubicBezTo>
                      <a:pt x="2341" y="4563"/>
                      <a:pt x="2394" y="4566"/>
                      <a:pt x="2409" y="4532"/>
                    </a:cubicBezTo>
                    <a:cubicBezTo>
                      <a:pt x="2424" y="4498"/>
                      <a:pt x="2442" y="4481"/>
                      <a:pt x="2484" y="4467"/>
                    </a:cubicBezTo>
                    <a:cubicBezTo>
                      <a:pt x="2525" y="4453"/>
                      <a:pt x="2573" y="4428"/>
                      <a:pt x="2564" y="4382"/>
                    </a:cubicBezTo>
                    <a:cubicBezTo>
                      <a:pt x="2555" y="4337"/>
                      <a:pt x="2561" y="4309"/>
                      <a:pt x="2531" y="4292"/>
                    </a:cubicBezTo>
                    <a:cubicBezTo>
                      <a:pt x="2501" y="4275"/>
                      <a:pt x="2484" y="4269"/>
                      <a:pt x="2466" y="4252"/>
                    </a:cubicBezTo>
                    <a:cubicBezTo>
                      <a:pt x="2448" y="4235"/>
                      <a:pt x="2387" y="4235"/>
                      <a:pt x="2368" y="4272"/>
                    </a:cubicBezTo>
                    <a:cubicBezTo>
                      <a:pt x="2353" y="4300"/>
                      <a:pt x="2314" y="4334"/>
                      <a:pt x="2294" y="4360"/>
                    </a:cubicBezTo>
                    <a:cubicBezTo>
                      <a:pt x="2273" y="4385"/>
                      <a:pt x="2228" y="4422"/>
                      <a:pt x="2243" y="4450"/>
                    </a:cubicBezTo>
                    <a:cubicBezTo>
                      <a:pt x="2258" y="4479"/>
                      <a:pt x="2300" y="4535"/>
                      <a:pt x="2320" y="4549"/>
                    </a:cubicBezTo>
                    <a:close/>
                    <a:moveTo>
                      <a:pt x="2952" y="3952"/>
                    </a:moveTo>
                    <a:cubicBezTo>
                      <a:pt x="2949" y="3983"/>
                      <a:pt x="2949" y="4026"/>
                      <a:pt x="2896" y="4023"/>
                    </a:cubicBezTo>
                    <a:cubicBezTo>
                      <a:pt x="2842" y="4020"/>
                      <a:pt x="2804" y="4006"/>
                      <a:pt x="2789" y="3978"/>
                    </a:cubicBezTo>
                    <a:cubicBezTo>
                      <a:pt x="2774" y="3950"/>
                      <a:pt x="2756" y="3907"/>
                      <a:pt x="2774" y="3882"/>
                    </a:cubicBezTo>
                    <a:cubicBezTo>
                      <a:pt x="2792" y="3856"/>
                      <a:pt x="2807" y="3836"/>
                      <a:pt x="2819" y="3811"/>
                    </a:cubicBezTo>
                    <a:cubicBezTo>
                      <a:pt x="2831" y="3785"/>
                      <a:pt x="2854" y="3785"/>
                      <a:pt x="2881" y="3800"/>
                    </a:cubicBezTo>
                    <a:cubicBezTo>
                      <a:pt x="2908" y="3814"/>
                      <a:pt x="2958" y="3811"/>
                      <a:pt x="2952" y="3845"/>
                    </a:cubicBezTo>
                    <a:cubicBezTo>
                      <a:pt x="2946" y="3879"/>
                      <a:pt x="2955" y="3921"/>
                      <a:pt x="2952" y="3952"/>
                    </a:cubicBezTo>
                    <a:close/>
                    <a:moveTo>
                      <a:pt x="2320" y="4549"/>
                    </a:moveTo>
                    <a:cubicBezTo>
                      <a:pt x="2341" y="4563"/>
                      <a:pt x="2394" y="4566"/>
                      <a:pt x="2409" y="4532"/>
                    </a:cubicBezTo>
                    <a:cubicBezTo>
                      <a:pt x="2424" y="4498"/>
                      <a:pt x="2442" y="4481"/>
                      <a:pt x="2484" y="4467"/>
                    </a:cubicBezTo>
                    <a:cubicBezTo>
                      <a:pt x="2525" y="4453"/>
                      <a:pt x="2573" y="4428"/>
                      <a:pt x="2564" y="4382"/>
                    </a:cubicBezTo>
                    <a:cubicBezTo>
                      <a:pt x="2555" y="4337"/>
                      <a:pt x="2561" y="4309"/>
                      <a:pt x="2531" y="4292"/>
                    </a:cubicBezTo>
                    <a:cubicBezTo>
                      <a:pt x="2501" y="4275"/>
                      <a:pt x="2484" y="4269"/>
                      <a:pt x="2466" y="4252"/>
                    </a:cubicBezTo>
                    <a:cubicBezTo>
                      <a:pt x="2448" y="4235"/>
                      <a:pt x="2387" y="4235"/>
                      <a:pt x="2368" y="4272"/>
                    </a:cubicBezTo>
                    <a:cubicBezTo>
                      <a:pt x="2353" y="4300"/>
                      <a:pt x="2314" y="4334"/>
                      <a:pt x="2294" y="4360"/>
                    </a:cubicBezTo>
                    <a:cubicBezTo>
                      <a:pt x="2273" y="4385"/>
                      <a:pt x="2228" y="4422"/>
                      <a:pt x="2243" y="4450"/>
                    </a:cubicBezTo>
                    <a:cubicBezTo>
                      <a:pt x="2258" y="4479"/>
                      <a:pt x="2300" y="4535"/>
                      <a:pt x="2320" y="4549"/>
                    </a:cubicBezTo>
                    <a:close/>
                    <a:moveTo>
                      <a:pt x="4056" y="619"/>
                    </a:moveTo>
                    <a:cubicBezTo>
                      <a:pt x="4059" y="599"/>
                      <a:pt x="4094" y="605"/>
                      <a:pt x="4086" y="622"/>
                    </a:cubicBezTo>
                    <a:cubicBezTo>
                      <a:pt x="4077" y="639"/>
                      <a:pt x="4097" y="656"/>
                      <a:pt x="4080" y="673"/>
                    </a:cubicBezTo>
                    <a:cubicBezTo>
                      <a:pt x="4062" y="690"/>
                      <a:pt x="4047" y="679"/>
                      <a:pt x="4053" y="665"/>
                    </a:cubicBezTo>
                    <a:cubicBezTo>
                      <a:pt x="4059" y="650"/>
                      <a:pt x="4053" y="639"/>
                      <a:pt x="4056" y="619"/>
                    </a:cubicBezTo>
                    <a:close/>
                    <a:moveTo>
                      <a:pt x="3994" y="752"/>
                    </a:moveTo>
                    <a:cubicBezTo>
                      <a:pt x="3997" y="724"/>
                      <a:pt x="4008" y="732"/>
                      <a:pt x="4017" y="747"/>
                    </a:cubicBezTo>
                    <a:cubicBezTo>
                      <a:pt x="4026" y="761"/>
                      <a:pt x="4053" y="778"/>
                      <a:pt x="4047" y="809"/>
                    </a:cubicBezTo>
                    <a:cubicBezTo>
                      <a:pt x="4041" y="840"/>
                      <a:pt x="4038" y="837"/>
                      <a:pt x="4020" y="823"/>
                    </a:cubicBezTo>
                    <a:cubicBezTo>
                      <a:pt x="4002" y="809"/>
                      <a:pt x="3991" y="781"/>
                      <a:pt x="3994" y="752"/>
                    </a:cubicBezTo>
                    <a:close/>
                    <a:moveTo>
                      <a:pt x="6297" y="510"/>
                    </a:moveTo>
                    <a:cubicBezTo>
                      <a:pt x="6309" y="527"/>
                      <a:pt x="6300" y="543"/>
                      <a:pt x="6282" y="527"/>
                    </a:cubicBezTo>
                    <a:cubicBezTo>
                      <a:pt x="6264" y="510"/>
                      <a:pt x="6285" y="493"/>
                      <a:pt x="6297" y="510"/>
                    </a:cubicBezTo>
                    <a:close/>
                    <a:moveTo>
                      <a:pt x="6315" y="584"/>
                    </a:moveTo>
                    <a:cubicBezTo>
                      <a:pt x="6306" y="567"/>
                      <a:pt x="6332" y="562"/>
                      <a:pt x="6341" y="579"/>
                    </a:cubicBezTo>
                    <a:cubicBezTo>
                      <a:pt x="6350" y="595"/>
                      <a:pt x="6377" y="619"/>
                      <a:pt x="6359" y="624"/>
                    </a:cubicBezTo>
                    <a:cubicBezTo>
                      <a:pt x="6341" y="629"/>
                      <a:pt x="6338" y="622"/>
                      <a:pt x="6329" y="612"/>
                    </a:cubicBezTo>
                    <a:cubicBezTo>
                      <a:pt x="6321" y="603"/>
                      <a:pt x="6324" y="600"/>
                      <a:pt x="6315" y="584"/>
                    </a:cubicBezTo>
                    <a:close/>
                    <a:moveTo>
                      <a:pt x="6359" y="500"/>
                    </a:moveTo>
                    <a:cubicBezTo>
                      <a:pt x="6377" y="512"/>
                      <a:pt x="6374" y="529"/>
                      <a:pt x="6353" y="517"/>
                    </a:cubicBezTo>
                    <a:cubicBezTo>
                      <a:pt x="6332" y="505"/>
                      <a:pt x="6341" y="488"/>
                      <a:pt x="6359" y="500"/>
                    </a:cubicBezTo>
                    <a:close/>
                    <a:moveTo>
                      <a:pt x="6418" y="541"/>
                    </a:moveTo>
                    <a:lnTo>
                      <a:pt x="6407" y="529"/>
                    </a:lnTo>
                    <a:lnTo>
                      <a:pt x="6418" y="541"/>
                    </a:lnTo>
                    <a:close/>
                    <a:moveTo>
                      <a:pt x="6439" y="591"/>
                    </a:moveTo>
                    <a:lnTo>
                      <a:pt x="6427" y="603"/>
                    </a:lnTo>
                    <a:lnTo>
                      <a:pt x="6439" y="591"/>
                    </a:lnTo>
                    <a:close/>
                    <a:moveTo>
                      <a:pt x="55" y="632"/>
                    </a:moveTo>
                    <a:cubicBezTo>
                      <a:pt x="56" y="632"/>
                      <a:pt x="56" y="633"/>
                      <a:pt x="57" y="633"/>
                    </a:cubicBezTo>
                    <a:cubicBezTo>
                      <a:pt x="74" y="648"/>
                      <a:pt x="77" y="662"/>
                      <a:pt x="80" y="682"/>
                    </a:cubicBezTo>
                    <a:cubicBezTo>
                      <a:pt x="81" y="685"/>
                      <a:pt x="81" y="688"/>
                      <a:pt x="82" y="692"/>
                    </a:cubicBezTo>
                    <a:lnTo>
                      <a:pt x="137" y="693"/>
                    </a:lnTo>
                    <a:lnTo>
                      <a:pt x="137" y="631"/>
                    </a:lnTo>
                    <a:lnTo>
                      <a:pt x="201" y="570"/>
                    </a:lnTo>
                    <a:lnTo>
                      <a:pt x="160" y="532"/>
                    </a:lnTo>
                    <a:lnTo>
                      <a:pt x="55" y="632"/>
                    </a:lnTo>
                    <a:close/>
                    <a:moveTo>
                      <a:pt x="4056" y="1049"/>
                    </a:moveTo>
                    <a:cubicBezTo>
                      <a:pt x="4044" y="1072"/>
                      <a:pt x="4065" y="1100"/>
                      <a:pt x="4080" y="1066"/>
                    </a:cubicBezTo>
                    <a:cubicBezTo>
                      <a:pt x="4094" y="1032"/>
                      <a:pt x="4068" y="1027"/>
                      <a:pt x="4056" y="1049"/>
                    </a:cubicBezTo>
                    <a:close/>
                  </a:path>
                </a:pathLst>
              </a:custGeom>
              <a:solidFill>
                <a:srgbClr val="D7D8D8"/>
              </a:solidFill>
              <a:ln w="7938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0" name="Freeform 149"/>
              <p:cNvSpPr>
                <a:spLocks noEditPoints="1"/>
              </p:cNvSpPr>
              <p:nvPr/>
            </p:nvSpPr>
            <p:spPr bwMode="auto">
              <a:xfrm>
                <a:off x="2135188" y="1876425"/>
                <a:ext cx="2540000" cy="1495425"/>
              </a:xfrm>
              <a:custGeom>
                <a:avLst/>
                <a:gdLst>
                  <a:gd name="T0" fmla="*/ 332 w 6016"/>
                  <a:gd name="T1" fmla="*/ 1885 h 3543"/>
                  <a:gd name="T2" fmla="*/ 273 w 6016"/>
                  <a:gd name="T3" fmla="*/ 1913 h 3543"/>
                  <a:gd name="T4" fmla="*/ 175 w 6016"/>
                  <a:gd name="T5" fmla="*/ 1673 h 3543"/>
                  <a:gd name="T6" fmla="*/ 1495 w 6016"/>
                  <a:gd name="T7" fmla="*/ 2103 h 3543"/>
                  <a:gd name="T8" fmla="*/ 1343 w 6016"/>
                  <a:gd name="T9" fmla="*/ 2159 h 3543"/>
                  <a:gd name="T10" fmla="*/ 1601 w 6016"/>
                  <a:gd name="T11" fmla="*/ 2210 h 3543"/>
                  <a:gd name="T12" fmla="*/ 1287 w 6016"/>
                  <a:gd name="T13" fmla="*/ 1848 h 3543"/>
                  <a:gd name="T14" fmla="*/ 1765 w 6016"/>
                  <a:gd name="T15" fmla="*/ 1825 h 3543"/>
                  <a:gd name="T16" fmla="*/ 1803 w 6016"/>
                  <a:gd name="T17" fmla="*/ 2289 h 3543"/>
                  <a:gd name="T18" fmla="*/ 1415 w 6016"/>
                  <a:gd name="T19" fmla="*/ 620 h 3543"/>
                  <a:gd name="T20" fmla="*/ 2439 w 6016"/>
                  <a:gd name="T21" fmla="*/ 0 h 3543"/>
                  <a:gd name="T22" fmla="*/ 1871 w 6016"/>
                  <a:gd name="T23" fmla="*/ 1941 h 3543"/>
                  <a:gd name="T24" fmla="*/ 1294 w 6016"/>
                  <a:gd name="T25" fmla="*/ 1759 h 3543"/>
                  <a:gd name="T26" fmla="*/ 1266 w 6016"/>
                  <a:gd name="T27" fmla="*/ 991 h 3543"/>
                  <a:gd name="T28" fmla="*/ 2438 w 6016"/>
                  <a:gd name="T29" fmla="*/ 0 h 3543"/>
                  <a:gd name="T30" fmla="*/ 2005 w 6016"/>
                  <a:gd name="T31" fmla="*/ 1916 h 3543"/>
                  <a:gd name="T32" fmla="*/ 2916 w 6016"/>
                  <a:gd name="T33" fmla="*/ 2405 h 3543"/>
                  <a:gd name="T34" fmla="*/ 3838 w 6016"/>
                  <a:gd name="T35" fmla="*/ 1933 h 3543"/>
                  <a:gd name="T36" fmla="*/ 3963 w 6016"/>
                  <a:gd name="T37" fmla="*/ 1124 h 3543"/>
                  <a:gd name="T38" fmla="*/ 2171 w 6016"/>
                  <a:gd name="T39" fmla="*/ 1913 h 3543"/>
                  <a:gd name="T40" fmla="*/ 2141 w 6016"/>
                  <a:gd name="T41" fmla="*/ 2380 h 3543"/>
                  <a:gd name="T42" fmla="*/ 2571 w 6016"/>
                  <a:gd name="T43" fmla="*/ 2629 h 3543"/>
                  <a:gd name="T44" fmla="*/ 4153 w 6016"/>
                  <a:gd name="T45" fmla="*/ 1859 h 3543"/>
                  <a:gd name="T46" fmla="*/ 4032 w 6016"/>
                  <a:gd name="T47" fmla="*/ 2399 h 3543"/>
                  <a:gd name="T48" fmla="*/ 4574 w 6016"/>
                  <a:gd name="T49" fmla="*/ 2120 h 3543"/>
                  <a:gd name="T50" fmla="*/ 5624 w 6016"/>
                  <a:gd name="T51" fmla="*/ 2120 h 3543"/>
                  <a:gd name="T52" fmla="*/ 5918 w 6016"/>
                  <a:gd name="T53" fmla="*/ 960 h 3543"/>
                  <a:gd name="T54" fmla="*/ 5618 w 6016"/>
                  <a:gd name="T55" fmla="*/ 2674 h 3543"/>
                  <a:gd name="T56" fmla="*/ 5188 w 6016"/>
                  <a:gd name="T57" fmla="*/ 3133 h 3543"/>
                  <a:gd name="T58" fmla="*/ 4714 w 6016"/>
                  <a:gd name="T59" fmla="*/ 3537 h 3543"/>
                  <a:gd name="T60" fmla="*/ 4094 w 6016"/>
                  <a:gd name="T61" fmla="*/ 3227 h 3543"/>
                  <a:gd name="T62" fmla="*/ 4289 w 6016"/>
                  <a:gd name="T63" fmla="*/ 2213 h 3543"/>
                  <a:gd name="T64" fmla="*/ 5218 w 6016"/>
                  <a:gd name="T65" fmla="*/ 2205 h 3543"/>
                  <a:gd name="T66" fmla="*/ 4094 w 6016"/>
                  <a:gd name="T67" fmla="*/ 2833 h 3543"/>
                  <a:gd name="T68" fmla="*/ 3838 w 6016"/>
                  <a:gd name="T69" fmla="*/ 2533 h 3543"/>
                  <a:gd name="T70" fmla="*/ 3687 w 6016"/>
                  <a:gd name="T71" fmla="*/ 2519 h 3543"/>
                  <a:gd name="T72" fmla="*/ 3857 w 6016"/>
                  <a:gd name="T73" fmla="*/ 3295 h 3543"/>
                  <a:gd name="T74" fmla="*/ 3834 w 6016"/>
                  <a:gd name="T75" fmla="*/ 2534 h 3543"/>
                  <a:gd name="T76" fmla="*/ 3800 w 6016"/>
                  <a:gd name="T77" fmla="*/ 3192 h 3543"/>
                  <a:gd name="T78" fmla="*/ 3234 w 6016"/>
                  <a:gd name="T79" fmla="*/ 3414 h 3543"/>
                  <a:gd name="T80" fmla="*/ 3290 w 6016"/>
                  <a:gd name="T81" fmla="*/ 2551 h 3543"/>
                  <a:gd name="T82" fmla="*/ 3281 w 6016"/>
                  <a:gd name="T83" fmla="*/ 3314 h 3543"/>
                  <a:gd name="T84" fmla="*/ 2613 w 6016"/>
                  <a:gd name="T85" fmla="*/ 3519 h 3543"/>
                  <a:gd name="T86" fmla="*/ 2518 w 6016"/>
                  <a:gd name="T87" fmla="*/ 2745 h 3543"/>
                  <a:gd name="T88" fmla="*/ 3269 w 6016"/>
                  <a:gd name="T89" fmla="*/ 2719 h 3543"/>
                  <a:gd name="T90" fmla="*/ 2595 w 6016"/>
                  <a:gd name="T91" fmla="*/ 3271 h 3543"/>
                  <a:gd name="T92" fmla="*/ 2106 w 6016"/>
                  <a:gd name="T93" fmla="*/ 3203 h 3543"/>
                  <a:gd name="T94" fmla="*/ 1854 w 6016"/>
                  <a:gd name="T95" fmla="*/ 2994 h 3543"/>
                  <a:gd name="T96" fmla="*/ 2138 w 6016"/>
                  <a:gd name="T97" fmla="*/ 2886 h 3543"/>
                  <a:gd name="T98" fmla="*/ 2038 w 6016"/>
                  <a:gd name="T99" fmla="*/ 2666 h 3543"/>
                  <a:gd name="T100" fmla="*/ 2509 w 6016"/>
                  <a:gd name="T101" fmla="*/ 2991 h 3543"/>
                  <a:gd name="T102" fmla="*/ 2414 w 6016"/>
                  <a:gd name="T103" fmla="*/ 2346 h 3543"/>
                  <a:gd name="T104" fmla="*/ 1750 w 6016"/>
                  <a:gd name="T105" fmla="*/ 2289 h 3543"/>
                  <a:gd name="T106" fmla="*/ 1759 w 6016"/>
                  <a:gd name="T107" fmla="*/ 2751 h 3543"/>
                  <a:gd name="T108" fmla="*/ 1337 w 6016"/>
                  <a:gd name="T109" fmla="*/ 2403 h 3543"/>
                  <a:gd name="T110" fmla="*/ 1514 w 6016"/>
                  <a:gd name="T111" fmla="*/ 2552 h 3543"/>
                  <a:gd name="T112" fmla="*/ 3468 w 6016"/>
                  <a:gd name="T113" fmla="*/ 1992 h 3543"/>
                  <a:gd name="T114" fmla="*/ 2895 w 6016"/>
                  <a:gd name="T115" fmla="*/ 2618 h 3543"/>
                  <a:gd name="T116" fmla="*/ 3613 w 6016"/>
                  <a:gd name="T117" fmla="*/ 2527 h 35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6016" h="3543">
                    <a:moveTo>
                      <a:pt x="1889" y="3053"/>
                    </a:moveTo>
                    <a:cubicBezTo>
                      <a:pt x="1919" y="3066"/>
                      <a:pt x="1922" y="3089"/>
                      <a:pt x="1882" y="3070"/>
                    </a:cubicBezTo>
                    <a:cubicBezTo>
                      <a:pt x="1842" y="3052"/>
                      <a:pt x="1860" y="3041"/>
                      <a:pt x="1889" y="3053"/>
                    </a:cubicBezTo>
                    <a:close/>
                    <a:moveTo>
                      <a:pt x="1367" y="2493"/>
                    </a:moveTo>
                    <a:cubicBezTo>
                      <a:pt x="1346" y="2485"/>
                      <a:pt x="1340" y="2513"/>
                      <a:pt x="1361" y="2516"/>
                    </a:cubicBezTo>
                    <a:cubicBezTo>
                      <a:pt x="1382" y="2519"/>
                      <a:pt x="1388" y="2502"/>
                      <a:pt x="1367" y="2493"/>
                    </a:cubicBezTo>
                    <a:close/>
                    <a:moveTo>
                      <a:pt x="1379" y="2445"/>
                    </a:moveTo>
                    <a:cubicBezTo>
                      <a:pt x="1361" y="2451"/>
                      <a:pt x="1370" y="2476"/>
                      <a:pt x="1388" y="2462"/>
                    </a:cubicBezTo>
                    <a:cubicBezTo>
                      <a:pt x="1406" y="2448"/>
                      <a:pt x="1397" y="2439"/>
                      <a:pt x="1379" y="2445"/>
                    </a:cubicBezTo>
                    <a:close/>
                    <a:moveTo>
                      <a:pt x="332" y="1885"/>
                    </a:moveTo>
                    <a:cubicBezTo>
                      <a:pt x="323" y="1910"/>
                      <a:pt x="353" y="1916"/>
                      <a:pt x="356" y="1893"/>
                    </a:cubicBezTo>
                    <a:cubicBezTo>
                      <a:pt x="359" y="1871"/>
                      <a:pt x="341" y="1860"/>
                      <a:pt x="332" y="1885"/>
                    </a:cubicBezTo>
                    <a:close/>
                    <a:moveTo>
                      <a:pt x="92" y="1978"/>
                    </a:moveTo>
                    <a:lnTo>
                      <a:pt x="100" y="1956"/>
                    </a:lnTo>
                    <a:lnTo>
                      <a:pt x="92" y="1978"/>
                    </a:lnTo>
                    <a:close/>
                    <a:moveTo>
                      <a:pt x="139" y="1922"/>
                    </a:moveTo>
                    <a:cubicBezTo>
                      <a:pt x="121" y="1939"/>
                      <a:pt x="130" y="1961"/>
                      <a:pt x="157" y="1942"/>
                    </a:cubicBezTo>
                    <a:cubicBezTo>
                      <a:pt x="184" y="1922"/>
                      <a:pt x="157" y="1905"/>
                      <a:pt x="139" y="1922"/>
                    </a:cubicBezTo>
                    <a:close/>
                    <a:moveTo>
                      <a:pt x="231" y="1922"/>
                    </a:moveTo>
                    <a:cubicBezTo>
                      <a:pt x="237" y="1899"/>
                      <a:pt x="255" y="1888"/>
                      <a:pt x="273" y="1913"/>
                    </a:cubicBezTo>
                    <a:cubicBezTo>
                      <a:pt x="290" y="1939"/>
                      <a:pt x="281" y="1942"/>
                      <a:pt x="258" y="1944"/>
                    </a:cubicBezTo>
                    <a:cubicBezTo>
                      <a:pt x="234" y="1947"/>
                      <a:pt x="225" y="1944"/>
                      <a:pt x="231" y="1922"/>
                    </a:cubicBezTo>
                    <a:close/>
                    <a:moveTo>
                      <a:pt x="23" y="1551"/>
                    </a:moveTo>
                    <a:cubicBezTo>
                      <a:pt x="0" y="1568"/>
                      <a:pt x="14" y="1596"/>
                      <a:pt x="38" y="1574"/>
                    </a:cubicBezTo>
                    <a:cubicBezTo>
                      <a:pt x="62" y="1551"/>
                      <a:pt x="47" y="1534"/>
                      <a:pt x="23" y="1551"/>
                    </a:cubicBezTo>
                    <a:close/>
                    <a:moveTo>
                      <a:pt x="65" y="1596"/>
                    </a:moveTo>
                    <a:cubicBezTo>
                      <a:pt x="38" y="1596"/>
                      <a:pt x="38" y="1627"/>
                      <a:pt x="68" y="1625"/>
                    </a:cubicBezTo>
                    <a:cubicBezTo>
                      <a:pt x="98" y="1622"/>
                      <a:pt x="92" y="1596"/>
                      <a:pt x="65" y="1596"/>
                    </a:cubicBezTo>
                    <a:close/>
                    <a:moveTo>
                      <a:pt x="172" y="1647"/>
                    </a:moveTo>
                    <a:cubicBezTo>
                      <a:pt x="204" y="1647"/>
                      <a:pt x="207" y="1673"/>
                      <a:pt x="175" y="1673"/>
                    </a:cubicBezTo>
                    <a:cubicBezTo>
                      <a:pt x="142" y="1673"/>
                      <a:pt x="139" y="1647"/>
                      <a:pt x="172" y="1647"/>
                    </a:cubicBezTo>
                    <a:close/>
                    <a:moveTo>
                      <a:pt x="335" y="1633"/>
                    </a:moveTo>
                    <a:cubicBezTo>
                      <a:pt x="329" y="1650"/>
                      <a:pt x="359" y="1661"/>
                      <a:pt x="359" y="1639"/>
                    </a:cubicBezTo>
                    <a:cubicBezTo>
                      <a:pt x="359" y="1616"/>
                      <a:pt x="341" y="1616"/>
                      <a:pt x="335" y="1633"/>
                    </a:cubicBezTo>
                    <a:close/>
                    <a:moveTo>
                      <a:pt x="338" y="1727"/>
                    </a:moveTo>
                    <a:cubicBezTo>
                      <a:pt x="305" y="1744"/>
                      <a:pt x="335" y="1775"/>
                      <a:pt x="359" y="1755"/>
                    </a:cubicBezTo>
                    <a:cubicBezTo>
                      <a:pt x="382" y="1735"/>
                      <a:pt x="370" y="1710"/>
                      <a:pt x="338" y="1727"/>
                    </a:cubicBezTo>
                    <a:close/>
                    <a:moveTo>
                      <a:pt x="1284" y="2122"/>
                    </a:moveTo>
                    <a:lnTo>
                      <a:pt x="1420" y="2122"/>
                    </a:lnTo>
                    <a:cubicBezTo>
                      <a:pt x="1420" y="2122"/>
                      <a:pt x="1471" y="2117"/>
                      <a:pt x="1495" y="2103"/>
                    </a:cubicBezTo>
                    <a:cubicBezTo>
                      <a:pt x="1518" y="2089"/>
                      <a:pt x="1548" y="2120"/>
                      <a:pt x="1572" y="2131"/>
                    </a:cubicBezTo>
                    <a:cubicBezTo>
                      <a:pt x="1595" y="2142"/>
                      <a:pt x="1640" y="2156"/>
                      <a:pt x="1679" y="2148"/>
                    </a:cubicBezTo>
                    <a:cubicBezTo>
                      <a:pt x="1717" y="2139"/>
                      <a:pt x="1735" y="2182"/>
                      <a:pt x="1702" y="2202"/>
                    </a:cubicBezTo>
                    <a:cubicBezTo>
                      <a:pt x="1670" y="2222"/>
                      <a:pt x="1637" y="2216"/>
                      <a:pt x="1601" y="2210"/>
                    </a:cubicBezTo>
                    <a:cubicBezTo>
                      <a:pt x="1566" y="2205"/>
                      <a:pt x="1539" y="2202"/>
                      <a:pt x="1504" y="2190"/>
                    </a:cubicBezTo>
                    <a:cubicBezTo>
                      <a:pt x="1468" y="2179"/>
                      <a:pt x="1423" y="2222"/>
                      <a:pt x="1423" y="2222"/>
                    </a:cubicBezTo>
                    <a:lnTo>
                      <a:pt x="1287" y="2221"/>
                    </a:lnTo>
                    <a:cubicBezTo>
                      <a:pt x="1288" y="2213"/>
                      <a:pt x="1288" y="2204"/>
                      <a:pt x="1287" y="2193"/>
                    </a:cubicBezTo>
                    <a:cubicBezTo>
                      <a:pt x="1284" y="2156"/>
                      <a:pt x="1314" y="2176"/>
                      <a:pt x="1340" y="2176"/>
                    </a:cubicBezTo>
                    <a:cubicBezTo>
                      <a:pt x="1367" y="2176"/>
                      <a:pt x="1367" y="2156"/>
                      <a:pt x="1343" y="2159"/>
                    </a:cubicBezTo>
                    <a:cubicBezTo>
                      <a:pt x="1320" y="2162"/>
                      <a:pt x="1320" y="2131"/>
                      <a:pt x="1299" y="2128"/>
                    </a:cubicBezTo>
                    <a:cubicBezTo>
                      <a:pt x="1294" y="2127"/>
                      <a:pt x="1286" y="2125"/>
                      <a:pt x="1284" y="2122"/>
                    </a:cubicBezTo>
                    <a:close/>
                    <a:moveTo>
                      <a:pt x="1346" y="2326"/>
                    </a:moveTo>
                    <a:cubicBezTo>
                      <a:pt x="1343" y="2322"/>
                      <a:pt x="1333" y="2321"/>
                      <a:pt x="1317" y="2323"/>
                    </a:cubicBezTo>
                    <a:cubicBezTo>
                      <a:pt x="1278" y="2329"/>
                      <a:pt x="1275" y="2304"/>
                      <a:pt x="1293" y="2298"/>
                    </a:cubicBezTo>
                    <a:cubicBezTo>
                      <a:pt x="1311" y="2292"/>
                      <a:pt x="1311" y="2275"/>
                      <a:pt x="1293" y="2261"/>
                    </a:cubicBezTo>
                    <a:cubicBezTo>
                      <a:pt x="1280" y="2251"/>
                      <a:pt x="1284" y="2240"/>
                      <a:pt x="1286" y="2221"/>
                    </a:cubicBezTo>
                    <a:lnTo>
                      <a:pt x="1423" y="2222"/>
                    </a:lnTo>
                    <a:cubicBezTo>
                      <a:pt x="1423" y="2222"/>
                      <a:pt x="1468" y="2179"/>
                      <a:pt x="1503" y="2190"/>
                    </a:cubicBezTo>
                    <a:cubicBezTo>
                      <a:pt x="1539" y="2202"/>
                      <a:pt x="1566" y="2205"/>
                      <a:pt x="1601" y="2210"/>
                    </a:cubicBezTo>
                    <a:cubicBezTo>
                      <a:pt x="1637" y="2216"/>
                      <a:pt x="1670" y="2222"/>
                      <a:pt x="1702" y="2202"/>
                    </a:cubicBezTo>
                    <a:cubicBezTo>
                      <a:pt x="1735" y="2182"/>
                      <a:pt x="1717" y="2139"/>
                      <a:pt x="1679" y="2148"/>
                    </a:cubicBezTo>
                    <a:cubicBezTo>
                      <a:pt x="1640" y="2156"/>
                      <a:pt x="1595" y="2142"/>
                      <a:pt x="1572" y="2131"/>
                    </a:cubicBezTo>
                    <a:cubicBezTo>
                      <a:pt x="1548" y="2120"/>
                      <a:pt x="1518" y="2089"/>
                      <a:pt x="1495" y="2103"/>
                    </a:cubicBezTo>
                    <a:cubicBezTo>
                      <a:pt x="1471" y="2117"/>
                      <a:pt x="1420" y="2122"/>
                      <a:pt x="1420" y="2122"/>
                    </a:cubicBezTo>
                    <a:lnTo>
                      <a:pt x="1289" y="2123"/>
                    </a:lnTo>
                    <a:cubicBezTo>
                      <a:pt x="1281" y="2114"/>
                      <a:pt x="1282" y="2096"/>
                      <a:pt x="1275" y="2074"/>
                    </a:cubicBezTo>
                    <a:cubicBezTo>
                      <a:pt x="1266" y="2046"/>
                      <a:pt x="1245" y="2009"/>
                      <a:pt x="1216" y="1981"/>
                    </a:cubicBezTo>
                    <a:cubicBezTo>
                      <a:pt x="1186" y="1953"/>
                      <a:pt x="1210" y="1933"/>
                      <a:pt x="1239" y="1913"/>
                    </a:cubicBezTo>
                    <a:cubicBezTo>
                      <a:pt x="1269" y="1893"/>
                      <a:pt x="1266" y="1865"/>
                      <a:pt x="1287" y="1848"/>
                    </a:cubicBezTo>
                    <a:cubicBezTo>
                      <a:pt x="1308" y="1831"/>
                      <a:pt x="1293" y="1791"/>
                      <a:pt x="1293" y="1769"/>
                    </a:cubicBezTo>
                    <a:cubicBezTo>
                      <a:pt x="1293" y="1766"/>
                      <a:pt x="1293" y="1763"/>
                      <a:pt x="1293" y="1759"/>
                    </a:cubicBezTo>
                    <a:cubicBezTo>
                      <a:pt x="1320" y="1759"/>
                      <a:pt x="1325" y="1735"/>
                      <a:pt x="1337" y="1712"/>
                    </a:cubicBezTo>
                    <a:cubicBezTo>
                      <a:pt x="1349" y="1690"/>
                      <a:pt x="1382" y="1684"/>
                      <a:pt x="1397" y="1692"/>
                    </a:cubicBezTo>
                    <a:cubicBezTo>
                      <a:pt x="1412" y="1701"/>
                      <a:pt x="1432" y="1701"/>
                      <a:pt x="1450" y="1687"/>
                    </a:cubicBezTo>
                    <a:cubicBezTo>
                      <a:pt x="1468" y="1673"/>
                      <a:pt x="1486" y="1681"/>
                      <a:pt x="1503" y="1698"/>
                    </a:cubicBezTo>
                    <a:cubicBezTo>
                      <a:pt x="1521" y="1715"/>
                      <a:pt x="1548" y="1709"/>
                      <a:pt x="1572" y="1701"/>
                    </a:cubicBezTo>
                    <a:cubicBezTo>
                      <a:pt x="1595" y="1692"/>
                      <a:pt x="1631" y="1707"/>
                      <a:pt x="1643" y="1741"/>
                    </a:cubicBezTo>
                    <a:cubicBezTo>
                      <a:pt x="1655" y="1774"/>
                      <a:pt x="1699" y="1777"/>
                      <a:pt x="1726" y="1777"/>
                    </a:cubicBezTo>
                    <a:cubicBezTo>
                      <a:pt x="1753" y="1777"/>
                      <a:pt x="1759" y="1794"/>
                      <a:pt x="1765" y="1825"/>
                    </a:cubicBezTo>
                    <a:cubicBezTo>
                      <a:pt x="1771" y="1856"/>
                      <a:pt x="1791" y="1874"/>
                      <a:pt x="1821" y="1882"/>
                    </a:cubicBezTo>
                    <a:cubicBezTo>
                      <a:pt x="1851" y="1890"/>
                      <a:pt x="1865" y="1913"/>
                      <a:pt x="1871" y="1941"/>
                    </a:cubicBezTo>
                    <a:cubicBezTo>
                      <a:pt x="1877" y="1970"/>
                      <a:pt x="1925" y="1987"/>
                      <a:pt x="1946" y="2001"/>
                    </a:cubicBezTo>
                    <a:cubicBezTo>
                      <a:pt x="1966" y="2015"/>
                      <a:pt x="1987" y="2057"/>
                      <a:pt x="1978" y="2077"/>
                    </a:cubicBezTo>
                    <a:cubicBezTo>
                      <a:pt x="1969" y="2097"/>
                      <a:pt x="1978" y="2128"/>
                      <a:pt x="1996" y="2148"/>
                    </a:cubicBezTo>
                    <a:cubicBezTo>
                      <a:pt x="2014" y="2168"/>
                      <a:pt x="2038" y="2190"/>
                      <a:pt x="2049" y="2216"/>
                    </a:cubicBezTo>
                    <a:cubicBezTo>
                      <a:pt x="2061" y="2241"/>
                      <a:pt x="2055" y="2281"/>
                      <a:pt x="2043" y="2323"/>
                    </a:cubicBezTo>
                    <a:cubicBezTo>
                      <a:pt x="2042" y="2328"/>
                      <a:pt x="2042" y="2333"/>
                      <a:pt x="2042" y="2337"/>
                    </a:cubicBezTo>
                    <a:cubicBezTo>
                      <a:pt x="1991" y="2354"/>
                      <a:pt x="1913" y="2340"/>
                      <a:pt x="1886" y="2332"/>
                    </a:cubicBezTo>
                    <a:cubicBezTo>
                      <a:pt x="1860" y="2323"/>
                      <a:pt x="1803" y="2289"/>
                      <a:pt x="1803" y="2289"/>
                    </a:cubicBezTo>
                    <a:lnTo>
                      <a:pt x="1515" y="2289"/>
                    </a:lnTo>
                    <a:lnTo>
                      <a:pt x="1453" y="2326"/>
                    </a:lnTo>
                    <a:lnTo>
                      <a:pt x="1346" y="2326"/>
                    </a:lnTo>
                    <a:close/>
                    <a:moveTo>
                      <a:pt x="1226" y="1020"/>
                    </a:moveTo>
                    <a:cubicBezTo>
                      <a:pt x="1221" y="1020"/>
                      <a:pt x="1217" y="1012"/>
                      <a:pt x="1222" y="996"/>
                    </a:cubicBezTo>
                    <a:cubicBezTo>
                      <a:pt x="1231" y="965"/>
                      <a:pt x="1239" y="903"/>
                      <a:pt x="1245" y="872"/>
                    </a:cubicBezTo>
                    <a:cubicBezTo>
                      <a:pt x="1251" y="841"/>
                      <a:pt x="1257" y="807"/>
                      <a:pt x="1278" y="818"/>
                    </a:cubicBezTo>
                    <a:cubicBezTo>
                      <a:pt x="1299" y="829"/>
                      <a:pt x="1299" y="812"/>
                      <a:pt x="1305" y="784"/>
                    </a:cubicBezTo>
                    <a:cubicBezTo>
                      <a:pt x="1311" y="756"/>
                      <a:pt x="1326" y="708"/>
                      <a:pt x="1337" y="688"/>
                    </a:cubicBezTo>
                    <a:cubicBezTo>
                      <a:pt x="1349" y="668"/>
                      <a:pt x="1382" y="640"/>
                      <a:pt x="1415" y="620"/>
                    </a:cubicBezTo>
                    <a:cubicBezTo>
                      <a:pt x="1447" y="600"/>
                      <a:pt x="1438" y="592"/>
                      <a:pt x="1409" y="600"/>
                    </a:cubicBezTo>
                    <a:cubicBezTo>
                      <a:pt x="1379" y="609"/>
                      <a:pt x="1373" y="592"/>
                      <a:pt x="1403" y="575"/>
                    </a:cubicBezTo>
                    <a:cubicBezTo>
                      <a:pt x="1432" y="558"/>
                      <a:pt x="1450" y="538"/>
                      <a:pt x="1459" y="521"/>
                    </a:cubicBezTo>
                    <a:cubicBezTo>
                      <a:pt x="1468" y="504"/>
                      <a:pt x="1477" y="493"/>
                      <a:pt x="1504" y="473"/>
                    </a:cubicBezTo>
                    <a:cubicBezTo>
                      <a:pt x="1530" y="453"/>
                      <a:pt x="1548" y="405"/>
                      <a:pt x="1566" y="371"/>
                    </a:cubicBezTo>
                    <a:cubicBezTo>
                      <a:pt x="1584" y="337"/>
                      <a:pt x="1601" y="281"/>
                      <a:pt x="1613" y="247"/>
                    </a:cubicBezTo>
                    <a:cubicBezTo>
                      <a:pt x="1625" y="213"/>
                      <a:pt x="1646" y="190"/>
                      <a:pt x="1682" y="167"/>
                    </a:cubicBezTo>
                    <a:cubicBezTo>
                      <a:pt x="1717" y="145"/>
                      <a:pt x="1753" y="85"/>
                      <a:pt x="1765" y="63"/>
                    </a:cubicBezTo>
                    <a:cubicBezTo>
                      <a:pt x="1772" y="48"/>
                      <a:pt x="1785" y="22"/>
                      <a:pt x="1797" y="0"/>
                    </a:cubicBezTo>
                    <a:lnTo>
                      <a:pt x="2439" y="0"/>
                    </a:lnTo>
                    <a:lnTo>
                      <a:pt x="2438" y="264"/>
                    </a:lnTo>
                    <a:lnTo>
                      <a:pt x="1969" y="264"/>
                    </a:lnTo>
                    <a:lnTo>
                      <a:pt x="1969" y="671"/>
                    </a:lnTo>
                    <a:lnTo>
                      <a:pt x="1880" y="671"/>
                    </a:lnTo>
                    <a:cubicBezTo>
                      <a:pt x="1842" y="671"/>
                      <a:pt x="1821" y="713"/>
                      <a:pt x="1821" y="750"/>
                    </a:cubicBezTo>
                    <a:lnTo>
                      <a:pt x="1821" y="948"/>
                    </a:lnTo>
                    <a:lnTo>
                      <a:pt x="1290" y="948"/>
                    </a:lnTo>
                    <a:cubicBezTo>
                      <a:pt x="1234" y="948"/>
                      <a:pt x="1235" y="995"/>
                      <a:pt x="1226" y="1020"/>
                    </a:cubicBezTo>
                    <a:close/>
                    <a:moveTo>
                      <a:pt x="1928" y="1991"/>
                    </a:moveTo>
                    <a:cubicBezTo>
                      <a:pt x="1907" y="1977"/>
                      <a:pt x="1877" y="1970"/>
                      <a:pt x="1871" y="1941"/>
                    </a:cubicBezTo>
                    <a:cubicBezTo>
                      <a:pt x="1865" y="1913"/>
                      <a:pt x="1851" y="1890"/>
                      <a:pt x="1821" y="1882"/>
                    </a:cubicBezTo>
                    <a:cubicBezTo>
                      <a:pt x="1791" y="1874"/>
                      <a:pt x="1771" y="1856"/>
                      <a:pt x="1765" y="1825"/>
                    </a:cubicBezTo>
                    <a:cubicBezTo>
                      <a:pt x="1759" y="1794"/>
                      <a:pt x="1753" y="1777"/>
                      <a:pt x="1726" y="1777"/>
                    </a:cubicBezTo>
                    <a:cubicBezTo>
                      <a:pt x="1699" y="1777"/>
                      <a:pt x="1655" y="1774"/>
                      <a:pt x="1643" y="1741"/>
                    </a:cubicBezTo>
                    <a:cubicBezTo>
                      <a:pt x="1631" y="1707"/>
                      <a:pt x="1595" y="1692"/>
                      <a:pt x="1572" y="1701"/>
                    </a:cubicBezTo>
                    <a:cubicBezTo>
                      <a:pt x="1548" y="1709"/>
                      <a:pt x="1521" y="1715"/>
                      <a:pt x="1504" y="1698"/>
                    </a:cubicBezTo>
                    <a:cubicBezTo>
                      <a:pt x="1486" y="1681"/>
                      <a:pt x="1468" y="1673"/>
                      <a:pt x="1450" y="1687"/>
                    </a:cubicBezTo>
                    <a:cubicBezTo>
                      <a:pt x="1432" y="1701"/>
                      <a:pt x="1412" y="1701"/>
                      <a:pt x="1397" y="1692"/>
                    </a:cubicBezTo>
                    <a:cubicBezTo>
                      <a:pt x="1382" y="1684"/>
                      <a:pt x="1349" y="1690"/>
                      <a:pt x="1337" y="1712"/>
                    </a:cubicBezTo>
                    <a:cubicBezTo>
                      <a:pt x="1326" y="1735"/>
                      <a:pt x="1321" y="1759"/>
                      <a:pt x="1294" y="1759"/>
                    </a:cubicBezTo>
                    <a:cubicBezTo>
                      <a:pt x="1296" y="1736"/>
                      <a:pt x="1303" y="1701"/>
                      <a:pt x="1311" y="1681"/>
                    </a:cubicBezTo>
                    <a:cubicBezTo>
                      <a:pt x="1320" y="1658"/>
                      <a:pt x="1326" y="1627"/>
                      <a:pt x="1326" y="1608"/>
                    </a:cubicBezTo>
                    <a:cubicBezTo>
                      <a:pt x="1326" y="1588"/>
                      <a:pt x="1334" y="1551"/>
                      <a:pt x="1352" y="1517"/>
                    </a:cubicBezTo>
                    <a:cubicBezTo>
                      <a:pt x="1370" y="1483"/>
                      <a:pt x="1370" y="1409"/>
                      <a:pt x="1364" y="1378"/>
                    </a:cubicBezTo>
                    <a:cubicBezTo>
                      <a:pt x="1358" y="1347"/>
                      <a:pt x="1340" y="1313"/>
                      <a:pt x="1323" y="1291"/>
                    </a:cubicBezTo>
                    <a:cubicBezTo>
                      <a:pt x="1305" y="1268"/>
                      <a:pt x="1302" y="1260"/>
                      <a:pt x="1311" y="1243"/>
                    </a:cubicBezTo>
                    <a:cubicBezTo>
                      <a:pt x="1320" y="1226"/>
                      <a:pt x="1326" y="1209"/>
                      <a:pt x="1317" y="1189"/>
                    </a:cubicBezTo>
                    <a:cubicBezTo>
                      <a:pt x="1308" y="1169"/>
                      <a:pt x="1305" y="1152"/>
                      <a:pt x="1320" y="1132"/>
                    </a:cubicBezTo>
                    <a:cubicBezTo>
                      <a:pt x="1334" y="1112"/>
                      <a:pt x="1323" y="1076"/>
                      <a:pt x="1308" y="1056"/>
                    </a:cubicBezTo>
                    <a:cubicBezTo>
                      <a:pt x="1293" y="1036"/>
                      <a:pt x="1269" y="1013"/>
                      <a:pt x="1266" y="991"/>
                    </a:cubicBezTo>
                    <a:cubicBezTo>
                      <a:pt x="1263" y="968"/>
                      <a:pt x="1251" y="971"/>
                      <a:pt x="1242" y="999"/>
                    </a:cubicBezTo>
                    <a:cubicBezTo>
                      <a:pt x="1238" y="1013"/>
                      <a:pt x="1231" y="1020"/>
                      <a:pt x="1226" y="1020"/>
                    </a:cubicBezTo>
                    <a:cubicBezTo>
                      <a:pt x="1234" y="995"/>
                      <a:pt x="1234" y="948"/>
                      <a:pt x="1290" y="948"/>
                    </a:cubicBezTo>
                    <a:lnTo>
                      <a:pt x="1821" y="948"/>
                    </a:lnTo>
                    <a:lnTo>
                      <a:pt x="1821" y="750"/>
                    </a:lnTo>
                    <a:cubicBezTo>
                      <a:pt x="1821" y="713"/>
                      <a:pt x="1842" y="671"/>
                      <a:pt x="1880" y="671"/>
                    </a:cubicBezTo>
                    <a:lnTo>
                      <a:pt x="1969" y="671"/>
                    </a:lnTo>
                    <a:lnTo>
                      <a:pt x="1969" y="264"/>
                    </a:lnTo>
                    <a:lnTo>
                      <a:pt x="2438" y="264"/>
                    </a:lnTo>
                    <a:lnTo>
                      <a:pt x="2438" y="0"/>
                    </a:lnTo>
                    <a:lnTo>
                      <a:pt x="2993" y="408"/>
                    </a:lnTo>
                    <a:lnTo>
                      <a:pt x="2779" y="408"/>
                    </a:lnTo>
                    <a:lnTo>
                      <a:pt x="2895" y="1724"/>
                    </a:lnTo>
                    <a:lnTo>
                      <a:pt x="2945" y="1763"/>
                    </a:lnTo>
                    <a:lnTo>
                      <a:pt x="2871" y="1896"/>
                    </a:lnTo>
                    <a:lnTo>
                      <a:pt x="2313" y="1896"/>
                    </a:lnTo>
                    <a:cubicBezTo>
                      <a:pt x="2313" y="1896"/>
                      <a:pt x="2269" y="1890"/>
                      <a:pt x="2245" y="1874"/>
                    </a:cubicBezTo>
                    <a:cubicBezTo>
                      <a:pt x="2221" y="1856"/>
                      <a:pt x="2201" y="1876"/>
                      <a:pt x="2171" y="1913"/>
                    </a:cubicBezTo>
                    <a:cubicBezTo>
                      <a:pt x="2141" y="1950"/>
                      <a:pt x="2097" y="1899"/>
                      <a:pt x="2076" y="1874"/>
                    </a:cubicBezTo>
                    <a:cubicBezTo>
                      <a:pt x="2055" y="1848"/>
                      <a:pt x="2017" y="1879"/>
                      <a:pt x="2005" y="1916"/>
                    </a:cubicBezTo>
                    <a:cubicBezTo>
                      <a:pt x="1993" y="1953"/>
                      <a:pt x="1958" y="1991"/>
                      <a:pt x="1928" y="1991"/>
                    </a:cubicBezTo>
                    <a:close/>
                    <a:moveTo>
                      <a:pt x="2571" y="2629"/>
                    </a:moveTo>
                    <a:cubicBezTo>
                      <a:pt x="2590" y="2624"/>
                      <a:pt x="2606" y="2626"/>
                      <a:pt x="2622" y="2643"/>
                    </a:cubicBezTo>
                    <a:cubicBezTo>
                      <a:pt x="2649" y="2671"/>
                      <a:pt x="2687" y="2652"/>
                      <a:pt x="2705" y="2615"/>
                    </a:cubicBezTo>
                    <a:cubicBezTo>
                      <a:pt x="2723" y="2578"/>
                      <a:pt x="2791" y="2581"/>
                      <a:pt x="2785" y="2615"/>
                    </a:cubicBezTo>
                    <a:cubicBezTo>
                      <a:pt x="2779" y="2649"/>
                      <a:pt x="2815" y="2660"/>
                      <a:pt x="2853" y="2635"/>
                    </a:cubicBezTo>
                    <a:cubicBezTo>
                      <a:pt x="2867" y="2625"/>
                      <a:pt x="2882" y="2618"/>
                      <a:pt x="2895" y="2618"/>
                    </a:cubicBezTo>
                    <a:cubicBezTo>
                      <a:pt x="2904" y="2587"/>
                      <a:pt x="2913" y="2584"/>
                      <a:pt x="2904" y="2550"/>
                    </a:cubicBezTo>
                    <a:cubicBezTo>
                      <a:pt x="2895" y="2516"/>
                      <a:pt x="2892" y="2496"/>
                      <a:pt x="2904" y="2476"/>
                    </a:cubicBezTo>
                    <a:cubicBezTo>
                      <a:pt x="2916" y="2456"/>
                      <a:pt x="2922" y="2434"/>
                      <a:pt x="2916" y="2405"/>
                    </a:cubicBezTo>
                    <a:cubicBezTo>
                      <a:pt x="2910" y="2377"/>
                      <a:pt x="2948" y="2354"/>
                      <a:pt x="2975" y="2357"/>
                    </a:cubicBezTo>
                    <a:cubicBezTo>
                      <a:pt x="3002" y="2360"/>
                      <a:pt x="3052" y="2306"/>
                      <a:pt x="3055" y="2267"/>
                    </a:cubicBezTo>
                    <a:cubicBezTo>
                      <a:pt x="3058" y="2227"/>
                      <a:pt x="3088" y="2159"/>
                      <a:pt x="3138" y="2176"/>
                    </a:cubicBezTo>
                    <a:cubicBezTo>
                      <a:pt x="3189" y="2193"/>
                      <a:pt x="3239" y="2182"/>
                      <a:pt x="3257" y="2151"/>
                    </a:cubicBezTo>
                    <a:cubicBezTo>
                      <a:pt x="3275" y="2120"/>
                      <a:pt x="3307" y="2077"/>
                      <a:pt x="3349" y="2083"/>
                    </a:cubicBezTo>
                    <a:cubicBezTo>
                      <a:pt x="3390" y="2089"/>
                      <a:pt x="3390" y="2057"/>
                      <a:pt x="3399" y="2035"/>
                    </a:cubicBezTo>
                    <a:cubicBezTo>
                      <a:pt x="3408" y="2012"/>
                      <a:pt x="3444" y="1989"/>
                      <a:pt x="3468" y="1992"/>
                    </a:cubicBezTo>
                    <a:cubicBezTo>
                      <a:pt x="3491" y="1995"/>
                      <a:pt x="3536" y="1973"/>
                      <a:pt x="3559" y="1950"/>
                    </a:cubicBezTo>
                    <a:cubicBezTo>
                      <a:pt x="3583" y="1927"/>
                      <a:pt x="3672" y="1919"/>
                      <a:pt x="3717" y="1939"/>
                    </a:cubicBezTo>
                    <a:cubicBezTo>
                      <a:pt x="3761" y="1958"/>
                      <a:pt x="3815" y="1941"/>
                      <a:pt x="3838" y="1933"/>
                    </a:cubicBezTo>
                    <a:cubicBezTo>
                      <a:pt x="3862" y="1924"/>
                      <a:pt x="3907" y="1905"/>
                      <a:pt x="3942" y="1902"/>
                    </a:cubicBezTo>
                    <a:cubicBezTo>
                      <a:pt x="3978" y="1899"/>
                      <a:pt x="4108" y="1868"/>
                      <a:pt x="4153" y="1859"/>
                    </a:cubicBezTo>
                    <a:cubicBezTo>
                      <a:pt x="4197" y="1851"/>
                      <a:pt x="4245" y="1820"/>
                      <a:pt x="4266" y="1794"/>
                    </a:cubicBezTo>
                    <a:cubicBezTo>
                      <a:pt x="4286" y="1769"/>
                      <a:pt x="4283" y="1690"/>
                      <a:pt x="4283" y="1690"/>
                    </a:cubicBezTo>
                    <a:lnTo>
                      <a:pt x="4285" y="1309"/>
                    </a:lnTo>
                    <a:lnTo>
                      <a:pt x="4150" y="1344"/>
                    </a:lnTo>
                    <a:lnTo>
                      <a:pt x="4105" y="1305"/>
                    </a:lnTo>
                    <a:cubicBezTo>
                      <a:pt x="4105" y="1305"/>
                      <a:pt x="4147" y="1268"/>
                      <a:pt x="4144" y="1237"/>
                    </a:cubicBezTo>
                    <a:cubicBezTo>
                      <a:pt x="4141" y="1206"/>
                      <a:pt x="4099" y="1186"/>
                      <a:pt x="4079" y="1172"/>
                    </a:cubicBezTo>
                    <a:cubicBezTo>
                      <a:pt x="4058" y="1158"/>
                      <a:pt x="3999" y="1129"/>
                      <a:pt x="3963" y="1124"/>
                    </a:cubicBezTo>
                    <a:cubicBezTo>
                      <a:pt x="3927" y="1118"/>
                      <a:pt x="3868" y="1084"/>
                      <a:pt x="3856" y="1056"/>
                    </a:cubicBezTo>
                    <a:cubicBezTo>
                      <a:pt x="3844" y="1028"/>
                      <a:pt x="3791" y="994"/>
                      <a:pt x="3791" y="994"/>
                    </a:cubicBezTo>
                    <a:lnTo>
                      <a:pt x="2993" y="408"/>
                    </a:lnTo>
                    <a:lnTo>
                      <a:pt x="2779" y="408"/>
                    </a:lnTo>
                    <a:lnTo>
                      <a:pt x="2895" y="1724"/>
                    </a:lnTo>
                    <a:lnTo>
                      <a:pt x="2945" y="1763"/>
                    </a:lnTo>
                    <a:lnTo>
                      <a:pt x="2871" y="1896"/>
                    </a:lnTo>
                    <a:lnTo>
                      <a:pt x="2313" y="1896"/>
                    </a:lnTo>
                    <a:cubicBezTo>
                      <a:pt x="2313" y="1896"/>
                      <a:pt x="2269" y="1890"/>
                      <a:pt x="2245" y="1874"/>
                    </a:cubicBezTo>
                    <a:cubicBezTo>
                      <a:pt x="2221" y="1856"/>
                      <a:pt x="2201" y="1876"/>
                      <a:pt x="2171" y="1913"/>
                    </a:cubicBezTo>
                    <a:cubicBezTo>
                      <a:pt x="2141" y="1950"/>
                      <a:pt x="2097" y="1899"/>
                      <a:pt x="2076" y="1874"/>
                    </a:cubicBezTo>
                    <a:cubicBezTo>
                      <a:pt x="2055" y="1848"/>
                      <a:pt x="2017" y="1879"/>
                      <a:pt x="2005" y="1916"/>
                    </a:cubicBezTo>
                    <a:cubicBezTo>
                      <a:pt x="1993" y="1953"/>
                      <a:pt x="1963" y="1988"/>
                      <a:pt x="1930" y="1991"/>
                    </a:cubicBezTo>
                    <a:cubicBezTo>
                      <a:pt x="1962" y="2003"/>
                      <a:pt x="1987" y="2057"/>
                      <a:pt x="1978" y="2077"/>
                    </a:cubicBezTo>
                    <a:cubicBezTo>
                      <a:pt x="1969" y="2097"/>
                      <a:pt x="1978" y="2128"/>
                      <a:pt x="1996" y="2148"/>
                    </a:cubicBezTo>
                    <a:cubicBezTo>
                      <a:pt x="2014" y="2168"/>
                      <a:pt x="2038" y="2190"/>
                      <a:pt x="2049" y="2216"/>
                    </a:cubicBezTo>
                    <a:cubicBezTo>
                      <a:pt x="2061" y="2241"/>
                      <a:pt x="2055" y="2281"/>
                      <a:pt x="2043" y="2323"/>
                    </a:cubicBezTo>
                    <a:cubicBezTo>
                      <a:pt x="2042" y="2328"/>
                      <a:pt x="2042" y="2332"/>
                      <a:pt x="2042" y="2336"/>
                    </a:cubicBezTo>
                    <a:cubicBezTo>
                      <a:pt x="2043" y="2369"/>
                      <a:pt x="2084" y="2386"/>
                      <a:pt x="2097" y="2366"/>
                    </a:cubicBezTo>
                    <a:cubicBezTo>
                      <a:pt x="2112" y="2343"/>
                      <a:pt x="2138" y="2354"/>
                      <a:pt x="2141" y="2380"/>
                    </a:cubicBezTo>
                    <a:cubicBezTo>
                      <a:pt x="2144" y="2405"/>
                      <a:pt x="2168" y="2400"/>
                      <a:pt x="2186" y="2366"/>
                    </a:cubicBezTo>
                    <a:cubicBezTo>
                      <a:pt x="2204" y="2332"/>
                      <a:pt x="2224" y="2329"/>
                      <a:pt x="2242" y="2352"/>
                    </a:cubicBezTo>
                    <a:cubicBezTo>
                      <a:pt x="2260" y="2374"/>
                      <a:pt x="2275" y="2380"/>
                      <a:pt x="2299" y="2366"/>
                    </a:cubicBezTo>
                    <a:cubicBezTo>
                      <a:pt x="2322" y="2352"/>
                      <a:pt x="2340" y="2349"/>
                      <a:pt x="2346" y="2323"/>
                    </a:cubicBezTo>
                    <a:cubicBezTo>
                      <a:pt x="2352" y="2298"/>
                      <a:pt x="2405" y="2301"/>
                      <a:pt x="2414" y="2346"/>
                    </a:cubicBezTo>
                    <a:cubicBezTo>
                      <a:pt x="2423" y="2391"/>
                      <a:pt x="2456" y="2422"/>
                      <a:pt x="2477" y="2437"/>
                    </a:cubicBezTo>
                    <a:cubicBezTo>
                      <a:pt x="2497" y="2451"/>
                      <a:pt x="2483" y="2485"/>
                      <a:pt x="2453" y="2504"/>
                    </a:cubicBezTo>
                    <a:cubicBezTo>
                      <a:pt x="2423" y="2524"/>
                      <a:pt x="2438" y="2561"/>
                      <a:pt x="2465" y="2544"/>
                    </a:cubicBezTo>
                    <a:cubicBezTo>
                      <a:pt x="2491" y="2527"/>
                      <a:pt x="2512" y="2541"/>
                      <a:pt x="2518" y="2570"/>
                    </a:cubicBezTo>
                    <a:cubicBezTo>
                      <a:pt x="2524" y="2598"/>
                      <a:pt x="2542" y="2615"/>
                      <a:pt x="2571" y="2629"/>
                    </a:cubicBezTo>
                    <a:close/>
                    <a:moveTo>
                      <a:pt x="5923" y="689"/>
                    </a:moveTo>
                    <a:lnTo>
                      <a:pt x="5862" y="730"/>
                    </a:lnTo>
                    <a:lnTo>
                      <a:pt x="5776" y="671"/>
                    </a:lnTo>
                    <a:lnTo>
                      <a:pt x="5411" y="634"/>
                    </a:lnTo>
                    <a:lnTo>
                      <a:pt x="4853" y="968"/>
                    </a:lnTo>
                    <a:lnTo>
                      <a:pt x="4542" y="1243"/>
                    </a:lnTo>
                    <a:lnTo>
                      <a:pt x="4285" y="1309"/>
                    </a:lnTo>
                    <a:lnTo>
                      <a:pt x="4283" y="1690"/>
                    </a:lnTo>
                    <a:cubicBezTo>
                      <a:pt x="4283" y="1690"/>
                      <a:pt x="4286" y="1769"/>
                      <a:pt x="4266" y="1794"/>
                    </a:cubicBezTo>
                    <a:cubicBezTo>
                      <a:pt x="4245" y="1820"/>
                      <a:pt x="4197" y="1851"/>
                      <a:pt x="4153" y="1859"/>
                    </a:cubicBezTo>
                    <a:cubicBezTo>
                      <a:pt x="4108" y="1868"/>
                      <a:pt x="3978" y="1899"/>
                      <a:pt x="3942" y="1902"/>
                    </a:cubicBezTo>
                    <a:cubicBezTo>
                      <a:pt x="3907" y="1905"/>
                      <a:pt x="3862" y="1924"/>
                      <a:pt x="3838" y="1933"/>
                    </a:cubicBezTo>
                    <a:cubicBezTo>
                      <a:pt x="3815" y="1941"/>
                      <a:pt x="3761" y="1958"/>
                      <a:pt x="3717" y="1939"/>
                    </a:cubicBezTo>
                    <a:cubicBezTo>
                      <a:pt x="3717" y="1984"/>
                      <a:pt x="3726" y="2035"/>
                      <a:pt x="3758" y="2057"/>
                    </a:cubicBezTo>
                    <a:cubicBezTo>
                      <a:pt x="3791" y="2080"/>
                      <a:pt x="3779" y="2114"/>
                      <a:pt x="3806" y="2128"/>
                    </a:cubicBezTo>
                    <a:cubicBezTo>
                      <a:pt x="3832" y="2142"/>
                      <a:pt x="3859" y="2156"/>
                      <a:pt x="3847" y="2182"/>
                    </a:cubicBezTo>
                    <a:cubicBezTo>
                      <a:pt x="3835" y="2207"/>
                      <a:pt x="3841" y="2244"/>
                      <a:pt x="3853" y="2267"/>
                    </a:cubicBezTo>
                    <a:cubicBezTo>
                      <a:pt x="3865" y="2289"/>
                      <a:pt x="3895" y="2301"/>
                      <a:pt x="3930" y="2284"/>
                    </a:cubicBezTo>
                    <a:cubicBezTo>
                      <a:pt x="3966" y="2267"/>
                      <a:pt x="3999" y="2284"/>
                      <a:pt x="3990" y="2312"/>
                    </a:cubicBezTo>
                    <a:cubicBezTo>
                      <a:pt x="3981" y="2340"/>
                      <a:pt x="4003" y="2379"/>
                      <a:pt x="4032" y="2399"/>
                    </a:cubicBezTo>
                    <a:cubicBezTo>
                      <a:pt x="4046" y="2368"/>
                      <a:pt x="4068" y="2333"/>
                      <a:pt x="4105" y="2325"/>
                    </a:cubicBezTo>
                    <a:cubicBezTo>
                      <a:pt x="4109" y="2332"/>
                      <a:pt x="4112" y="2339"/>
                      <a:pt x="4114" y="2346"/>
                    </a:cubicBezTo>
                    <a:cubicBezTo>
                      <a:pt x="4123" y="2369"/>
                      <a:pt x="4150" y="2400"/>
                      <a:pt x="4174" y="2411"/>
                    </a:cubicBezTo>
                    <a:cubicBezTo>
                      <a:pt x="4183" y="2416"/>
                      <a:pt x="4189" y="2418"/>
                      <a:pt x="4194" y="2421"/>
                    </a:cubicBezTo>
                    <a:cubicBezTo>
                      <a:pt x="4206" y="2398"/>
                      <a:pt x="4212" y="2366"/>
                      <a:pt x="4215" y="2338"/>
                    </a:cubicBezTo>
                    <a:cubicBezTo>
                      <a:pt x="4218" y="2309"/>
                      <a:pt x="4233" y="2289"/>
                      <a:pt x="4251" y="2281"/>
                    </a:cubicBezTo>
                    <a:cubicBezTo>
                      <a:pt x="4269" y="2272"/>
                      <a:pt x="4286" y="2241"/>
                      <a:pt x="4289" y="2213"/>
                    </a:cubicBezTo>
                    <a:cubicBezTo>
                      <a:pt x="4292" y="2185"/>
                      <a:pt x="4325" y="2148"/>
                      <a:pt x="4364" y="2145"/>
                    </a:cubicBezTo>
                    <a:cubicBezTo>
                      <a:pt x="4402" y="2142"/>
                      <a:pt x="4447" y="2131"/>
                      <a:pt x="4473" y="2120"/>
                    </a:cubicBezTo>
                    <a:cubicBezTo>
                      <a:pt x="4500" y="2108"/>
                      <a:pt x="4547" y="2111"/>
                      <a:pt x="4574" y="2120"/>
                    </a:cubicBezTo>
                    <a:cubicBezTo>
                      <a:pt x="4601" y="2128"/>
                      <a:pt x="4625" y="2162"/>
                      <a:pt x="4645" y="2188"/>
                    </a:cubicBezTo>
                    <a:cubicBezTo>
                      <a:pt x="4666" y="2213"/>
                      <a:pt x="4699" y="2219"/>
                      <a:pt x="4728" y="2205"/>
                    </a:cubicBezTo>
                    <a:cubicBezTo>
                      <a:pt x="4758" y="2190"/>
                      <a:pt x="4785" y="2188"/>
                      <a:pt x="4809" y="2185"/>
                    </a:cubicBezTo>
                    <a:cubicBezTo>
                      <a:pt x="4832" y="2182"/>
                      <a:pt x="4868" y="2196"/>
                      <a:pt x="4889" y="2227"/>
                    </a:cubicBezTo>
                    <a:cubicBezTo>
                      <a:pt x="4909" y="2258"/>
                      <a:pt x="4936" y="2258"/>
                      <a:pt x="4972" y="2267"/>
                    </a:cubicBezTo>
                    <a:cubicBezTo>
                      <a:pt x="5007" y="2275"/>
                      <a:pt x="5058" y="2284"/>
                      <a:pt x="5093" y="2267"/>
                    </a:cubicBezTo>
                    <a:cubicBezTo>
                      <a:pt x="5129" y="2250"/>
                      <a:pt x="5179" y="2210"/>
                      <a:pt x="5218" y="2205"/>
                    </a:cubicBezTo>
                    <a:cubicBezTo>
                      <a:pt x="5257" y="2199"/>
                      <a:pt x="5304" y="2196"/>
                      <a:pt x="5346" y="2207"/>
                    </a:cubicBezTo>
                    <a:cubicBezTo>
                      <a:pt x="5387" y="2219"/>
                      <a:pt x="5452" y="2253"/>
                      <a:pt x="5482" y="2222"/>
                    </a:cubicBezTo>
                    <a:cubicBezTo>
                      <a:pt x="5512" y="2190"/>
                      <a:pt x="5586" y="2134"/>
                      <a:pt x="5624" y="2120"/>
                    </a:cubicBezTo>
                    <a:cubicBezTo>
                      <a:pt x="5619" y="2106"/>
                      <a:pt x="5612" y="2091"/>
                      <a:pt x="5610" y="2083"/>
                    </a:cubicBezTo>
                    <a:cubicBezTo>
                      <a:pt x="5601" y="2057"/>
                      <a:pt x="5589" y="2006"/>
                      <a:pt x="5624" y="1995"/>
                    </a:cubicBezTo>
                    <a:cubicBezTo>
                      <a:pt x="5660" y="1984"/>
                      <a:pt x="5684" y="1964"/>
                      <a:pt x="5690" y="1939"/>
                    </a:cubicBezTo>
                    <a:cubicBezTo>
                      <a:pt x="5696" y="1913"/>
                      <a:pt x="5705" y="1905"/>
                      <a:pt x="5705" y="1905"/>
                    </a:cubicBezTo>
                    <a:lnTo>
                      <a:pt x="5779" y="1840"/>
                    </a:lnTo>
                    <a:lnTo>
                      <a:pt x="5945" y="1755"/>
                    </a:lnTo>
                    <a:lnTo>
                      <a:pt x="5945" y="1262"/>
                    </a:lnTo>
                    <a:cubicBezTo>
                      <a:pt x="5945" y="1262"/>
                      <a:pt x="5945" y="1217"/>
                      <a:pt x="5980" y="1183"/>
                    </a:cubicBezTo>
                    <a:cubicBezTo>
                      <a:pt x="6016" y="1149"/>
                      <a:pt x="6007" y="1110"/>
                      <a:pt x="5974" y="1081"/>
                    </a:cubicBezTo>
                    <a:cubicBezTo>
                      <a:pt x="5942" y="1053"/>
                      <a:pt x="5918" y="999"/>
                      <a:pt x="5918" y="960"/>
                    </a:cubicBezTo>
                    <a:cubicBezTo>
                      <a:pt x="5918" y="920"/>
                      <a:pt x="5923" y="689"/>
                      <a:pt x="5923" y="689"/>
                    </a:cubicBezTo>
                    <a:close/>
                    <a:moveTo>
                      <a:pt x="5624" y="2116"/>
                    </a:moveTo>
                    <a:cubicBezTo>
                      <a:pt x="5636" y="2146"/>
                      <a:pt x="5651" y="2179"/>
                      <a:pt x="5651" y="2179"/>
                    </a:cubicBezTo>
                    <a:lnTo>
                      <a:pt x="5684" y="2289"/>
                    </a:lnTo>
                    <a:cubicBezTo>
                      <a:pt x="5684" y="2289"/>
                      <a:pt x="5696" y="2323"/>
                      <a:pt x="5741" y="2341"/>
                    </a:cubicBezTo>
                    <a:cubicBezTo>
                      <a:pt x="5769" y="2353"/>
                      <a:pt x="5781" y="2392"/>
                      <a:pt x="5784" y="2415"/>
                    </a:cubicBezTo>
                    <a:cubicBezTo>
                      <a:pt x="5787" y="2438"/>
                      <a:pt x="5773" y="2476"/>
                      <a:pt x="5743" y="2485"/>
                    </a:cubicBezTo>
                    <a:cubicBezTo>
                      <a:pt x="5713" y="2493"/>
                      <a:pt x="5687" y="2516"/>
                      <a:pt x="5672" y="2533"/>
                    </a:cubicBezTo>
                    <a:cubicBezTo>
                      <a:pt x="5657" y="2550"/>
                      <a:pt x="5639" y="2575"/>
                      <a:pt x="5639" y="2609"/>
                    </a:cubicBezTo>
                    <a:cubicBezTo>
                      <a:pt x="5639" y="2643"/>
                      <a:pt x="5639" y="2660"/>
                      <a:pt x="5618" y="2674"/>
                    </a:cubicBezTo>
                    <a:cubicBezTo>
                      <a:pt x="5598" y="2688"/>
                      <a:pt x="5577" y="2708"/>
                      <a:pt x="5577" y="2728"/>
                    </a:cubicBezTo>
                    <a:cubicBezTo>
                      <a:pt x="5577" y="2748"/>
                      <a:pt x="5577" y="2773"/>
                      <a:pt x="5553" y="2779"/>
                    </a:cubicBezTo>
                    <a:cubicBezTo>
                      <a:pt x="5529" y="2785"/>
                      <a:pt x="5529" y="2810"/>
                      <a:pt x="5535" y="2827"/>
                    </a:cubicBezTo>
                    <a:cubicBezTo>
                      <a:pt x="5541" y="2844"/>
                      <a:pt x="5527" y="2878"/>
                      <a:pt x="5500" y="2898"/>
                    </a:cubicBezTo>
                    <a:cubicBezTo>
                      <a:pt x="5473" y="2918"/>
                      <a:pt x="5426" y="2963"/>
                      <a:pt x="5423" y="2997"/>
                    </a:cubicBezTo>
                    <a:cubicBezTo>
                      <a:pt x="5420" y="3031"/>
                      <a:pt x="5420" y="3070"/>
                      <a:pt x="5396" y="3087"/>
                    </a:cubicBezTo>
                    <a:cubicBezTo>
                      <a:pt x="5372" y="3104"/>
                      <a:pt x="5357" y="3130"/>
                      <a:pt x="5348" y="3155"/>
                    </a:cubicBezTo>
                    <a:cubicBezTo>
                      <a:pt x="5340" y="3181"/>
                      <a:pt x="5313" y="3203"/>
                      <a:pt x="5286" y="3186"/>
                    </a:cubicBezTo>
                    <a:cubicBezTo>
                      <a:pt x="5260" y="3169"/>
                      <a:pt x="5242" y="3167"/>
                      <a:pt x="5230" y="3138"/>
                    </a:cubicBezTo>
                    <a:cubicBezTo>
                      <a:pt x="5218" y="3110"/>
                      <a:pt x="5194" y="3116"/>
                      <a:pt x="5188" y="3133"/>
                    </a:cubicBezTo>
                    <a:cubicBezTo>
                      <a:pt x="5182" y="3150"/>
                      <a:pt x="5156" y="3161"/>
                      <a:pt x="5141" y="3152"/>
                    </a:cubicBezTo>
                    <a:cubicBezTo>
                      <a:pt x="5126" y="3144"/>
                      <a:pt x="5084" y="3158"/>
                      <a:pt x="5076" y="3186"/>
                    </a:cubicBezTo>
                    <a:cubicBezTo>
                      <a:pt x="5067" y="3215"/>
                      <a:pt x="5046" y="3223"/>
                      <a:pt x="5019" y="3237"/>
                    </a:cubicBezTo>
                    <a:cubicBezTo>
                      <a:pt x="4992" y="3251"/>
                      <a:pt x="4984" y="3291"/>
                      <a:pt x="4981" y="3333"/>
                    </a:cubicBezTo>
                    <a:cubicBezTo>
                      <a:pt x="4975" y="3401"/>
                      <a:pt x="4927" y="3410"/>
                      <a:pt x="4909" y="3492"/>
                    </a:cubicBezTo>
                    <a:cubicBezTo>
                      <a:pt x="4905" y="3489"/>
                      <a:pt x="4902" y="3484"/>
                      <a:pt x="4900" y="3481"/>
                    </a:cubicBezTo>
                    <a:cubicBezTo>
                      <a:pt x="4892" y="3455"/>
                      <a:pt x="4871" y="3452"/>
                      <a:pt x="4874" y="3478"/>
                    </a:cubicBezTo>
                    <a:cubicBezTo>
                      <a:pt x="4877" y="3503"/>
                      <a:pt x="4871" y="3517"/>
                      <a:pt x="4847" y="3517"/>
                    </a:cubicBezTo>
                    <a:cubicBezTo>
                      <a:pt x="4823" y="3517"/>
                      <a:pt x="4814" y="3517"/>
                      <a:pt x="4788" y="3529"/>
                    </a:cubicBezTo>
                    <a:cubicBezTo>
                      <a:pt x="4761" y="3540"/>
                      <a:pt x="4740" y="3543"/>
                      <a:pt x="4714" y="3537"/>
                    </a:cubicBezTo>
                    <a:cubicBezTo>
                      <a:pt x="4687" y="3532"/>
                      <a:pt x="4645" y="3529"/>
                      <a:pt x="4622" y="3532"/>
                    </a:cubicBezTo>
                    <a:cubicBezTo>
                      <a:pt x="4598" y="3534"/>
                      <a:pt x="4559" y="3529"/>
                      <a:pt x="4550" y="3506"/>
                    </a:cubicBezTo>
                    <a:cubicBezTo>
                      <a:pt x="4542" y="3483"/>
                      <a:pt x="4521" y="3475"/>
                      <a:pt x="4503" y="3461"/>
                    </a:cubicBezTo>
                    <a:cubicBezTo>
                      <a:pt x="4485" y="3447"/>
                      <a:pt x="4467" y="3424"/>
                      <a:pt x="4479" y="3401"/>
                    </a:cubicBezTo>
                    <a:cubicBezTo>
                      <a:pt x="4491" y="3379"/>
                      <a:pt x="4494" y="3373"/>
                      <a:pt x="4470" y="3365"/>
                    </a:cubicBezTo>
                    <a:cubicBezTo>
                      <a:pt x="4447" y="3356"/>
                      <a:pt x="4435" y="3336"/>
                      <a:pt x="4423" y="3316"/>
                    </a:cubicBezTo>
                    <a:cubicBezTo>
                      <a:pt x="4411" y="3297"/>
                      <a:pt x="4381" y="3254"/>
                      <a:pt x="4352" y="3243"/>
                    </a:cubicBezTo>
                    <a:cubicBezTo>
                      <a:pt x="4322" y="3232"/>
                      <a:pt x="4248" y="3215"/>
                      <a:pt x="4212" y="3226"/>
                    </a:cubicBezTo>
                    <a:cubicBezTo>
                      <a:pt x="4177" y="3237"/>
                      <a:pt x="4147" y="3237"/>
                      <a:pt x="4126" y="3232"/>
                    </a:cubicBezTo>
                    <a:cubicBezTo>
                      <a:pt x="4117" y="3229"/>
                      <a:pt x="4106" y="3228"/>
                      <a:pt x="4094" y="3227"/>
                    </a:cubicBezTo>
                    <a:lnTo>
                      <a:pt x="4094" y="2833"/>
                    </a:lnTo>
                    <a:cubicBezTo>
                      <a:pt x="4094" y="2833"/>
                      <a:pt x="4141" y="2833"/>
                      <a:pt x="4153" y="2796"/>
                    </a:cubicBezTo>
                    <a:cubicBezTo>
                      <a:pt x="4165" y="2759"/>
                      <a:pt x="4180" y="2719"/>
                      <a:pt x="4206" y="2700"/>
                    </a:cubicBezTo>
                    <a:cubicBezTo>
                      <a:pt x="4233" y="2680"/>
                      <a:pt x="4239" y="2663"/>
                      <a:pt x="4233" y="2637"/>
                    </a:cubicBezTo>
                    <a:cubicBezTo>
                      <a:pt x="4227" y="2612"/>
                      <a:pt x="4218" y="2584"/>
                      <a:pt x="4224" y="2564"/>
                    </a:cubicBezTo>
                    <a:cubicBezTo>
                      <a:pt x="4230" y="2544"/>
                      <a:pt x="4230" y="2507"/>
                      <a:pt x="4206" y="2496"/>
                    </a:cubicBezTo>
                    <a:cubicBezTo>
                      <a:pt x="4183" y="2485"/>
                      <a:pt x="4186" y="2439"/>
                      <a:pt x="4197" y="2417"/>
                    </a:cubicBezTo>
                    <a:cubicBezTo>
                      <a:pt x="4209" y="2394"/>
                      <a:pt x="4212" y="2366"/>
                      <a:pt x="4215" y="2338"/>
                    </a:cubicBezTo>
                    <a:cubicBezTo>
                      <a:pt x="4218" y="2309"/>
                      <a:pt x="4233" y="2289"/>
                      <a:pt x="4251" y="2281"/>
                    </a:cubicBezTo>
                    <a:cubicBezTo>
                      <a:pt x="4269" y="2272"/>
                      <a:pt x="4286" y="2241"/>
                      <a:pt x="4289" y="2213"/>
                    </a:cubicBezTo>
                    <a:cubicBezTo>
                      <a:pt x="4292" y="2185"/>
                      <a:pt x="4325" y="2148"/>
                      <a:pt x="4364" y="2145"/>
                    </a:cubicBezTo>
                    <a:cubicBezTo>
                      <a:pt x="4402" y="2142"/>
                      <a:pt x="4447" y="2131"/>
                      <a:pt x="4473" y="2120"/>
                    </a:cubicBezTo>
                    <a:cubicBezTo>
                      <a:pt x="4500" y="2108"/>
                      <a:pt x="4547" y="2111"/>
                      <a:pt x="4574" y="2120"/>
                    </a:cubicBezTo>
                    <a:cubicBezTo>
                      <a:pt x="4601" y="2128"/>
                      <a:pt x="4625" y="2162"/>
                      <a:pt x="4645" y="2188"/>
                    </a:cubicBezTo>
                    <a:cubicBezTo>
                      <a:pt x="4666" y="2213"/>
                      <a:pt x="4699" y="2219"/>
                      <a:pt x="4728" y="2205"/>
                    </a:cubicBezTo>
                    <a:cubicBezTo>
                      <a:pt x="4758" y="2190"/>
                      <a:pt x="4785" y="2188"/>
                      <a:pt x="4809" y="2185"/>
                    </a:cubicBezTo>
                    <a:cubicBezTo>
                      <a:pt x="4832" y="2182"/>
                      <a:pt x="4868" y="2196"/>
                      <a:pt x="4889" y="2227"/>
                    </a:cubicBezTo>
                    <a:cubicBezTo>
                      <a:pt x="4909" y="2258"/>
                      <a:pt x="4936" y="2258"/>
                      <a:pt x="4972" y="2267"/>
                    </a:cubicBezTo>
                    <a:cubicBezTo>
                      <a:pt x="5007" y="2275"/>
                      <a:pt x="5058" y="2284"/>
                      <a:pt x="5093" y="2267"/>
                    </a:cubicBezTo>
                    <a:cubicBezTo>
                      <a:pt x="5129" y="2250"/>
                      <a:pt x="5179" y="2210"/>
                      <a:pt x="5218" y="2205"/>
                    </a:cubicBezTo>
                    <a:cubicBezTo>
                      <a:pt x="5257" y="2199"/>
                      <a:pt x="5304" y="2196"/>
                      <a:pt x="5346" y="2207"/>
                    </a:cubicBezTo>
                    <a:cubicBezTo>
                      <a:pt x="5387" y="2219"/>
                      <a:pt x="5452" y="2253"/>
                      <a:pt x="5482" y="2222"/>
                    </a:cubicBezTo>
                    <a:cubicBezTo>
                      <a:pt x="5512" y="2190"/>
                      <a:pt x="5585" y="2130"/>
                      <a:pt x="5624" y="2116"/>
                    </a:cubicBezTo>
                    <a:close/>
                    <a:moveTo>
                      <a:pt x="4197" y="2417"/>
                    </a:moveTo>
                    <a:cubicBezTo>
                      <a:pt x="4186" y="2439"/>
                      <a:pt x="4183" y="2485"/>
                      <a:pt x="4206" y="2496"/>
                    </a:cubicBezTo>
                    <a:cubicBezTo>
                      <a:pt x="4230" y="2507"/>
                      <a:pt x="4230" y="2544"/>
                      <a:pt x="4224" y="2564"/>
                    </a:cubicBezTo>
                    <a:cubicBezTo>
                      <a:pt x="4218" y="2584"/>
                      <a:pt x="4227" y="2612"/>
                      <a:pt x="4233" y="2637"/>
                    </a:cubicBezTo>
                    <a:cubicBezTo>
                      <a:pt x="4239" y="2663"/>
                      <a:pt x="4233" y="2680"/>
                      <a:pt x="4206" y="2700"/>
                    </a:cubicBezTo>
                    <a:cubicBezTo>
                      <a:pt x="4180" y="2719"/>
                      <a:pt x="4165" y="2759"/>
                      <a:pt x="4153" y="2796"/>
                    </a:cubicBezTo>
                    <a:cubicBezTo>
                      <a:pt x="4141" y="2833"/>
                      <a:pt x="4094" y="2833"/>
                      <a:pt x="4094" y="2833"/>
                    </a:cubicBezTo>
                    <a:lnTo>
                      <a:pt x="4094" y="3227"/>
                    </a:lnTo>
                    <a:cubicBezTo>
                      <a:pt x="4078" y="3226"/>
                      <a:pt x="4060" y="3227"/>
                      <a:pt x="4043" y="3229"/>
                    </a:cubicBezTo>
                    <a:cubicBezTo>
                      <a:pt x="4020" y="3231"/>
                      <a:pt x="3992" y="3233"/>
                      <a:pt x="3972" y="3241"/>
                    </a:cubicBezTo>
                    <a:lnTo>
                      <a:pt x="3939" y="3195"/>
                    </a:lnTo>
                    <a:lnTo>
                      <a:pt x="3939" y="2861"/>
                    </a:lnTo>
                    <a:cubicBezTo>
                      <a:pt x="3939" y="2861"/>
                      <a:pt x="3913" y="2821"/>
                      <a:pt x="3913" y="2796"/>
                    </a:cubicBezTo>
                    <a:cubicBezTo>
                      <a:pt x="3913" y="2770"/>
                      <a:pt x="3910" y="2742"/>
                      <a:pt x="3910" y="2714"/>
                    </a:cubicBezTo>
                    <a:cubicBezTo>
                      <a:pt x="3910" y="2686"/>
                      <a:pt x="3898" y="2671"/>
                      <a:pt x="3865" y="2654"/>
                    </a:cubicBezTo>
                    <a:cubicBezTo>
                      <a:pt x="3832" y="2637"/>
                      <a:pt x="3809" y="2620"/>
                      <a:pt x="3815" y="2601"/>
                    </a:cubicBezTo>
                    <a:cubicBezTo>
                      <a:pt x="3821" y="2581"/>
                      <a:pt x="3838" y="2533"/>
                      <a:pt x="3838" y="2533"/>
                    </a:cubicBezTo>
                    <a:cubicBezTo>
                      <a:pt x="3848" y="2529"/>
                      <a:pt x="3853" y="2524"/>
                      <a:pt x="3865" y="2516"/>
                    </a:cubicBezTo>
                    <a:cubicBezTo>
                      <a:pt x="3901" y="2490"/>
                      <a:pt x="3921" y="2482"/>
                      <a:pt x="3948" y="2485"/>
                    </a:cubicBezTo>
                    <a:cubicBezTo>
                      <a:pt x="3975" y="2487"/>
                      <a:pt x="4008" y="2459"/>
                      <a:pt x="4016" y="2437"/>
                    </a:cubicBezTo>
                    <a:cubicBezTo>
                      <a:pt x="4025" y="2414"/>
                      <a:pt x="4049" y="2336"/>
                      <a:pt x="4105" y="2325"/>
                    </a:cubicBezTo>
                    <a:cubicBezTo>
                      <a:pt x="4109" y="2332"/>
                      <a:pt x="4112" y="2339"/>
                      <a:pt x="4114" y="2346"/>
                    </a:cubicBezTo>
                    <a:cubicBezTo>
                      <a:pt x="4123" y="2369"/>
                      <a:pt x="4150" y="2400"/>
                      <a:pt x="4174" y="2411"/>
                    </a:cubicBezTo>
                    <a:cubicBezTo>
                      <a:pt x="4183" y="2416"/>
                      <a:pt x="4192" y="2415"/>
                      <a:pt x="4197" y="2417"/>
                    </a:cubicBezTo>
                    <a:close/>
                    <a:moveTo>
                      <a:pt x="3834" y="2534"/>
                    </a:moveTo>
                    <a:cubicBezTo>
                      <a:pt x="3815" y="2542"/>
                      <a:pt x="3799" y="2542"/>
                      <a:pt x="3779" y="2538"/>
                    </a:cubicBezTo>
                    <a:cubicBezTo>
                      <a:pt x="3749" y="2533"/>
                      <a:pt x="3720" y="2541"/>
                      <a:pt x="3687" y="2519"/>
                    </a:cubicBezTo>
                    <a:cubicBezTo>
                      <a:pt x="3666" y="2558"/>
                      <a:pt x="3672" y="2578"/>
                      <a:pt x="3696" y="2595"/>
                    </a:cubicBezTo>
                    <a:cubicBezTo>
                      <a:pt x="3720" y="2612"/>
                      <a:pt x="3735" y="2632"/>
                      <a:pt x="3732" y="2654"/>
                    </a:cubicBezTo>
                    <a:cubicBezTo>
                      <a:pt x="3729" y="2677"/>
                      <a:pt x="3743" y="2714"/>
                      <a:pt x="3758" y="2728"/>
                    </a:cubicBezTo>
                    <a:cubicBezTo>
                      <a:pt x="3773" y="2742"/>
                      <a:pt x="3782" y="2765"/>
                      <a:pt x="3773" y="2796"/>
                    </a:cubicBezTo>
                    <a:cubicBezTo>
                      <a:pt x="3764" y="2827"/>
                      <a:pt x="3770" y="2855"/>
                      <a:pt x="3788" y="2878"/>
                    </a:cubicBezTo>
                    <a:cubicBezTo>
                      <a:pt x="3806" y="2901"/>
                      <a:pt x="3803" y="2937"/>
                      <a:pt x="3794" y="2968"/>
                    </a:cubicBezTo>
                    <a:cubicBezTo>
                      <a:pt x="3785" y="3000"/>
                      <a:pt x="3791" y="3031"/>
                      <a:pt x="3803" y="3053"/>
                    </a:cubicBezTo>
                    <a:cubicBezTo>
                      <a:pt x="3815" y="3076"/>
                      <a:pt x="3812" y="3096"/>
                      <a:pt x="3803" y="3116"/>
                    </a:cubicBezTo>
                    <a:cubicBezTo>
                      <a:pt x="3794" y="3135"/>
                      <a:pt x="3788" y="3161"/>
                      <a:pt x="3800" y="3192"/>
                    </a:cubicBezTo>
                    <a:cubicBezTo>
                      <a:pt x="3812" y="3223"/>
                      <a:pt x="3827" y="3269"/>
                      <a:pt x="3857" y="3295"/>
                    </a:cubicBezTo>
                    <a:cubicBezTo>
                      <a:pt x="3868" y="3286"/>
                      <a:pt x="3880" y="3278"/>
                      <a:pt x="3895" y="3274"/>
                    </a:cubicBezTo>
                    <a:cubicBezTo>
                      <a:pt x="3916" y="3268"/>
                      <a:pt x="3939" y="3263"/>
                      <a:pt x="3957" y="3249"/>
                    </a:cubicBezTo>
                    <a:cubicBezTo>
                      <a:pt x="3961" y="3245"/>
                      <a:pt x="3968" y="3247"/>
                      <a:pt x="3973" y="3244"/>
                    </a:cubicBezTo>
                    <a:lnTo>
                      <a:pt x="3939" y="3195"/>
                    </a:lnTo>
                    <a:lnTo>
                      <a:pt x="3939" y="2861"/>
                    </a:lnTo>
                    <a:cubicBezTo>
                      <a:pt x="3939" y="2861"/>
                      <a:pt x="3913" y="2821"/>
                      <a:pt x="3913" y="2796"/>
                    </a:cubicBezTo>
                    <a:cubicBezTo>
                      <a:pt x="3913" y="2770"/>
                      <a:pt x="3910" y="2742"/>
                      <a:pt x="3910" y="2714"/>
                    </a:cubicBezTo>
                    <a:cubicBezTo>
                      <a:pt x="3910" y="2686"/>
                      <a:pt x="3898" y="2671"/>
                      <a:pt x="3865" y="2654"/>
                    </a:cubicBezTo>
                    <a:cubicBezTo>
                      <a:pt x="3832" y="2637"/>
                      <a:pt x="3809" y="2620"/>
                      <a:pt x="3815" y="2601"/>
                    </a:cubicBezTo>
                    <a:cubicBezTo>
                      <a:pt x="3821" y="2581"/>
                      <a:pt x="3834" y="2534"/>
                      <a:pt x="3834" y="2534"/>
                    </a:cubicBezTo>
                    <a:close/>
                    <a:moveTo>
                      <a:pt x="3687" y="2519"/>
                    </a:moveTo>
                    <a:cubicBezTo>
                      <a:pt x="3666" y="2558"/>
                      <a:pt x="3672" y="2578"/>
                      <a:pt x="3696" y="2595"/>
                    </a:cubicBezTo>
                    <a:cubicBezTo>
                      <a:pt x="3720" y="2612"/>
                      <a:pt x="3735" y="2632"/>
                      <a:pt x="3732" y="2654"/>
                    </a:cubicBezTo>
                    <a:cubicBezTo>
                      <a:pt x="3729" y="2677"/>
                      <a:pt x="3743" y="2714"/>
                      <a:pt x="3758" y="2728"/>
                    </a:cubicBezTo>
                    <a:cubicBezTo>
                      <a:pt x="3773" y="2742"/>
                      <a:pt x="3782" y="2765"/>
                      <a:pt x="3773" y="2796"/>
                    </a:cubicBezTo>
                    <a:cubicBezTo>
                      <a:pt x="3764" y="2827"/>
                      <a:pt x="3770" y="2855"/>
                      <a:pt x="3788" y="2878"/>
                    </a:cubicBezTo>
                    <a:cubicBezTo>
                      <a:pt x="3806" y="2901"/>
                      <a:pt x="3803" y="2937"/>
                      <a:pt x="3794" y="2968"/>
                    </a:cubicBezTo>
                    <a:cubicBezTo>
                      <a:pt x="3785" y="3000"/>
                      <a:pt x="3791" y="3031"/>
                      <a:pt x="3803" y="3053"/>
                    </a:cubicBezTo>
                    <a:cubicBezTo>
                      <a:pt x="3815" y="3076"/>
                      <a:pt x="3812" y="3096"/>
                      <a:pt x="3803" y="3116"/>
                    </a:cubicBezTo>
                    <a:cubicBezTo>
                      <a:pt x="3794" y="3135"/>
                      <a:pt x="3788" y="3161"/>
                      <a:pt x="3800" y="3192"/>
                    </a:cubicBezTo>
                    <a:cubicBezTo>
                      <a:pt x="3812" y="3223"/>
                      <a:pt x="3828" y="3269"/>
                      <a:pt x="3857" y="3295"/>
                    </a:cubicBezTo>
                    <a:cubicBezTo>
                      <a:pt x="3852" y="3298"/>
                      <a:pt x="3847" y="3302"/>
                      <a:pt x="3841" y="3305"/>
                    </a:cubicBezTo>
                    <a:cubicBezTo>
                      <a:pt x="3824" y="3316"/>
                      <a:pt x="3806" y="3319"/>
                      <a:pt x="3785" y="3328"/>
                    </a:cubicBezTo>
                    <a:cubicBezTo>
                      <a:pt x="3764" y="3336"/>
                      <a:pt x="3720" y="3353"/>
                      <a:pt x="3693" y="3373"/>
                    </a:cubicBezTo>
                    <a:cubicBezTo>
                      <a:pt x="3666" y="3393"/>
                      <a:pt x="3622" y="3407"/>
                      <a:pt x="3595" y="3407"/>
                    </a:cubicBezTo>
                    <a:cubicBezTo>
                      <a:pt x="3568" y="3407"/>
                      <a:pt x="3515" y="3410"/>
                      <a:pt x="3482" y="3430"/>
                    </a:cubicBezTo>
                    <a:cubicBezTo>
                      <a:pt x="3450" y="3449"/>
                      <a:pt x="3423" y="3464"/>
                      <a:pt x="3399" y="3447"/>
                    </a:cubicBezTo>
                    <a:cubicBezTo>
                      <a:pt x="3376" y="3430"/>
                      <a:pt x="3361" y="3413"/>
                      <a:pt x="3331" y="3421"/>
                    </a:cubicBezTo>
                    <a:cubicBezTo>
                      <a:pt x="3301" y="3430"/>
                      <a:pt x="3263" y="3424"/>
                      <a:pt x="3239" y="3416"/>
                    </a:cubicBezTo>
                    <a:cubicBezTo>
                      <a:pt x="3237" y="3415"/>
                      <a:pt x="3236" y="3414"/>
                      <a:pt x="3234" y="3414"/>
                    </a:cubicBezTo>
                    <a:cubicBezTo>
                      <a:pt x="3272" y="3402"/>
                      <a:pt x="3287" y="3390"/>
                      <a:pt x="3295" y="3373"/>
                    </a:cubicBezTo>
                    <a:cubicBezTo>
                      <a:pt x="3304" y="3356"/>
                      <a:pt x="3307" y="3325"/>
                      <a:pt x="3281" y="3314"/>
                    </a:cubicBezTo>
                    <a:cubicBezTo>
                      <a:pt x="3254" y="3302"/>
                      <a:pt x="3248" y="3232"/>
                      <a:pt x="3242" y="3203"/>
                    </a:cubicBezTo>
                    <a:cubicBezTo>
                      <a:pt x="3236" y="3175"/>
                      <a:pt x="3242" y="3147"/>
                      <a:pt x="3251" y="3113"/>
                    </a:cubicBezTo>
                    <a:cubicBezTo>
                      <a:pt x="3260" y="3079"/>
                      <a:pt x="3284" y="3034"/>
                      <a:pt x="3298" y="3017"/>
                    </a:cubicBezTo>
                    <a:cubicBezTo>
                      <a:pt x="3313" y="3000"/>
                      <a:pt x="3322" y="2977"/>
                      <a:pt x="3322" y="2954"/>
                    </a:cubicBezTo>
                    <a:cubicBezTo>
                      <a:pt x="3323" y="2923"/>
                      <a:pt x="3365" y="2906"/>
                      <a:pt x="3352" y="2878"/>
                    </a:cubicBezTo>
                    <a:cubicBezTo>
                      <a:pt x="3337" y="2848"/>
                      <a:pt x="3331" y="2802"/>
                      <a:pt x="3331" y="2765"/>
                    </a:cubicBezTo>
                    <a:cubicBezTo>
                      <a:pt x="3331" y="2728"/>
                      <a:pt x="3325" y="2666"/>
                      <a:pt x="3304" y="2640"/>
                    </a:cubicBezTo>
                    <a:cubicBezTo>
                      <a:pt x="3284" y="2615"/>
                      <a:pt x="3287" y="2570"/>
                      <a:pt x="3290" y="2551"/>
                    </a:cubicBezTo>
                    <a:cubicBezTo>
                      <a:pt x="3291" y="2547"/>
                      <a:pt x="3294" y="2534"/>
                      <a:pt x="3295" y="2527"/>
                    </a:cubicBezTo>
                    <a:lnTo>
                      <a:pt x="3613" y="2527"/>
                    </a:lnTo>
                    <a:cubicBezTo>
                      <a:pt x="3613" y="2527"/>
                      <a:pt x="3654" y="2496"/>
                      <a:pt x="3687" y="2519"/>
                    </a:cubicBezTo>
                    <a:close/>
                    <a:moveTo>
                      <a:pt x="3331" y="2765"/>
                    </a:moveTo>
                    <a:cubicBezTo>
                      <a:pt x="3331" y="2802"/>
                      <a:pt x="3337" y="2848"/>
                      <a:pt x="3352" y="2878"/>
                    </a:cubicBezTo>
                    <a:cubicBezTo>
                      <a:pt x="3365" y="2906"/>
                      <a:pt x="3323" y="2923"/>
                      <a:pt x="3322" y="2954"/>
                    </a:cubicBezTo>
                    <a:cubicBezTo>
                      <a:pt x="3322" y="2977"/>
                      <a:pt x="3313" y="3000"/>
                      <a:pt x="3298" y="3017"/>
                    </a:cubicBezTo>
                    <a:cubicBezTo>
                      <a:pt x="3284" y="3034"/>
                      <a:pt x="3260" y="3079"/>
                      <a:pt x="3251" y="3113"/>
                    </a:cubicBezTo>
                    <a:cubicBezTo>
                      <a:pt x="3242" y="3147"/>
                      <a:pt x="3236" y="3175"/>
                      <a:pt x="3242" y="3203"/>
                    </a:cubicBezTo>
                    <a:cubicBezTo>
                      <a:pt x="3248" y="3232"/>
                      <a:pt x="3254" y="3302"/>
                      <a:pt x="3281" y="3314"/>
                    </a:cubicBezTo>
                    <a:cubicBezTo>
                      <a:pt x="3307" y="3325"/>
                      <a:pt x="3304" y="3356"/>
                      <a:pt x="3295" y="3373"/>
                    </a:cubicBezTo>
                    <a:cubicBezTo>
                      <a:pt x="3287" y="3390"/>
                      <a:pt x="3273" y="3402"/>
                      <a:pt x="3234" y="3414"/>
                    </a:cubicBezTo>
                    <a:cubicBezTo>
                      <a:pt x="3210" y="3406"/>
                      <a:pt x="3166" y="3396"/>
                      <a:pt x="3147" y="3404"/>
                    </a:cubicBezTo>
                    <a:cubicBezTo>
                      <a:pt x="3126" y="3413"/>
                      <a:pt x="3091" y="3410"/>
                      <a:pt x="3058" y="3407"/>
                    </a:cubicBezTo>
                    <a:cubicBezTo>
                      <a:pt x="3025" y="3404"/>
                      <a:pt x="2993" y="3407"/>
                      <a:pt x="2960" y="3418"/>
                    </a:cubicBezTo>
                    <a:cubicBezTo>
                      <a:pt x="2928" y="3430"/>
                      <a:pt x="2904" y="3430"/>
                      <a:pt x="2883" y="3430"/>
                    </a:cubicBezTo>
                    <a:cubicBezTo>
                      <a:pt x="2862" y="3430"/>
                      <a:pt x="2839" y="3432"/>
                      <a:pt x="2818" y="3444"/>
                    </a:cubicBezTo>
                    <a:cubicBezTo>
                      <a:pt x="2797" y="3455"/>
                      <a:pt x="2729" y="3489"/>
                      <a:pt x="2702" y="3495"/>
                    </a:cubicBezTo>
                    <a:cubicBezTo>
                      <a:pt x="2675" y="3500"/>
                      <a:pt x="2649" y="3506"/>
                      <a:pt x="2631" y="3515"/>
                    </a:cubicBezTo>
                    <a:cubicBezTo>
                      <a:pt x="2625" y="3517"/>
                      <a:pt x="2619" y="3519"/>
                      <a:pt x="2613" y="3519"/>
                    </a:cubicBezTo>
                    <a:cubicBezTo>
                      <a:pt x="2607" y="3471"/>
                      <a:pt x="2625" y="3399"/>
                      <a:pt x="2637" y="3367"/>
                    </a:cubicBezTo>
                    <a:cubicBezTo>
                      <a:pt x="2649" y="3336"/>
                      <a:pt x="2610" y="3294"/>
                      <a:pt x="2595" y="3271"/>
                    </a:cubicBezTo>
                    <a:cubicBezTo>
                      <a:pt x="2580" y="3249"/>
                      <a:pt x="2545" y="3243"/>
                      <a:pt x="2509" y="3237"/>
                    </a:cubicBezTo>
                    <a:cubicBezTo>
                      <a:pt x="2474" y="3232"/>
                      <a:pt x="2454" y="3182"/>
                      <a:pt x="2471" y="3164"/>
                    </a:cubicBezTo>
                    <a:cubicBezTo>
                      <a:pt x="2488" y="3144"/>
                      <a:pt x="2480" y="3110"/>
                      <a:pt x="2471" y="3082"/>
                    </a:cubicBezTo>
                    <a:cubicBezTo>
                      <a:pt x="2467" y="3071"/>
                      <a:pt x="2466" y="3062"/>
                      <a:pt x="2462" y="3056"/>
                    </a:cubicBezTo>
                    <a:cubicBezTo>
                      <a:pt x="2491" y="3048"/>
                      <a:pt x="2500" y="3014"/>
                      <a:pt x="2509" y="2991"/>
                    </a:cubicBezTo>
                    <a:cubicBezTo>
                      <a:pt x="2518" y="2968"/>
                      <a:pt x="2483" y="2906"/>
                      <a:pt x="2533" y="2909"/>
                    </a:cubicBezTo>
                    <a:cubicBezTo>
                      <a:pt x="2583" y="2912"/>
                      <a:pt x="2575" y="2855"/>
                      <a:pt x="2566" y="2835"/>
                    </a:cubicBezTo>
                    <a:cubicBezTo>
                      <a:pt x="2557" y="2816"/>
                      <a:pt x="2524" y="2773"/>
                      <a:pt x="2518" y="2745"/>
                    </a:cubicBezTo>
                    <a:cubicBezTo>
                      <a:pt x="2512" y="2717"/>
                      <a:pt x="2494" y="2657"/>
                      <a:pt x="2530" y="2643"/>
                    </a:cubicBezTo>
                    <a:cubicBezTo>
                      <a:pt x="2566" y="2629"/>
                      <a:pt x="2595" y="2615"/>
                      <a:pt x="2622" y="2643"/>
                    </a:cubicBezTo>
                    <a:cubicBezTo>
                      <a:pt x="2649" y="2671"/>
                      <a:pt x="2687" y="2652"/>
                      <a:pt x="2705" y="2615"/>
                    </a:cubicBezTo>
                    <a:cubicBezTo>
                      <a:pt x="2723" y="2578"/>
                      <a:pt x="2791" y="2581"/>
                      <a:pt x="2785" y="2615"/>
                    </a:cubicBezTo>
                    <a:cubicBezTo>
                      <a:pt x="2779" y="2649"/>
                      <a:pt x="2815" y="2660"/>
                      <a:pt x="2853" y="2635"/>
                    </a:cubicBezTo>
                    <a:cubicBezTo>
                      <a:pt x="2892" y="2609"/>
                      <a:pt x="2931" y="2620"/>
                      <a:pt x="2951" y="2646"/>
                    </a:cubicBezTo>
                    <a:cubicBezTo>
                      <a:pt x="2972" y="2671"/>
                      <a:pt x="3011" y="2686"/>
                      <a:pt x="3031" y="2697"/>
                    </a:cubicBezTo>
                    <a:cubicBezTo>
                      <a:pt x="3052" y="2708"/>
                      <a:pt x="3082" y="2708"/>
                      <a:pt x="3114" y="2694"/>
                    </a:cubicBezTo>
                    <a:cubicBezTo>
                      <a:pt x="3147" y="2680"/>
                      <a:pt x="3189" y="2680"/>
                      <a:pt x="3212" y="2680"/>
                    </a:cubicBezTo>
                    <a:cubicBezTo>
                      <a:pt x="3236" y="2680"/>
                      <a:pt x="3260" y="2697"/>
                      <a:pt x="3269" y="2719"/>
                    </a:cubicBezTo>
                    <a:cubicBezTo>
                      <a:pt x="3278" y="2742"/>
                      <a:pt x="3290" y="2773"/>
                      <a:pt x="3331" y="2765"/>
                    </a:cubicBezTo>
                    <a:close/>
                    <a:moveTo>
                      <a:pt x="2196" y="2901"/>
                    </a:moveTo>
                    <a:cubicBezTo>
                      <a:pt x="2218" y="2892"/>
                      <a:pt x="2243" y="2896"/>
                      <a:pt x="2260" y="2906"/>
                    </a:cubicBezTo>
                    <a:cubicBezTo>
                      <a:pt x="2284" y="2920"/>
                      <a:pt x="2328" y="2946"/>
                      <a:pt x="2325" y="2983"/>
                    </a:cubicBezTo>
                    <a:cubicBezTo>
                      <a:pt x="2322" y="3019"/>
                      <a:pt x="2319" y="3042"/>
                      <a:pt x="2346" y="3056"/>
                    </a:cubicBezTo>
                    <a:cubicBezTo>
                      <a:pt x="2373" y="3070"/>
                      <a:pt x="2385" y="3070"/>
                      <a:pt x="2408" y="3059"/>
                    </a:cubicBezTo>
                    <a:cubicBezTo>
                      <a:pt x="2432" y="3048"/>
                      <a:pt x="2453" y="3026"/>
                      <a:pt x="2471" y="3082"/>
                    </a:cubicBezTo>
                    <a:cubicBezTo>
                      <a:pt x="2480" y="3110"/>
                      <a:pt x="2488" y="3144"/>
                      <a:pt x="2471" y="3164"/>
                    </a:cubicBezTo>
                    <a:cubicBezTo>
                      <a:pt x="2454" y="3182"/>
                      <a:pt x="2474" y="3232"/>
                      <a:pt x="2509" y="3237"/>
                    </a:cubicBezTo>
                    <a:cubicBezTo>
                      <a:pt x="2545" y="3243"/>
                      <a:pt x="2580" y="3249"/>
                      <a:pt x="2595" y="3271"/>
                    </a:cubicBezTo>
                    <a:cubicBezTo>
                      <a:pt x="2610" y="3294"/>
                      <a:pt x="2649" y="3336"/>
                      <a:pt x="2637" y="3367"/>
                    </a:cubicBezTo>
                    <a:cubicBezTo>
                      <a:pt x="2625" y="3399"/>
                      <a:pt x="2607" y="3469"/>
                      <a:pt x="2613" y="3517"/>
                    </a:cubicBezTo>
                    <a:cubicBezTo>
                      <a:pt x="2600" y="3519"/>
                      <a:pt x="2586" y="3517"/>
                      <a:pt x="2572" y="3512"/>
                    </a:cubicBezTo>
                    <a:cubicBezTo>
                      <a:pt x="2551" y="3503"/>
                      <a:pt x="2518" y="3495"/>
                      <a:pt x="2497" y="3495"/>
                    </a:cubicBezTo>
                    <a:cubicBezTo>
                      <a:pt x="2477" y="3495"/>
                      <a:pt x="2423" y="3469"/>
                      <a:pt x="2402" y="3449"/>
                    </a:cubicBezTo>
                    <a:cubicBezTo>
                      <a:pt x="2382" y="3430"/>
                      <a:pt x="2358" y="3396"/>
                      <a:pt x="2334" y="3384"/>
                    </a:cubicBezTo>
                    <a:cubicBezTo>
                      <a:pt x="2310" y="3373"/>
                      <a:pt x="2287" y="3333"/>
                      <a:pt x="2269" y="3316"/>
                    </a:cubicBezTo>
                    <a:cubicBezTo>
                      <a:pt x="2251" y="3300"/>
                      <a:pt x="2233" y="3291"/>
                      <a:pt x="2210" y="3285"/>
                    </a:cubicBezTo>
                    <a:cubicBezTo>
                      <a:pt x="2186" y="3280"/>
                      <a:pt x="2165" y="3257"/>
                      <a:pt x="2156" y="3243"/>
                    </a:cubicBezTo>
                    <a:cubicBezTo>
                      <a:pt x="2147" y="3229"/>
                      <a:pt x="2127" y="3209"/>
                      <a:pt x="2106" y="3203"/>
                    </a:cubicBezTo>
                    <a:cubicBezTo>
                      <a:pt x="2092" y="3199"/>
                      <a:pt x="2063" y="3180"/>
                      <a:pt x="2040" y="3161"/>
                    </a:cubicBezTo>
                    <a:cubicBezTo>
                      <a:pt x="2064" y="3130"/>
                      <a:pt x="2079" y="3104"/>
                      <a:pt x="2082" y="3082"/>
                    </a:cubicBezTo>
                    <a:cubicBezTo>
                      <a:pt x="2085" y="3059"/>
                      <a:pt x="2094" y="3036"/>
                      <a:pt x="2118" y="3028"/>
                    </a:cubicBezTo>
                    <a:cubicBezTo>
                      <a:pt x="2141" y="3019"/>
                      <a:pt x="2208" y="2966"/>
                      <a:pt x="2196" y="2901"/>
                    </a:cubicBezTo>
                    <a:close/>
                    <a:moveTo>
                      <a:pt x="2041" y="3161"/>
                    </a:moveTo>
                    <a:cubicBezTo>
                      <a:pt x="2030" y="3152"/>
                      <a:pt x="2020" y="3143"/>
                      <a:pt x="2014" y="3135"/>
                    </a:cubicBezTo>
                    <a:cubicBezTo>
                      <a:pt x="1996" y="3113"/>
                      <a:pt x="1981" y="3099"/>
                      <a:pt x="1960" y="3090"/>
                    </a:cubicBezTo>
                    <a:cubicBezTo>
                      <a:pt x="1940" y="3082"/>
                      <a:pt x="1931" y="3067"/>
                      <a:pt x="1922" y="3053"/>
                    </a:cubicBezTo>
                    <a:cubicBezTo>
                      <a:pt x="1913" y="3039"/>
                      <a:pt x="1895" y="3028"/>
                      <a:pt x="1874" y="3022"/>
                    </a:cubicBezTo>
                    <a:cubicBezTo>
                      <a:pt x="1854" y="3017"/>
                      <a:pt x="1839" y="3005"/>
                      <a:pt x="1854" y="2994"/>
                    </a:cubicBezTo>
                    <a:cubicBezTo>
                      <a:pt x="1868" y="2983"/>
                      <a:pt x="1854" y="2968"/>
                      <a:pt x="1830" y="2960"/>
                    </a:cubicBezTo>
                    <a:cubicBezTo>
                      <a:pt x="1806" y="2951"/>
                      <a:pt x="1788" y="2909"/>
                      <a:pt x="1800" y="2886"/>
                    </a:cubicBezTo>
                    <a:cubicBezTo>
                      <a:pt x="1812" y="2864"/>
                      <a:pt x="1821" y="2830"/>
                      <a:pt x="1800" y="2818"/>
                    </a:cubicBezTo>
                    <a:cubicBezTo>
                      <a:pt x="1827" y="2807"/>
                      <a:pt x="1862" y="2787"/>
                      <a:pt x="1874" y="2762"/>
                    </a:cubicBezTo>
                    <a:cubicBezTo>
                      <a:pt x="1886" y="2736"/>
                      <a:pt x="1868" y="2686"/>
                      <a:pt x="1907" y="2686"/>
                    </a:cubicBezTo>
                    <a:cubicBezTo>
                      <a:pt x="1946" y="2686"/>
                      <a:pt x="1972" y="2691"/>
                      <a:pt x="1990" y="2680"/>
                    </a:cubicBezTo>
                    <a:cubicBezTo>
                      <a:pt x="2008" y="2669"/>
                      <a:pt x="2017" y="2666"/>
                      <a:pt x="2038" y="2666"/>
                    </a:cubicBezTo>
                    <a:cubicBezTo>
                      <a:pt x="2058" y="2666"/>
                      <a:pt x="2091" y="2666"/>
                      <a:pt x="2106" y="2702"/>
                    </a:cubicBezTo>
                    <a:cubicBezTo>
                      <a:pt x="2121" y="2739"/>
                      <a:pt x="2135" y="2770"/>
                      <a:pt x="2138" y="2796"/>
                    </a:cubicBezTo>
                    <a:cubicBezTo>
                      <a:pt x="2141" y="2821"/>
                      <a:pt x="2165" y="2858"/>
                      <a:pt x="2138" y="2886"/>
                    </a:cubicBezTo>
                    <a:cubicBezTo>
                      <a:pt x="2112" y="2915"/>
                      <a:pt x="2150" y="2946"/>
                      <a:pt x="2174" y="2918"/>
                    </a:cubicBezTo>
                    <a:cubicBezTo>
                      <a:pt x="2180" y="2910"/>
                      <a:pt x="2187" y="2905"/>
                      <a:pt x="2195" y="2901"/>
                    </a:cubicBezTo>
                    <a:cubicBezTo>
                      <a:pt x="2207" y="2966"/>
                      <a:pt x="2141" y="3019"/>
                      <a:pt x="2118" y="3028"/>
                    </a:cubicBezTo>
                    <a:cubicBezTo>
                      <a:pt x="2094" y="3036"/>
                      <a:pt x="2085" y="3059"/>
                      <a:pt x="2082" y="3082"/>
                    </a:cubicBezTo>
                    <a:cubicBezTo>
                      <a:pt x="2079" y="3104"/>
                      <a:pt x="2065" y="3130"/>
                      <a:pt x="2041" y="3161"/>
                    </a:cubicBezTo>
                    <a:close/>
                    <a:moveTo>
                      <a:pt x="1813" y="2816"/>
                    </a:moveTo>
                    <a:cubicBezTo>
                      <a:pt x="1839" y="2804"/>
                      <a:pt x="1862" y="2787"/>
                      <a:pt x="1874" y="2762"/>
                    </a:cubicBezTo>
                    <a:cubicBezTo>
                      <a:pt x="1886" y="2736"/>
                      <a:pt x="1868" y="2686"/>
                      <a:pt x="1907" y="2686"/>
                    </a:cubicBezTo>
                    <a:cubicBezTo>
                      <a:pt x="1946" y="2686"/>
                      <a:pt x="1972" y="2691"/>
                      <a:pt x="1990" y="2680"/>
                    </a:cubicBezTo>
                    <a:cubicBezTo>
                      <a:pt x="2008" y="2669"/>
                      <a:pt x="2017" y="2666"/>
                      <a:pt x="2038" y="2666"/>
                    </a:cubicBezTo>
                    <a:cubicBezTo>
                      <a:pt x="2058" y="2666"/>
                      <a:pt x="2091" y="2666"/>
                      <a:pt x="2106" y="2702"/>
                    </a:cubicBezTo>
                    <a:cubicBezTo>
                      <a:pt x="2121" y="2739"/>
                      <a:pt x="2135" y="2770"/>
                      <a:pt x="2138" y="2796"/>
                    </a:cubicBezTo>
                    <a:cubicBezTo>
                      <a:pt x="2141" y="2821"/>
                      <a:pt x="2165" y="2858"/>
                      <a:pt x="2138" y="2886"/>
                    </a:cubicBezTo>
                    <a:cubicBezTo>
                      <a:pt x="2112" y="2915"/>
                      <a:pt x="2150" y="2946"/>
                      <a:pt x="2174" y="2918"/>
                    </a:cubicBezTo>
                    <a:cubicBezTo>
                      <a:pt x="2198" y="2889"/>
                      <a:pt x="2236" y="2892"/>
                      <a:pt x="2260" y="2906"/>
                    </a:cubicBezTo>
                    <a:cubicBezTo>
                      <a:pt x="2284" y="2920"/>
                      <a:pt x="2328" y="2946"/>
                      <a:pt x="2325" y="2983"/>
                    </a:cubicBezTo>
                    <a:cubicBezTo>
                      <a:pt x="2322" y="3019"/>
                      <a:pt x="2319" y="3042"/>
                      <a:pt x="2346" y="3056"/>
                    </a:cubicBezTo>
                    <a:cubicBezTo>
                      <a:pt x="2373" y="3070"/>
                      <a:pt x="2385" y="3070"/>
                      <a:pt x="2408" y="3059"/>
                    </a:cubicBezTo>
                    <a:cubicBezTo>
                      <a:pt x="2427" y="3050"/>
                      <a:pt x="2448" y="3034"/>
                      <a:pt x="2463" y="3056"/>
                    </a:cubicBezTo>
                    <a:cubicBezTo>
                      <a:pt x="2493" y="3048"/>
                      <a:pt x="2500" y="3014"/>
                      <a:pt x="2509" y="2991"/>
                    </a:cubicBezTo>
                    <a:cubicBezTo>
                      <a:pt x="2518" y="2968"/>
                      <a:pt x="2483" y="2906"/>
                      <a:pt x="2533" y="2909"/>
                    </a:cubicBezTo>
                    <a:cubicBezTo>
                      <a:pt x="2583" y="2912"/>
                      <a:pt x="2575" y="2855"/>
                      <a:pt x="2566" y="2835"/>
                    </a:cubicBezTo>
                    <a:cubicBezTo>
                      <a:pt x="2557" y="2816"/>
                      <a:pt x="2524" y="2773"/>
                      <a:pt x="2518" y="2745"/>
                    </a:cubicBezTo>
                    <a:cubicBezTo>
                      <a:pt x="2512" y="2717"/>
                      <a:pt x="2494" y="2657"/>
                      <a:pt x="2530" y="2643"/>
                    </a:cubicBezTo>
                    <a:cubicBezTo>
                      <a:pt x="2545" y="2637"/>
                      <a:pt x="2566" y="2632"/>
                      <a:pt x="2579" y="2629"/>
                    </a:cubicBezTo>
                    <a:cubicBezTo>
                      <a:pt x="2549" y="2615"/>
                      <a:pt x="2524" y="2598"/>
                      <a:pt x="2518" y="2570"/>
                    </a:cubicBezTo>
                    <a:cubicBezTo>
                      <a:pt x="2512" y="2541"/>
                      <a:pt x="2491" y="2527"/>
                      <a:pt x="2465" y="2544"/>
                    </a:cubicBezTo>
                    <a:cubicBezTo>
                      <a:pt x="2438" y="2561"/>
                      <a:pt x="2423" y="2524"/>
                      <a:pt x="2453" y="2504"/>
                    </a:cubicBezTo>
                    <a:cubicBezTo>
                      <a:pt x="2483" y="2485"/>
                      <a:pt x="2497" y="2451"/>
                      <a:pt x="2477" y="2437"/>
                    </a:cubicBezTo>
                    <a:cubicBezTo>
                      <a:pt x="2456" y="2422"/>
                      <a:pt x="2423" y="2391"/>
                      <a:pt x="2414" y="2346"/>
                    </a:cubicBezTo>
                    <a:cubicBezTo>
                      <a:pt x="2405" y="2301"/>
                      <a:pt x="2352" y="2298"/>
                      <a:pt x="2346" y="2323"/>
                    </a:cubicBezTo>
                    <a:cubicBezTo>
                      <a:pt x="2340" y="2349"/>
                      <a:pt x="2322" y="2352"/>
                      <a:pt x="2299" y="2366"/>
                    </a:cubicBezTo>
                    <a:cubicBezTo>
                      <a:pt x="2275" y="2380"/>
                      <a:pt x="2260" y="2374"/>
                      <a:pt x="2242" y="2352"/>
                    </a:cubicBezTo>
                    <a:cubicBezTo>
                      <a:pt x="2224" y="2329"/>
                      <a:pt x="2204" y="2332"/>
                      <a:pt x="2186" y="2366"/>
                    </a:cubicBezTo>
                    <a:cubicBezTo>
                      <a:pt x="2168" y="2400"/>
                      <a:pt x="2144" y="2405"/>
                      <a:pt x="2141" y="2380"/>
                    </a:cubicBezTo>
                    <a:cubicBezTo>
                      <a:pt x="2138" y="2354"/>
                      <a:pt x="2112" y="2343"/>
                      <a:pt x="2097" y="2366"/>
                    </a:cubicBezTo>
                    <a:cubicBezTo>
                      <a:pt x="2084" y="2386"/>
                      <a:pt x="2042" y="2370"/>
                      <a:pt x="2042" y="2336"/>
                    </a:cubicBezTo>
                    <a:cubicBezTo>
                      <a:pt x="1990" y="2353"/>
                      <a:pt x="1913" y="2340"/>
                      <a:pt x="1886" y="2332"/>
                    </a:cubicBezTo>
                    <a:cubicBezTo>
                      <a:pt x="1860" y="2323"/>
                      <a:pt x="1803" y="2289"/>
                      <a:pt x="1803" y="2289"/>
                    </a:cubicBezTo>
                    <a:lnTo>
                      <a:pt x="1750" y="2289"/>
                    </a:lnTo>
                    <a:cubicBezTo>
                      <a:pt x="1753" y="2309"/>
                      <a:pt x="1738" y="2340"/>
                      <a:pt x="1717" y="2343"/>
                    </a:cubicBezTo>
                    <a:cubicBezTo>
                      <a:pt x="1696" y="2346"/>
                      <a:pt x="1687" y="2383"/>
                      <a:pt x="1720" y="2394"/>
                    </a:cubicBezTo>
                    <a:cubicBezTo>
                      <a:pt x="1753" y="2405"/>
                      <a:pt x="1738" y="2451"/>
                      <a:pt x="1702" y="2454"/>
                    </a:cubicBezTo>
                    <a:cubicBezTo>
                      <a:pt x="1667" y="2456"/>
                      <a:pt x="1637" y="2482"/>
                      <a:pt x="1613" y="2499"/>
                    </a:cubicBezTo>
                    <a:cubicBezTo>
                      <a:pt x="1590" y="2516"/>
                      <a:pt x="1558" y="2540"/>
                      <a:pt x="1514" y="2552"/>
                    </a:cubicBezTo>
                    <a:cubicBezTo>
                      <a:pt x="1519" y="2559"/>
                      <a:pt x="1529" y="2565"/>
                      <a:pt x="1539" y="2564"/>
                    </a:cubicBezTo>
                    <a:cubicBezTo>
                      <a:pt x="1563" y="2561"/>
                      <a:pt x="1575" y="2567"/>
                      <a:pt x="1587" y="2592"/>
                    </a:cubicBezTo>
                    <a:cubicBezTo>
                      <a:pt x="1598" y="2618"/>
                      <a:pt x="1622" y="2660"/>
                      <a:pt x="1652" y="2669"/>
                    </a:cubicBezTo>
                    <a:cubicBezTo>
                      <a:pt x="1682" y="2677"/>
                      <a:pt x="1693" y="2688"/>
                      <a:pt x="1711" y="2700"/>
                    </a:cubicBezTo>
                    <a:cubicBezTo>
                      <a:pt x="1729" y="2711"/>
                      <a:pt x="1750" y="2728"/>
                      <a:pt x="1759" y="2751"/>
                    </a:cubicBezTo>
                    <a:cubicBezTo>
                      <a:pt x="1768" y="2776"/>
                      <a:pt x="1792" y="2804"/>
                      <a:pt x="1813" y="2816"/>
                    </a:cubicBezTo>
                    <a:close/>
                    <a:moveTo>
                      <a:pt x="1514" y="2552"/>
                    </a:moveTo>
                    <a:cubicBezTo>
                      <a:pt x="1507" y="2542"/>
                      <a:pt x="1506" y="2528"/>
                      <a:pt x="1521" y="2521"/>
                    </a:cubicBezTo>
                    <a:cubicBezTo>
                      <a:pt x="1548" y="2510"/>
                      <a:pt x="1554" y="2499"/>
                      <a:pt x="1536" y="2499"/>
                    </a:cubicBezTo>
                    <a:cubicBezTo>
                      <a:pt x="1518" y="2499"/>
                      <a:pt x="1506" y="2499"/>
                      <a:pt x="1489" y="2507"/>
                    </a:cubicBezTo>
                    <a:cubicBezTo>
                      <a:pt x="1471" y="2516"/>
                      <a:pt x="1447" y="2479"/>
                      <a:pt x="1465" y="2465"/>
                    </a:cubicBezTo>
                    <a:cubicBezTo>
                      <a:pt x="1483" y="2451"/>
                      <a:pt x="1459" y="2431"/>
                      <a:pt x="1471" y="2414"/>
                    </a:cubicBezTo>
                    <a:cubicBezTo>
                      <a:pt x="1483" y="2397"/>
                      <a:pt x="1480" y="2386"/>
                      <a:pt x="1447" y="2403"/>
                    </a:cubicBezTo>
                    <a:cubicBezTo>
                      <a:pt x="1415" y="2420"/>
                      <a:pt x="1417" y="2414"/>
                      <a:pt x="1403" y="2405"/>
                    </a:cubicBezTo>
                    <a:cubicBezTo>
                      <a:pt x="1388" y="2397"/>
                      <a:pt x="1364" y="2391"/>
                      <a:pt x="1337" y="2403"/>
                    </a:cubicBezTo>
                    <a:cubicBezTo>
                      <a:pt x="1311" y="2414"/>
                      <a:pt x="1317" y="2366"/>
                      <a:pt x="1334" y="2349"/>
                    </a:cubicBezTo>
                    <a:cubicBezTo>
                      <a:pt x="1345" y="2339"/>
                      <a:pt x="1350" y="2330"/>
                      <a:pt x="1345" y="2326"/>
                    </a:cubicBezTo>
                    <a:lnTo>
                      <a:pt x="1453" y="2326"/>
                    </a:lnTo>
                    <a:lnTo>
                      <a:pt x="1515" y="2289"/>
                    </a:lnTo>
                    <a:lnTo>
                      <a:pt x="1750" y="2289"/>
                    </a:lnTo>
                    <a:cubicBezTo>
                      <a:pt x="1753" y="2309"/>
                      <a:pt x="1738" y="2340"/>
                      <a:pt x="1717" y="2343"/>
                    </a:cubicBezTo>
                    <a:cubicBezTo>
                      <a:pt x="1696" y="2346"/>
                      <a:pt x="1687" y="2383"/>
                      <a:pt x="1720" y="2394"/>
                    </a:cubicBezTo>
                    <a:cubicBezTo>
                      <a:pt x="1753" y="2405"/>
                      <a:pt x="1738" y="2451"/>
                      <a:pt x="1702" y="2454"/>
                    </a:cubicBezTo>
                    <a:cubicBezTo>
                      <a:pt x="1667" y="2456"/>
                      <a:pt x="1637" y="2482"/>
                      <a:pt x="1613" y="2499"/>
                    </a:cubicBezTo>
                    <a:cubicBezTo>
                      <a:pt x="1590" y="2516"/>
                      <a:pt x="1559" y="2540"/>
                      <a:pt x="1514" y="2552"/>
                    </a:cubicBezTo>
                    <a:close/>
                    <a:moveTo>
                      <a:pt x="4025" y="2391"/>
                    </a:moveTo>
                    <a:cubicBezTo>
                      <a:pt x="3996" y="2371"/>
                      <a:pt x="3981" y="2340"/>
                      <a:pt x="3990" y="2312"/>
                    </a:cubicBezTo>
                    <a:cubicBezTo>
                      <a:pt x="3999" y="2284"/>
                      <a:pt x="3966" y="2267"/>
                      <a:pt x="3930" y="2284"/>
                    </a:cubicBezTo>
                    <a:cubicBezTo>
                      <a:pt x="3895" y="2301"/>
                      <a:pt x="3865" y="2289"/>
                      <a:pt x="3853" y="2267"/>
                    </a:cubicBezTo>
                    <a:cubicBezTo>
                      <a:pt x="3841" y="2244"/>
                      <a:pt x="3835" y="2207"/>
                      <a:pt x="3847" y="2182"/>
                    </a:cubicBezTo>
                    <a:cubicBezTo>
                      <a:pt x="3859" y="2156"/>
                      <a:pt x="3832" y="2142"/>
                      <a:pt x="3806" y="2128"/>
                    </a:cubicBezTo>
                    <a:cubicBezTo>
                      <a:pt x="3779" y="2114"/>
                      <a:pt x="3791" y="2080"/>
                      <a:pt x="3758" y="2057"/>
                    </a:cubicBezTo>
                    <a:cubicBezTo>
                      <a:pt x="3726" y="2035"/>
                      <a:pt x="3720" y="1989"/>
                      <a:pt x="3720" y="1944"/>
                    </a:cubicBezTo>
                    <a:cubicBezTo>
                      <a:pt x="3675" y="1924"/>
                      <a:pt x="3583" y="1927"/>
                      <a:pt x="3559" y="1950"/>
                    </a:cubicBezTo>
                    <a:cubicBezTo>
                      <a:pt x="3536" y="1973"/>
                      <a:pt x="3491" y="1995"/>
                      <a:pt x="3468" y="1992"/>
                    </a:cubicBezTo>
                    <a:cubicBezTo>
                      <a:pt x="3444" y="1989"/>
                      <a:pt x="3408" y="2012"/>
                      <a:pt x="3399" y="2035"/>
                    </a:cubicBezTo>
                    <a:cubicBezTo>
                      <a:pt x="3390" y="2057"/>
                      <a:pt x="3390" y="2089"/>
                      <a:pt x="3349" y="2083"/>
                    </a:cubicBezTo>
                    <a:cubicBezTo>
                      <a:pt x="3307" y="2077"/>
                      <a:pt x="3275" y="2120"/>
                      <a:pt x="3257" y="2151"/>
                    </a:cubicBezTo>
                    <a:cubicBezTo>
                      <a:pt x="3239" y="2182"/>
                      <a:pt x="3189" y="2193"/>
                      <a:pt x="3138" y="2176"/>
                    </a:cubicBezTo>
                    <a:cubicBezTo>
                      <a:pt x="3088" y="2159"/>
                      <a:pt x="3058" y="2227"/>
                      <a:pt x="3055" y="2267"/>
                    </a:cubicBezTo>
                    <a:cubicBezTo>
                      <a:pt x="3052" y="2306"/>
                      <a:pt x="3002" y="2360"/>
                      <a:pt x="2975" y="2357"/>
                    </a:cubicBezTo>
                    <a:cubicBezTo>
                      <a:pt x="2948" y="2354"/>
                      <a:pt x="2910" y="2377"/>
                      <a:pt x="2916" y="2405"/>
                    </a:cubicBezTo>
                    <a:cubicBezTo>
                      <a:pt x="2922" y="2434"/>
                      <a:pt x="2916" y="2456"/>
                      <a:pt x="2904" y="2476"/>
                    </a:cubicBezTo>
                    <a:cubicBezTo>
                      <a:pt x="2892" y="2496"/>
                      <a:pt x="2895" y="2516"/>
                      <a:pt x="2904" y="2550"/>
                    </a:cubicBezTo>
                    <a:cubicBezTo>
                      <a:pt x="2913" y="2584"/>
                      <a:pt x="2904" y="2587"/>
                      <a:pt x="2895" y="2618"/>
                    </a:cubicBezTo>
                    <a:cubicBezTo>
                      <a:pt x="2918" y="2617"/>
                      <a:pt x="2938" y="2630"/>
                      <a:pt x="2951" y="2646"/>
                    </a:cubicBezTo>
                    <a:cubicBezTo>
                      <a:pt x="2972" y="2671"/>
                      <a:pt x="3011" y="2686"/>
                      <a:pt x="3031" y="2697"/>
                    </a:cubicBezTo>
                    <a:cubicBezTo>
                      <a:pt x="3052" y="2708"/>
                      <a:pt x="3082" y="2708"/>
                      <a:pt x="3114" y="2694"/>
                    </a:cubicBezTo>
                    <a:cubicBezTo>
                      <a:pt x="3147" y="2680"/>
                      <a:pt x="3189" y="2680"/>
                      <a:pt x="3212" y="2680"/>
                    </a:cubicBezTo>
                    <a:cubicBezTo>
                      <a:pt x="3236" y="2680"/>
                      <a:pt x="3260" y="2697"/>
                      <a:pt x="3269" y="2719"/>
                    </a:cubicBezTo>
                    <a:cubicBezTo>
                      <a:pt x="3278" y="2742"/>
                      <a:pt x="3290" y="2773"/>
                      <a:pt x="3332" y="2765"/>
                    </a:cubicBezTo>
                    <a:cubicBezTo>
                      <a:pt x="3332" y="2728"/>
                      <a:pt x="3325" y="2666"/>
                      <a:pt x="3304" y="2640"/>
                    </a:cubicBezTo>
                    <a:cubicBezTo>
                      <a:pt x="3284" y="2615"/>
                      <a:pt x="3287" y="2570"/>
                      <a:pt x="3290" y="2551"/>
                    </a:cubicBezTo>
                    <a:cubicBezTo>
                      <a:pt x="3291" y="2547"/>
                      <a:pt x="3294" y="2534"/>
                      <a:pt x="3295" y="2527"/>
                    </a:cubicBezTo>
                    <a:lnTo>
                      <a:pt x="3613" y="2527"/>
                    </a:lnTo>
                    <a:cubicBezTo>
                      <a:pt x="3613" y="2527"/>
                      <a:pt x="3654" y="2487"/>
                      <a:pt x="3687" y="2510"/>
                    </a:cubicBezTo>
                    <a:cubicBezTo>
                      <a:pt x="3720" y="2533"/>
                      <a:pt x="3749" y="2533"/>
                      <a:pt x="3779" y="2538"/>
                    </a:cubicBezTo>
                    <a:cubicBezTo>
                      <a:pt x="3809" y="2544"/>
                      <a:pt x="3829" y="2541"/>
                      <a:pt x="3865" y="2516"/>
                    </a:cubicBezTo>
                    <a:cubicBezTo>
                      <a:pt x="3901" y="2490"/>
                      <a:pt x="3921" y="2482"/>
                      <a:pt x="3948" y="2485"/>
                    </a:cubicBezTo>
                    <a:cubicBezTo>
                      <a:pt x="3975" y="2487"/>
                      <a:pt x="4008" y="2459"/>
                      <a:pt x="4016" y="2437"/>
                    </a:cubicBezTo>
                    <a:cubicBezTo>
                      <a:pt x="4019" y="2429"/>
                      <a:pt x="4018" y="2407"/>
                      <a:pt x="4025" y="2391"/>
                    </a:cubicBezTo>
                    <a:close/>
                  </a:path>
                </a:pathLst>
              </a:custGeom>
              <a:solidFill>
                <a:srgbClr val="D7D8D8"/>
              </a:solidFill>
              <a:ln w="7938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1" name="Freeform 150"/>
              <p:cNvSpPr>
                <a:spLocks noEditPoints="1"/>
              </p:cNvSpPr>
              <p:nvPr/>
            </p:nvSpPr>
            <p:spPr bwMode="auto">
              <a:xfrm>
                <a:off x="4076700" y="2147888"/>
                <a:ext cx="1504950" cy="2292350"/>
              </a:xfrm>
              <a:custGeom>
                <a:avLst/>
                <a:gdLst>
                  <a:gd name="T0" fmla="*/ 2298 w 3567"/>
                  <a:gd name="T1" fmla="*/ 1429 h 5435"/>
                  <a:gd name="T2" fmla="*/ 1396 w 3567"/>
                  <a:gd name="T3" fmla="*/ 0 h 5435"/>
                  <a:gd name="T4" fmla="*/ 1180 w 3567"/>
                  <a:gd name="T5" fmla="*/ 1200 h 5435"/>
                  <a:gd name="T6" fmla="*/ 1201 w 3567"/>
                  <a:gd name="T7" fmla="*/ 1649 h 5435"/>
                  <a:gd name="T8" fmla="*/ 1114 w 3567"/>
                  <a:gd name="T9" fmla="*/ 2111 h 5435"/>
                  <a:gd name="T10" fmla="*/ 1518 w 3567"/>
                  <a:gd name="T11" fmla="*/ 2411 h 5435"/>
                  <a:gd name="T12" fmla="*/ 2022 w 3567"/>
                  <a:gd name="T13" fmla="*/ 2173 h 5435"/>
                  <a:gd name="T14" fmla="*/ 1299 w 3567"/>
                  <a:gd name="T15" fmla="*/ 2438 h 5435"/>
                  <a:gd name="T16" fmla="*/ 1361 w 3567"/>
                  <a:gd name="T17" fmla="*/ 3084 h 5435"/>
                  <a:gd name="T18" fmla="*/ 1773 w 3567"/>
                  <a:gd name="T19" fmla="*/ 2971 h 5435"/>
                  <a:gd name="T20" fmla="*/ 2105 w 3567"/>
                  <a:gd name="T21" fmla="*/ 2855 h 5435"/>
                  <a:gd name="T22" fmla="*/ 2645 w 3567"/>
                  <a:gd name="T23" fmla="*/ 2784 h 5435"/>
                  <a:gd name="T24" fmla="*/ 2930 w 3567"/>
                  <a:gd name="T25" fmla="*/ 2592 h 5435"/>
                  <a:gd name="T26" fmla="*/ 2521 w 3567"/>
                  <a:gd name="T27" fmla="*/ 2215 h 5435"/>
                  <a:gd name="T28" fmla="*/ 2138 w 3567"/>
                  <a:gd name="T29" fmla="*/ 2079 h 5435"/>
                  <a:gd name="T30" fmla="*/ 1699 w 3567"/>
                  <a:gd name="T31" fmla="*/ 2348 h 5435"/>
                  <a:gd name="T32" fmla="*/ 1319 w 3567"/>
                  <a:gd name="T33" fmla="*/ 2982 h 5435"/>
                  <a:gd name="T34" fmla="*/ 1301 w 3567"/>
                  <a:gd name="T35" fmla="*/ 2311 h 5435"/>
                  <a:gd name="T36" fmla="*/ 1254 w 3567"/>
                  <a:gd name="T37" fmla="*/ 1947 h 5435"/>
                  <a:gd name="T38" fmla="*/ 1142 w 3567"/>
                  <a:gd name="T39" fmla="*/ 1701 h 5435"/>
                  <a:gd name="T40" fmla="*/ 954 w 3567"/>
                  <a:gd name="T41" fmla="*/ 2139 h 5435"/>
                  <a:gd name="T42" fmla="*/ 631 w 3567"/>
                  <a:gd name="T43" fmla="*/ 2498 h 5435"/>
                  <a:gd name="T44" fmla="*/ 352 w 3567"/>
                  <a:gd name="T45" fmla="*/ 2858 h 5435"/>
                  <a:gd name="T46" fmla="*/ 474 w 3567"/>
                  <a:gd name="T47" fmla="*/ 3222 h 5435"/>
                  <a:gd name="T48" fmla="*/ 469 w 3567"/>
                  <a:gd name="T49" fmla="*/ 3398 h 5435"/>
                  <a:gd name="T50" fmla="*/ 408 w 3567"/>
                  <a:gd name="T51" fmla="*/ 3723 h 5435"/>
                  <a:gd name="T52" fmla="*/ 841 w 3567"/>
                  <a:gd name="T53" fmla="*/ 4023 h 5435"/>
                  <a:gd name="T54" fmla="*/ 1106 w 3567"/>
                  <a:gd name="T55" fmla="*/ 3831 h 5435"/>
                  <a:gd name="T56" fmla="*/ 1171 w 3567"/>
                  <a:gd name="T57" fmla="*/ 3344 h 5435"/>
                  <a:gd name="T58" fmla="*/ 3343 w 3567"/>
                  <a:gd name="T59" fmla="*/ 4059 h 5435"/>
                  <a:gd name="T60" fmla="*/ 3409 w 3567"/>
                  <a:gd name="T61" fmla="*/ 3494 h 5435"/>
                  <a:gd name="T62" fmla="*/ 3515 w 3567"/>
                  <a:gd name="T63" fmla="*/ 3010 h 5435"/>
                  <a:gd name="T64" fmla="*/ 3111 w 3567"/>
                  <a:gd name="T65" fmla="*/ 2824 h 5435"/>
                  <a:gd name="T66" fmla="*/ 2444 w 3567"/>
                  <a:gd name="T67" fmla="*/ 2832 h 5435"/>
                  <a:gd name="T68" fmla="*/ 1993 w 3567"/>
                  <a:gd name="T69" fmla="*/ 2798 h 5435"/>
                  <a:gd name="T70" fmla="*/ 1711 w 3567"/>
                  <a:gd name="T71" fmla="*/ 3186 h 5435"/>
                  <a:gd name="T72" fmla="*/ 1551 w 3567"/>
                  <a:gd name="T73" fmla="*/ 3687 h 5435"/>
                  <a:gd name="T74" fmla="*/ 1269 w 3567"/>
                  <a:gd name="T75" fmla="*/ 4193 h 5435"/>
                  <a:gd name="T76" fmla="*/ 852 w 3567"/>
                  <a:gd name="T77" fmla="*/ 4311 h 5435"/>
                  <a:gd name="T78" fmla="*/ 1518 w 3567"/>
                  <a:gd name="T79" fmla="*/ 4504 h 5435"/>
                  <a:gd name="T80" fmla="*/ 2013 w 3567"/>
                  <a:gd name="T81" fmla="*/ 4561 h 5435"/>
                  <a:gd name="T82" fmla="*/ 2248 w 3567"/>
                  <a:gd name="T83" fmla="*/ 4875 h 5435"/>
                  <a:gd name="T84" fmla="*/ 2592 w 3567"/>
                  <a:gd name="T85" fmla="*/ 5155 h 5435"/>
                  <a:gd name="T86" fmla="*/ 3064 w 3567"/>
                  <a:gd name="T87" fmla="*/ 5296 h 5435"/>
                  <a:gd name="T88" fmla="*/ 3236 w 3567"/>
                  <a:gd name="T89" fmla="*/ 5280 h 5435"/>
                  <a:gd name="T90" fmla="*/ 3372 w 3567"/>
                  <a:gd name="T91" fmla="*/ 4445 h 5435"/>
                  <a:gd name="T92" fmla="*/ 1070 w 3567"/>
                  <a:gd name="T93" fmla="*/ 4199 h 5435"/>
                  <a:gd name="T94" fmla="*/ 1432 w 3567"/>
                  <a:gd name="T95" fmla="*/ 3896 h 5435"/>
                  <a:gd name="T96" fmla="*/ 1654 w 3567"/>
                  <a:gd name="T97" fmla="*/ 3435 h 5435"/>
                  <a:gd name="T98" fmla="*/ 1524 w 3567"/>
                  <a:gd name="T99" fmla="*/ 2999 h 5435"/>
                  <a:gd name="T100" fmla="*/ 1008 w 3567"/>
                  <a:gd name="T101" fmla="*/ 3223 h 5435"/>
                  <a:gd name="T102" fmla="*/ 1195 w 3567"/>
                  <a:gd name="T103" fmla="*/ 3655 h 5435"/>
                  <a:gd name="T104" fmla="*/ 836 w 3567"/>
                  <a:gd name="T105" fmla="*/ 3865 h 5435"/>
                  <a:gd name="T106" fmla="*/ 779 w 3567"/>
                  <a:gd name="T107" fmla="*/ 4190 h 5435"/>
                  <a:gd name="T108" fmla="*/ 441 w 3567"/>
                  <a:gd name="T109" fmla="*/ 3330 h 5435"/>
                  <a:gd name="T110" fmla="*/ 284 w 3567"/>
                  <a:gd name="T111" fmla="*/ 3019 h 5435"/>
                  <a:gd name="T112" fmla="*/ 26 w 3567"/>
                  <a:gd name="T113" fmla="*/ 3479 h 54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567" h="5435">
                    <a:moveTo>
                      <a:pt x="2398" y="1919"/>
                    </a:moveTo>
                    <a:cubicBezTo>
                      <a:pt x="2413" y="1886"/>
                      <a:pt x="2423" y="1845"/>
                      <a:pt x="2387" y="1830"/>
                    </a:cubicBezTo>
                    <a:cubicBezTo>
                      <a:pt x="2352" y="1816"/>
                      <a:pt x="2322" y="1780"/>
                      <a:pt x="2331" y="1751"/>
                    </a:cubicBezTo>
                    <a:cubicBezTo>
                      <a:pt x="2340" y="1723"/>
                      <a:pt x="2319" y="1652"/>
                      <a:pt x="2280" y="1655"/>
                    </a:cubicBezTo>
                    <a:cubicBezTo>
                      <a:pt x="2242" y="1658"/>
                      <a:pt x="2224" y="1615"/>
                      <a:pt x="2263" y="1590"/>
                    </a:cubicBezTo>
                    <a:cubicBezTo>
                      <a:pt x="2301" y="1565"/>
                      <a:pt x="2322" y="1553"/>
                      <a:pt x="2301" y="1516"/>
                    </a:cubicBezTo>
                    <a:cubicBezTo>
                      <a:pt x="2280" y="1480"/>
                      <a:pt x="2277" y="1454"/>
                      <a:pt x="2298" y="1429"/>
                    </a:cubicBezTo>
                    <a:cubicBezTo>
                      <a:pt x="2319" y="1403"/>
                      <a:pt x="2346" y="1392"/>
                      <a:pt x="2343" y="1361"/>
                    </a:cubicBezTo>
                    <a:cubicBezTo>
                      <a:pt x="2340" y="1330"/>
                      <a:pt x="2355" y="1307"/>
                      <a:pt x="2378" y="1299"/>
                    </a:cubicBezTo>
                    <a:cubicBezTo>
                      <a:pt x="2402" y="1290"/>
                      <a:pt x="2420" y="1267"/>
                      <a:pt x="2408" y="1228"/>
                    </a:cubicBezTo>
                    <a:cubicBezTo>
                      <a:pt x="2396" y="1188"/>
                      <a:pt x="2425" y="1176"/>
                      <a:pt x="2452" y="1183"/>
                    </a:cubicBezTo>
                    <a:cubicBezTo>
                      <a:pt x="2500" y="1194"/>
                      <a:pt x="2550" y="1149"/>
                      <a:pt x="2550" y="1149"/>
                    </a:cubicBezTo>
                    <a:lnTo>
                      <a:pt x="2555" y="625"/>
                    </a:lnTo>
                    <a:lnTo>
                      <a:pt x="1396" y="0"/>
                    </a:lnTo>
                    <a:lnTo>
                      <a:pt x="1319" y="54"/>
                    </a:lnTo>
                    <a:lnTo>
                      <a:pt x="1319" y="320"/>
                    </a:lnTo>
                    <a:cubicBezTo>
                      <a:pt x="1319" y="359"/>
                      <a:pt x="1343" y="413"/>
                      <a:pt x="1375" y="441"/>
                    </a:cubicBezTo>
                    <a:cubicBezTo>
                      <a:pt x="1408" y="470"/>
                      <a:pt x="1417" y="509"/>
                      <a:pt x="1381" y="543"/>
                    </a:cubicBezTo>
                    <a:cubicBezTo>
                      <a:pt x="1346" y="577"/>
                      <a:pt x="1346" y="622"/>
                      <a:pt x="1346" y="622"/>
                    </a:cubicBezTo>
                    <a:lnTo>
                      <a:pt x="1346" y="1115"/>
                    </a:lnTo>
                    <a:lnTo>
                      <a:pt x="1180" y="1200"/>
                    </a:lnTo>
                    <a:lnTo>
                      <a:pt x="1106" y="1265"/>
                    </a:lnTo>
                    <a:cubicBezTo>
                      <a:pt x="1106" y="1265"/>
                      <a:pt x="1097" y="1273"/>
                      <a:pt x="1091" y="1299"/>
                    </a:cubicBezTo>
                    <a:cubicBezTo>
                      <a:pt x="1085" y="1324"/>
                      <a:pt x="1061" y="1344"/>
                      <a:pt x="1025" y="1355"/>
                    </a:cubicBezTo>
                    <a:cubicBezTo>
                      <a:pt x="990" y="1366"/>
                      <a:pt x="1002" y="1417"/>
                      <a:pt x="1011" y="1443"/>
                    </a:cubicBezTo>
                    <a:cubicBezTo>
                      <a:pt x="1019" y="1468"/>
                      <a:pt x="1052" y="1539"/>
                      <a:pt x="1052" y="1539"/>
                    </a:cubicBezTo>
                    <a:lnTo>
                      <a:pt x="1126" y="1542"/>
                    </a:lnTo>
                    <a:cubicBezTo>
                      <a:pt x="1180" y="1562"/>
                      <a:pt x="1198" y="1624"/>
                      <a:pt x="1201" y="1649"/>
                    </a:cubicBezTo>
                    <a:cubicBezTo>
                      <a:pt x="1204" y="1674"/>
                      <a:pt x="1237" y="1717"/>
                      <a:pt x="1261" y="1742"/>
                    </a:cubicBezTo>
                    <a:cubicBezTo>
                      <a:pt x="1284" y="1768"/>
                      <a:pt x="1257" y="1816"/>
                      <a:pt x="1251" y="1847"/>
                    </a:cubicBezTo>
                    <a:cubicBezTo>
                      <a:pt x="1245" y="1879"/>
                      <a:pt x="1248" y="1915"/>
                      <a:pt x="1254" y="1947"/>
                    </a:cubicBezTo>
                    <a:cubicBezTo>
                      <a:pt x="1260" y="1978"/>
                      <a:pt x="1310" y="2031"/>
                      <a:pt x="1310" y="2031"/>
                    </a:cubicBezTo>
                    <a:cubicBezTo>
                      <a:pt x="1310" y="2031"/>
                      <a:pt x="1278" y="2048"/>
                      <a:pt x="1251" y="2051"/>
                    </a:cubicBezTo>
                    <a:cubicBezTo>
                      <a:pt x="1224" y="2054"/>
                      <a:pt x="1189" y="2054"/>
                      <a:pt x="1153" y="2040"/>
                    </a:cubicBezTo>
                    <a:cubicBezTo>
                      <a:pt x="1117" y="2026"/>
                      <a:pt x="1094" y="2091"/>
                      <a:pt x="1114" y="2111"/>
                    </a:cubicBezTo>
                    <a:cubicBezTo>
                      <a:pt x="1135" y="2130"/>
                      <a:pt x="1174" y="2153"/>
                      <a:pt x="1197" y="2167"/>
                    </a:cubicBezTo>
                    <a:cubicBezTo>
                      <a:pt x="1221" y="2181"/>
                      <a:pt x="1263" y="2210"/>
                      <a:pt x="1272" y="2227"/>
                    </a:cubicBezTo>
                    <a:cubicBezTo>
                      <a:pt x="1281" y="2244"/>
                      <a:pt x="1292" y="2286"/>
                      <a:pt x="1301" y="2311"/>
                    </a:cubicBezTo>
                    <a:cubicBezTo>
                      <a:pt x="1310" y="2337"/>
                      <a:pt x="1319" y="2357"/>
                      <a:pt x="1313" y="2396"/>
                    </a:cubicBezTo>
                    <a:cubicBezTo>
                      <a:pt x="1311" y="2408"/>
                      <a:pt x="1307" y="2422"/>
                      <a:pt x="1300" y="2438"/>
                    </a:cubicBezTo>
                    <a:cubicBezTo>
                      <a:pt x="1362" y="2452"/>
                      <a:pt x="1405" y="2427"/>
                      <a:pt x="1432" y="2413"/>
                    </a:cubicBezTo>
                    <a:cubicBezTo>
                      <a:pt x="1459" y="2399"/>
                      <a:pt x="1491" y="2394"/>
                      <a:pt x="1518" y="2411"/>
                    </a:cubicBezTo>
                    <a:cubicBezTo>
                      <a:pt x="1545" y="2427"/>
                      <a:pt x="1580" y="2405"/>
                      <a:pt x="1601" y="2385"/>
                    </a:cubicBezTo>
                    <a:cubicBezTo>
                      <a:pt x="1622" y="2365"/>
                      <a:pt x="1660" y="2348"/>
                      <a:pt x="1699" y="2348"/>
                    </a:cubicBezTo>
                    <a:cubicBezTo>
                      <a:pt x="1737" y="2348"/>
                      <a:pt x="1767" y="2328"/>
                      <a:pt x="1794" y="2311"/>
                    </a:cubicBezTo>
                    <a:cubicBezTo>
                      <a:pt x="1821" y="2295"/>
                      <a:pt x="1838" y="2269"/>
                      <a:pt x="1821" y="2255"/>
                    </a:cubicBezTo>
                    <a:cubicBezTo>
                      <a:pt x="1803" y="2241"/>
                      <a:pt x="1779" y="2201"/>
                      <a:pt x="1815" y="2198"/>
                    </a:cubicBezTo>
                    <a:cubicBezTo>
                      <a:pt x="1850" y="2195"/>
                      <a:pt x="1901" y="2193"/>
                      <a:pt x="1933" y="2198"/>
                    </a:cubicBezTo>
                    <a:cubicBezTo>
                      <a:pt x="1966" y="2204"/>
                      <a:pt x="2004" y="2193"/>
                      <a:pt x="2022" y="2173"/>
                    </a:cubicBezTo>
                    <a:cubicBezTo>
                      <a:pt x="2040" y="2153"/>
                      <a:pt x="2064" y="2145"/>
                      <a:pt x="2091" y="2136"/>
                    </a:cubicBezTo>
                    <a:cubicBezTo>
                      <a:pt x="2117" y="2128"/>
                      <a:pt x="2132" y="2108"/>
                      <a:pt x="2138" y="2079"/>
                    </a:cubicBezTo>
                    <a:cubicBezTo>
                      <a:pt x="2144" y="2051"/>
                      <a:pt x="2159" y="2031"/>
                      <a:pt x="2185" y="2017"/>
                    </a:cubicBezTo>
                    <a:cubicBezTo>
                      <a:pt x="2212" y="2003"/>
                      <a:pt x="2224" y="1975"/>
                      <a:pt x="2236" y="1938"/>
                    </a:cubicBezTo>
                    <a:cubicBezTo>
                      <a:pt x="2248" y="1901"/>
                      <a:pt x="2310" y="1904"/>
                      <a:pt x="2346" y="1907"/>
                    </a:cubicBezTo>
                    <a:cubicBezTo>
                      <a:pt x="2362" y="1908"/>
                      <a:pt x="2381" y="1912"/>
                      <a:pt x="2398" y="1919"/>
                    </a:cubicBezTo>
                    <a:close/>
                    <a:moveTo>
                      <a:pt x="1299" y="2438"/>
                    </a:moveTo>
                    <a:cubicBezTo>
                      <a:pt x="1281" y="2477"/>
                      <a:pt x="1251" y="2524"/>
                      <a:pt x="1230" y="2546"/>
                    </a:cubicBezTo>
                    <a:cubicBezTo>
                      <a:pt x="1200" y="2577"/>
                      <a:pt x="1197" y="2645"/>
                      <a:pt x="1203" y="2668"/>
                    </a:cubicBezTo>
                    <a:cubicBezTo>
                      <a:pt x="1209" y="2691"/>
                      <a:pt x="1212" y="2719"/>
                      <a:pt x="1206" y="2747"/>
                    </a:cubicBezTo>
                    <a:cubicBezTo>
                      <a:pt x="1200" y="2776"/>
                      <a:pt x="1206" y="2807"/>
                      <a:pt x="1227" y="2832"/>
                    </a:cubicBezTo>
                    <a:cubicBezTo>
                      <a:pt x="1248" y="2858"/>
                      <a:pt x="1272" y="2880"/>
                      <a:pt x="1278" y="2906"/>
                    </a:cubicBezTo>
                    <a:cubicBezTo>
                      <a:pt x="1284" y="2931"/>
                      <a:pt x="1289" y="2954"/>
                      <a:pt x="1319" y="2982"/>
                    </a:cubicBezTo>
                    <a:cubicBezTo>
                      <a:pt x="1349" y="3010"/>
                      <a:pt x="1364" y="3050"/>
                      <a:pt x="1361" y="3084"/>
                    </a:cubicBezTo>
                    <a:cubicBezTo>
                      <a:pt x="1358" y="3118"/>
                      <a:pt x="1373" y="3132"/>
                      <a:pt x="1397" y="3169"/>
                    </a:cubicBezTo>
                    <a:cubicBezTo>
                      <a:pt x="1399" y="3163"/>
                      <a:pt x="1405" y="3163"/>
                      <a:pt x="1411" y="3157"/>
                    </a:cubicBezTo>
                    <a:cubicBezTo>
                      <a:pt x="1435" y="3138"/>
                      <a:pt x="1459" y="3095"/>
                      <a:pt x="1465" y="3064"/>
                    </a:cubicBezTo>
                    <a:cubicBezTo>
                      <a:pt x="1470" y="3033"/>
                      <a:pt x="1494" y="3002"/>
                      <a:pt x="1524" y="2999"/>
                    </a:cubicBezTo>
                    <a:cubicBezTo>
                      <a:pt x="1553" y="2996"/>
                      <a:pt x="1586" y="2991"/>
                      <a:pt x="1631" y="3002"/>
                    </a:cubicBezTo>
                    <a:cubicBezTo>
                      <a:pt x="1675" y="3013"/>
                      <a:pt x="1741" y="3027"/>
                      <a:pt x="1782" y="3021"/>
                    </a:cubicBezTo>
                    <a:cubicBezTo>
                      <a:pt x="1780" y="3003"/>
                      <a:pt x="1776" y="2985"/>
                      <a:pt x="1773" y="2971"/>
                    </a:cubicBezTo>
                    <a:cubicBezTo>
                      <a:pt x="1767" y="2940"/>
                      <a:pt x="1773" y="2903"/>
                      <a:pt x="1791" y="2889"/>
                    </a:cubicBezTo>
                    <a:cubicBezTo>
                      <a:pt x="1809" y="2875"/>
                      <a:pt x="1812" y="2852"/>
                      <a:pt x="1815" y="2829"/>
                    </a:cubicBezTo>
                    <a:cubicBezTo>
                      <a:pt x="1818" y="2807"/>
                      <a:pt x="1838" y="2787"/>
                      <a:pt x="1859" y="2776"/>
                    </a:cubicBezTo>
                    <a:cubicBezTo>
                      <a:pt x="1880" y="2764"/>
                      <a:pt x="1921" y="2767"/>
                      <a:pt x="1936" y="2778"/>
                    </a:cubicBezTo>
                    <a:cubicBezTo>
                      <a:pt x="1951" y="2790"/>
                      <a:pt x="1972" y="2798"/>
                      <a:pt x="1993" y="2798"/>
                    </a:cubicBezTo>
                    <a:cubicBezTo>
                      <a:pt x="2013" y="2798"/>
                      <a:pt x="2037" y="2818"/>
                      <a:pt x="2049" y="2838"/>
                    </a:cubicBezTo>
                    <a:cubicBezTo>
                      <a:pt x="2061" y="2858"/>
                      <a:pt x="2082" y="2860"/>
                      <a:pt x="2105" y="2855"/>
                    </a:cubicBezTo>
                    <a:cubicBezTo>
                      <a:pt x="2129" y="2849"/>
                      <a:pt x="2150" y="2863"/>
                      <a:pt x="2165" y="2875"/>
                    </a:cubicBezTo>
                    <a:cubicBezTo>
                      <a:pt x="2179" y="2886"/>
                      <a:pt x="2200" y="2894"/>
                      <a:pt x="2230" y="2886"/>
                    </a:cubicBezTo>
                    <a:cubicBezTo>
                      <a:pt x="2249" y="2880"/>
                      <a:pt x="2285" y="2898"/>
                      <a:pt x="2314" y="2917"/>
                    </a:cubicBezTo>
                    <a:cubicBezTo>
                      <a:pt x="2326" y="2905"/>
                      <a:pt x="2352" y="2875"/>
                      <a:pt x="2363" y="2852"/>
                    </a:cubicBezTo>
                    <a:cubicBezTo>
                      <a:pt x="2375" y="2829"/>
                      <a:pt x="2399" y="2829"/>
                      <a:pt x="2444" y="2832"/>
                    </a:cubicBezTo>
                    <a:cubicBezTo>
                      <a:pt x="2488" y="2835"/>
                      <a:pt x="2527" y="2818"/>
                      <a:pt x="2553" y="2795"/>
                    </a:cubicBezTo>
                    <a:cubicBezTo>
                      <a:pt x="2580" y="2773"/>
                      <a:pt x="2610" y="2770"/>
                      <a:pt x="2645" y="2784"/>
                    </a:cubicBezTo>
                    <a:cubicBezTo>
                      <a:pt x="2681" y="2798"/>
                      <a:pt x="2714" y="2784"/>
                      <a:pt x="2734" y="2761"/>
                    </a:cubicBezTo>
                    <a:cubicBezTo>
                      <a:pt x="2755" y="2739"/>
                      <a:pt x="2829" y="2756"/>
                      <a:pt x="2862" y="2776"/>
                    </a:cubicBezTo>
                    <a:cubicBezTo>
                      <a:pt x="2895" y="2795"/>
                      <a:pt x="2912" y="2781"/>
                      <a:pt x="2939" y="2773"/>
                    </a:cubicBezTo>
                    <a:cubicBezTo>
                      <a:pt x="2966" y="2764"/>
                      <a:pt x="3014" y="2766"/>
                      <a:pt x="3043" y="2780"/>
                    </a:cubicBezTo>
                    <a:cubicBezTo>
                      <a:pt x="3043" y="2776"/>
                      <a:pt x="3042" y="2772"/>
                      <a:pt x="3043" y="2767"/>
                    </a:cubicBezTo>
                    <a:cubicBezTo>
                      <a:pt x="3049" y="2722"/>
                      <a:pt x="3046" y="2699"/>
                      <a:pt x="3013" y="2685"/>
                    </a:cubicBezTo>
                    <a:cubicBezTo>
                      <a:pt x="2981" y="2671"/>
                      <a:pt x="2942" y="2637"/>
                      <a:pt x="2930" y="2592"/>
                    </a:cubicBezTo>
                    <a:cubicBezTo>
                      <a:pt x="2918" y="2546"/>
                      <a:pt x="2906" y="2515"/>
                      <a:pt x="2880" y="2507"/>
                    </a:cubicBezTo>
                    <a:cubicBezTo>
                      <a:pt x="2853" y="2498"/>
                      <a:pt x="2829" y="2495"/>
                      <a:pt x="2817" y="2470"/>
                    </a:cubicBezTo>
                    <a:cubicBezTo>
                      <a:pt x="2805" y="2444"/>
                      <a:pt x="2794" y="2425"/>
                      <a:pt x="2764" y="2416"/>
                    </a:cubicBezTo>
                    <a:cubicBezTo>
                      <a:pt x="2734" y="2408"/>
                      <a:pt x="2717" y="2382"/>
                      <a:pt x="2711" y="2360"/>
                    </a:cubicBezTo>
                    <a:cubicBezTo>
                      <a:pt x="2705" y="2337"/>
                      <a:pt x="2684" y="2317"/>
                      <a:pt x="2645" y="2311"/>
                    </a:cubicBezTo>
                    <a:cubicBezTo>
                      <a:pt x="2607" y="2306"/>
                      <a:pt x="2558" y="2297"/>
                      <a:pt x="2568" y="2263"/>
                    </a:cubicBezTo>
                    <a:cubicBezTo>
                      <a:pt x="2580" y="2224"/>
                      <a:pt x="2568" y="2212"/>
                      <a:pt x="2521" y="2215"/>
                    </a:cubicBezTo>
                    <a:cubicBezTo>
                      <a:pt x="2473" y="2218"/>
                      <a:pt x="2455" y="2176"/>
                      <a:pt x="2476" y="2153"/>
                    </a:cubicBezTo>
                    <a:cubicBezTo>
                      <a:pt x="2497" y="2130"/>
                      <a:pt x="2503" y="2085"/>
                      <a:pt x="2503" y="2062"/>
                    </a:cubicBezTo>
                    <a:cubicBezTo>
                      <a:pt x="2503" y="2040"/>
                      <a:pt x="2473" y="1983"/>
                      <a:pt x="2449" y="1955"/>
                    </a:cubicBezTo>
                    <a:cubicBezTo>
                      <a:pt x="2426" y="1927"/>
                      <a:pt x="2381" y="1910"/>
                      <a:pt x="2346" y="1907"/>
                    </a:cubicBezTo>
                    <a:cubicBezTo>
                      <a:pt x="2310" y="1904"/>
                      <a:pt x="2248" y="1901"/>
                      <a:pt x="2236" y="1938"/>
                    </a:cubicBezTo>
                    <a:cubicBezTo>
                      <a:pt x="2224" y="1975"/>
                      <a:pt x="2212" y="2003"/>
                      <a:pt x="2185" y="2017"/>
                    </a:cubicBezTo>
                    <a:cubicBezTo>
                      <a:pt x="2159" y="2031"/>
                      <a:pt x="2144" y="2051"/>
                      <a:pt x="2138" y="2079"/>
                    </a:cubicBezTo>
                    <a:cubicBezTo>
                      <a:pt x="2132" y="2108"/>
                      <a:pt x="2117" y="2128"/>
                      <a:pt x="2091" y="2136"/>
                    </a:cubicBezTo>
                    <a:cubicBezTo>
                      <a:pt x="2064" y="2145"/>
                      <a:pt x="2040" y="2153"/>
                      <a:pt x="2022" y="2173"/>
                    </a:cubicBezTo>
                    <a:cubicBezTo>
                      <a:pt x="2004" y="2193"/>
                      <a:pt x="1966" y="2204"/>
                      <a:pt x="1933" y="2198"/>
                    </a:cubicBezTo>
                    <a:cubicBezTo>
                      <a:pt x="1901" y="2193"/>
                      <a:pt x="1850" y="2195"/>
                      <a:pt x="1815" y="2198"/>
                    </a:cubicBezTo>
                    <a:cubicBezTo>
                      <a:pt x="1779" y="2201"/>
                      <a:pt x="1803" y="2241"/>
                      <a:pt x="1821" y="2255"/>
                    </a:cubicBezTo>
                    <a:cubicBezTo>
                      <a:pt x="1838" y="2269"/>
                      <a:pt x="1821" y="2295"/>
                      <a:pt x="1794" y="2311"/>
                    </a:cubicBezTo>
                    <a:cubicBezTo>
                      <a:pt x="1767" y="2328"/>
                      <a:pt x="1737" y="2348"/>
                      <a:pt x="1699" y="2348"/>
                    </a:cubicBezTo>
                    <a:cubicBezTo>
                      <a:pt x="1660" y="2348"/>
                      <a:pt x="1622" y="2365"/>
                      <a:pt x="1601" y="2385"/>
                    </a:cubicBezTo>
                    <a:cubicBezTo>
                      <a:pt x="1580" y="2405"/>
                      <a:pt x="1545" y="2427"/>
                      <a:pt x="1518" y="2411"/>
                    </a:cubicBezTo>
                    <a:cubicBezTo>
                      <a:pt x="1491" y="2394"/>
                      <a:pt x="1459" y="2399"/>
                      <a:pt x="1432" y="2413"/>
                    </a:cubicBezTo>
                    <a:cubicBezTo>
                      <a:pt x="1405" y="2427"/>
                      <a:pt x="1362" y="2452"/>
                      <a:pt x="1299" y="2438"/>
                    </a:cubicBezTo>
                    <a:close/>
                    <a:moveTo>
                      <a:pt x="1396" y="3169"/>
                    </a:moveTo>
                    <a:cubicBezTo>
                      <a:pt x="1373" y="3132"/>
                      <a:pt x="1358" y="3118"/>
                      <a:pt x="1361" y="3084"/>
                    </a:cubicBezTo>
                    <a:cubicBezTo>
                      <a:pt x="1364" y="3050"/>
                      <a:pt x="1349" y="3010"/>
                      <a:pt x="1319" y="2982"/>
                    </a:cubicBezTo>
                    <a:cubicBezTo>
                      <a:pt x="1289" y="2954"/>
                      <a:pt x="1284" y="2931"/>
                      <a:pt x="1278" y="2906"/>
                    </a:cubicBezTo>
                    <a:cubicBezTo>
                      <a:pt x="1272" y="2880"/>
                      <a:pt x="1248" y="2858"/>
                      <a:pt x="1227" y="2832"/>
                    </a:cubicBezTo>
                    <a:cubicBezTo>
                      <a:pt x="1206" y="2807"/>
                      <a:pt x="1200" y="2776"/>
                      <a:pt x="1206" y="2747"/>
                    </a:cubicBezTo>
                    <a:cubicBezTo>
                      <a:pt x="1212" y="2719"/>
                      <a:pt x="1209" y="2691"/>
                      <a:pt x="1203" y="2668"/>
                    </a:cubicBezTo>
                    <a:cubicBezTo>
                      <a:pt x="1197" y="2645"/>
                      <a:pt x="1200" y="2577"/>
                      <a:pt x="1230" y="2546"/>
                    </a:cubicBezTo>
                    <a:cubicBezTo>
                      <a:pt x="1260" y="2515"/>
                      <a:pt x="1307" y="2436"/>
                      <a:pt x="1313" y="2396"/>
                    </a:cubicBezTo>
                    <a:cubicBezTo>
                      <a:pt x="1319" y="2357"/>
                      <a:pt x="1310" y="2337"/>
                      <a:pt x="1301" y="2311"/>
                    </a:cubicBezTo>
                    <a:cubicBezTo>
                      <a:pt x="1292" y="2286"/>
                      <a:pt x="1281" y="2244"/>
                      <a:pt x="1272" y="2227"/>
                    </a:cubicBezTo>
                    <a:cubicBezTo>
                      <a:pt x="1263" y="2210"/>
                      <a:pt x="1221" y="2181"/>
                      <a:pt x="1197" y="2167"/>
                    </a:cubicBezTo>
                    <a:cubicBezTo>
                      <a:pt x="1174" y="2153"/>
                      <a:pt x="1135" y="2130"/>
                      <a:pt x="1114" y="2111"/>
                    </a:cubicBezTo>
                    <a:cubicBezTo>
                      <a:pt x="1094" y="2091"/>
                      <a:pt x="1117" y="2026"/>
                      <a:pt x="1153" y="2040"/>
                    </a:cubicBezTo>
                    <a:cubicBezTo>
                      <a:pt x="1189" y="2054"/>
                      <a:pt x="1224" y="2054"/>
                      <a:pt x="1251" y="2051"/>
                    </a:cubicBezTo>
                    <a:cubicBezTo>
                      <a:pt x="1278" y="2048"/>
                      <a:pt x="1310" y="2031"/>
                      <a:pt x="1310" y="2031"/>
                    </a:cubicBezTo>
                    <a:cubicBezTo>
                      <a:pt x="1310" y="2031"/>
                      <a:pt x="1260" y="1978"/>
                      <a:pt x="1254" y="1947"/>
                    </a:cubicBezTo>
                    <a:cubicBezTo>
                      <a:pt x="1248" y="1915"/>
                      <a:pt x="1245" y="1879"/>
                      <a:pt x="1251" y="1847"/>
                    </a:cubicBezTo>
                    <a:cubicBezTo>
                      <a:pt x="1257" y="1816"/>
                      <a:pt x="1284" y="1768"/>
                      <a:pt x="1261" y="1742"/>
                    </a:cubicBezTo>
                    <a:cubicBezTo>
                      <a:pt x="1237" y="1717"/>
                      <a:pt x="1204" y="1674"/>
                      <a:pt x="1201" y="1649"/>
                    </a:cubicBezTo>
                    <a:cubicBezTo>
                      <a:pt x="1198" y="1624"/>
                      <a:pt x="1180" y="1562"/>
                      <a:pt x="1126" y="1542"/>
                    </a:cubicBezTo>
                    <a:lnTo>
                      <a:pt x="1052" y="1542"/>
                    </a:lnTo>
                    <a:lnTo>
                      <a:pt x="1085" y="1649"/>
                    </a:lnTo>
                    <a:cubicBezTo>
                      <a:pt x="1085" y="1649"/>
                      <a:pt x="1097" y="1683"/>
                      <a:pt x="1142" y="1701"/>
                    </a:cubicBezTo>
                    <a:cubicBezTo>
                      <a:pt x="1170" y="1713"/>
                      <a:pt x="1182" y="1752"/>
                      <a:pt x="1185" y="1775"/>
                    </a:cubicBezTo>
                    <a:cubicBezTo>
                      <a:pt x="1188" y="1798"/>
                      <a:pt x="1174" y="1836"/>
                      <a:pt x="1144" y="1845"/>
                    </a:cubicBezTo>
                    <a:cubicBezTo>
                      <a:pt x="1114" y="1853"/>
                      <a:pt x="1088" y="1876"/>
                      <a:pt x="1073" y="1893"/>
                    </a:cubicBezTo>
                    <a:cubicBezTo>
                      <a:pt x="1058" y="1910"/>
                      <a:pt x="1040" y="1935"/>
                      <a:pt x="1040" y="1969"/>
                    </a:cubicBezTo>
                    <a:cubicBezTo>
                      <a:pt x="1040" y="2003"/>
                      <a:pt x="1040" y="2020"/>
                      <a:pt x="1019" y="2034"/>
                    </a:cubicBezTo>
                    <a:cubicBezTo>
                      <a:pt x="999" y="2048"/>
                      <a:pt x="978" y="2068"/>
                      <a:pt x="978" y="2088"/>
                    </a:cubicBezTo>
                    <a:cubicBezTo>
                      <a:pt x="978" y="2108"/>
                      <a:pt x="978" y="2133"/>
                      <a:pt x="954" y="2139"/>
                    </a:cubicBezTo>
                    <a:cubicBezTo>
                      <a:pt x="930" y="2145"/>
                      <a:pt x="930" y="2170"/>
                      <a:pt x="936" y="2187"/>
                    </a:cubicBezTo>
                    <a:cubicBezTo>
                      <a:pt x="942" y="2204"/>
                      <a:pt x="928" y="2238"/>
                      <a:pt x="901" y="2258"/>
                    </a:cubicBezTo>
                    <a:cubicBezTo>
                      <a:pt x="874" y="2278"/>
                      <a:pt x="827" y="2323"/>
                      <a:pt x="824" y="2357"/>
                    </a:cubicBezTo>
                    <a:cubicBezTo>
                      <a:pt x="821" y="2391"/>
                      <a:pt x="821" y="2430"/>
                      <a:pt x="797" y="2447"/>
                    </a:cubicBezTo>
                    <a:cubicBezTo>
                      <a:pt x="773" y="2464"/>
                      <a:pt x="758" y="2490"/>
                      <a:pt x="749" y="2515"/>
                    </a:cubicBezTo>
                    <a:cubicBezTo>
                      <a:pt x="741" y="2541"/>
                      <a:pt x="714" y="2563"/>
                      <a:pt x="687" y="2546"/>
                    </a:cubicBezTo>
                    <a:cubicBezTo>
                      <a:pt x="661" y="2529"/>
                      <a:pt x="643" y="2527"/>
                      <a:pt x="631" y="2498"/>
                    </a:cubicBezTo>
                    <a:cubicBezTo>
                      <a:pt x="619" y="2470"/>
                      <a:pt x="595" y="2476"/>
                      <a:pt x="589" y="2493"/>
                    </a:cubicBezTo>
                    <a:cubicBezTo>
                      <a:pt x="583" y="2510"/>
                      <a:pt x="557" y="2521"/>
                      <a:pt x="542" y="2512"/>
                    </a:cubicBezTo>
                    <a:cubicBezTo>
                      <a:pt x="527" y="2504"/>
                      <a:pt x="485" y="2518"/>
                      <a:pt x="477" y="2546"/>
                    </a:cubicBezTo>
                    <a:cubicBezTo>
                      <a:pt x="468" y="2575"/>
                      <a:pt x="447" y="2583"/>
                      <a:pt x="420" y="2597"/>
                    </a:cubicBezTo>
                    <a:cubicBezTo>
                      <a:pt x="393" y="2611"/>
                      <a:pt x="385" y="2651"/>
                      <a:pt x="382" y="2693"/>
                    </a:cubicBezTo>
                    <a:cubicBezTo>
                      <a:pt x="376" y="2761"/>
                      <a:pt x="328" y="2773"/>
                      <a:pt x="310" y="2855"/>
                    </a:cubicBezTo>
                    <a:cubicBezTo>
                      <a:pt x="323" y="2863"/>
                      <a:pt x="332" y="2860"/>
                      <a:pt x="352" y="2858"/>
                    </a:cubicBezTo>
                    <a:cubicBezTo>
                      <a:pt x="376" y="2855"/>
                      <a:pt x="373" y="2872"/>
                      <a:pt x="373" y="2892"/>
                    </a:cubicBezTo>
                    <a:cubicBezTo>
                      <a:pt x="373" y="2911"/>
                      <a:pt x="393" y="2923"/>
                      <a:pt x="405" y="2931"/>
                    </a:cubicBezTo>
                    <a:cubicBezTo>
                      <a:pt x="417" y="2940"/>
                      <a:pt x="438" y="2940"/>
                      <a:pt x="459" y="2931"/>
                    </a:cubicBezTo>
                    <a:cubicBezTo>
                      <a:pt x="480" y="2923"/>
                      <a:pt x="497" y="2937"/>
                      <a:pt x="485" y="2968"/>
                    </a:cubicBezTo>
                    <a:cubicBezTo>
                      <a:pt x="474" y="2999"/>
                      <a:pt x="494" y="3033"/>
                      <a:pt x="503" y="3058"/>
                    </a:cubicBezTo>
                    <a:cubicBezTo>
                      <a:pt x="512" y="3084"/>
                      <a:pt x="506" y="3129"/>
                      <a:pt x="488" y="3157"/>
                    </a:cubicBezTo>
                    <a:cubicBezTo>
                      <a:pt x="477" y="3175"/>
                      <a:pt x="474" y="3199"/>
                      <a:pt x="474" y="3222"/>
                    </a:cubicBezTo>
                    <a:lnTo>
                      <a:pt x="718" y="3223"/>
                    </a:lnTo>
                    <a:lnTo>
                      <a:pt x="1150" y="3223"/>
                    </a:lnTo>
                    <a:cubicBezTo>
                      <a:pt x="1183" y="3223"/>
                      <a:pt x="1218" y="3240"/>
                      <a:pt x="1245" y="3248"/>
                    </a:cubicBezTo>
                    <a:cubicBezTo>
                      <a:pt x="1272" y="3257"/>
                      <a:pt x="1298" y="3254"/>
                      <a:pt x="1322" y="3251"/>
                    </a:cubicBezTo>
                    <a:cubicBezTo>
                      <a:pt x="1346" y="3248"/>
                      <a:pt x="1408" y="3313"/>
                      <a:pt x="1405" y="3257"/>
                    </a:cubicBezTo>
                    <a:cubicBezTo>
                      <a:pt x="1403" y="3214"/>
                      <a:pt x="1391" y="3186"/>
                      <a:pt x="1396" y="3169"/>
                    </a:cubicBezTo>
                    <a:close/>
                    <a:moveTo>
                      <a:pt x="469" y="3398"/>
                    </a:moveTo>
                    <a:cubicBezTo>
                      <a:pt x="468" y="3409"/>
                      <a:pt x="459" y="3422"/>
                      <a:pt x="450" y="3429"/>
                    </a:cubicBezTo>
                    <a:cubicBezTo>
                      <a:pt x="435" y="3440"/>
                      <a:pt x="438" y="3455"/>
                      <a:pt x="459" y="3477"/>
                    </a:cubicBezTo>
                    <a:cubicBezTo>
                      <a:pt x="480" y="3500"/>
                      <a:pt x="477" y="3517"/>
                      <a:pt x="444" y="3497"/>
                    </a:cubicBezTo>
                    <a:cubicBezTo>
                      <a:pt x="411" y="3477"/>
                      <a:pt x="411" y="3500"/>
                      <a:pt x="426" y="3525"/>
                    </a:cubicBezTo>
                    <a:cubicBezTo>
                      <a:pt x="441" y="3551"/>
                      <a:pt x="429" y="3588"/>
                      <a:pt x="399" y="3599"/>
                    </a:cubicBezTo>
                    <a:cubicBezTo>
                      <a:pt x="370" y="3610"/>
                      <a:pt x="361" y="3638"/>
                      <a:pt x="376" y="3655"/>
                    </a:cubicBezTo>
                    <a:cubicBezTo>
                      <a:pt x="391" y="3672"/>
                      <a:pt x="402" y="3698"/>
                      <a:pt x="408" y="3723"/>
                    </a:cubicBezTo>
                    <a:cubicBezTo>
                      <a:pt x="414" y="3749"/>
                      <a:pt x="435" y="3777"/>
                      <a:pt x="450" y="3797"/>
                    </a:cubicBezTo>
                    <a:cubicBezTo>
                      <a:pt x="465" y="3817"/>
                      <a:pt x="509" y="3862"/>
                      <a:pt x="521" y="3890"/>
                    </a:cubicBezTo>
                    <a:cubicBezTo>
                      <a:pt x="533" y="3919"/>
                      <a:pt x="563" y="3938"/>
                      <a:pt x="589" y="3950"/>
                    </a:cubicBezTo>
                    <a:cubicBezTo>
                      <a:pt x="616" y="3961"/>
                      <a:pt x="661" y="4006"/>
                      <a:pt x="678" y="4035"/>
                    </a:cubicBezTo>
                    <a:cubicBezTo>
                      <a:pt x="688" y="4050"/>
                      <a:pt x="700" y="4070"/>
                      <a:pt x="712" y="4088"/>
                    </a:cubicBezTo>
                    <a:cubicBezTo>
                      <a:pt x="733" y="4042"/>
                      <a:pt x="762" y="4004"/>
                      <a:pt x="776" y="4029"/>
                    </a:cubicBezTo>
                    <a:cubicBezTo>
                      <a:pt x="800" y="4071"/>
                      <a:pt x="833" y="4049"/>
                      <a:pt x="841" y="4023"/>
                    </a:cubicBezTo>
                    <a:cubicBezTo>
                      <a:pt x="850" y="3998"/>
                      <a:pt x="844" y="3958"/>
                      <a:pt x="827" y="3953"/>
                    </a:cubicBezTo>
                    <a:cubicBezTo>
                      <a:pt x="809" y="3947"/>
                      <a:pt x="779" y="3933"/>
                      <a:pt x="770" y="3904"/>
                    </a:cubicBezTo>
                    <a:cubicBezTo>
                      <a:pt x="761" y="3876"/>
                      <a:pt x="800" y="3859"/>
                      <a:pt x="836" y="3865"/>
                    </a:cubicBezTo>
                    <a:cubicBezTo>
                      <a:pt x="871" y="3870"/>
                      <a:pt x="907" y="3865"/>
                      <a:pt x="898" y="3828"/>
                    </a:cubicBezTo>
                    <a:cubicBezTo>
                      <a:pt x="889" y="3791"/>
                      <a:pt x="948" y="3786"/>
                      <a:pt x="966" y="3834"/>
                    </a:cubicBezTo>
                    <a:cubicBezTo>
                      <a:pt x="984" y="3882"/>
                      <a:pt x="1043" y="3865"/>
                      <a:pt x="1058" y="3837"/>
                    </a:cubicBezTo>
                    <a:cubicBezTo>
                      <a:pt x="1073" y="3808"/>
                      <a:pt x="1091" y="3808"/>
                      <a:pt x="1106" y="3831"/>
                    </a:cubicBezTo>
                    <a:cubicBezTo>
                      <a:pt x="1120" y="3853"/>
                      <a:pt x="1144" y="3856"/>
                      <a:pt x="1159" y="3839"/>
                    </a:cubicBezTo>
                    <a:cubicBezTo>
                      <a:pt x="1174" y="3822"/>
                      <a:pt x="1180" y="3794"/>
                      <a:pt x="1177" y="3757"/>
                    </a:cubicBezTo>
                    <a:cubicBezTo>
                      <a:pt x="1174" y="3721"/>
                      <a:pt x="1183" y="3684"/>
                      <a:pt x="1195" y="3655"/>
                    </a:cubicBezTo>
                    <a:cubicBezTo>
                      <a:pt x="1206" y="3627"/>
                      <a:pt x="1197" y="3593"/>
                      <a:pt x="1156" y="3590"/>
                    </a:cubicBezTo>
                    <a:cubicBezTo>
                      <a:pt x="1114" y="3588"/>
                      <a:pt x="1103" y="3562"/>
                      <a:pt x="1108" y="3531"/>
                    </a:cubicBezTo>
                    <a:cubicBezTo>
                      <a:pt x="1114" y="3500"/>
                      <a:pt x="1141" y="3483"/>
                      <a:pt x="1165" y="3455"/>
                    </a:cubicBezTo>
                    <a:cubicBezTo>
                      <a:pt x="1189" y="3426"/>
                      <a:pt x="1200" y="3364"/>
                      <a:pt x="1171" y="3344"/>
                    </a:cubicBezTo>
                    <a:cubicBezTo>
                      <a:pt x="1141" y="3324"/>
                      <a:pt x="1100" y="3341"/>
                      <a:pt x="1058" y="3353"/>
                    </a:cubicBezTo>
                    <a:cubicBezTo>
                      <a:pt x="1017" y="3364"/>
                      <a:pt x="975" y="3339"/>
                      <a:pt x="993" y="3305"/>
                    </a:cubicBezTo>
                    <a:cubicBezTo>
                      <a:pt x="1011" y="3271"/>
                      <a:pt x="1008" y="3223"/>
                      <a:pt x="1008" y="3223"/>
                    </a:cubicBezTo>
                    <a:lnTo>
                      <a:pt x="718" y="3223"/>
                    </a:lnTo>
                    <a:lnTo>
                      <a:pt x="717" y="3398"/>
                    </a:lnTo>
                    <a:lnTo>
                      <a:pt x="469" y="3398"/>
                    </a:lnTo>
                    <a:close/>
                    <a:moveTo>
                      <a:pt x="3343" y="4059"/>
                    </a:moveTo>
                    <a:cubicBezTo>
                      <a:pt x="3343" y="4059"/>
                      <a:pt x="3344" y="4032"/>
                      <a:pt x="3329" y="4013"/>
                    </a:cubicBezTo>
                    <a:cubicBezTo>
                      <a:pt x="3299" y="3977"/>
                      <a:pt x="3294" y="3936"/>
                      <a:pt x="3301" y="3907"/>
                    </a:cubicBezTo>
                    <a:cubicBezTo>
                      <a:pt x="3307" y="3885"/>
                      <a:pt x="3308" y="3877"/>
                      <a:pt x="3308" y="3866"/>
                    </a:cubicBezTo>
                    <a:cubicBezTo>
                      <a:pt x="3310" y="3838"/>
                      <a:pt x="3309" y="3821"/>
                      <a:pt x="3322" y="3794"/>
                    </a:cubicBezTo>
                    <a:cubicBezTo>
                      <a:pt x="3340" y="3760"/>
                      <a:pt x="3345" y="3735"/>
                      <a:pt x="3344" y="3706"/>
                    </a:cubicBezTo>
                    <a:cubicBezTo>
                      <a:pt x="3343" y="3678"/>
                      <a:pt x="3333" y="3620"/>
                      <a:pt x="3357" y="3593"/>
                    </a:cubicBezTo>
                    <a:cubicBezTo>
                      <a:pt x="3388" y="3557"/>
                      <a:pt x="3400" y="3514"/>
                      <a:pt x="3409" y="3494"/>
                    </a:cubicBezTo>
                    <a:cubicBezTo>
                      <a:pt x="3418" y="3474"/>
                      <a:pt x="3430" y="3449"/>
                      <a:pt x="3442" y="3438"/>
                    </a:cubicBezTo>
                    <a:cubicBezTo>
                      <a:pt x="3454" y="3426"/>
                      <a:pt x="3467" y="3390"/>
                      <a:pt x="3475" y="3365"/>
                    </a:cubicBezTo>
                    <a:cubicBezTo>
                      <a:pt x="3483" y="3337"/>
                      <a:pt x="3504" y="3316"/>
                      <a:pt x="3524" y="3301"/>
                    </a:cubicBezTo>
                    <a:cubicBezTo>
                      <a:pt x="3545" y="3287"/>
                      <a:pt x="3567" y="3263"/>
                      <a:pt x="3567" y="3245"/>
                    </a:cubicBezTo>
                    <a:cubicBezTo>
                      <a:pt x="3567" y="3225"/>
                      <a:pt x="3553" y="3200"/>
                      <a:pt x="3529" y="3194"/>
                    </a:cubicBezTo>
                    <a:cubicBezTo>
                      <a:pt x="3506" y="3189"/>
                      <a:pt x="3494" y="3143"/>
                      <a:pt x="3506" y="3121"/>
                    </a:cubicBezTo>
                    <a:cubicBezTo>
                      <a:pt x="3518" y="3098"/>
                      <a:pt x="3526" y="3039"/>
                      <a:pt x="3515" y="3010"/>
                    </a:cubicBezTo>
                    <a:cubicBezTo>
                      <a:pt x="3503" y="2982"/>
                      <a:pt x="3482" y="2974"/>
                      <a:pt x="3464" y="2971"/>
                    </a:cubicBezTo>
                    <a:cubicBezTo>
                      <a:pt x="3446" y="2968"/>
                      <a:pt x="3432" y="2942"/>
                      <a:pt x="3434" y="2914"/>
                    </a:cubicBezTo>
                    <a:cubicBezTo>
                      <a:pt x="3437" y="2886"/>
                      <a:pt x="3381" y="2860"/>
                      <a:pt x="3360" y="2889"/>
                    </a:cubicBezTo>
                    <a:cubicBezTo>
                      <a:pt x="3340" y="2917"/>
                      <a:pt x="3313" y="2923"/>
                      <a:pt x="3298" y="2903"/>
                    </a:cubicBezTo>
                    <a:cubicBezTo>
                      <a:pt x="3283" y="2883"/>
                      <a:pt x="3254" y="2877"/>
                      <a:pt x="3230" y="2886"/>
                    </a:cubicBezTo>
                    <a:cubicBezTo>
                      <a:pt x="3206" y="2894"/>
                      <a:pt x="3170" y="2886"/>
                      <a:pt x="3164" y="2863"/>
                    </a:cubicBezTo>
                    <a:cubicBezTo>
                      <a:pt x="3159" y="2841"/>
                      <a:pt x="3138" y="2818"/>
                      <a:pt x="3111" y="2824"/>
                    </a:cubicBezTo>
                    <a:cubicBezTo>
                      <a:pt x="3087" y="2829"/>
                      <a:pt x="3047" y="2817"/>
                      <a:pt x="3043" y="2781"/>
                    </a:cubicBezTo>
                    <a:cubicBezTo>
                      <a:pt x="3013" y="2767"/>
                      <a:pt x="2966" y="2764"/>
                      <a:pt x="2939" y="2773"/>
                    </a:cubicBezTo>
                    <a:cubicBezTo>
                      <a:pt x="2912" y="2781"/>
                      <a:pt x="2895" y="2795"/>
                      <a:pt x="2862" y="2776"/>
                    </a:cubicBezTo>
                    <a:cubicBezTo>
                      <a:pt x="2829" y="2756"/>
                      <a:pt x="2755" y="2739"/>
                      <a:pt x="2734" y="2761"/>
                    </a:cubicBezTo>
                    <a:cubicBezTo>
                      <a:pt x="2714" y="2784"/>
                      <a:pt x="2681" y="2798"/>
                      <a:pt x="2645" y="2784"/>
                    </a:cubicBezTo>
                    <a:cubicBezTo>
                      <a:pt x="2610" y="2770"/>
                      <a:pt x="2580" y="2773"/>
                      <a:pt x="2553" y="2795"/>
                    </a:cubicBezTo>
                    <a:cubicBezTo>
                      <a:pt x="2527" y="2818"/>
                      <a:pt x="2488" y="2835"/>
                      <a:pt x="2444" y="2832"/>
                    </a:cubicBezTo>
                    <a:cubicBezTo>
                      <a:pt x="2399" y="2829"/>
                      <a:pt x="2375" y="2829"/>
                      <a:pt x="2363" y="2852"/>
                    </a:cubicBezTo>
                    <a:cubicBezTo>
                      <a:pt x="2352" y="2875"/>
                      <a:pt x="2326" y="2905"/>
                      <a:pt x="2314" y="2917"/>
                    </a:cubicBezTo>
                    <a:cubicBezTo>
                      <a:pt x="2285" y="2898"/>
                      <a:pt x="2249" y="2880"/>
                      <a:pt x="2230" y="2886"/>
                    </a:cubicBezTo>
                    <a:cubicBezTo>
                      <a:pt x="2200" y="2894"/>
                      <a:pt x="2179" y="2886"/>
                      <a:pt x="2165" y="2875"/>
                    </a:cubicBezTo>
                    <a:cubicBezTo>
                      <a:pt x="2150" y="2863"/>
                      <a:pt x="2129" y="2849"/>
                      <a:pt x="2105" y="2855"/>
                    </a:cubicBezTo>
                    <a:cubicBezTo>
                      <a:pt x="2082" y="2860"/>
                      <a:pt x="2061" y="2858"/>
                      <a:pt x="2049" y="2838"/>
                    </a:cubicBezTo>
                    <a:cubicBezTo>
                      <a:pt x="2037" y="2818"/>
                      <a:pt x="2013" y="2798"/>
                      <a:pt x="1993" y="2798"/>
                    </a:cubicBezTo>
                    <a:cubicBezTo>
                      <a:pt x="1972" y="2798"/>
                      <a:pt x="1951" y="2790"/>
                      <a:pt x="1936" y="2778"/>
                    </a:cubicBezTo>
                    <a:cubicBezTo>
                      <a:pt x="1921" y="2767"/>
                      <a:pt x="1880" y="2764"/>
                      <a:pt x="1859" y="2776"/>
                    </a:cubicBezTo>
                    <a:cubicBezTo>
                      <a:pt x="1838" y="2787"/>
                      <a:pt x="1818" y="2807"/>
                      <a:pt x="1815" y="2829"/>
                    </a:cubicBezTo>
                    <a:cubicBezTo>
                      <a:pt x="1812" y="2852"/>
                      <a:pt x="1809" y="2875"/>
                      <a:pt x="1791" y="2889"/>
                    </a:cubicBezTo>
                    <a:cubicBezTo>
                      <a:pt x="1773" y="2903"/>
                      <a:pt x="1767" y="2940"/>
                      <a:pt x="1773" y="2971"/>
                    </a:cubicBezTo>
                    <a:cubicBezTo>
                      <a:pt x="1779" y="3002"/>
                      <a:pt x="1794" y="3053"/>
                      <a:pt x="1773" y="3075"/>
                    </a:cubicBezTo>
                    <a:cubicBezTo>
                      <a:pt x="1752" y="3098"/>
                      <a:pt x="1705" y="3157"/>
                      <a:pt x="1711" y="3186"/>
                    </a:cubicBezTo>
                    <a:cubicBezTo>
                      <a:pt x="1717" y="3214"/>
                      <a:pt x="1720" y="3268"/>
                      <a:pt x="1702" y="3293"/>
                    </a:cubicBezTo>
                    <a:cubicBezTo>
                      <a:pt x="1684" y="3319"/>
                      <a:pt x="1669" y="3339"/>
                      <a:pt x="1672" y="3361"/>
                    </a:cubicBezTo>
                    <a:cubicBezTo>
                      <a:pt x="1675" y="3384"/>
                      <a:pt x="1669" y="3415"/>
                      <a:pt x="1654" y="3435"/>
                    </a:cubicBezTo>
                    <a:cubicBezTo>
                      <a:pt x="1640" y="3455"/>
                      <a:pt x="1637" y="3483"/>
                      <a:pt x="1640" y="3506"/>
                    </a:cubicBezTo>
                    <a:cubicBezTo>
                      <a:pt x="1643" y="3528"/>
                      <a:pt x="1649" y="3570"/>
                      <a:pt x="1637" y="3584"/>
                    </a:cubicBezTo>
                    <a:cubicBezTo>
                      <a:pt x="1622" y="3595"/>
                      <a:pt x="1610" y="3608"/>
                      <a:pt x="1604" y="3621"/>
                    </a:cubicBezTo>
                    <a:cubicBezTo>
                      <a:pt x="1592" y="3650"/>
                      <a:pt x="1577" y="3672"/>
                      <a:pt x="1551" y="3687"/>
                    </a:cubicBezTo>
                    <a:cubicBezTo>
                      <a:pt x="1524" y="3701"/>
                      <a:pt x="1515" y="3723"/>
                      <a:pt x="1506" y="3740"/>
                    </a:cubicBezTo>
                    <a:cubicBezTo>
                      <a:pt x="1497" y="3757"/>
                      <a:pt x="1482" y="3794"/>
                      <a:pt x="1459" y="3811"/>
                    </a:cubicBezTo>
                    <a:cubicBezTo>
                      <a:pt x="1435" y="3828"/>
                      <a:pt x="1426" y="3868"/>
                      <a:pt x="1432" y="3896"/>
                    </a:cubicBezTo>
                    <a:cubicBezTo>
                      <a:pt x="1438" y="3924"/>
                      <a:pt x="1442" y="3970"/>
                      <a:pt x="1433" y="3998"/>
                    </a:cubicBezTo>
                    <a:cubicBezTo>
                      <a:pt x="1424" y="4026"/>
                      <a:pt x="1408" y="4069"/>
                      <a:pt x="1381" y="4083"/>
                    </a:cubicBezTo>
                    <a:cubicBezTo>
                      <a:pt x="1355" y="4097"/>
                      <a:pt x="1349" y="4119"/>
                      <a:pt x="1334" y="4139"/>
                    </a:cubicBezTo>
                    <a:cubicBezTo>
                      <a:pt x="1319" y="4159"/>
                      <a:pt x="1292" y="4185"/>
                      <a:pt x="1269" y="4193"/>
                    </a:cubicBezTo>
                    <a:cubicBezTo>
                      <a:pt x="1245" y="4202"/>
                      <a:pt x="1216" y="4212"/>
                      <a:pt x="1200" y="4227"/>
                    </a:cubicBezTo>
                    <a:cubicBezTo>
                      <a:pt x="1185" y="4200"/>
                      <a:pt x="1165" y="4165"/>
                      <a:pt x="1144" y="4162"/>
                    </a:cubicBezTo>
                    <a:cubicBezTo>
                      <a:pt x="1123" y="4159"/>
                      <a:pt x="1097" y="4168"/>
                      <a:pt x="1070" y="4199"/>
                    </a:cubicBezTo>
                    <a:cubicBezTo>
                      <a:pt x="1043" y="4230"/>
                      <a:pt x="991" y="4209"/>
                      <a:pt x="971" y="4189"/>
                    </a:cubicBezTo>
                    <a:lnTo>
                      <a:pt x="907" y="4250"/>
                    </a:lnTo>
                    <a:lnTo>
                      <a:pt x="907" y="4312"/>
                    </a:lnTo>
                    <a:lnTo>
                      <a:pt x="852" y="4311"/>
                    </a:lnTo>
                    <a:cubicBezTo>
                      <a:pt x="854" y="4329"/>
                      <a:pt x="856" y="4348"/>
                      <a:pt x="868" y="4360"/>
                    </a:cubicBezTo>
                    <a:cubicBezTo>
                      <a:pt x="874" y="4366"/>
                      <a:pt x="878" y="4370"/>
                      <a:pt x="879" y="4375"/>
                    </a:cubicBezTo>
                    <a:cubicBezTo>
                      <a:pt x="909" y="4358"/>
                      <a:pt x="945" y="4360"/>
                      <a:pt x="966" y="4363"/>
                    </a:cubicBezTo>
                    <a:cubicBezTo>
                      <a:pt x="978" y="4364"/>
                      <a:pt x="998" y="4360"/>
                      <a:pt x="1014" y="4352"/>
                    </a:cubicBezTo>
                    <a:cubicBezTo>
                      <a:pt x="1025" y="4381"/>
                      <a:pt x="1061" y="4408"/>
                      <a:pt x="1061" y="4408"/>
                    </a:cubicBezTo>
                    <a:lnTo>
                      <a:pt x="1479" y="4408"/>
                    </a:lnTo>
                    <a:cubicBezTo>
                      <a:pt x="1479" y="4408"/>
                      <a:pt x="1512" y="4479"/>
                      <a:pt x="1518" y="4504"/>
                    </a:cubicBezTo>
                    <a:cubicBezTo>
                      <a:pt x="1524" y="4530"/>
                      <a:pt x="1553" y="4561"/>
                      <a:pt x="1580" y="4586"/>
                    </a:cubicBezTo>
                    <a:cubicBezTo>
                      <a:pt x="1607" y="4612"/>
                      <a:pt x="1616" y="4634"/>
                      <a:pt x="1634" y="4674"/>
                    </a:cubicBezTo>
                    <a:cubicBezTo>
                      <a:pt x="1651" y="4714"/>
                      <a:pt x="1696" y="4699"/>
                      <a:pt x="1740" y="4691"/>
                    </a:cubicBezTo>
                    <a:cubicBezTo>
                      <a:pt x="1785" y="4683"/>
                      <a:pt x="1841" y="4688"/>
                      <a:pt x="1868" y="4680"/>
                    </a:cubicBezTo>
                    <a:cubicBezTo>
                      <a:pt x="1895" y="4671"/>
                      <a:pt x="1889" y="4643"/>
                      <a:pt x="1880" y="4626"/>
                    </a:cubicBezTo>
                    <a:cubicBezTo>
                      <a:pt x="1871" y="4609"/>
                      <a:pt x="1877" y="4564"/>
                      <a:pt x="1877" y="4564"/>
                    </a:cubicBezTo>
                    <a:cubicBezTo>
                      <a:pt x="1877" y="4564"/>
                      <a:pt x="1987" y="4572"/>
                      <a:pt x="2013" y="4561"/>
                    </a:cubicBezTo>
                    <a:cubicBezTo>
                      <a:pt x="2040" y="4550"/>
                      <a:pt x="2085" y="4547"/>
                      <a:pt x="2085" y="4547"/>
                    </a:cubicBezTo>
                    <a:lnTo>
                      <a:pt x="2073" y="4614"/>
                    </a:lnTo>
                    <a:lnTo>
                      <a:pt x="2234" y="4614"/>
                    </a:lnTo>
                    <a:cubicBezTo>
                      <a:pt x="2237" y="4623"/>
                      <a:pt x="2241" y="4631"/>
                      <a:pt x="2245" y="4640"/>
                    </a:cubicBezTo>
                    <a:cubicBezTo>
                      <a:pt x="2254" y="4660"/>
                      <a:pt x="2248" y="4685"/>
                      <a:pt x="2236" y="4714"/>
                    </a:cubicBezTo>
                    <a:cubicBezTo>
                      <a:pt x="2224" y="4742"/>
                      <a:pt x="2236" y="4767"/>
                      <a:pt x="2251" y="4793"/>
                    </a:cubicBezTo>
                    <a:cubicBezTo>
                      <a:pt x="2266" y="4818"/>
                      <a:pt x="2257" y="4849"/>
                      <a:pt x="2248" y="4875"/>
                    </a:cubicBezTo>
                    <a:cubicBezTo>
                      <a:pt x="2239" y="4900"/>
                      <a:pt x="2254" y="4940"/>
                      <a:pt x="2271" y="4963"/>
                    </a:cubicBezTo>
                    <a:cubicBezTo>
                      <a:pt x="2289" y="4985"/>
                      <a:pt x="2308" y="5005"/>
                      <a:pt x="2317" y="5030"/>
                    </a:cubicBezTo>
                    <a:cubicBezTo>
                      <a:pt x="2321" y="5043"/>
                      <a:pt x="2326" y="5049"/>
                      <a:pt x="2322" y="5067"/>
                    </a:cubicBezTo>
                    <a:cubicBezTo>
                      <a:pt x="2316" y="5092"/>
                      <a:pt x="2312" y="5139"/>
                      <a:pt x="2334" y="5158"/>
                    </a:cubicBezTo>
                    <a:cubicBezTo>
                      <a:pt x="2351" y="5173"/>
                      <a:pt x="2381" y="5183"/>
                      <a:pt x="2423" y="5161"/>
                    </a:cubicBezTo>
                    <a:cubicBezTo>
                      <a:pt x="2464" y="5138"/>
                      <a:pt x="2479" y="5130"/>
                      <a:pt x="2515" y="5144"/>
                    </a:cubicBezTo>
                    <a:cubicBezTo>
                      <a:pt x="2550" y="5158"/>
                      <a:pt x="2571" y="5164"/>
                      <a:pt x="2592" y="5155"/>
                    </a:cubicBezTo>
                    <a:cubicBezTo>
                      <a:pt x="2613" y="5147"/>
                      <a:pt x="2636" y="5161"/>
                      <a:pt x="2645" y="5180"/>
                    </a:cubicBezTo>
                    <a:cubicBezTo>
                      <a:pt x="2654" y="5200"/>
                      <a:pt x="2693" y="5200"/>
                      <a:pt x="2714" y="5183"/>
                    </a:cubicBezTo>
                    <a:cubicBezTo>
                      <a:pt x="2734" y="5166"/>
                      <a:pt x="2764" y="5186"/>
                      <a:pt x="2770" y="5214"/>
                    </a:cubicBezTo>
                    <a:cubicBezTo>
                      <a:pt x="2776" y="5243"/>
                      <a:pt x="2800" y="5263"/>
                      <a:pt x="2832" y="5271"/>
                    </a:cubicBezTo>
                    <a:cubicBezTo>
                      <a:pt x="2865" y="5280"/>
                      <a:pt x="2903" y="5277"/>
                      <a:pt x="2921" y="5285"/>
                    </a:cubicBezTo>
                    <a:cubicBezTo>
                      <a:pt x="2939" y="5294"/>
                      <a:pt x="2972" y="5294"/>
                      <a:pt x="2992" y="5274"/>
                    </a:cubicBezTo>
                    <a:cubicBezTo>
                      <a:pt x="3013" y="5254"/>
                      <a:pt x="3046" y="5271"/>
                      <a:pt x="3064" y="5296"/>
                    </a:cubicBezTo>
                    <a:cubicBezTo>
                      <a:pt x="3081" y="5322"/>
                      <a:pt x="3111" y="5330"/>
                      <a:pt x="3147" y="5328"/>
                    </a:cubicBezTo>
                    <a:cubicBezTo>
                      <a:pt x="3182" y="5325"/>
                      <a:pt x="3227" y="5339"/>
                      <a:pt x="3233" y="5362"/>
                    </a:cubicBezTo>
                    <a:cubicBezTo>
                      <a:pt x="3239" y="5384"/>
                      <a:pt x="3254" y="5418"/>
                      <a:pt x="3286" y="5427"/>
                    </a:cubicBezTo>
                    <a:cubicBezTo>
                      <a:pt x="3319" y="5435"/>
                      <a:pt x="3378" y="5421"/>
                      <a:pt x="3378" y="5421"/>
                    </a:cubicBezTo>
                    <a:lnTo>
                      <a:pt x="3378" y="5288"/>
                    </a:lnTo>
                    <a:cubicBezTo>
                      <a:pt x="3378" y="5288"/>
                      <a:pt x="3331" y="5288"/>
                      <a:pt x="3310" y="5302"/>
                    </a:cubicBezTo>
                    <a:cubicBezTo>
                      <a:pt x="3289" y="5316"/>
                      <a:pt x="3254" y="5305"/>
                      <a:pt x="3236" y="5280"/>
                    </a:cubicBezTo>
                    <a:cubicBezTo>
                      <a:pt x="3218" y="5254"/>
                      <a:pt x="3185" y="5212"/>
                      <a:pt x="3209" y="5172"/>
                    </a:cubicBezTo>
                    <a:cubicBezTo>
                      <a:pt x="3233" y="5132"/>
                      <a:pt x="3245" y="5084"/>
                      <a:pt x="3239" y="5048"/>
                    </a:cubicBezTo>
                    <a:cubicBezTo>
                      <a:pt x="3233" y="5011"/>
                      <a:pt x="3224" y="4965"/>
                      <a:pt x="3236" y="4932"/>
                    </a:cubicBezTo>
                    <a:cubicBezTo>
                      <a:pt x="3248" y="4898"/>
                      <a:pt x="3283" y="4804"/>
                      <a:pt x="3283" y="4804"/>
                    </a:cubicBezTo>
                    <a:lnTo>
                      <a:pt x="3523" y="4719"/>
                    </a:lnTo>
                    <a:lnTo>
                      <a:pt x="3452" y="4566"/>
                    </a:lnTo>
                    <a:lnTo>
                      <a:pt x="3372" y="4445"/>
                    </a:lnTo>
                    <a:lnTo>
                      <a:pt x="3366" y="4183"/>
                    </a:lnTo>
                    <a:lnTo>
                      <a:pt x="3341" y="4118"/>
                    </a:lnTo>
                    <a:lnTo>
                      <a:pt x="3343" y="4059"/>
                    </a:lnTo>
                    <a:close/>
                    <a:moveTo>
                      <a:pt x="824" y="4252"/>
                    </a:moveTo>
                    <a:lnTo>
                      <a:pt x="930" y="4151"/>
                    </a:lnTo>
                    <a:lnTo>
                      <a:pt x="971" y="4189"/>
                    </a:lnTo>
                    <a:cubicBezTo>
                      <a:pt x="991" y="4209"/>
                      <a:pt x="1043" y="4230"/>
                      <a:pt x="1070" y="4199"/>
                    </a:cubicBezTo>
                    <a:cubicBezTo>
                      <a:pt x="1097" y="4168"/>
                      <a:pt x="1123" y="4159"/>
                      <a:pt x="1144" y="4162"/>
                    </a:cubicBezTo>
                    <a:cubicBezTo>
                      <a:pt x="1165" y="4165"/>
                      <a:pt x="1185" y="4200"/>
                      <a:pt x="1200" y="4227"/>
                    </a:cubicBezTo>
                    <a:cubicBezTo>
                      <a:pt x="1216" y="4212"/>
                      <a:pt x="1245" y="4202"/>
                      <a:pt x="1269" y="4193"/>
                    </a:cubicBezTo>
                    <a:cubicBezTo>
                      <a:pt x="1292" y="4185"/>
                      <a:pt x="1319" y="4159"/>
                      <a:pt x="1334" y="4139"/>
                    </a:cubicBezTo>
                    <a:cubicBezTo>
                      <a:pt x="1349" y="4119"/>
                      <a:pt x="1355" y="4097"/>
                      <a:pt x="1381" y="4083"/>
                    </a:cubicBezTo>
                    <a:cubicBezTo>
                      <a:pt x="1408" y="4069"/>
                      <a:pt x="1424" y="4026"/>
                      <a:pt x="1433" y="3998"/>
                    </a:cubicBezTo>
                    <a:cubicBezTo>
                      <a:pt x="1442" y="3970"/>
                      <a:pt x="1438" y="3924"/>
                      <a:pt x="1432" y="3896"/>
                    </a:cubicBezTo>
                    <a:cubicBezTo>
                      <a:pt x="1426" y="3868"/>
                      <a:pt x="1435" y="3828"/>
                      <a:pt x="1459" y="3811"/>
                    </a:cubicBezTo>
                    <a:cubicBezTo>
                      <a:pt x="1482" y="3794"/>
                      <a:pt x="1497" y="3757"/>
                      <a:pt x="1506" y="3740"/>
                    </a:cubicBezTo>
                    <a:cubicBezTo>
                      <a:pt x="1515" y="3723"/>
                      <a:pt x="1524" y="3701"/>
                      <a:pt x="1551" y="3687"/>
                    </a:cubicBezTo>
                    <a:cubicBezTo>
                      <a:pt x="1577" y="3672"/>
                      <a:pt x="1592" y="3650"/>
                      <a:pt x="1604" y="3621"/>
                    </a:cubicBezTo>
                    <a:cubicBezTo>
                      <a:pt x="1610" y="3608"/>
                      <a:pt x="1622" y="3595"/>
                      <a:pt x="1637" y="3584"/>
                    </a:cubicBezTo>
                    <a:cubicBezTo>
                      <a:pt x="1649" y="3570"/>
                      <a:pt x="1643" y="3528"/>
                      <a:pt x="1640" y="3506"/>
                    </a:cubicBezTo>
                    <a:cubicBezTo>
                      <a:pt x="1637" y="3483"/>
                      <a:pt x="1640" y="3455"/>
                      <a:pt x="1654" y="3435"/>
                    </a:cubicBezTo>
                    <a:cubicBezTo>
                      <a:pt x="1669" y="3415"/>
                      <a:pt x="1675" y="3384"/>
                      <a:pt x="1672" y="3361"/>
                    </a:cubicBezTo>
                    <a:cubicBezTo>
                      <a:pt x="1669" y="3339"/>
                      <a:pt x="1684" y="3319"/>
                      <a:pt x="1702" y="3293"/>
                    </a:cubicBezTo>
                    <a:cubicBezTo>
                      <a:pt x="1720" y="3268"/>
                      <a:pt x="1717" y="3214"/>
                      <a:pt x="1711" y="3186"/>
                    </a:cubicBezTo>
                    <a:cubicBezTo>
                      <a:pt x="1705" y="3157"/>
                      <a:pt x="1752" y="3098"/>
                      <a:pt x="1773" y="3075"/>
                    </a:cubicBezTo>
                    <a:cubicBezTo>
                      <a:pt x="1784" y="3063"/>
                      <a:pt x="1785" y="3043"/>
                      <a:pt x="1782" y="3022"/>
                    </a:cubicBezTo>
                    <a:cubicBezTo>
                      <a:pt x="1740" y="3027"/>
                      <a:pt x="1675" y="3013"/>
                      <a:pt x="1631" y="3002"/>
                    </a:cubicBezTo>
                    <a:cubicBezTo>
                      <a:pt x="1586" y="2991"/>
                      <a:pt x="1553" y="2996"/>
                      <a:pt x="1524" y="2999"/>
                    </a:cubicBezTo>
                    <a:cubicBezTo>
                      <a:pt x="1494" y="3002"/>
                      <a:pt x="1470" y="3033"/>
                      <a:pt x="1465" y="3064"/>
                    </a:cubicBezTo>
                    <a:cubicBezTo>
                      <a:pt x="1459" y="3095"/>
                      <a:pt x="1435" y="3138"/>
                      <a:pt x="1411" y="3157"/>
                    </a:cubicBezTo>
                    <a:cubicBezTo>
                      <a:pt x="1387" y="3177"/>
                      <a:pt x="1402" y="3200"/>
                      <a:pt x="1405" y="3257"/>
                    </a:cubicBezTo>
                    <a:cubicBezTo>
                      <a:pt x="1408" y="3313"/>
                      <a:pt x="1346" y="3248"/>
                      <a:pt x="1322" y="3251"/>
                    </a:cubicBezTo>
                    <a:cubicBezTo>
                      <a:pt x="1298" y="3254"/>
                      <a:pt x="1272" y="3257"/>
                      <a:pt x="1245" y="3248"/>
                    </a:cubicBezTo>
                    <a:cubicBezTo>
                      <a:pt x="1218" y="3240"/>
                      <a:pt x="1183" y="3223"/>
                      <a:pt x="1150" y="3223"/>
                    </a:cubicBezTo>
                    <a:lnTo>
                      <a:pt x="1008" y="3223"/>
                    </a:lnTo>
                    <a:cubicBezTo>
                      <a:pt x="1008" y="3223"/>
                      <a:pt x="1011" y="3271"/>
                      <a:pt x="993" y="3305"/>
                    </a:cubicBezTo>
                    <a:cubicBezTo>
                      <a:pt x="975" y="3339"/>
                      <a:pt x="1017" y="3364"/>
                      <a:pt x="1058" y="3353"/>
                    </a:cubicBezTo>
                    <a:cubicBezTo>
                      <a:pt x="1100" y="3341"/>
                      <a:pt x="1141" y="3324"/>
                      <a:pt x="1171" y="3344"/>
                    </a:cubicBezTo>
                    <a:cubicBezTo>
                      <a:pt x="1200" y="3364"/>
                      <a:pt x="1189" y="3426"/>
                      <a:pt x="1165" y="3455"/>
                    </a:cubicBezTo>
                    <a:cubicBezTo>
                      <a:pt x="1141" y="3483"/>
                      <a:pt x="1114" y="3500"/>
                      <a:pt x="1108" y="3531"/>
                    </a:cubicBezTo>
                    <a:cubicBezTo>
                      <a:pt x="1103" y="3562"/>
                      <a:pt x="1114" y="3588"/>
                      <a:pt x="1156" y="3590"/>
                    </a:cubicBezTo>
                    <a:cubicBezTo>
                      <a:pt x="1197" y="3593"/>
                      <a:pt x="1206" y="3627"/>
                      <a:pt x="1195" y="3655"/>
                    </a:cubicBezTo>
                    <a:cubicBezTo>
                      <a:pt x="1183" y="3684"/>
                      <a:pt x="1174" y="3721"/>
                      <a:pt x="1177" y="3757"/>
                    </a:cubicBezTo>
                    <a:cubicBezTo>
                      <a:pt x="1180" y="3794"/>
                      <a:pt x="1174" y="3822"/>
                      <a:pt x="1159" y="3839"/>
                    </a:cubicBezTo>
                    <a:cubicBezTo>
                      <a:pt x="1144" y="3856"/>
                      <a:pt x="1120" y="3853"/>
                      <a:pt x="1106" y="3831"/>
                    </a:cubicBezTo>
                    <a:cubicBezTo>
                      <a:pt x="1091" y="3808"/>
                      <a:pt x="1073" y="3808"/>
                      <a:pt x="1058" y="3837"/>
                    </a:cubicBezTo>
                    <a:cubicBezTo>
                      <a:pt x="1043" y="3865"/>
                      <a:pt x="984" y="3882"/>
                      <a:pt x="966" y="3834"/>
                    </a:cubicBezTo>
                    <a:cubicBezTo>
                      <a:pt x="948" y="3786"/>
                      <a:pt x="889" y="3791"/>
                      <a:pt x="898" y="3828"/>
                    </a:cubicBezTo>
                    <a:cubicBezTo>
                      <a:pt x="907" y="3865"/>
                      <a:pt x="871" y="3870"/>
                      <a:pt x="836" y="3865"/>
                    </a:cubicBezTo>
                    <a:cubicBezTo>
                      <a:pt x="800" y="3859"/>
                      <a:pt x="761" y="3876"/>
                      <a:pt x="770" y="3904"/>
                    </a:cubicBezTo>
                    <a:cubicBezTo>
                      <a:pt x="779" y="3933"/>
                      <a:pt x="809" y="3947"/>
                      <a:pt x="827" y="3953"/>
                    </a:cubicBezTo>
                    <a:cubicBezTo>
                      <a:pt x="844" y="3958"/>
                      <a:pt x="850" y="3998"/>
                      <a:pt x="841" y="4023"/>
                    </a:cubicBezTo>
                    <a:cubicBezTo>
                      <a:pt x="833" y="4049"/>
                      <a:pt x="800" y="4071"/>
                      <a:pt x="776" y="4029"/>
                    </a:cubicBezTo>
                    <a:cubicBezTo>
                      <a:pt x="762" y="4004"/>
                      <a:pt x="733" y="4042"/>
                      <a:pt x="712" y="4088"/>
                    </a:cubicBezTo>
                    <a:cubicBezTo>
                      <a:pt x="723" y="4103"/>
                      <a:pt x="732" y="4117"/>
                      <a:pt x="741" y="4125"/>
                    </a:cubicBezTo>
                    <a:cubicBezTo>
                      <a:pt x="758" y="4142"/>
                      <a:pt x="773" y="4168"/>
                      <a:pt x="779" y="4190"/>
                    </a:cubicBezTo>
                    <a:cubicBezTo>
                      <a:pt x="785" y="4212"/>
                      <a:pt x="806" y="4238"/>
                      <a:pt x="824" y="4252"/>
                    </a:cubicBezTo>
                    <a:close/>
                    <a:moveTo>
                      <a:pt x="471" y="3223"/>
                    </a:moveTo>
                    <a:lnTo>
                      <a:pt x="717" y="3223"/>
                    </a:lnTo>
                    <a:lnTo>
                      <a:pt x="717" y="3398"/>
                    </a:lnTo>
                    <a:lnTo>
                      <a:pt x="465" y="3398"/>
                    </a:lnTo>
                    <a:cubicBezTo>
                      <a:pt x="465" y="3390"/>
                      <a:pt x="466" y="3383"/>
                      <a:pt x="456" y="3381"/>
                    </a:cubicBezTo>
                    <a:cubicBezTo>
                      <a:pt x="432" y="3375"/>
                      <a:pt x="423" y="3350"/>
                      <a:pt x="441" y="3330"/>
                    </a:cubicBezTo>
                    <a:cubicBezTo>
                      <a:pt x="459" y="3310"/>
                      <a:pt x="474" y="3293"/>
                      <a:pt x="474" y="3262"/>
                    </a:cubicBezTo>
                    <a:cubicBezTo>
                      <a:pt x="474" y="3250"/>
                      <a:pt x="470" y="3237"/>
                      <a:pt x="471" y="3223"/>
                    </a:cubicBezTo>
                    <a:close/>
                    <a:moveTo>
                      <a:pt x="284" y="3019"/>
                    </a:moveTo>
                    <a:cubicBezTo>
                      <a:pt x="272" y="3033"/>
                      <a:pt x="303" y="3060"/>
                      <a:pt x="324" y="3046"/>
                    </a:cubicBezTo>
                    <a:cubicBezTo>
                      <a:pt x="345" y="3032"/>
                      <a:pt x="373" y="3008"/>
                      <a:pt x="370" y="2988"/>
                    </a:cubicBezTo>
                    <a:cubicBezTo>
                      <a:pt x="367" y="2968"/>
                      <a:pt x="325" y="2945"/>
                      <a:pt x="316" y="2968"/>
                    </a:cubicBezTo>
                    <a:cubicBezTo>
                      <a:pt x="307" y="2991"/>
                      <a:pt x="296" y="3005"/>
                      <a:pt x="284" y="3019"/>
                    </a:cubicBezTo>
                    <a:close/>
                    <a:moveTo>
                      <a:pt x="26" y="3479"/>
                    </a:moveTo>
                    <a:cubicBezTo>
                      <a:pt x="0" y="3500"/>
                      <a:pt x="20" y="3525"/>
                      <a:pt x="40" y="3504"/>
                    </a:cubicBezTo>
                    <a:cubicBezTo>
                      <a:pt x="61" y="3483"/>
                      <a:pt x="51" y="3457"/>
                      <a:pt x="26" y="3479"/>
                    </a:cubicBezTo>
                    <a:close/>
                    <a:moveTo>
                      <a:pt x="159" y="3285"/>
                    </a:moveTo>
                    <a:cubicBezTo>
                      <a:pt x="147" y="3305"/>
                      <a:pt x="174" y="3316"/>
                      <a:pt x="180" y="3296"/>
                    </a:cubicBezTo>
                    <a:cubicBezTo>
                      <a:pt x="186" y="3276"/>
                      <a:pt x="171" y="3265"/>
                      <a:pt x="159" y="3285"/>
                    </a:cubicBezTo>
                    <a:close/>
                    <a:moveTo>
                      <a:pt x="26" y="3479"/>
                    </a:moveTo>
                    <a:cubicBezTo>
                      <a:pt x="0" y="3500"/>
                      <a:pt x="20" y="3525"/>
                      <a:pt x="40" y="3504"/>
                    </a:cubicBezTo>
                    <a:cubicBezTo>
                      <a:pt x="61" y="3483"/>
                      <a:pt x="51" y="3457"/>
                      <a:pt x="26" y="3479"/>
                    </a:cubicBezTo>
                    <a:close/>
                  </a:path>
                </a:pathLst>
              </a:custGeom>
              <a:solidFill>
                <a:srgbClr val="D7D8D8"/>
              </a:solidFill>
              <a:ln w="7938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2" name="Freeform 151"/>
              <p:cNvSpPr>
                <a:spLocks noEditPoints="1"/>
              </p:cNvSpPr>
              <p:nvPr/>
            </p:nvSpPr>
            <p:spPr bwMode="auto">
              <a:xfrm>
                <a:off x="5014913" y="2246313"/>
                <a:ext cx="1816100" cy="1676400"/>
              </a:xfrm>
              <a:custGeom>
                <a:avLst/>
                <a:gdLst>
                  <a:gd name="T0" fmla="*/ 1648 w 4302"/>
                  <a:gd name="T1" fmla="*/ 1474 h 3974"/>
                  <a:gd name="T2" fmla="*/ 1448 w 4302"/>
                  <a:gd name="T3" fmla="*/ 1756 h 3974"/>
                  <a:gd name="T4" fmla="*/ 997 w 4302"/>
                  <a:gd name="T5" fmla="*/ 1912 h 3974"/>
                  <a:gd name="T6" fmla="*/ 600 w 4302"/>
                  <a:gd name="T7" fmla="*/ 1775 h 3974"/>
                  <a:gd name="T8" fmla="*/ 344 w 4302"/>
                  <a:gd name="T9" fmla="*/ 2027 h 3974"/>
                  <a:gd name="T10" fmla="*/ 789 w 4302"/>
                  <a:gd name="T11" fmla="*/ 2449 h 3974"/>
                  <a:gd name="T12" fmla="*/ 1210 w 4302"/>
                  <a:gd name="T13" fmla="*/ 2678 h 3974"/>
                  <a:gd name="T14" fmla="*/ 1614 w 4302"/>
                  <a:gd name="T15" fmla="*/ 2772 h 3974"/>
                  <a:gd name="T16" fmla="*/ 1822 w 4302"/>
                  <a:gd name="T17" fmla="*/ 2285 h 3974"/>
                  <a:gd name="T18" fmla="*/ 1775 w 4302"/>
                  <a:gd name="T19" fmla="*/ 1886 h 3974"/>
                  <a:gd name="T20" fmla="*/ 1979 w 4302"/>
                  <a:gd name="T21" fmla="*/ 1490 h 3974"/>
                  <a:gd name="T22" fmla="*/ 2178 w 4302"/>
                  <a:gd name="T23" fmla="*/ 831 h 3974"/>
                  <a:gd name="T24" fmla="*/ 2284 w 4302"/>
                  <a:gd name="T25" fmla="*/ 437 h 3974"/>
                  <a:gd name="T26" fmla="*/ 2211 w 4302"/>
                  <a:gd name="T27" fmla="*/ 0 h 3974"/>
                  <a:gd name="T28" fmla="*/ 154 w 4302"/>
                  <a:gd name="T29" fmla="*/ 1063 h 3974"/>
                  <a:gd name="T30" fmla="*/ 163 w 4302"/>
                  <a:gd name="T31" fmla="*/ 1594 h 3974"/>
                  <a:gd name="T32" fmla="*/ 413 w 4302"/>
                  <a:gd name="T33" fmla="*/ 1927 h 3974"/>
                  <a:gd name="T34" fmla="*/ 651 w 4302"/>
                  <a:gd name="T35" fmla="*/ 1869 h 3974"/>
                  <a:gd name="T36" fmla="*/ 1110 w 4302"/>
                  <a:gd name="T37" fmla="*/ 1851 h 3974"/>
                  <a:gd name="T38" fmla="*/ 1526 w 4302"/>
                  <a:gd name="T39" fmla="*/ 1619 h 3974"/>
                  <a:gd name="T40" fmla="*/ 1648 w 4302"/>
                  <a:gd name="T41" fmla="*/ 1701 h 3974"/>
                  <a:gd name="T42" fmla="*/ 3011 w 4302"/>
                  <a:gd name="T43" fmla="*/ 1297 h 3974"/>
                  <a:gd name="T44" fmla="*/ 2629 w 4302"/>
                  <a:gd name="T45" fmla="*/ 1003 h 3974"/>
                  <a:gd name="T46" fmla="*/ 2451 w 4302"/>
                  <a:gd name="T47" fmla="*/ 638 h 3974"/>
                  <a:gd name="T48" fmla="*/ 2098 w 4302"/>
                  <a:gd name="T49" fmla="*/ 1071 h 3974"/>
                  <a:gd name="T50" fmla="*/ 2528 w 4302"/>
                  <a:gd name="T51" fmla="*/ 1133 h 3974"/>
                  <a:gd name="T52" fmla="*/ 3054 w 4302"/>
                  <a:gd name="T53" fmla="*/ 1399 h 3974"/>
                  <a:gd name="T54" fmla="*/ 3074 w 4302"/>
                  <a:gd name="T55" fmla="*/ 1405 h 3974"/>
                  <a:gd name="T56" fmla="*/ 3059 w 4302"/>
                  <a:gd name="T57" fmla="*/ 1660 h 3974"/>
                  <a:gd name="T58" fmla="*/ 2706 w 4302"/>
                  <a:gd name="T59" fmla="*/ 1252 h 3974"/>
                  <a:gd name="T60" fmla="*/ 2234 w 4302"/>
                  <a:gd name="T61" fmla="*/ 1198 h 3974"/>
                  <a:gd name="T62" fmla="*/ 1911 w 4302"/>
                  <a:gd name="T63" fmla="*/ 1628 h 3974"/>
                  <a:gd name="T64" fmla="*/ 1629 w 4302"/>
                  <a:gd name="T65" fmla="*/ 2084 h 3974"/>
                  <a:gd name="T66" fmla="*/ 2009 w 4302"/>
                  <a:gd name="T67" fmla="*/ 2523 h 3974"/>
                  <a:gd name="T68" fmla="*/ 2626 w 4302"/>
                  <a:gd name="T69" fmla="*/ 2740 h 3974"/>
                  <a:gd name="T70" fmla="*/ 3115 w 4302"/>
                  <a:gd name="T71" fmla="*/ 2624 h 3974"/>
                  <a:gd name="T72" fmla="*/ 3100 w 4302"/>
                  <a:gd name="T73" fmla="*/ 1821 h 3974"/>
                  <a:gd name="T74" fmla="*/ 1860 w 4302"/>
                  <a:gd name="T75" fmla="*/ 2893 h 3974"/>
                  <a:gd name="T76" fmla="*/ 1451 w 4302"/>
                  <a:gd name="T77" fmla="*/ 2788 h 3974"/>
                  <a:gd name="T78" fmla="*/ 1300 w 4302"/>
                  <a:gd name="T79" fmla="*/ 3065 h 3974"/>
                  <a:gd name="T80" fmla="*/ 1305 w 4302"/>
                  <a:gd name="T81" fmla="*/ 3444 h 3974"/>
                  <a:gd name="T82" fmla="*/ 2783 w 4302"/>
                  <a:gd name="T83" fmla="*/ 3422 h 3974"/>
                  <a:gd name="T84" fmla="*/ 2602 w 4302"/>
                  <a:gd name="T85" fmla="*/ 3869 h 3974"/>
                  <a:gd name="T86" fmla="*/ 1822 w 4302"/>
                  <a:gd name="T87" fmla="*/ 3196 h 3974"/>
                  <a:gd name="T88" fmla="*/ 1834 w 4302"/>
                  <a:gd name="T89" fmla="*/ 2644 h 3974"/>
                  <a:gd name="T90" fmla="*/ 2412 w 4302"/>
                  <a:gd name="T91" fmla="*/ 2774 h 3974"/>
                  <a:gd name="T92" fmla="*/ 2857 w 4302"/>
                  <a:gd name="T93" fmla="*/ 3504 h 3974"/>
                  <a:gd name="T94" fmla="*/ 3370 w 4302"/>
                  <a:gd name="T95" fmla="*/ 2554 h 3974"/>
                  <a:gd name="T96" fmla="*/ 3133 w 4302"/>
                  <a:gd name="T97" fmla="*/ 1589 h 3974"/>
                  <a:gd name="T98" fmla="*/ 3646 w 4302"/>
                  <a:gd name="T99" fmla="*/ 1705 h 3974"/>
                  <a:gd name="T100" fmla="*/ 4234 w 4302"/>
                  <a:gd name="T101" fmla="*/ 1544 h 3974"/>
                  <a:gd name="T102" fmla="*/ 4177 w 4302"/>
                  <a:gd name="T103" fmla="*/ 1863 h 3974"/>
                  <a:gd name="T104" fmla="*/ 3940 w 4302"/>
                  <a:gd name="T105" fmla="*/ 2347 h 3974"/>
                  <a:gd name="T106" fmla="*/ 3581 w 4302"/>
                  <a:gd name="T107" fmla="*/ 2845 h 3974"/>
                  <a:gd name="T108" fmla="*/ 2943 w 4302"/>
                  <a:gd name="T109" fmla="*/ 3411 h 3974"/>
                  <a:gd name="T110" fmla="*/ 1213 w 4302"/>
                  <a:gd name="T111" fmla="*/ 3910 h 3974"/>
                  <a:gd name="T112" fmla="*/ 1250 w 4302"/>
                  <a:gd name="T113" fmla="*/ 3665 h 3974"/>
                  <a:gd name="T114" fmla="*/ 1119 w 4302"/>
                  <a:gd name="T115" fmla="*/ 3465 h 3974"/>
                  <a:gd name="T116" fmla="*/ 1246 w 4302"/>
                  <a:gd name="T117" fmla="*/ 3663 h 39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302" h="3974">
                    <a:moveTo>
                      <a:pt x="1775" y="1886"/>
                    </a:moveTo>
                    <a:lnTo>
                      <a:pt x="1732" y="1886"/>
                    </a:lnTo>
                    <a:cubicBezTo>
                      <a:pt x="1732" y="1886"/>
                      <a:pt x="1729" y="1864"/>
                      <a:pt x="1737" y="1845"/>
                    </a:cubicBezTo>
                    <a:cubicBezTo>
                      <a:pt x="1746" y="1826"/>
                      <a:pt x="1739" y="1810"/>
                      <a:pt x="1731" y="1777"/>
                    </a:cubicBezTo>
                    <a:cubicBezTo>
                      <a:pt x="1724" y="1745"/>
                      <a:pt x="1667" y="1724"/>
                      <a:pt x="1648" y="1701"/>
                    </a:cubicBezTo>
                    <a:cubicBezTo>
                      <a:pt x="1628" y="1679"/>
                      <a:pt x="1644" y="1611"/>
                      <a:pt x="1638" y="1588"/>
                    </a:cubicBezTo>
                    <a:cubicBezTo>
                      <a:pt x="1632" y="1565"/>
                      <a:pt x="1648" y="1474"/>
                      <a:pt x="1648" y="1474"/>
                    </a:cubicBezTo>
                    <a:lnTo>
                      <a:pt x="1574" y="1474"/>
                    </a:lnTo>
                    <a:lnTo>
                      <a:pt x="1580" y="1514"/>
                    </a:lnTo>
                    <a:lnTo>
                      <a:pt x="1499" y="1514"/>
                    </a:lnTo>
                    <a:lnTo>
                      <a:pt x="1526" y="1552"/>
                    </a:lnTo>
                    <a:lnTo>
                      <a:pt x="1526" y="1619"/>
                    </a:lnTo>
                    <a:cubicBezTo>
                      <a:pt x="1526" y="1619"/>
                      <a:pt x="1514" y="1663"/>
                      <a:pt x="1493" y="1677"/>
                    </a:cubicBezTo>
                    <a:cubicBezTo>
                      <a:pt x="1472" y="1691"/>
                      <a:pt x="1454" y="1722"/>
                      <a:pt x="1448" y="1756"/>
                    </a:cubicBezTo>
                    <a:cubicBezTo>
                      <a:pt x="1442" y="1789"/>
                      <a:pt x="1371" y="1846"/>
                      <a:pt x="1371" y="1846"/>
                    </a:cubicBezTo>
                    <a:lnTo>
                      <a:pt x="1295" y="1846"/>
                    </a:lnTo>
                    <a:lnTo>
                      <a:pt x="1169" y="1779"/>
                    </a:lnTo>
                    <a:lnTo>
                      <a:pt x="1110" y="1803"/>
                    </a:lnTo>
                    <a:lnTo>
                      <a:pt x="1110" y="1851"/>
                    </a:lnTo>
                    <a:lnTo>
                      <a:pt x="1046" y="1851"/>
                    </a:lnTo>
                    <a:lnTo>
                      <a:pt x="997" y="1912"/>
                    </a:lnTo>
                    <a:lnTo>
                      <a:pt x="894" y="1912"/>
                    </a:lnTo>
                    <a:lnTo>
                      <a:pt x="875" y="1872"/>
                    </a:lnTo>
                    <a:cubicBezTo>
                      <a:pt x="875" y="1872"/>
                      <a:pt x="834" y="1871"/>
                      <a:pt x="807" y="1871"/>
                    </a:cubicBezTo>
                    <a:cubicBezTo>
                      <a:pt x="780" y="1871"/>
                      <a:pt x="772" y="1867"/>
                      <a:pt x="745" y="1882"/>
                    </a:cubicBezTo>
                    <a:cubicBezTo>
                      <a:pt x="719" y="1896"/>
                      <a:pt x="660" y="1888"/>
                      <a:pt x="651" y="1869"/>
                    </a:cubicBezTo>
                    <a:cubicBezTo>
                      <a:pt x="642" y="1850"/>
                      <a:pt x="643" y="1831"/>
                      <a:pt x="628" y="1824"/>
                    </a:cubicBezTo>
                    <a:cubicBezTo>
                      <a:pt x="614" y="1816"/>
                      <a:pt x="609" y="1798"/>
                      <a:pt x="600" y="1775"/>
                    </a:cubicBezTo>
                    <a:cubicBezTo>
                      <a:pt x="598" y="1769"/>
                      <a:pt x="595" y="1764"/>
                      <a:pt x="591" y="1760"/>
                    </a:cubicBezTo>
                    <a:cubicBezTo>
                      <a:pt x="578" y="1748"/>
                      <a:pt x="557" y="1744"/>
                      <a:pt x="544" y="1744"/>
                    </a:cubicBezTo>
                    <a:cubicBezTo>
                      <a:pt x="526" y="1744"/>
                      <a:pt x="490" y="1746"/>
                      <a:pt x="487" y="1770"/>
                    </a:cubicBezTo>
                    <a:cubicBezTo>
                      <a:pt x="484" y="1794"/>
                      <a:pt x="461" y="1827"/>
                      <a:pt x="443" y="1839"/>
                    </a:cubicBezTo>
                    <a:cubicBezTo>
                      <a:pt x="426" y="1851"/>
                      <a:pt x="422" y="1891"/>
                      <a:pt x="413" y="1927"/>
                    </a:cubicBezTo>
                    <a:cubicBezTo>
                      <a:pt x="404" y="1962"/>
                      <a:pt x="389" y="1979"/>
                      <a:pt x="345" y="1989"/>
                    </a:cubicBezTo>
                    <a:cubicBezTo>
                      <a:pt x="351" y="1997"/>
                      <a:pt x="349" y="2009"/>
                      <a:pt x="344" y="2027"/>
                    </a:cubicBezTo>
                    <a:cubicBezTo>
                      <a:pt x="335" y="2061"/>
                      <a:pt x="383" y="2070"/>
                      <a:pt x="421" y="2075"/>
                    </a:cubicBezTo>
                    <a:cubicBezTo>
                      <a:pt x="460" y="2081"/>
                      <a:pt x="481" y="2101"/>
                      <a:pt x="487" y="2124"/>
                    </a:cubicBezTo>
                    <a:cubicBezTo>
                      <a:pt x="493" y="2146"/>
                      <a:pt x="510" y="2172"/>
                      <a:pt x="540" y="2180"/>
                    </a:cubicBezTo>
                    <a:cubicBezTo>
                      <a:pt x="570" y="2189"/>
                      <a:pt x="581" y="2208"/>
                      <a:pt x="593" y="2234"/>
                    </a:cubicBezTo>
                    <a:cubicBezTo>
                      <a:pt x="605" y="2259"/>
                      <a:pt x="629" y="2262"/>
                      <a:pt x="656" y="2271"/>
                    </a:cubicBezTo>
                    <a:cubicBezTo>
                      <a:pt x="682" y="2279"/>
                      <a:pt x="694" y="2310"/>
                      <a:pt x="706" y="2356"/>
                    </a:cubicBezTo>
                    <a:cubicBezTo>
                      <a:pt x="718" y="2401"/>
                      <a:pt x="757" y="2435"/>
                      <a:pt x="789" y="2449"/>
                    </a:cubicBezTo>
                    <a:cubicBezTo>
                      <a:pt x="822" y="2463"/>
                      <a:pt x="825" y="2486"/>
                      <a:pt x="819" y="2531"/>
                    </a:cubicBezTo>
                    <a:cubicBezTo>
                      <a:pt x="813" y="2576"/>
                      <a:pt x="860" y="2593"/>
                      <a:pt x="887" y="2588"/>
                    </a:cubicBezTo>
                    <a:cubicBezTo>
                      <a:pt x="914" y="2582"/>
                      <a:pt x="935" y="2605"/>
                      <a:pt x="940" y="2627"/>
                    </a:cubicBezTo>
                    <a:cubicBezTo>
                      <a:pt x="946" y="2650"/>
                      <a:pt x="982" y="2658"/>
                      <a:pt x="1006" y="2650"/>
                    </a:cubicBezTo>
                    <a:cubicBezTo>
                      <a:pt x="1030" y="2641"/>
                      <a:pt x="1059" y="2647"/>
                      <a:pt x="1074" y="2667"/>
                    </a:cubicBezTo>
                    <a:cubicBezTo>
                      <a:pt x="1089" y="2687"/>
                      <a:pt x="1116" y="2681"/>
                      <a:pt x="1136" y="2653"/>
                    </a:cubicBezTo>
                    <a:cubicBezTo>
                      <a:pt x="1157" y="2624"/>
                      <a:pt x="1213" y="2650"/>
                      <a:pt x="1210" y="2678"/>
                    </a:cubicBezTo>
                    <a:cubicBezTo>
                      <a:pt x="1208" y="2706"/>
                      <a:pt x="1222" y="2732"/>
                      <a:pt x="1240" y="2735"/>
                    </a:cubicBezTo>
                    <a:cubicBezTo>
                      <a:pt x="1258" y="2738"/>
                      <a:pt x="1279" y="2746"/>
                      <a:pt x="1291" y="2774"/>
                    </a:cubicBezTo>
                    <a:cubicBezTo>
                      <a:pt x="1302" y="2755"/>
                      <a:pt x="1329" y="2749"/>
                      <a:pt x="1341" y="2760"/>
                    </a:cubicBezTo>
                    <a:cubicBezTo>
                      <a:pt x="1353" y="2772"/>
                      <a:pt x="1365" y="2774"/>
                      <a:pt x="1386" y="2766"/>
                    </a:cubicBezTo>
                    <a:cubicBezTo>
                      <a:pt x="1406" y="2757"/>
                      <a:pt x="1424" y="2786"/>
                      <a:pt x="1451" y="2788"/>
                    </a:cubicBezTo>
                    <a:cubicBezTo>
                      <a:pt x="1477" y="2791"/>
                      <a:pt x="1507" y="2772"/>
                      <a:pt x="1537" y="2760"/>
                    </a:cubicBezTo>
                    <a:cubicBezTo>
                      <a:pt x="1566" y="2749"/>
                      <a:pt x="1590" y="2752"/>
                      <a:pt x="1614" y="2772"/>
                    </a:cubicBezTo>
                    <a:cubicBezTo>
                      <a:pt x="1638" y="2791"/>
                      <a:pt x="1667" y="2791"/>
                      <a:pt x="1703" y="2786"/>
                    </a:cubicBezTo>
                    <a:cubicBezTo>
                      <a:pt x="1739" y="2780"/>
                      <a:pt x="1774" y="2723"/>
                      <a:pt x="1774" y="2723"/>
                    </a:cubicBezTo>
                    <a:lnTo>
                      <a:pt x="1834" y="2644"/>
                    </a:lnTo>
                    <a:lnTo>
                      <a:pt x="1937" y="2503"/>
                    </a:lnTo>
                    <a:cubicBezTo>
                      <a:pt x="1937" y="2477"/>
                      <a:pt x="1917" y="2438"/>
                      <a:pt x="1902" y="2424"/>
                    </a:cubicBezTo>
                    <a:cubicBezTo>
                      <a:pt x="1887" y="2409"/>
                      <a:pt x="1875" y="2381"/>
                      <a:pt x="1869" y="2353"/>
                    </a:cubicBezTo>
                    <a:cubicBezTo>
                      <a:pt x="1863" y="2324"/>
                      <a:pt x="1842" y="2299"/>
                      <a:pt x="1822" y="2285"/>
                    </a:cubicBezTo>
                    <a:cubicBezTo>
                      <a:pt x="1801" y="2271"/>
                      <a:pt x="1771" y="2234"/>
                      <a:pt x="1762" y="2200"/>
                    </a:cubicBezTo>
                    <a:cubicBezTo>
                      <a:pt x="1753" y="2166"/>
                      <a:pt x="1712" y="2138"/>
                      <a:pt x="1667" y="2146"/>
                    </a:cubicBezTo>
                    <a:cubicBezTo>
                      <a:pt x="1623" y="2155"/>
                      <a:pt x="1617" y="2107"/>
                      <a:pt x="1629" y="2084"/>
                    </a:cubicBezTo>
                    <a:cubicBezTo>
                      <a:pt x="1641" y="2061"/>
                      <a:pt x="1653" y="2022"/>
                      <a:pt x="1682" y="2033"/>
                    </a:cubicBezTo>
                    <a:cubicBezTo>
                      <a:pt x="1712" y="2044"/>
                      <a:pt x="1739" y="2047"/>
                      <a:pt x="1756" y="2030"/>
                    </a:cubicBezTo>
                    <a:cubicBezTo>
                      <a:pt x="1774" y="2013"/>
                      <a:pt x="1774" y="1954"/>
                      <a:pt x="1771" y="1928"/>
                    </a:cubicBezTo>
                    <a:cubicBezTo>
                      <a:pt x="1769" y="1913"/>
                      <a:pt x="1768" y="1906"/>
                      <a:pt x="1775" y="1886"/>
                    </a:cubicBezTo>
                    <a:close/>
                    <a:moveTo>
                      <a:pt x="1775" y="1888"/>
                    </a:moveTo>
                    <a:cubicBezTo>
                      <a:pt x="1779" y="1876"/>
                      <a:pt x="1788" y="1847"/>
                      <a:pt x="1795" y="1838"/>
                    </a:cubicBezTo>
                    <a:cubicBezTo>
                      <a:pt x="1813" y="1812"/>
                      <a:pt x="1810" y="1790"/>
                      <a:pt x="1807" y="1753"/>
                    </a:cubicBezTo>
                    <a:cubicBezTo>
                      <a:pt x="1804" y="1716"/>
                      <a:pt x="1831" y="1691"/>
                      <a:pt x="1860" y="1708"/>
                    </a:cubicBezTo>
                    <a:cubicBezTo>
                      <a:pt x="1890" y="1725"/>
                      <a:pt x="1911" y="1654"/>
                      <a:pt x="1911" y="1628"/>
                    </a:cubicBezTo>
                    <a:cubicBezTo>
                      <a:pt x="1911" y="1603"/>
                      <a:pt x="1922" y="1569"/>
                      <a:pt x="1940" y="1558"/>
                    </a:cubicBezTo>
                    <a:cubicBezTo>
                      <a:pt x="1958" y="1546"/>
                      <a:pt x="1979" y="1510"/>
                      <a:pt x="1979" y="1490"/>
                    </a:cubicBezTo>
                    <a:cubicBezTo>
                      <a:pt x="1979" y="1470"/>
                      <a:pt x="2000" y="1430"/>
                      <a:pt x="2026" y="1419"/>
                    </a:cubicBezTo>
                    <a:cubicBezTo>
                      <a:pt x="2053" y="1408"/>
                      <a:pt x="2074" y="1391"/>
                      <a:pt x="2077" y="1357"/>
                    </a:cubicBezTo>
                    <a:cubicBezTo>
                      <a:pt x="2080" y="1323"/>
                      <a:pt x="2098" y="1272"/>
                      <a:pt x="2103" y="1252"/>
                    </a:cubicBezTo>
                    <a:cubicBezTo>
                      <a:pt x="2109" y="1232"/>
                      <a:pt x="2121" y="1193"/>
                      <a:pt x="2118" y="1173"/>
                    </a:cubicBezTo>
                    <a:cubicBezTo>
                      <a:pt x="2115" y="1153"/>
                      <a:pt x="2101" y="1099"/>
                      <a:pt x="2098" y="1071"/>
                    </a:cubicBezTo>
                    <a:cubicBezTo>
                      <a:pt x="2095" y="1043"/>
                      <a:pt x="2133" y="958"/>
                      <a:pt x="2160" y="932"/>
                    </a:cubicBezTo>
                    <a:cubicBezTo>
                      <a:pt x="2187" y="907"/>
                      <a:pt x="2181" y="862"/>
                      <a:pt x="2178" y="831"/>
                    </a:cubicBezTo>
                    <a:cubicBezTo>
                      <a:pt x="2175" y="799"/>
                      <a:pt x="2187" y="760"/>
                      <a:pt x="2210" y="751"/>
                    </a:cubicBezTo>
                    <a:cubicBezTo>
                      <a:pt x="2234" y="743"/>
                      <a:pt x="2264" y="732"/>
                      <a:pt x="2276" y="715"/>
                    </a:cubicBezTo>
                    <a:cubicBezTo>
                      <a:pt x="2287" y="698"/>
                      <a:pt x="2293" y="675"/>
                      <a:pt x="2329" y="664"/>
                    </a:cubicBezTo>
                    <a:cubicBezTo>
                      <a:pt x="2365" y="652"/>
                      <a:pt x="2402" y="635"/>
                      <a:pt x="2428" y="601"/>
                    </a:cubicBezTo>
                    <a:cubicBezTo>
                      <a:pt x="2415" y="581"/>
                      <a:pt x="2400" y="563"/>
                      <a:pt x="2391" y="550"/>
                    </a:cubicBezTo>
                    <a:cubicBezTo>
                      <a:pt x="2376" y="531"/>
                      <a:pt x="2341" y="511"/>
                      <a:pt x="2317" y="500"/>
                    </a:cubicBezTo>
                    <a:cubicBezTo>
                      <a:pt x="2293" y="488"/>
                      <a:pt x="2284" y="457"/>
                      <a:pt x="2284" y="437"/>
                    </a:cubicBezTo>
                    <a:cubicBezTo>
                      <a:pt x="2284" y="417"/>
                      <a:pt x="2279" y="392"/>
                      <a:pt x="2264" y="378"/>
                    </a:cubicBezTo>
                    <a:cubicBezTo>
                      <a:pt x="2249" y="364"/>
                      <a:pt x="2246" y="355"/>
                      <a:pt x="2258" y="338"/>
                    </a:cubicBezTo>
                    <a:cubicBezTo>
                      <a:pt x="2270" y="321"/>
                      <a:pt x="2255" y="293"/>
                      <a:pt x="2243" y="262"/>
                    </a:cubicBezTo>
                    <a:cubicBezTo>
                      <a:pt x="2231" y="231"/>
                      <a:pt x="2240" y="194"/>
                      <a:pt x="2246" y="163"/>
                    </a:cubicBezTo>
                    <a:cubicBezTo>
                      <a:pt x="2252" y="132"/>
                      <a:pt x="2243" y="86"/>
                      <a:pt x="2228" y="67"/>
                    </a:cubicBezTo>
                    <a:cubicBezTo>
                      <a:pt x="2213" y="47"/>
                      <a:pt x="2207" y="27"/>
                      <a:pt x="2210" y="7"/>
                    </a:cubicBezTo>
                    <a:cubicBezTo>
                      <a:pt x="2211" y="5"/>
                      <a:pt x="2211" y="2"/>
                      <a:pt x="2211" y="0"/>
                    </a:cubicBezTo>
                    <a:lnTo>
                      <a:pt x="487" y="2"/>
                    </a:lnTo>
                    <a:lnTo>
                      <a:pt x="484" y="290"/>
                    </a:lnTo>
                    <a:lnTo>
                      <a:pt x="326" y="290"/>
                    </a:lnTo>
                    <a:lnTo>
                      <a:pt x="326" y="913"/>
                    </a:lnTo>
                    <a:cubicBezTo>
                      <a:pt x="326" y="913"/>
                      <a:pt x="276" y="958"/>
                      <a:pt x="228" y="947"/>
                    </a:cubicBezTo>
                    <a:cubicBezTo>
                      <a:pt x="201" y="940"/>
                      <a:pt x="172" y="952"/>
                      <a:pt x="184" y="992"/>
                    </a:cubicBezTo>
                    <a:cubicBezTo>
                      <a:pt x="196" y="1031"/>
                      <a:pt x="178" y="1054"/>
                      <a:pt x="154" y="1063"/>
                    </a:cubicBezTo>
                    <a:cubicBezTo>
                      <a:pt x="131" y="1071"/>
                      <a:pt x="116" y="1094"/>
                      <a:pt x="119" y="1125"/>
                    </a:cubicBezTo>
                    <a:cubicBezTo>
                      <a:pt x="122" y="1156"/>
                      <a:pt x="95" y="1167"/>
                      <a:pt x="74" y="1193"/>
                    </a:cubicBezTo>
                    <a:cubicBezTo>
                      <a:pt x="53" y="1218"/>
                      <a:pt x="56" y="1244"/>
                      <a:pt x="77" y="1280"/>
                    </a:cubicBezTo>
                    <a:cubicBezTo>
                      <a:pt x="98" y="1317"/>
                      <a:pt x="77" y="1329"/>
                      <a:pt x="39" y="1354"/>
                    </a:cubicBezTo>
                    <a:cubicBezTo>
                      <a:pt x="0" y="1379"/>
                      <a:pt x="18" y="1422"/>
                      <a:pt x="56" y="1419"/>
                    </a:cubicBezTo>
                    <a:cubicBezTo>
                      <a:pt x="95" y="1416"/>
                      <a:pt x="116" y="1487"/>
                      <a:pt x="107" y="1515"/>
                    </a:cubicBezTo>
                    <a:cubicBezTo>
                      <a:pt x="98" y="1544"/>
                      <a:pt x="128" y="1580"/>
                      <a:pt x="163" y="1594"/>
                    </a:cubicBezTo>
                    <a:cubicBezTo>
                      <a:pt x="199" y="1609"/>
                      <a:pt x="190" y="1651"/>
                      <a:pt x="175" y="1685"/>
                    </a:cubicBezTo>
                    <a:cubicBezTo>
                      <a:pt x="195" y="1693"/>
                      <a:pt x="213" y="1704"/>
                      <a:pt x="225" y="1719"/>
                    </a:cubicBezTo>
                    <a:cubicBezTo>
                      <a:pt x="249" y="1747"/>
                      <a:pt x="279" y="1804"/>
                      <a:pt x="279" y="1826"/>
                    </a:cubicBezTo>
                    <a:cubicBezTo>
                      <a:pt x="279" y="1849"/>
                      <a:pt x="273" y="1894"/>
                      <a:pt x="252" y="1917"/>
                    </a:cubicBezTo>
                    <a:cubicBezTo>
                      <a:pt x="231" y="1940"/>
                      <a:pt x="249" y="1982"/>
                      <a:pt x="297" y="1979"/>
                    </a:cubicBezTo>
                    <a:cubicBezTo>
                      <a:pt x="318" y="1978"/>
                      <a:pt x="336" y="1980"/>
                      <a:pt x="345" y="1989"/>
                    </a:cubicBezTo>
                    <a:cubicBezTo>
                      <a:pt x="389" y="1979"/>
                      <a:pt x="404" y="1962"/>
                      <a:pt x="413" y="1927"/>
                    </a:cubicBezTo>
                    <a:cubicBezTo>
                      <a:pt x="422" y="1891"/>
                      <a:pt x="426" y="1851"/>
                      <a:pt x="443" y="1839"/>
                    </a:cubicBezTo>
                    <a:cubicBezTo>
                      <a:pt x="461" y="1827"/>
                      <a:pt x="484" y="1794"/>
                      <a:pt x="487" y="1770"/>
                    </a:cubicBezTo>
                    <a:cubicBezTo>
                      <a:pt x="490" y="1746"/>
                      <a:pt x="526" y="1744"/>
                      <a:pt x="544" y="1744"/>
                    </a:cubicBezTo>
                    <a:cubicBezTo>
                      <a:pt x="557" y="1744"/>
                      <a:pt x="578" y="1748"/>
                      <a:pt x="591" y="1760"/>
                    </a:cubicBezTo>
                    <a:cubicBezTo>
                      <a:pt x="595" y="1764"/>
                      <a:pt x="598" y="1769"/>
                      <a:pt x="600" y="1775"/>
                    </a:cubicBezTo>
                    <a:cubicBezTo>
                      <a:pt x="609" y="1798"/>
                      <a:pt x="614" y="1816"/>
                      <a:pt x="628" y="1824"/>
                    </a:cubicBezTo>
                    <a:cubicBezTo>
                      <a:pt x="643" y="1831"/>
                      <a:pt x="642" y="1850"/>
                      <a:pt x="651" y="1869"/>
                    </a:cubicBezTo>
                    <a:cubicBezTo>
                      <a:pt x="660" y="1888"/>
                      <a:pt x="719" y="1896"/>
                      <a:pt x="745" y="1882"/>
                    </a:cubicBezTo>
                    <a:cubicBezTo>
                      <a:pt x="772" y="1867"/>
                      <a:pt x="780" y="1871"/>
                      <a:pt x="807" y="1871"/>
                    </a:cubicBezTo>
                    <a:cubicBezTo>
                      <a:pt x="834" y="1871"/>
                      <a:pt x="875" y="1872"/>
                      <a:pt x="875" y="1872"/>
                    </a:cubicBezTo>
                    <a:lnTo>
                      <a:pt x="894" y="1912"/>
                    </a:lnTo>
                    <a:lnTo>
                      <a:pt x="997" y="1912"/>
                    </a:lnTo>
                    <a:lnTo>
                      <a:pt x="1046" y="1851"/>
                    </a:lnTo>
                    <a:lnTo>
                      <a:pt x="1110" y="1851"/>
                    </a:lnTo>
                    <a:lnTo>
                      <a:pt x="1110" y="1803"/>
                    </a:lnTo>
                    <a:lnTo>
                      <a:pt x="1169" y="1779"/>
                    </a:lnTo>
                    <a:lnTo>
                      <a:pt x="1295" y="1846"/>
                    </a:lnTo>
                    <a:lnTo>
                      <a:pt x="1371" y="1846"/>
                    </a:lnTo>
                    <a:cubicBezTo>
                      <a:pt x="1371" y="1846"/>
                      <a:pt x="1442" y="1789"/>
                      <a:pt x="1448" y="1756"/>
                    </a:cubicBezTo>
                    <a:cubicBezTo>
                      <a:pt x="1454" y="1722"/>
                      <a:pt x="1472" y="1691"/>
                      <a:pt x="1493" y="1677"/>
                    </a:cubicBezTo>
                    <a:cubicBezTo>
                      <a:pt x="1514" y="1663"/>
                      <a:pt x="1526" y="1619"/>
                      <a:pt x="1526" y="1619"/>
                    </a:cubicBezTo>
                    <a:lnTo>
                      <a:pt x="1526" y="1552"/>
                    </a:lnTo>
                    <a:lnTo>
                      <a:pt x="1499" y="1514"/>
                    </a:lnTo>
                    <a:lnTo>
                      <a:pt x="1580" y="1514"/>
                    </a:lnTo>
                    <a:lnTo>
                      <a:pt x="1574" y="1474"/>
                    </a:lnTo>
                    <a:lnTo>
                      <a:pt x="1648" y="1474"/>
                    </a:lnTo>
                    <a:cubicBezTo>
                      <a:pt x="1648" y="1474"/>
                      <a:pt x="1632" y="1565"/>
                      <a:pt x="1638" y="1588"/>
                    </a:cubicBezTo>
                    <a:cubicBezTo>
                      <a:pt x="1644" y="1611"/>
                      <a:pt x="1628" y="1679"/>
                      <a:pt x="1648" y="1701"/>
                    </a:cubicBezTo>
                    <a:cubicBezTo>
                      <a:pt x="1667" y="1724"/>
                      <a:pt x="1724" y="1745"/>
                      <a:pt x="1731" y="1777"/>
                    </a:cubicBezTo>
                    <a:cubicBezTo>
                      <a:pt x="1739" y="1810"/>
                      <a:pt x="1746" y="1826"/>
                      <a:pt x="1737" y="1845"/>
                    </a:cubicBezTo>
                    <a:cubicBezTo>
                      <a:pt x="1729" y="1864"/>
                      <a:pt x="1732" y="1886"/>
                      <a:pt x="1732" y="1886"/>
                    </a:cubicBezTo>
                    <a:lnTo>
                      <a:pt x="1775" y="1888"/>
                    </a:lnTo>
                    <a:close/>
                    <a:moveTo>
                      <a:pt x="3054" y="1399"/>
                    </a:moveTo>
                    <a:cubicBezTo>
                      <a:pt x="3049" y="1394"/>
                      <a:pt x="3047" y="1387"/>
                      <a:pt x="3050" y="1377"/>
                    </a:cubicBezTo>
                    <a:cubicBezTo>
                      <a:pt x="3056" y="1357"/>
                      <a:pt x="3032" y="1317"/>
                      <a:pt x="3011" y="1297"/>
                    </a:cubicBezTo>
                    <a:cubicBezTo>
                      <a:pt x="2991" y="1278"/>
                      <a:pt x="2973" y="1266"/>
                      <a:pt x="2949" y="1261"/>
                    </a:cubicBezTo>
                    <a:cubicBezTo>
                      <a:pt x="2925" y="1255"/>
                      <a:pt x="2905" y="1241"/>
                      <a:pt x="2890" y="1215"/>
                    </a:cubicBezTo>
                    <a:cubicBezTo>
                      <a:pt x="2875" y="1190"/>
                      <a:pt x="2854" y="1170"/>
                      <a:pt x="2845" y="1147"/>
                    </a:cubicBezTo>
                    <a:cubicBezTo>
                      <a:pt x="2836" y="1125"/>
                      <a:pt x="2816" y="1108"/>
                      <a:pt x="2786" y="1111"/>
                    </a:cubicBezTo>
                    <a:cubicBezTo>
                      <a:pt x="2756" y="1113"/>
                      <a:pt x="2741" y="1102"/>
                      <a:pt x="2729" y="1088"/>
                    </a:cubicBezTo>
                    <a:cubicBezTo>
                      <a:pt x="2718" y="1074"/>
                      <a:pt x="2706" y="1065"/>
                      <a:pt x="2682" y="1071"/>
                    </a:cubicBezTo>
                    <a:cubicBezTo>
                      <a:pt x="2658" y="1077"/>
                      <a:pt x="2635" y="1023"/>
                      <a:pt x="2629" y="1003"/>
                    </a:cubicBezTo>
                    <a:cubicBezTo>
                      <a:pt x="2623" y="983"/>
                      <a:pt x="2596" y="961"/>
                      <a:pt x="2599" y="995"/>
                    </a:cubicBezTo>
                    <a:cubicBezTo>
                      <a:pt x="2602" y="1029"/>
                      <a:pt x="2581" y="1020"/>
                      <a:pt x="2575" y="1003"/>
                    </a:cubicBezTo>
                    <a:cubicBezTo>
                      <a:pt x="2569" y="986"/>
                      <a:pt x="2560" y="964"/>
                      <a:pt x="2546" y="941"/>
                    </a:cubicBezTo>
                    <a:cubicBezTo>
                      <a:pt x="2531" y="918"/>
                      <a:pt x="2534" y="887"/>
                      <a:pt x="2534" y="865"/>
                    </a:cubicBezTo>
                    <a:cubicBezTo>
                      <a:pt x="2534" y="842"/>
                      <a:pt x="2516" y="791"/>
                      <a:pt x="2507" y="774"/>
                    </a:cubicBezTo>
                    <a:cubicBezTo>
                      <a:pt x="2498" y="757"/>
                      <a:pt x="2492" y="751"/>
                      <a:pt x="2495" y="726"/>
                    </a:cubicBezTo>
                    <a:cubicBezTo>
                      <a:pt x="2498" y="700"/>
                      <a:pt x="2468" y="669"/>
                      <a:pt x="2451" y="638"/>
                    </a:cubicBezTo>
                    <a:cubicBezTo>
                      <a:pt x="2444" y="626"/>
                      <a:pt x="2435" y="613"/>
                      <a:pt x="2427" y="601"/>
                    </a:cubicBezTo>
                    <a:cubicBezTo>
                      <a:pt x="2400" y="635"/>
                      <a:pt x="2365" y="652"/>
                      <a:pt x="2329" y="664"/>
                    </a:cubicBezTo>
                    <a:cubicBezTo>
                      <a:pt x="2293" y="675"/>
                      <a:pt x="2287" y="698"/>
                      <a:pt x="2276" y="715"/>
                    </a:cubicBezTo>
                    <a:cubicBezTo>
                      <a:pt x="2264" y="732"/>
                      <a:pt x="2234" y="743"/>
                      <a:pt x="2210" y="751"/>
                    </a:cubicBezTo>
                    <a:cubicBezTo>
                      <a:pt x="2187" y="760"/>
                      <a:pt x="2175" y="799"/>
                      <a:pt x="2178" y="831"/>
                    </a:cubicBezTo>
                    <a:cubicBezTo>
                      <a:pt x="2181" y="862"/>
                      <a:pt x="2187" y="907"/>
                      <a:pt x="2160" y="932"/>
                    </a:cubicBezTo>
                    <a:cubicBezTo>
                      <a:pt x="2133" y="958"/>
                      <a:pt x="2095" y="1043"/>
                      <a:pt x="2098" y="1071"/>
                    </a:cubicBezTo>
                    <a:cubicBezTo>
                      <a:pt x="2101" y="1099"/>
                      <a:pt x="2118" y="1150"/>
                      <a:pt x="2121" y="1170"/>
                    </a:cubicBezTo>
                    <a:cubicBezTo>
                      <a:pt x="2195" y="1128"/>
                      <a:pt x="2234" y="1198"/>
                      <a:pt x="2234" y="1198"/>
                    </a:cubicBezTo>
                    <a:lnTo>
                      <a:pt x="2317" y="1102"/>
                    </a:lnTo>
                    <a:cubicBezTo>
                      <a:pt x="2317" y="1102"/>
                      <a:pt x="2317" y="1108"/>
                      <a:pt x="2344" y="1125"/>
                    </a:cubicBezTo>
                    <a:cubicBezTo>
                      <a:pt x="2370" y="1142"/>
                      <a:pt x="2385" y="1136"/>
                      <a:pt x="2406" y="1128"/>
                    </a:cubicBezTo>
                    <a:cubicBezTo>
                      <a:pt x="2427" y="1119"/>
                      <a:pt x="2454" y="1108"/>
                      <a:pt x="2471" y="1122"/>
                    </a:cubicBezTo>
                    <a:cubicBezTo>
                      <a:pt x="2489" y="1136"/>
                      <a:pt x="2504" y="1136"/>
                      <a:pt x="2528" y="1133"/>
                    </a:cubicBezTo>
                    <a:cubicBezTo>
                      <a:pt x="2551" y="1130"/>
                      <a:pt x="2569" y="1150"/>
                      <a:pt x="2590" y="1179"/>
                    </a:cubicBezTo>
                    <a:cubicBezTo>
                      <a:pt x="2611" y="1207"/>
                      <a:pt x="2661" y="1244"/>
                      <a:pt x="2706" y="1252"/>
                    </a:cubicBezTo>
                    <a:cubicBezTo>
                      <a:pt x="2750" y="1261"/>
                      <a:pt x="2789" y="1309"/>
                      <a:pt x="2804" y="1340"/>
                    </a:cubicBezTo>
                    <a:cubicBezTo>
                      <a:pt x="2818" y="1371"/>
                      <a:pt x="2860" y="1399"/>
                      <a:pt x="2887" y="1405"/>
                    </a:cubicBezTo>
                    <a:cubicBezTo>
                      <a:pt x="2913" y="1411"/>
                      <a:pt x="2946" y="1438"/>
                      <a:pt x="2964" y="1463"/>
                    </a:cubicBezTo>
                    <a:cubicBezTo>
                      <a:pt x="2973" y="1456"/>
                      <a:pt x="2982" y="1449"/>
                      <a:pt x="2994" y="1447"/>
                    </a:cubicBezTo>
                    <a:cubicBezTo>
                      <a:pt x="3020" y="1445"/>
                      <a:pt x="3045" y="1431"/>
                      <a:pt x="3054" y="1399"/>
                    </a:cubicBezTo>
                    <a:close/>
                    <a:moveTo>
                      <a:pt x="3063" y="1664"/>
                    </a:moveTo>
                    <a:lnTo>
                      <a:pt x="3133" y="1589"/>
                    </a:lnTo>
                    <a:cubicBezTo>
                      <a:pt x="3122" y="1581"/>
                      <a:pt x="3109" y="1578"/>
                      <a:pt x="3088" y="1578"/>
                    </a:cubicBezTo>
                    <a:cubicBezTo>
                      <a:pt x="3056" y="1578"/>
                      <a:pt x="3059" y="1561"/>
                      <a:pt x="3083" y="1552"/>
                    </a:cubicBezTo>
                    <a:cubicBezTo>
                      <a:pt x="3106" y="1544"/>
                      <a:pt x="3124" y="1529"/>
                      <a:pt x="3127" y="1507"/>
                    </a:cubicBezTo>
                    <a:cubicBezTo>
                      <a:pt x="3130" y="1484"/>
                      <a:pt x="3130" y="1462"/>
                      <a:pt x="3121" y="1442"/>
                    </a:cubicBezTo>
                    <a:cubicBezTo>
                      <a:pt x="3112" y="1422"/>
                      <a:pt x="3091" y="1402"/>
                      <a:pt x="3074" y="1405"/>
                    </a:cubicBezTo>
                    <a:cubicBezTo>
                      <a:pt x="3065" y="1406"/>
                      <a:pt x="3060" y="1401"/>
                      <a:pt x="3056" y="1396"/>
                    </a:cubicBezTo>
                    <a:cubicBezTo>
                      <a:pt x="3047" y="1428"/>
                      <a:pt x="3020" y="1445"/>
                      <a:pt x="2994" y="1447"/>
                    </a:cubicBezTo>
                    <a:cubicBezTo>
                      <a:pt x="2967" y="1450"/>
                      <a:pt x="2949" y="1476"/>
                      <a:pt x="2934" y="1501"/>
                    </a:cubicBezTo>
                    <a:cubicBezTo>
                      <a:pt x="2919" y="1527"/>
                      <a:pt x="2899" y="1575"/>
                      <a:pt x="2896" y="1623"/>
                    </a:cubicBezTo>
                    <a:cubicBezTo>
                      <a:pt x="2893" y="1671"/>
                      <a:pt x="2940" y="1677"/>
                      <a:pt x="2967" y="1660"/>
                    </a:cubicBezTo>
                    <a:cubicBezTo>
                      <a:pt x="2994" y="1643"/>
                      <a:pt x="3042" y="1653"/>
                      <a:pt x="3063" y="1664"/>
                    </a:cubicBezTo>
                    <a:close/>
                    <a:moveTo>
                      <a:pt x="3059" y="1660"/>
                    </a:moveTo>
                    <a:cubicBezTo>
                      <a:pt x="3039" y="1648"/>
                      <a:pt x="2994" y="1643"/>
                      <a:pt x="2967" y="1660"/>
                    </a:cubicBezTo>
                    <a:cubicBezTo>
                      <a:pt x="2940" y="1677"/>
                      <a:pt x="2893" y="1671"/>
                      <a:pt x="2896" y="1623"/>
                    </a:cubicBezTo>
                    <a:cubicBezTo>
                      <a:pt x="2899" y="1575"/>
                      <a:pt x="2919" y="1527"/>
                      <a:pt x="2934" y="1501"/>
                    </a:cubicBezTo>
                    <a:cubicBezTo>
                      <a:pt x="2943" y="1487"/>
                      <a:pt x="2952" y="1472"/>
                      <a:pt x="2964" y="1462"/>
                    </a:cubicBezTo>
                    <a:cubicBezTo>
                      <a:pt x="2946" y="1436"/>
                      <a:pt x="2913" y="1411"/>
                      <a:pt x="2887" y="1405"/>
                    </a:cubicBezTo>
                    <a:cubicBezTo>
                      <a:pt x="2860" y="1399"/>
                      <a:pt x="2818" y="1371"/>
                      <a:pt x="2804" y="1340"/>
                    </a:cubicBezTo>
                    <a:cubicBezTo>
                      <a:pt x="2789" y="1309"/>
                      <a:pt x="2750" y="1261"/>
                      <a:pt x="2706" y="1252"/>
                    </a:cubicBezTo>
                    <a:cubicBezTo>
                      <a:pt x="2661" y="1244"/>
                      <a:pt x="2611" y="1207"/>
                      <a:pt x="2590" y="1179"/>
                    </a:cubicBezTo>
                    <a:cubicBezTo>
                      <a:pt x="2569" y="1150"/>
                      <a:pt x="2551" y="1130"/>
                      <a:pt x="2528" y="1133"/>
                    </a:cubicBezTo>
                    <a:cubicBezTo>
                      <a:pt x="2504" y="1136"/>
                      <a:pt x="2489" y="1136"/>
                      <a:pt x="2471" y="1122"/>
                    </a:cubicBezTo>
                    <a:cubicBezTo>
                      <a:pt x="2454" y="1108"/>
                      <a:pt x="2427" y="1119"/>
                      <a:pt x="2406" y="1128"/>
                    </a:cubicBezTo>
                    <a:cubicBezTo>
                      <a:pt x="2385" y="1136"/>
                      <a:pt x="2370" y="1142"/>
                      <a:pt x="2344" y="1125"/>
                    </a:cubicBezTo>
                    <a:cubicBezTo>
                      <a:pt x="2317" y="1108"/>
                      <a:pt x="2317" y="1102"/>
                      <a:pt x="2317" y="1102"/>
                    </a:cubicBezTo>
                    <a:lnTo>
                      <a:pt x="2234" y="1198"/>
                    </a:lnTo>
                    <a:cubicBezTo>
                      <a:pt x="2234" y="1198"/>
                      <a:pt x="2195" y="1128"/>
                      <a:pt x="2121" y="1170"/>
                    </a:cubicBezTo>
                    <a:cubicBezTo>
                      <a:pt x="2124" y="1190"/>
                      <a:pt x="2109" y="1232"/>
                      <a:pt x="2103" y="1252"/>
                    </a:cubicBezTo>
                    <a:cubicBezTo>
                      <a:pt x="2098" y="1272"/>
                      <a:pt x="2080" y="1323"/>
                      <a:pt x="2077" y="1357"/>
                    </a:cubicBezTo>
                    <a:cubicBezTo>
                      <a:pt x="2074" y="1391"/>
                      <a:pt x="2053" y="1408"/>
                      <a:pt x="2026" y="1419"/>
                    </a:cubicBezTo>
                    <a:cubicBezTo>
                      <a:pt x="2000" y="1430"/>
                      <a:pt x="1979" y="1470"/>
                      <a:pt x="1979" y="1490"/>
                    </a:cubicBezTo>
                    <a:cubicBezTo>
                      <a:pt x="1979" y="1510"/>
                      <a:pt x="1958" y="1546"/>
                      <a:pt x="1940" y="1558"/>
                    </a:cubicBezTo>
                    <a:cubicBezTo>
                      <a:pt x="1922" y="1569"/>
                      <a:pt x="1911" y="1603"/>
                      <a:pt x="1911" y="1628"/>
                    </a:cubicBezTo>
                    <a:cubicBezTo>
                      <a:pt x="1911" y="1654"/>
                      <a:pt x="1890" y="1725"/>
                      <a:pt x="1860" y="1708"/>
                    </a:cubicBezTo>
                    <a:cubicBezTo>
                      <a:pt x="1831" y="1691"/>
                      <a:pt x="1804" y="1716"/>
                      <a:pt x="1807" y="1753"/>
                    </a:cubicBezTo>
                    <a:cubicBezTo>
                      <a:pt x="1810" y="1790"/>
                      <a:pt x="1813" y="1812"/>
                      <a:pt x="1795" y="1838"/>
                    </a:cubicBezTo>
                    <a:cubicBezTo>
                      <a:pt x="1777" y="1863"/>
                      <a:pt x="1768" y="1903"/>
                      <a:pt x="1771" y="1928"/>
                    </a:cubicBezTo>
                    <a:cubicBezTo>
                      <a:pt x="1774" y="1954"/>
                      <a:pt x="1774" y="2013"/>
                      <a:pt x="1756" y="2030"/>
                    </a:cubicBezTo>
                    <a:cubicBezTo>
                      <a:pt x="1739" y="2047"/>
                      <a:pt x="1712" y="2044"/>
                      <a:pt x="1682" y="2033"/>
                    </a:cubicBezTo>
                    <a:cubicBezTo>
                      <a:pt x="1653" y="2022"/>
                      <a:pt x="1641" y="2061"/>
                      <a:pt x="1629" y="2084"/>
                    </a:cubicBezTo>
                    <a:cubicBezTo>
                      <a:pt x="1617" y="2107"/>
                      <a:pt x="1623" y="2155"/>
                      <a:pt x="1667" y="2146"/>
                    </a:cubicBezTo>
                    <a:cubicBezTo>
                      <a:pt x="1712" y="2138"/>
                      <a:pt x="1753" y="2166"/>
                      <a:pt x="1762" y="2200"/>
                    </a:cubicBezTo>
                    <a:cubicBezTo>
                      <a:pt x="1771" y="2234"/>
                      <a:pt x="1801" y="2271"/>
                      <a:pt x="1822" y="2285"/>
                    </a:cubicBezTo>
                    <a:cubicBezTo>
                      <a:pt x="1842" y="2299"/>
                      <a:pt x="1863" y="2324"/>
                      <a:pt x="1869" y="2353"/>
                    </a:cubicBezTo>
                    <a:cubicBezTo>
                      <a:pt x="1875" y="2381"/>
                      <a:pt x="1887" y="2409"/>
                      <a:pt x="1902" y="2424"/>
                    </a:cubicBezTo>
                    <a:cubicBezTo>
                      <a:pt x="1917" y="2438"/>
                      <a:pt x="1937" y="2477"/>
                      <a:pt x="1937" y="2503"/>
                    </a:cubicBezTo>
                    <a:cubicBezTo>
                      <a:pt x="1937" y="2503"/>
                      <a:pt x="1991" y="2503"/>
                      <a:pt x="2009" y="2523"/>
                    </a:cubicBezTo>
                    <a:cubicBezTo>
                      <a:pt x="2026" y="2542"/>
                      <a:pt x="2029" y="2562"/>
                      <a:pt x="2026" y="2579"/>
                    </a:cubicBezTo>
                    <a:cubicBezTo>
                      <a:pt x="2023" y="2596"/>
                      <a:pt x="2041" y="2644"/>
                      <a:pt x="2041" y="2644"/>
                    </a:cubicBezTo>
                    <a:lnTo>
                      <a:pt x="2204" y="2644"/>
                    </a:lnTo>
                    <a:lnTo>
                      <a:pt x="2347" y="2760"/>
                    </a:lnTo>
                    <a:cubicBezTo>
                      <a:pt x="2347" y="2760"/>
                      <a:pt x="2376" y="2774"/>
                      <a:pt x="2412" y="2774"/>
                    </a:cubicBezTo>
                    <a:cubicBezTo>
                      <a:pt x="2448" y="2774"/>
                      <a:pt x="2495" y="2786"/>
                      <a:pt x="2540" y="2797"/>
                    </a:cubicBezTo>
                    <a:cubicBezTo>
                      <a:pt x="2584" y="2808"/>
                      <a:pt x="2614" y="2766"/>
                      <a:pt x="2626" y="2740"/>
                    </a:cubicBezTo>
                    <a:cubicBezTo>
                      <a:pt x="2638" y="2715"/>
                      <a:pt x="2673" y="2704"/>
                      <a:pt x="2703" y="2689"/>
                    </a:cubicBezTo>
                    <a:cubicBezTo>
                      <a:pt x="2732" y="2675"/>
                      <a:pt x="2768" y="2675"/>
                      <a:pt x="2780" y="2692"/>
                    </a:cubicBezTo>
                    <a:cubicBezTo>
                      <a:pt x="2792" y="2709"/>
                      <a:pt x="2807" y="2718"/>
                      <a:pt x="2830" y="2715"/>
                    </a:cubicBezTo>
                    <a:cubicBezTo>
                      <a:pt x="2854" y="2712"/>
                      <a:pt x="2892" y="2715"/>
                      <a:pt x="2918" y="2722"/>
                    </a:cubicBezTo>
                    <a:lnTo>
                      <a:pt x="2925" y="2715"/>
                    </a:lnTo>
                    <a:cubicBezTo>
                      <a:pt x="2925" y="2715"/>
                      <a:pt x="2964" y="2675"/>
                      <a:pt x="3020" y="2672"/>
                    </a:cubicBezTo>
                    <a:cubicBezTo>
                      <a:pt x="3062" y="2670"/>
                      <a:pt x="3097" y="2658"/>
                      <a:pt x="3115" y="2624"/>
                    </a:cubicBezTo>
                    <a:cubicBezTo>
                      <a:pt x="3133" y="2590"/>
                      <a:pt x="3192" y="2562"/>
                      <a:pt x="3225" y="2565"/>
                    </a:cubicBezTo>
                    <a:cubicBezTo>
                      <a:pt x="3281" y="2571"/>
                      <a:pt x="3370" y="2554"/>
                      <a:pt x="3370" y="2554"/>
                    </a:cubicBezTo>
                    <a:lnTo>
                      <a:pt x="3765" y="2107"/>
                    </a:lnTo>
                    <a:lnTo>
                      <a:pt x="3602" y="2107"/>
                    </a:lnTo>
                    <a:lnTo>
                      <a:pt x="3222" y="1957"/>
                    </a:lnTo>
                    <a:cubicBezTo>
                      <a:pt x="3222" y="1957"/>
                      <a:pt x="3169" y="1909"/>
                      <a:pt x="3154" y="1883"/>
                    </a:cubicBezTo>
                    <a:cubicBezTo>
                      <a:pt x="3139" y="1858"/>
                      <a:pt x="3133" y="1843"/>
                      <a:pt x="3100" y="1821"/>
                    </a:cubicBezTo>
                    <a:cubicBezTo>
                      <a:pt x="3041" y="1781"/>
                      <a:pt x="3023" y="1705"/>
                      <a:pt x="3023" y="1705"/>
                    </a:cubicBezTo>
                    <a:lnTo>
                      <a:pt x="3059" y="1660"/>
                    </a:lnTo>
                    <a:close/>
                    <a:moveTo>
                      <a:pt x="1748" y="3318"/>
                    </a:moveTo>
                    <a:cubicBezTo>
                      <a:pt x="1766" y="3261"/>
                      <a:pt x="1795" y="3213"/>
                      <a:pt x="1822" y="3196"/>
                    </a:cubicBezTo>
                    <a:cubicBezTo>
                      <a:pt x="1848" y="3179"/>
                      <a:pt x="1869" y="3139"/>
                      <a:pt x="1881" y="3108"/>
                    </a:cubicBezTo>
                    <a:cubicBezTo>
                      <a:pt x="1893" y="3077"/>
                      <a:pt x="1905" y="3009"/>
                      <a:pt x="1905" y="2987"/>
                    </a:cubicBezTo>
                    <a:cubicBezTo>
                      <a:pt x="1905" y="2964"/>
                      <a:pt x="1893" y="2919"/>
                      <a:pt x="1860" y="2893"/>
                    </a:cubicBezTo>
                    <a:cubicBezTo>
                      <a:pt x="1828" y="2868"/>
                      <a:pt x="1819" y="2854"/>
                      <a:pt x="1831" y="2820"/>
                    </a:cubicBezTo>
                    <a:cubicBezTo>
                      <a:pt x="1842" y="2786"/>
                      <a:pt x="1836" y="2766"/>
                      <a:pt x="1816" y="2763"/>
                    </a:cubicBezTo>
                    <a:cubicBezTo>
                      <a:pt x="1795" y="2760"/>
                      <a:pt x="1775" y="2723"/>
                      <a:pt x="1775" y="2723"/>
                    </a:cubicBezTo>
                    <a:cubicBezTo>
                      <a:pt x="1775" y="2723"/>
                      <a:pt x="1739" y="2780"/>
                      <a:pt x="1703" y="2786"/>
                    </a:cubicBezTo>
                    <a:cubicBezTo>
                      <a:pt x="1667" y="2791"/>
                      <a:pt x="1638" y="2791"/>
                      <a:pt x="1614" y="2772"/>
                    </a:cubicBezTo>
                    <a:cubicBezTo>
                      <a:pt x="1590" y="2752"/>
                      <a:pt x="1566" y="2749"/>
                      <a:pt x="1537" y="2760"/>
                    </a:cubicBezTo>
                    <a:cubicBezTo>
                      <a:pt x="1507" y="2772"/>
                      <a:pt x="1477" y="2791"/>
                      <a:pt x="1451" y="2788"/>
                    </a:cubicBezTo>
                    <a:cubicBezTo>
                      <a:pt x="1424" y="2786"/>
                      <a:pt x="1406" y="2757"/>
                      <a:pt x="1386" y="2766"/>
                    </a:cubicBezTo>
                    <a:cubicBezTo>
                      <a:pt x="1365" y="2774"/>
                      <a:pt x="1353" y="2772"/>
                      <a:pt x="1341" y="2760"/>
                    </a:cubicBezTo>
                    <a:cubicBezTo>
                      <a:pt x="1329" y="2749"/>
                      <a:pt x="1297" y="2746"/>
                      <a:pt x="1285" y="2766"/>
                    </a:cubicBezTo>
                    <a:cubicBezTo>
                      <a:pt x="1297" y="2794"/>
                      <a:pt x="1294" y="2862"/>
                      <a:pt x="1282" y="2885"/>
                    </a:cubicBezTo>
                    <a:cubicBezTo>
                      <a:pt x="1270" y="2907"/>
                      <a:pt x="1282" y="2953"/>
                      <a:pt x="1305" y="2958"/>
                    </a:cubicBezTo>
                    <a:cubicBezTo>
                      <a:pt x="1329" y="2964"/>
                      <a:pt x="1343" y="2989"/>
                      <a:pt x="1343" y="3009"/>
                    </a:cubicBezTo>
                    <a:cubicBezTo>
                      <a:pt x="1343" y="3027"/>
                      <a:pt x="1321" y="3051"/>
                      <a:pt x="1300" y="3065"/>
                    </a:cubicBezTo>
                    <a:cubicBezTo>
                      <a:pt x="1280" y="3079"/>
                      <a:pt x="1259" y="3101"/>
                      <a:pt x="1251" y="3129"/>
                    </a:cubicBezTo>
                    <a:cubicBezTo>
                      <a:pt x="1243" y="3154"/>
                      <a:pt x="1230" y="3190"/>
                      <a:pt x="1218" y="3202"/>
                    </a:cubicBezTo>
                    <a:cubicBezTo>
                      <a:pt x="1206" y="3213"/>
                      <a:pt x="1194" y="3238"/>
                      <a:pt x="1185" y="3258"/>
                    </a:cubicBezTo>
                    <a:cubicBezTo>
                      <a:pt x="1176" y="3278"/>
                      <a:pt x="1164" y="3321"/>
                      <a:pt x="1133" y="3357"/>
                    </a:cubicBezTo>
                    <a:cubicBezTo>
                      <a:pt x="1109" y="3384"/>
                      <a:pt x="1119" y="3442"/>
                      <a:pt x="1120" y="3470"/>
                    </a:cubicBezTo>
                    <a:cubicBezTo>
                      <a:pt x="1150" y="3482"/>
                      <a:pt x="1178" y="3465"/>
                      <a:pt x="1199" y="3453"/>
                    </a:cubicBezTo>
                    <a:cubicBezTo>
                      <a:pt x="1219" y="3442"/>
                      <a:pt x="1271" y="3399"/>
                      <a:pt x="1305" y="3444"/>
                    </a:cubicBezTo>
                    <a:cubicBezTo>
                      <a:pt x="1309" y="3442"/>
                      <a:pt x="1310" y="3439"/>
                      <a:pt x="1317" y="3439"/>
                    </a:cubicBezTo>
                    <a:lnTo>
                      <a:pt x="1490" y="3439"/>
                    </a:lnTo>
                    <a:lnTo>
                      <a:pt x="1715" y="3383"/>
                    </a:lnTo>
                    <a:lnTo>
                      <a:pt x="1748" y="3318"/>
                    </a:lnTo>
                    <a:close/>
                    <a:moveTo>
                      <a:pt x="2918" y="2724"/>
                    </a:moveTo>
                    <a:lnTo>
                      <a:pt x="2783" y="2879"/>
                    </a:lnTo>
                    <a:lnTo>
                      <a:pt x="2783" y="3422"/>
                    </a:lnTo>
                    <a:lnTo>
                      <a:pt x="2859" y="3505"/>
                    </a:lnTo>
                    <a:cubicBezTo>
                      <a:pt x="2844" y="3532"/>
                      <a:pt x="2819" y="3559"/>
                      <a:pt x="2804" y="3567"/>
                    </a:cubicBezTo>
                    <a:cubicBezTo>
                      <a:pt x="2786" y="3575"/>
                      <a:pt x="2765" y="3589"/>
                      <a:pt x="2756" y="3615"/>
                    </a:cubicBezTo>
                    <a:cubicBezTo>
                      <a:pt x="2747" y="3640"/>
                      <a:pt x="2712" y="3651"/>
                      <a:pt x="2691" y="3660"/>
                    </a:cubicBezTo>
                    <a:cubicBezTo>
                      <a:pt x="2670" y="3668"/>
                      <a:pt x="2667" y="3691"/>
                      <a:pt x="2667" y="3714"/>
                    </a:cubicBezTo>
                    <a:cubicBezTo>
                      <a:pt x="2667" y="3736"/>
                      <a:pt x="2673" y="3765"/>
                      <a:pt x="2649" y="3779"/>
                    </a:cubicBezTo>
                    <a:cubicBezTo>
                      <a:pt x="2626" y="3793"/>
                      <a:pt x="2608" y="3844"/>
                      <a:pt x="2602" y="3869"/>
                    </a:cubicBezTo>
                    <a:cubicBezTo>
                      <a:pt x="2596" y="3895"/>
                      <a:pt x="2578" y="3929"/>
                      <a:pt x="2563" y="3943"/>
                    </a:cubicBezTo>
                    <a:cubicBezTo>
                      <a:pt x="2555" y="3951"/>
                      <a:pt x="2545" y="3962"/>
                      <a:pt x="2537" y="3974"/>
                    </a:cubicBezTo>
                    <a:lnTo>
                      <a:pt x="2317" y="3850"/>
                    </a:lnTo>
                    <a:lnTo>
                      <a:pt x="2317" y="3731"/>
                    </a:lnTo>
                    <a:lnTo>
                      <a:pt x="1715" y="3383"/>
                    </a:lnTo>
                    <a:cubicBezTo>
                      <a:pt x="1715" y="3383"/>
                      <a:pt x="1733" y="3365"/>
                      <a:pt x="1747" y="3318"/>
                    </a:cubicBezTo>
                    <a:cubicBezTo>
                      <a:pt x="1765" y="3261"/>
                      <a:pt x="1795" y="3213"/>
                      <a:pt x="1822" y="3196"/>
                    </a:cubicBezTo>
                    <a:cubicBezTo>
                      <a:pt x="1848" y="3179"/>
                      <a:pt x="1869" y="3139"/>
                      <a:pt x="1881" y="3108"/>
                    </a:cubicBezTo>
                    <a:cubicBezTo>
                      <a:pt x="1893" y="3077"/>
                      <a:pt x="1905" y="3009"/>
                      <a:pt x="1905" y="2987"/>
                    </a:cubicBezTo>
                    <a:cubicBezTo>
                      <a:pt x="1905" y="2964"/>
                      <a:pt x="1893" y="2919"/>
                      <a:pt x="1860" y="2893"/>
                    </a:cubicBezTo>
                    <a:cubicBezTo>
                      <a:pt x="1828" y="2868"/>
                      <a:pt x="1819" y="2854"/>
                      <a:pt x="1831" y="2820"/>
                    </a:cubicBezTo>
                    <a:cubicBezTo>
                      <a:pt x="1842" y="2786"/>
                      <a:pt x="1836" y="2766"/>
                      <a:pt x="1816" y="2763"/>
                    </a:cubicBezTo>
                    <a:cubicBezTo>
                      <a:pt x="1795" y="2760"/>
                      <a:pt x="1774" y="2723"/>
                      <a:pt x="1774" y="2723"/>
                    </a:cubicBezTo>
                    <a:lnTo>
                      <a:pt x="1834" y="2644"/>
                    </a:lnTo>
                    <a:lnTo>
                      <a:pt x="1938" y="2503"/>
                    </a:lnTo>
                    <a:cubicBezTo>
                      <a:pt x="1938" y="2503"/>
                      <a:pt x="1991" y="2503"/>
                      <a:pt x="2009" y="2523"/>
                    </a:cubicBezTo>
                    <a:cubicBezTo>
                      <a:pt x="2026" y="2542"/>
                      <a:pt x="2029" y="2562"/>
                      <a:pt x="2026" y="2579"/>
                    </a:cubicBezTo>
                    <a:cubicBezTo>
                      <a:pt x="2023" y="2596"/>
                      <a:pt x="2041" y="2644"/>
                      <a:pt x="2041" y="2644"/>
                    </a:cubicBezTo>
                    <a:lnTo>
                      <a:pt x="2204" y="2644"/>
                    </a:lnTo>
                    <a:lnTo>
                      <a:pt x="2347" y="2760"/>
                    </a:lnTo>
                    <a:cubicBezTo>
                      <a:pt x="2347" y="2760"/>
                      <a:pt x="2376" y="2774"/>
                      <a:pt x="2412" y="2774"/>
                    </a:cubicBezTo>
                    <a:cubicBezTo>
                      <a:pt x="2448" y="2774"/>
                      <a:pt x="2495" y="2786"/>
                      <a:pt x="2540" y="2797"/>
                    </a:cubicBezTo>
                    <a:cubicBezTo>
                      <a:pt x="2584" y="2808"/>
                      <a:pt x="2614" y="2766"/>
                      <a:pt x="2626" y="2740"/>
                    </a:cubicBezTo>
                    <a:cubicBezTo>
                      <a:pt x="2638" y="2715"/>
                      <a:pt x="2673" y="2704"/>
                      <a:pt x="2703" y="2689"/>
                    </a:cubicBezTo>
                    <a:cubicBezTo>
                      <a:pt x="2732" y="2675"/>
                      <a:pt x="2768" y="2675"/>
                      <a:pt x="2780" y="2692"/>
                    </a:cubicBezTo>
                    <a:cubicBezTo>
                      <a:pt x="2792" y="2709"/>
                      <a:pt x="2807" y="2718"/>
                      <a:pt x="2830" y="2715"/>
                    </a:cubicBezTo>
                    <a:cubicBezTo>
                      <a:pt x="2854" y="2712"/>
                      <a:pt x="2892" y="2717"/>
                      <a:pt x="2918" y="2724"/>
                    </a:cubicBezTo>
                    <a:close/>
                    <a:moveTo>
                      <a:pt x="2857" y="3504"/>
                    </a:moveTo>
                    <a:lnTo>
                      <a:pt x="2783" y="3422"/>
                    </a:lnTo>
                    <a:lnTo>
                      <a:pt x="2783" y="2879"/>
                    </a:lnTo>
                    <a:lnTo>
                      <a:pt x="2925" y="2715"/>
                    </a:lnTo>
                    <a:cubicBezTo>
                      <a:pt x="2925" y="2715"/>
                      <a:pt x="2964" y="2675"/>
                      <a:pt x="3020" y="2672"/>
                    </a:cubicBezTo>
                    <a:cubicBezTo>
                      <a:pt x="3062" y="2670"/>
                      <a:pt x="3097" y="2658"/>
                      <a:pt x="3115" y="2624"/>
                    </a:cubicBezTo>
                    <a:cubicBezTo>
                      <a:pt x="3133" y="2590"/>
                      <a:pt x="3192" y="2562"/>
                      <a:pt x="3225" y="2565"/>
                    </a:cubicBezTo>
                    <a:cubicBezTo>
                      <a:pt x="3281" y="2571"/>
                      <a:pt x="3370" y="2554"/>
                      <a:pt x="3370" y="2554"/>
                    </a:cubicBezTo>
                    <a:lnTo>
                      <a:pt x="3765" y="2107"/>
                    </a:lnTo>
                    <a:lnTo>
                      <a:pt x="3602" y="2107"/>
                    </a:lnTo>
                    <a:lnTo>
                      <a:pt x="3222" y="1957"/>
                    </a:lnTo>
                    <a:cubicBezTo>
                      <a:pt x="3222" y="1957"/>
                      <a:pt x="3169" y="1909"/>
                      <a:pt x="3154" y="1883"/>
                    </a:cubicBezTo>
                    <a:cubicBezTo>
                      <a:pt x="3139" y="1858"/>
                      <a:pt x="3133" y="1843"/>
                      <a:pt x="3100" y="1821"/>
                    </a:cubicBezTo>
                    <a:cubicBezTo>
                      <a:pt x="3041" y="1781"/>
                      <a:pt x="3023" y="1705"/>
                      <a:pt x="3023" y="1705"/>
                    </a:cubicBezTo>
                    <a:lnTo>
                      <a:pt x="3133" y="1589"/>
                    </a:lnTo>
                    <a:cubicBezTo>
                      <a:pt x="3139" y="1594"/>
                      <a:pt x="3146" y="1599"/>
                      <a:pt x="3151" y="1609"/>
                    </a:cubicBezTo>
                    <a:cubicBezTo>
                      <a:pt x="3163" y="1634"/>
                      <a:pt x="3183" y="1668"/>
                      <a:pt x="3210" y="1679"/>
                    </a:cubicBezTo>
                    <a:cubicBezTo>
                      <a:pt x="3237" y="1691"/>
                      <a:pt x="3261" y="1716"/>
                      <a:pt x="3272" y="1733"/>
                    </a:cubicBezTo>
                    <a:cubicBezTo>
                      <a:pt x="3284" y="1750"/>
                      <a:pt x="3341" y="1793"/>
                      <a:pt x="3379" y="1770"/>
                    </a:cubicBezTo>
                    <a:cubicBezTo>
                      <a:pt x="3418" y="1747"/>
                      <a:pt x="3450" y="1725"/>
                      <a:pt x="3474" y="1722"/>
                    </a:cubicBezTo>
                    <a:cubicBezTo>
                      <a:pt x="3498" y="1719"/>
                      <a:pt x="3519" y="1719"/>
                      <a:pt x="3548" y="1730"/>
                    </a:cubicBezTo>
                    <a:cubicBezTo>
                      <a:pt x="3578" y="1742"/>
                      <a:pt x="3622" y="1727"/>
                      <a:pt x="3646" y="1705"/>
                    </a:cubicBezTo>
                    <a:cubicBezTo>
                      <a:pt x="3670" y="1682"/>
                      <a:pt x="3717" y="1648"/>
                      <a:pt x="3747" y="1654"/>
                    </a:cubicBezTo>
                    <a:cubicBezTo>
                      <a:pt x="3777" y="1660"/>
                      <a:pt x="3798" y="1665"/>
                      <a:pt x="3824" y="1648"/>
                    </a:cubicBezTo>
                    <a:cubicBezTo>
                      <a:pt x="3851" y="1631"/>
                      <a:pt x="3878" y="1626"/>
                      <a:pt x="3904" y="1637"/>
                    </a:cubicBezTo>
                    <a:cubicBezTo>
                      <a:pt x="3931" y="1648"/>
                      <a:pt x="3961" y="1651"/>
                      <a:pt x="3981" y="1634"/>
                    </a:cubicBezTo>
                    <a:cubicBezTo>
                      <a:pt x="4002" y="1617"/>
                      <a:pt x="4047" y="1606"/>
                      <a:pt x="4070" y="1603"/>
                    </a:cubicBezTo>
                    <a:cubicBezTo>
                      <a:pt x="4094" y="1600"/>
                      <a:pt x="4127" y="1583"/>
                      <a:pt x="4145" y="1561"/>
                    </a:cubicBezTo>
                    <a:cubicBezTo>
                      <a:pt x="4162" y="1538"/>
                      <a:pt x="4201" y="1538"/>
                      <a:pt x="4234" y="1544"/>
                    </a:cubicBezTo>
                    <a:cubicBezTo>
                      <a:pt x="4266" y="1549"/>
                      <a:pt x="4266" y="1563"/>
                      <a:pt x="4246" y="1578"/>
                    </a:cubicBezTo>
                    <a:cubicBezTo>
                      <a:pt x="4225" y="1592"/>
                      <a:pt x="4213" y="1600"/>
                      <a:pt x="4231" y="1614"/>
                    </a:cubicBezTo>
                    <a:cubicBezTo>
                      <a:pt x="4248" y="1628"/>
                      <a:pt x="4248" y="1637"/>
                      <a:pt x="4246" y="1657"/>
                    </a:cubicBezTo>
                    <a:cubicBezTo>
                      <a:pt x="4243" y="1677"/>
                      <a:pt x="4219" y="1691"/>
                      <a:pt x="4260" y="1699"/>
                    </a:cubicBezTo>
                    <a:cubicBezTo>
                      <a:pt x="4302" y="1708"/>
                      <a:pt x="4293" y="1719"/>
                      <a:pt x="4263" y="1727"/>
                    </a:cubicBezTo>
                    <a:cubicBezTo>
                      <a:pt x="4234" y="1736"/>
                      <a:pt x="4201" y="1753"/>
                      <a:pt x="4198" y="1784"/>
                    </a:cubicBezTo>
                    <a:cubicBezTo>
                      <a:pt x="4195" y="1815"/>
                      <a:pt x="4189" y="1849"/>
                      <a:pt x="4177" y="1863"/>
                    </a:cubicBezTo>
                    <a:cubicBezTo>
                      <a:pt x="4165" y="1877"/>
                      <a:pt x="4154" y="1894"/>
                      <a:pt x="4168" y="1903"/>
                    </a:cubicBezTo>
                    <a:cubicBezTo>
                      <a:pt x="4183" y="1911"/>
                      <a:pt x="4174" y="1951"/>
                      <a:pt x="4148" y="1965"/>
                    </a:cubicBezTo>
                    <a:cubicBezTo>
                      <a:pt x="4121" y="1979"/>
                      <a:pt x="4115" y="1993"/>
                      <a:pt x="4115" y="2022"/>
                    </a:cubicBezTo>
                    <a:cubicBezTo>
                      <a:pt x="4115" y="2050"/>
                      <a:pt x="4082" y="2070"/>
                      <a:pt x="4062" y="2084"/>
                    </a:cubicBezTo>
                    <a:cubicBezTo>
                      <a:pt x="4041" y="2098"/>
                      <a:pt x="4041" y="2104"/>
                      <a:pt x="4044" y="2129"/>
                    </a:cubicBezTo>
                    <a:cubicBezTo>
                      <a:pt x="4047" y="2155"/>
                      <a:pt x="4008" y="2234"/>
                      <a:pt x="3990" y="2254"/>
                    </a:cubicBezTo>
                    <a:cubicBezTo>
                      <a:pt x="3973" y="2274"/>
                      <a:pt x="3943" y="2313"/>
                      <a:pt x="3940" y="2347"/>
                    </a:cubicBezTo>
                    <a:cubicBezTo>
                      <a:pt x="3937" y="2381"/>
                      <a:pt x="3931" y="2418"/>
                      <a:pt x="3913" y="2446"/>
                    </a:cubicBezTo>
                    <a:cubicBezTo>
                      <a:pt x="3895" y="2474"/>
                      <a:pt x="3857" y="2523"/>
                      <a:pt x="3836" y="2531"/>
                    </a:cubicBezTo>
                    <a:cubicBezTo>
                      <a:pt x="3815" y="2540"/>
                      <a:pt x="3801" y="2565"/>
                      <a:pt x="3798" y="2590"/>
                    </a:cubicBezTo>
                    <a:cubicBezTo>
                      <a:pt x="3795" y="2616"/>
                      <a:pt x="3759" y="2670"/>
                      <a:pt x="3744" y="2687"/>
                    </a:cubicBezTo>
                    <a:cubicBezTo>
                      <a:pt x="3729" y="2704"/>
                      <a:pt x="3703" y="2732"/>
                      <a:pt x="3688" y="2740"/>
                    </a:cubicBezTo>
                    <a:cubicBezTo>
                      <a:pt x="3673" y="2749"/>
                      <a:pt x="3655" y="2772"/>
                      <a:pt x="3649" y="2783"/>
                    </a:cubicBezTo>
                    <a:cubicBezTo>
                      <a:pt x="3643" y="2794"/>
                      <a:pt x="3608" y="2825"/>
                      <a:pt x="3581" y="2845"/>
                    </a:cubicBezTo>
                    <a:cubicBezTo>
                      <a:pt x="3554" y="2865"/>
                      <a:pt x="3507" y="2913"/>
                      <a:pt x="3495" y="2936"/>
                    </a:cubicBezTo>
                    <a:cubicBezTo>
                      <a:pt x="3483" y="2958"/>
                      <a:pt x="3415" y="3012"/>
                      <a:pt x="3385" y="3023"/>
                    </a:cubicBezTo>
                    <a:cubicBezTo>
                      <a:pt x="3355" y="3035"/>
                      <a:pt x="3299" y="3046"/>
                      <a:pt x="3278" y="3080"/>
                    </a:cubicBezTo>
                    <a:cubicBezTo>
                      <a:pt x="3258" y="3114"/>
                      <a:pt x="3210" y="3162"/>
                      <a:pt x="3177" y="3179"/>
                    </a:cubicBezTo>
                    <a:cubicBezTo>
                      <a:pt x="3145" y="3196"/>
                      <a:pt x="3115" y="3230"/>
                      <a:pt x="3094" y="3255"/>
                    </a:cubicBezTo>
                    <a:cubicBezTo>
                      <a:pt x="3074" y="3281"/>
                      <a:pt x="3059" y="3301"/>
                      <a:pt x="3029" y="3320"/>
                    </a:cubicBezTo>
                    <a:cubicBezTo>
                      <a:pt x="2999" y="3340"/>
                      <a:pt x="2976" y="3374"/>
                      <a:pt x="2943" y="3411"/>
                    </a:cubicBezTo>
                    <a:cubicBezTo>
                      <a:pt x="2910" y="3448"/>
                      <a:pt x="2878" y="3459"/>
                      <a:pt x="2866" y="3490"/>
                    </a:cubicBezTo>
                    <a:cubicBezTo>
                      <a:pt x="2864" y="3495"/>
                      <a:pt x="2860" y="3499"/>
                      <a:pt x="2857" y="3504"/>
                    </a:cubicBezTo>
                    <a:close/>
                    <a:moveTo>
                      <a:pt x="1250" y="3665"/>
                    </a:moveTo>
                    <a:cubicBezTo>
                      <a:pt x="1246" y="3680"/>
                      <a:pt x="1247" y="3699"/>
                      <a:pt x="1256" y="3711"/>
                    </a:cubicBezTo>
                    <a:cubicBezTo>
                      <a:pt x="1274" y="3737"/>
                      <a:pt x="1297" y="3773"/>
                      <a:pt x="1288" y="3799"/>
                    </a:cubicBezTo>
                    <a:cubicBezTo>
                      <a:pt x="1279" y="3824"/>
                      <a:pt x="1267" y="3847"/>
                      <a:pt x="1246" y="3858"/>
                    </a:cubicBezTo>
                    <a:cubicBezTo>
                      <a:pt x="1225" y="3869"/>
                      <a:pt x="1219" y="3888"/>
                      <a:pt x="1213" y="3910"/>
                    </a:cubicBezTo>
                    <a:cubicBezTo>
                      <a:pt x="1207" y="3933"/>
                      <a:pt x="1169" y="3947"/>
                      <a:pt x="1142" y="3947"/>
                    </a:cubicBezTo>
                    <a:lnTo>
                      <a:pt x="1117" y="3882"/>
                    </a:lnTo>
                    <a:lnTo>
                      <a:pt x="1120" y="3823"/>
                    </a:lnTo>
                    <a:cubicBezTo>
                      <a:pt x="1120" y="3823"/>
                      <a:pt x="1120" y="3796"/>
                      <a:pt x="1105" y="3777"/>
                    </a:cubicBezTo>
                    <a:cubicBezTo>
                      <a:pt x="1090" y="3758"/>
                      <a:pt x="1084" y="3738"/>
                      <a:pt x="1080" y="3719"/>
                    </a:cubicBezTo>
                    <a:cubicBezTo>
                      <a:pt x="1136" y="3734"/>
                      <a:pt x="1162" y="3697"/>
                      <a:pt x="1175" y="3685"/>
                    </a:cubicBezTo>
                    <a:cubicBezTo>
                      <a:pt x="1191" y="3672"/>
                      <a:pt x="1223" y="3654"/>
                      <a:pt x="1250" y="3665"/>
                    </a:cubicBezTo>
                    <a:close/>
                    <a:moveTo>
                      <a:pt x="1246" y="3663"/>
                    </a:moveTo>
                    <a:cubicBezTo>
                      <a:pt x="1219" y="3651"/>
                      <a:pt x="1191" y="3672"/>
                      <a:pt x="1175" y="3685"/>
                    </a:cubicBezTo>
                    <a:cubicBezTo>
                      <a:pt x="1162" y="3697"/>
                      <a:pt x="1136" y="3734"/>
                      <a:pt x="1080" y="3719"/>
                    </a:cubicBezTo>
                    <a:cubicBezTo>
                      <a:pt x="1076" y="3702"/>
                      <a:pt x="1073" y="3685"/>
                      <a:pt x="1077" y="3671"/>
                    </a:cubicBezTo>
                    <a:cubicBezTo>
                      <a:pt x="1083" y="3649"/>
                      <a:pt x="1084" y="3641"/>
                      <a:pt x="1084" y="3630"/>
                    </a:cubicBezTo>
                    <a:cubicBezTo>
                      <a:pt x="1086" y="3602"/>
                      <a:pt x="1085" y="3585"/>
                      <a:pt x="1098" y="3558"/>
                    </a:cubicBezTo>
                    <a:cubicBezTo>
                      <a:pt x="1116" y="3524"/>
                      <a:pt x="1120" y="3493"/>
                      <a:pt x="1119" y="3465"/>
                    </a:cubicBezTo>
                    <a:cubicBezTo>
                      <a:pt x="1148" y="3476"/>
                      <a:pt x="1178" y="3465"/>
                      <a:pt x="1199" y="3453"/>
                    </a:cubicBezTo>
                    <a:cubicBezTo>
                      <a:pt x="1219" y="3442"/>
                      <a:pt x="1267" y="3396"/>
                      <a:pt x="1301" y="3442"/>
                    </a:cubicBezTo>
                    <a:cubicBezTo>
                      <a:pt x="1295" y="3445"/>
                      <a:pt x="1291" y="3452"/>
                      <a:pt x="1291" y="3468"/>
                    </a:cubicBezTo>
                    <a:cubicBezTo>
                      <a:pt x="1291" y="3493"/>
                      <a:pt x="1308" y="3513"/>
                      <a:pt x="1323" y="3535"/>
                    </a:cubicBezTo>
                    <a:cubicBezTo>
                      <a:pt x="1338" y="3558"/>
                      <a:pt x="1320" y="3595"/>
                      <a:pt x="1299" y="3603"/>
                    </a:cubicBezTo>
                    <a:cubicBezTo>
                      <a:pt x="1279" y="3612"/>
                      <a:pt x="1270" y="3632"/>
                      <a:pt x="1258" y="3646"/>
                    </a:cubicBezTo>
                    <a:cubicBezTo>
                      <a:pt x="1254" y="3651"/>
                      <a:pt x="1248" y="3655"/>
                      <a:pt x="1246" y="3663"/>
                    </a:cubicBezTo>
                    <a:close/>
                    <a:moveTo>
                      <a:pt x="2626" y="956"/>
                    </a:moveTo>
                    <a:cubicBezTo>
                      <a:pt x="2615" y="942"/>
                      <a:pt x="2627" y="921"/>
                      <a:pt x="2636" y="934"/>
                    </a:cubicBezTo>
                    <a:cubicBezTo>
                      <a:pt x="2645" y="947"/>
                      <a:pt x="2655" y="954"/>
                      <a:pt x="2666" y="941"/>
                    </a:cubicBezTo>
                    <a:cubicBezTo>
                      <a:pt x="2676" y="928"/>
                      <a:pt x="2689" y="934"/>
                      <a:pt x="2688" y="949"/>
                    </a:cubicBezTo>
                    <a:cubicBezTo>
                      <a:pt x="2686" y="965"/>
                      <a:pt x="2670" y="966"/>
                      <a:pt x="2658" y="968"/>
                    </a:cubicBezTo>
                    <a:cubicBezTo>
                      <a:pt x="2646" y="969"/>
                      <a:pt x="2636" y="971"/>
                      <a:pt x="2626" y="956"/>
                    </a:cubicBezTo>
                    <a:close/>
                  </a:path>
                </a:pathLst>
              </a:custGeom>
              <a:solidFill>
                <a:srgbClr val="D7D8D8"/>
              </a:solidFill>
              <a:ln w="7938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grpSp>
            <p:nvGrpSpPr>
              <p:cNvPr id="153" name="Group 153"/>
              <p:cNvGrpSpPr/>
              <p:nvPr/>
            </p:nvGrpSpPr>
            <p:grpSpPr>
              <a:xfrm>
                <a:off x="2633661" y="1209127"/>
                <a:ext cx="4198211" cy="4677949"/>
                <a:chOff x="2633661" y="1209127"/>
                <a:chExt cx="4198211" cy="4677949"/>
              </a:xfrm>
              <a:solidFill>
                <a:srgbClr val="92D050">
                  <a:alpha val="69804"/>
                </a:srgbClr>
              </a:solidFill>
            </p:grpSpPr>
            <p:sp>
              <p:nvSpPr>
                <p:cNvPr id="154" name="Freeform 7"/>
                <p:cNvSpPr>
                  <a:spLocks noEditPoints="1"/>
                </p:cNvSpPr>
                <p:nvPr/>
              </p:nvSpPr>
              <p:spPr bwMode="auto">
                <a:xfrm>
                  <a:off x="2633661" y="1209127"/>
                  <a:ext cx="3451018" cy="1943343"/>
                </a:xfrm>
                <a:custGeom>
                  <a:avLst/>
                  <a:gdLst>
                    <a:gd name="T0" fmla="*/ 8088 w 8169"/>
                    <a:gd name="T1" fmla="*/ 3095 h 4605"/>
                    <a:gd name="T2" fmla="*/ 7815 w 8169"/>
                    <a:gd name="T3" fmla="*/ 3288 h 4605"/>
                    <a:gd name="T4" fmla="*/ 7848 w 8169"/>
                    <a:gd name="T5" fmla="*/ 2457 h 4605"/>
                    <a:gd name="T6" fmla="*/ 5742 w 8169"/>
                    <a:gd name="T7" fmla="*/ 3978 h 4605"/>
                    <a:gd name="T8" fmla="*/ 4759 w 8169"/>
                    <a:gd name="T9" fmla="*/ 3336 h 4605"/>
                    <a:gd name="T10" fmla="*/ 5714 w 8169"/>
                    <a:gd name="T11" fmla="*/ 3737 h 4605"/>
                    <a:gd name="T12" fmla="*/ 5862 w 8169"/>
                    <a:gd name="T13" fmla="*/ 4176 h 4605"/>
                    <a:gd name="T14" fmla="*/ 6444 w 8169"/>
                    <a:gd name="T15" fmla="*/ 4328 h 4605"/>
                    <a:gd name="T16" fmla="*/ 7136 w 8169"/>
                    <a:gd name="T17" fmla="*/ 3971 h 4605"/>
                    <a:gd name="T18" fmla="*/ 5554 w 8169"/>
                    <a:gd name="T19" fmla="*/ 4290 h 4605"/>
                    <a:gd name="T20" fmla="*/ 6237 w 8169"/>
                    <a:gd name="T21" fmla="*/ 4232 h 4605"/>
                    <a:gd name="T22" fmla="*/ 7085 w 8169"/>
                    <a:gd name="T23" fmla="*/ 4213 h 4605"/>
                    <a:gd name="T24" fmla="*/ 7616 w 8169"/>
                    <a:gd name="T25" fmla="*/ 3947 h 4605"/>
                    <a:gd name="T26" fmla="*/ 4544 w 8169"/>
                    <a:gd name="T27" fmla="*/ 4345 h 4605"/>
                    <a:gd name="T28" fmla="*/ 4539 w 8169"/>
                    <a:gd name="T29" fmla="*/ 3763 h 4605"/>
                    <a:gd name="T30" fmla="*/ 2989 w 8169"/>
                    <a:gd name="T31" fmla="*/ 4321 h 4605"/>
                    <a:gd name="T32" fmla="*/ 2679 w 8169"/>
                    <a:gd name="T33" fmla="*/ 4235 h 4605"/>
                    <a:gd name="T34" fmla="*/ 1952 w 8169"/>
                    <a:gd name="T35" fmla="*/ 3757 h 4605"/>
                    <a:gd name="T36" fmla="*/ 2830 w 8169"/>
                    <a:gd name="T37" fmla="*/ 4018 h 4605"/>
                    <a:gd name="T38" fmla="*/ 2629 w 8169"/>
                    <a:gd name="T39" fmla="*/ 4182 h 4605"/>
                    <a:gd name="T40" fmla="*/ 3459 w 8169"/>
                    <a:gd name="T41" fmla="*/ 3769 h 4605"/>
                    <a:gd name="T42" fmla="*/ 4557 w 8169"/>
                    <a:gd name="T43" fmla="*/ 4066 h 4605"/>
                    <a:gd name="T44" fmla="*/ 1056 w 8169"/>
                    <a:gd name="T45" fmla="*/ 3933 h 4605"/>
                    <a:gd name="T46" fmla="*/ 890 w 8169"/>
                    <a:gd name="T47" fmla="*/ 3455 h 4605"/>
                    <a:gd name="T48" fmla="*/ 2919 w 8169"/>
                    <a:gd name="T49" fmla="*/ 2886 h 4605"/>
                    <a:gd name="T50" fmla="*/ 1952 w 8169"/>
                    <a:gd name="T51" fmla="*/ 3757 h 4605"/>
                    <a:gd name="T52" fmla="*/ 1291 w 8169"/>
                    <a:gd name="T53" fmla="*/ 4018 h 4605"/>
                    <a:gd name="T54" fmla="*/ 635 w 8169"/>
                    <a:gd name="T55" fmla="*/ 3463 h 4605"/>
                    <a:gd name="T56" fmla="*/ 89 w 8169"/>
                    <a:gd name="T57" fmla="*/ 3655 h 4605"/>
                    <a:gd name="T58" fmla="*/ 160 w 8169"/>
                    <a:gd name="T59" fmla="*/ 3907 h 4605"/>
                    <a:gd name="T60" fmla="*/ 513 w 8169"/>
                    <a:gd name="T61" fmla="*/ 3944 h 4605"/>
                    <a:gd name="T62" fmla="*/ 7634 w 8169"/>
                    <a:gd name="T63" fmla="*/ 2178 h 4605"/>
                    <a:gd name="T64" fmla="*/ 7414 w 8169"/>
                    <a:gd name="T65" fmla="*/ 1525 h 4605"/>
                    <a:gd name="T66" fmla="*/ 6919 w 8169"/>
                    <a:gd name="T67" fmla="*/ 962 h 4605"/>
                    <a:gd name="T68" fmla="*/ 7848 w 8169"/>
                    <a:gd name="T69" fmla="*/ 2457 h 4605"/>
                    <a:gd name="T70" fmla="*/ 4023 w 8169"/>
                    <a:gd name="T71" fmla="*/ 447 h 4605"/>
                    <a:gd name="T72" fmla="*/ 3658 w 8169"/>
                    <a:gd name="T73" fmla="*/ 701 h 4605"/>
                    <a:gd name="T74" fmla="*/ 6103 w 8169"/>
                    <a:gd name="T75" fmla="*/ 1151 h 4605"/>
                    <a:gd name="T76" fmla="*/ 5394 w 8169"/>
                    <a:gd name="T77" fmla="*/ 922 h 4605"/>
                    <a:gd name="T78" fmla="*/ 4179 w 8169"/>
                    <a:gd name="T79" fmla="*/ 681 h 4605"/>
                    <a:gd name="T80" fmla="*/ 4151 w 8169"/>
                    <a:gd name="T81" fmla="*/ 2094 h 4605"/>
                    <a:gd name="T82" fmla="*/ 3305 w 8169"/>
                    <a:gd name="T83" fmla="*/ 105 h 4605"/>
                    <a:gd name="T84" fmla="*/ 2305 w 8169"/>
                    <a:gd name="T85" fmla="*/ 535 h 4605"/>
                    <a:gd name="T86" fmla="*/ 1473 w 8169"/>
                    <a:gd name="T87" fmla="*/ 1284 h 4605"/>
                    <a:gd name="T88" fmla="*/ 4219 w 8169"/>
                    <a:gd name="T89" fmla="*/ 2215 h 4605"/>
                    <a:gd name="T90" fmla="*/ 3706 w 8169"/>
                    <a:gd name="T91" fmla="*/ 769 h 4605"/>
                    <a:gd name="T92" fmla="*/ 712 w 8169"/>
                    <a:gd name="T93" fmla="*/ 1511 h 4605"/>
                    <a:gd name="T94" fmla="*/ 1697 w 8169"/>
                    <a:gd name="T95" fmla="*/ 240 h 4605"/>
                    <a:gd name="T96" fmla="*/ 2332 w 8169"/>
                    <a:gd name="T97" fmla="*/ 846 h 4605"/>
                    <a:gd name="T98" fmla="*/ 1252 w 8169"/>
                    <a:gd name="T99" fmla="*/ 1581 h 4605"/>
                    <a:gd name="T100" fmla="*/ 3099 w 8169"/>
                    <a:gd name="T101" fmla="*/ 2890 h 4605"/>
                    <a:gd name="T102" fmla="*/ 2919 w 8169"/>
                    <a:gd name="T103" fmla="*/ 3906 h 4605"/>
                    <a:gd name="T104" fmla="*/ 3786 w 8169"/>
                    <a:gd name="T105" fmla="*/ 3848 h 4605"/>
                    <a:gd name="T106" fmla="*/ 4788 w 8169"/>
                    <a:gd name="T107" fmla="*/ 2662 h 4605"/>
                    <a:gd name="T108" fmla="*/ 108 w 8169"/>
                    <a:gd name="T109" fmla="*/ 3340 h 4605"/>
                    <a:gd name="T110" fmla="*/ 635 w 8169"/>
                    <a:gd name="T111" fmla="*/ 2529 h 4605"/>
                    <a:gd name="T112" fmla="*/ 985 w 8169"/>
                    <a:gd name="T113" fmla="*/ 3494 h 4605"/>
                    <a:gd name="T114" fmla="*/ 318 w 8169"/>
                    <a:gd name="T115" fmla="*/ 2054 h 4605"/>
                    <a:gd name="T116" fmla="*/ 40 w 8169"/>
                    <a:gd name="T117" fmla="*/ 2601 h 4605"/>
                    <a:gd name="T118" fmla="*/ 113 w 8169"/>
                    <a:gd name="T119" fmla="*/ 3709 h 46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8169" h="4605">
                      <a:moveTo>
                        <a:pt x="8169" y="3304"/>
                      </a:moveTo>
                      <a:cubicBezTo>
                        <a:pt x="8118" y="3404"/>
                        <a:pt x="8060" y="3499"/>
                        <a:pt x="7995" y="3589"/>
                      </a:cubicBezTo>
                      <a:cubicBezTo>
                        <a:pt x="7991" y="3588"/>
                        <a:pt x="7986" y="3585"/>
                        <a:pt x="7981" y="3582"/>
                      </a:cubicBezTo>
                      <a:cubicBezTo>
                        <a:pt x="7954" y="3565"/>
                        <a:pt x="7954" y="3559"/>
                        <a:pt x="7954" y="3559"/>
                      </a:cubicBezTo>
                      <a:lnTo>
                        <a:pt x="7871" y="3655"/>
                      </a:lnTo>
                      <a:cubicBezTo>
                        <a:pt x="7871" y="3655"/>
                        <a:pt x="7832" y="3585"/>
                        <a:pt x="7758" y="3627"/>
                      </a:cubicBezTo>
                      <a:cubicBezTo>
                        <a:pt x="7755" y="3607"/>
                        <a:pt x="7738" y="3556"/>
                        <a:pt x="7735" y="3528"/>
                      </a:cubicBezTo>
                      <a:cubicBezTo>
                        <a:pt x="7732" y="3500"/>
                        <a:pt x="7770" y="3415"/>
                        <a:pt x="7797" y="3389"/>
                      </a:cubicBezTo>
                      <a:cubicBezTo>
                        <a:pt x="7824" y="3364"/>
                        <a:pt x="7818" y="3319"/>
                        <a:pt x="7815" y="3288"/>
                      </a:cubicBezTo>
                      <a:cubicBezTo>
                        <a:pt x="7812" y="3256"/>
                        <a:pt x="7824" y="3217"/>
                        <a:pt x="7847" y="3208"/>
                      </a:cubicBezTo>
                      <a:cubicBezTo>
                        <a:pt x="7871" y="3200"/>
                        <a:pt x="7901" y="3189"/>
                        <a:pt x="7913" y="3172"/>
                      </a:cubicBezTo>
                      <a:cubicBezTo>
                        <a:pt x="7924" y="3155"/>
                        <a:pt x="7930" y="3132"/>
                        <a:pt x="7966" y="3121"/>
                      </a:cubicBezTo>
                      <a:cubicBezTo>
                        <a:pt x="8002" y="3109"/>
                        <a:pt x="8037" y="3092"/>
                        <a:pt x="8064" y="3058"/>
                      </a:cubicBezTo>
                      <a:cubicBezTo>
                        <a:pt x="8072" y="3070"/>
                        <a:pt x="8081" y="3083"/>
                        <a:pt x="8088" y="3095"/>
                      </a:cubicBezTo>
                      <a:cubicBezTo>
                        <a:pt x="8105" y="3126"/>
                        <a:pt x="8135" y="3157"/>
                        <a:pt x="8132" y="3183"/>
                      </a:cubicBezTo>
                      <a:cubicBezTo>
                        <a:pt x="8129" y="3208"/>
                        <a:pt x="8135" y="3214"/>
                        <a:pt x="8144" y="3231"/>
                      </a:cubicBezTo>
                      <a:cubicBezTo>
                        <a:pt x="8151" y="3244"/>
                        <a:pt x="8164" y="3279"/>
                        <a:pt x="8169" y="3304"/>
                      </a:cubicBezTo>
                      <a:close/>
                      <a:moveTo>
                        <a:pt x="7995" y="3589"/>
                      </a:moveTo>
                      <a:cubicBezTo>
                        <a:pt x="7872" y="3760"/>
                        <a:pt x="7725" y="3912"/>
                        <a:pt x="7558" y="4040"/>
                      </a:cubicBezTo>
                      <a:cubicBezTo>
                        <a:pt x="7563" y="4029"/>
                        <a:pt x="7569" y="4020"/>
                        <a:pt x="7577" y="4015"/>
                      </a:cubicBezTo>
                      <a:cubicBezTo>
                        <a:pt x="7595" y="4003"/>
                        <a:pt x="7616" y="3967"/>
                        <a:pt x="7616" y="3947"/>
                      </a:cubicBezTo>
                      <a:cubicBezTo>
                        <a:pt x="7616" y="3927"/>
                        <a:pt x="7637" y="3887"/>
                        <a:pt x="7663" y="3876"/>
                      </a:cubicBezTo>
                      <a:cubicBezTo>
                        <a:pt x="7690" y="3865"/>
                        <a:pt x="7711" y="3848"/>
                        <a:pt x="7714" y="3814"/>
                      </a:cubicBezTo>
                      <a:cubicBezTo>
                        <a:pt x="7717" y="3780"/>
                        <a:pt x="7735" y="3729"/>
                        <a:pt x="7740" y="3709"/>
                      </a:cubicBezTo>
                      <a:cubicBezTo>
                        <a:pt x="7746" y="3689"/>
                        <a:pt x="7758" y="3650"/>
                        <a:pt x="7755" y="3630"/>
                      </a:cubicBezTo>
                      <a:cubicBezTo>
                        <a:pt x="7752" y="3610"/>
                        <a:pt x="7738" y="3556"/>
                        <a:pt x="7735" y="3528"/>
                      </a:cubicBezTo>
                      <a:cubicBezTo>
                        <a:pt x="7732" y="3500"/>
                        <a:pt x="7770" y="3415"/>
                        <a:pt x="7797" y="3389"/>
                      </a:cubicBezTo>
                      <a:cubicBezTo>
                        <a:pt x="7824" y="3364"/>
                        <a:pt x="7818" y="3319"/>
                        <a:pt x="7815" y="3288"/>
                      </a:cubicBezTo>
                      <a:cubicBezTo>
                        <a:pt x="7812" y="3256"/>
                        <a:pt x="7824" y="3217"/>
                        <a:pt x="7847" y="3208"/>
                      </a:cubicBezTo>
                      <a:cubicBezTo>
                        <a:pt x="7871" y="3200"/>
                        <a:pt x="7901" y="3189"/>
                        <a:pt x="7913" y="3172"/>
                      </a:cubicBezTo>
                      <a:cubicBezTo>
                        <a:pt x="7924" y="3155"/>
                        <a:pt x="7930" y="3132"/>
                        <a:pt x="7966" y="3121"/>
                      </a:cubicBezTo>
                      <a:cubicBezTo>
                        <a:pt x="8002" y="3109"/>
                        <a:pt x="8039" y="3092"/>
                        <a:pt x="8065" y="3058"/>
                      </a:cubicBezTo>
                      <a:cubicBezTo>
                        <a:pt x="8052" y="3038"/>
                        <a:pt x="8037" y="3020"/>
                        <a:pt x="8028" y="3007"/>
                      </a:cubicBezTo>
                      <a:cubicBezTo>
                        <a:pt x="8013" y="2988"/>
                        <a:pt x="7978" y="2968"/>
                        <a:pt x="7954" y="2957"/>
                      </a:cubicBezTo>
                      <a:cubicBezTo>
                        <a:pt x="7930" y="2945"/>
                        <a:pt x="7921" y="2914"/>
                        <a:pt x="7921" y="2894"/>
                      </a:cubicBezTo>
                      <a:cubicBezTo>
                        <a:pt x="7921" y="2874"/>
                        <a:pt x="7916" y="2849"/>
                        <a:pt x="7901" y="2835"/>
                      </a:cubicBezTo>
                      <a:cubicBezTo>
                        <a:pt x="7886" y="2821"/>
                        <a:pt x="7883" y="2812"/>
                        <a:pt x="7895" y="2795"/>
                      </a:cubicBezTo>
                      <a:cubicBezTo>
                        <a:pt x="7907" y="2778"/>
                        <a:pt x="7892" y="2750"/>
                        <a:pt x="7880" y="2719"/>
                      </a:cubicBezTo>
                      <a:cubicBezTo>
                        <a:pt x="7868" y="2688"/>
                        <a:pt x="7877" y="2651"/>
                        <a:pt x="7883" y="2620"/>
                      </a:cubicBezTo>
                      <a:cubicBezTo>
                        <a:pt x="7889" y="2589"/>
                        <a:pt x="7880" y="2543"/>
                        <a:pt x="7865" y="2524"/>
                      </a:cubicBezTo>
                      <a:cubicBezTo>
                        <a:pt x="7850" y="2504"/>
                        <a:pt x="7844" y="2484"/>
                        <a:pt x="7847" y="2464"/>
                      </a:cubicBezTo>
                      <a:cubicBezTo>
                        <a:pt x="7848" y="2462"/>
                        <a:pt x="7848" y="2459"/>
                        <a:pt x="7848" y="2457"/>
                      </a:cubicBezTo>
                      <a:lnTo>
                        <a:pt x="6124" y="2459"/>
                      </a:lnTo>
                      <a:lnTo>
                        <a:pt x="6121" y="2747"/>
                      </a:lnTo>
                      <a:lnTo>
                        <a:pt x="5963" y="2747"/>
                      </a:lnTo>
                      <a:lnTo>
                        <a:pt x="5963" y="3370"/>
                      </a:lnTo>
                      <a:cubicBezTo>
                        <a:pt x="5963" y="3370"/>
                        <a:pt x="5913" y="3415"/>
                        <a:pt x="5865" y="3404"/>
                      </a:cubicBezTo>
                      <a:cubicBezTo>
                        <a:pt x="5838" y="3397"/>
                        <a:pt x="5809" y="3409"/>
                        <a:pt x="5821" y="3449"/>
                      </a:cubicBezTo>
                      <a:cubicBezTo>
                        <a:pt x="5833" y="3488"/>
                        <a:pt x="5815" y="3511"/>
                        <a:pt x="5791" y="3520"/>
                      </a:cubicBezTo>
                      <a:cubicBezTo>
                        <a:pt x="5768" y="3528"/>
                        <a:pt x="5753" y="3551"/>
                        <a:pt x="5756" y="3582"/>
                      </a:cubicBezTo>
                      <a:cubicBezTo>
                        <a:pt x="5759" y="3613"/>
                        <a:pt x="5732" y="3624"/>
                        <a:pt x="5711" y="3650"/>
                      </a:cubicBezTo>
                      <a:cubicBezTo>
                        <a:pt x="5690" y="3675"/>
                        <a:pt x="5693" y="3701"/>
                        <a:pt x="5714" y="3737"/>
                      </a:cubicBezTo>
                      <a:cubicBezTo>
                        <a:pt x="5735" y="3774"/>
                        <a:pt x="5714" y="3786"/>
                        <a:pt x="5676" y="3811"/>
                      </a:cubicBezTo>
                      <a:cubicBezTo>
                        <a:pt x="5637" y="3836"/>
                        <a:pt x="5655" y="3879"/>
                        <a:pt x="5693" y="3876"/>
                      </a:cubicBezTo>
                      <a:cubicBezTo>
                        <a:pt x="5732" y="3873"/>
                        <a:pt x="5753" y="3944"/>
                        <a:pt x="5744" y="3972"/>
                      </a:cubicBezTo>
                      <a:cubicBezTo>
                        <a:pt x="5743" y="3974"/>
                        <a:pt x="5743" y="3976"/>
                        <a:pt x="5742" y="3978"/>
                      </a:cubicBezTo>
                      <a:cubicBezTo>
                        <a:pt x="5700" y="3872"/>
                        <a:pt x="5643" y="3807"/>
                        <a:pt x="5418" y="3875"/>
                      </a:cubicBezTo>
                      <a:cubicBezTo>
                        <a:pt x="5255" y="3924"/>
                        <a:pt x="4972" y="4097"/>
                        <a:pt x="4717" y="4246"/>
                      </a:cubicBezTo>
                      <a:cubicBezTo>
                        <a:pt x="4704" y="4231"/>
                        <a:pt x="4672" y="4192"/>
                        <a:pt x="4667" y="4168"/>
                      </a:cubicBezTo>
                      <a:cubicBezTo>
                        <a:pt x="4661" y="4136"/>
                        <a:pt x="4658" y="4100"/>
                        <a:pt x="4664" y="4068"/>
                      </a:cubicBezTo>
                      <a:cubicBezTo>
                        <a:pt x="4670" y="4037"/>
                        <a:pt x="4697" y="3989"/>
                        <a:pt x="4674" y="3963"/>
                      </a:cubicBezTo>
                      <a:cubicBezTo>
                        <a:pt x="4650" y="3938"/>
                        <a:pt x="4617" y="3895"/>
                        <a:pt x="4614" y="3870"/>
                      </a:cubicBezTo>
                      <a:cubicBezTo>
                        <a:pt x="4611" y="3845"/>
                        <a:pt x="4593" y="3783"/>
                        <a:pt x="4539" y="3763"/>
                      </a:cubicBezTo>
                      <a:lnTo>
                        <a:pt x="4465" y="3760"/>
                      </a:lnTo>
                      <a:cubicBezTo>
                        <a:pt x="4465" y="3760"/>
                        <a:pt x="4432" y="3689"/>
                        <a:pt x="4424" y="3664"/>
                      </a:cubicBezTo>
                      <a:cubicBezTo>
                        <a:pt x="4415" y="3638"/>
                        <a:pt x="4403" y="3587"/>
                        <a:pt x="4438" y="3576"/>
                      </a:cubicBezTo>
                      <a:cubicBezTo>
                        <a:pt x="4474" y="3565"/>
                        <a:pt x="4498" y="3545"/>
                        <a:pt x="4504" y="3520"/>
                      </a:cubicBezTo>
                      <a:cubicBezTo>
                        <a:pt x="4510" y="3494"/>
                        <a:pt x="4519" y="3486"/>
                        <a:pt x="4519" y="3486"/>
                      </a:cubicBezTo>
                      <a:lnTo>
                        <a:pt x="4593" y="3421"/>
                      </a:lnTo>
                      <a:lnTo>
                        <a:pt x="4759" y="3336"/>
                      </a:lnTo>
                      <a:lnTo>
                        <a:pt x="4759" y="2843"/>
                      </a:lnTo>
                      <a:cubicBezTo>
                        <a:pt x="4759" y="2843"/>
                        <a:pt x="4759" y="2798"/>
                        <a:pt x="4794" y="2764"/>
                      </a:cubicBezTo>
                      <a:cubicBezTo>
                        <a:pt x="4830" y="2730"/>
                        <a:pt x="4821" y="2691"/>
                        <a:pt x="4788" y="2662"/>
                      </a:cubicBezTo>
                      <a:cubicBezTo>
                        <a:pt x="4756" y="2634"/>
                        <a:pt x="4732" y="2580"/>
                        <a:pt x="4732" y="2541"/>
                      </a:cubicBezTo>
                      <a:lnTo>
                        <a:pt x="4732" y="2275"/>
                      </a:lnTo>
                      <a:lnTo>
                        <a:pt x="4809" y="2221"/>
                      </a:lnTo>
                      <a:lnTo>
                        <a:pt x="5968" y="2846"/>
                      </a:lnTo>
                      <a:lnTo>
                        <a:pt x="5963" y="3370"/>
                      </a:lnTo>
                      <a:cubicBezTo>
                        <a:pt x="5963" y="3370"/>
                        <a:pt x="5913" y="3415"/>
                        <a:pt x="5865" y="3404"/>
                      </a:cubicBezTo>
                      <a:cubicBezTo>
                        <a:pt x="5838" y="3397"/>
                        <a:pt x="5809" y="3409"/>
                        <a:pt x="5821" y="3449"/>
                      </a:cubicBezTo>
                      <a:cubicBezTo>
                        <a:pt x="5833" y="3488"/>
                        <a:pt x="5815" y="3511"/>
                        <a:pt x="5791" y="3520"/>
                      </a:cubicBezTo>
                      <a:cubicBezTo>
                        <a:pt x="5768" y="3528"/>
                        <a:pt x="5753" y="3551"/>
                        <a:pt x="5756" y="3582"/>
                      </a:cubicBezTo>
                      <a:cubicBezTo>
                        <a:pt x="5759" y="3613"/>
                        <a:pt x="5732" y="3624"/>
                        <a:pt x="5711" y="3650"/>
                      </a:cubicBezTo>
                      <a:cubicBezTo>
                        <a:pt x="5690" y="3675"/>
                        <a:pt x="5693" y="3701"/>
                        <a:pt x="5714" y="3737"/>
                      </a:cubicBezTo>
                      <a:cubicBezTo>
                        <a:pt x="5735" y="3774"/>
                        <a:pt x="5714" y="3786"/>
                        <a:pt x="5676" y="3811"/>
                      </a:cubicBezTo>
                      <a:cubicBezTo>
                        <a:pt x="5637" y="3836"/>
                        <a:pt x="5655" y="3879"/>
                        <a:pt x="5693" y="3876"/>
                      </a:cubicBezTo>
                      <a:cubicBezTo>
                        <a:pt x="5732" y="3873"/>
                        <a:pt x="5753" y="3944"/>
                        <a:pt x="5744" y="3972"/>
                      </a:cubicBezTo>
                      <a:cubicBezTo>
                        <a:pt x="5743" y="3974"/>
                        <a:pt x="5743" y="3976"/>
                        <a:pt x="5742" y="3978"/>
                      </a:cubicBezTo>
                      <a:cubicBezTo>
                        <a:pt x="5748" y="3992"/>
                        <a:pt x="5753" y="4006"/>
                        <a:pt x="5758" y="4021"/>
                      </a:cubicBezTo>
                      <a:cubicBezTo>
                        <a:pt x="5769" y="4034"/>
                        <a:pt x="5784" y="4045"/>
                        <a:pt x="5800" y="4051"/>
                      </a:cubicBezTo>
                      <a:cubicBezTo>
                        <a:pt x="5836" y="4066"/>
                        <a:pt x="5826" y="4107"/>
                        <a:pt x="5811" y="4140"/>
                      </a:cubicBezTo>
                      <a:cubicBezTo>
                        <a:pt x="5794" y="4133"/>
                        <a:pt x="5775" y="4129"/>
                        <a:pt x="5759" y="4128"/>
                      </a:cubicBezTo>
                      <a:cubicBezTo>
                        <a:pt x="5746" y="4127"/>
                        <a:pt x="5730" y="4126"/>
                        <a:pt x="5715" y="4127"/>
                      </a:cubicBezTo>
                      <a:cubicBezTo>
                        <a:pt x="5748" y="4087"/>
                        <a:pt x="5769" y="4050"/>
                        <a:pt x="5758" y="4021"/>
                      </a:cubicBezTo>
                      <a:lnTo>
                        <a:pt x="5758" y="4021"/>
                      </a:lnTo>
                      <a:cubicBezTo>
                        <a:pt x="5769" y="4034"/>
                        <a:pt x="5784" y="4045"/>
                        <a:pt x="5800" y="4051"/>
                      </a:cubicBezTo>
                      <a:cubicBezTo>
                        <a:pt x="5836" y="4066"/>
                        <a:pt x="5827" y="4108"/>
                        <a:pt x="5812" y="4142"/>
                      </a:cubicBezTo>
                      <a:cubicBezTo>
                        <a:pt x="5832" y="4150"/>
                        <a:pt x="5850" y="4161"/>
                        <a:pt x="5862" y="4176"/>
                      </a:cubicBezTo>
                      <a:cubicBezTo>
                        <a:pt x="5886" y="4204"/>
                        <a:pt x="5916" y="4261"/>
                        <a:pt x="5916" y="4283"/>
                      </a:cubicBezTo>
                      <a:cubicBezTo>
                        <a:pt x="5916" y="4306"/>
                        <a:pt x="5910" y="4351"/>
                        <a:pt x="5889" y="4374"/>
                      </a:cubicBezTo>
                      <a:cubicBezTo>
                        <a:pt x="5868" y="4397"/>
                        <a:pt x="5886" y="4439"/>
                        <a:pt x="5934" y="4436"/>
                      </a:cubicBezTo>
                      <a:cubicBezTo>
                        <a:pt x="5955" y="4435"/>
                        <a:pt x="5973" y="4437"/>
                        <a:pt x="5982" y="4446"/>
                      </a:cubicBezTo>
                      <a:cubicBezTo>
                        <a:pt x="6026" y="4436"/>
                        <a:pt x="6041" y="4419"/>
                        <a:pt x="6050" y="4384"/>
                      </a:cubicBezTo>
                      <a:cubicBezTo>
                        <a:pt x="6059" y="4348"/>
                        <a:pt x="6063" y="4308"/>
                        <a:pt x="6080" y="4296"/>
                      </a:cubicBezTo>
                      <a:cubicBezTo>
                        <a:pt x="6098" y="4284"/>
                        <a:pt x="6121" y="4251"/>
                        <a:pt x="6124" y="4227"/>
                      </a:cubicBezTo>
                      <a:cubicBezTo>
                        <a:pt x="6127" y="4203"/>
                        <a:pt x="6163" y="4201"/>
                        <a:pt x="6181" y="4201"/>
                      </a:cubicBezTo>
                      <a:cubicBezTo>
                        <a:pt x="6194" y="4201"/>
                        <a:pt x="6215" y="4205"/>
                        <a:pt x="6228" y="4217"/>
                      </a:cubicBezTo>
                      <a:cubicBezTo>
                        <a:pt x="6232" y="4221"/>
                        <a:pt x="6235" y="4226"/>
                        <a:pt x="6237" y="4232"/>
                      </a:cubicBezTo>
                      <a:cubicBezTo>
                        <a:pt x="6246" y="4255"/>
                        <a:pt x="6251" y="4273"/>
                        <a:pt x="6265" y="4281"/>
                      </a:cubicBezTo>
                      <a:cubicBezTo>
                        <a:pt x="6280" y="4288"/>
                        <a:pt x="6279" y="4307"/>
                        <a:pt x="6288" y="4326"/>
                      </a:cubicBezTo>
                      <a:cubicBezTo>
                        <a:pt x="6297" y="4345"/>
                        <a:pt x="6356" y="4353"/>
                        <a:pt x="6382" y="4339"/>
                      </a:cubicBezTo>
                      <a:cubicBezTo>
                        <a:pt x="6409" y="4324"/>
                        <a:pt x="6417" y="4328"/>
                        <a:pt x="6444" y="4328"/>
                      </a:cubicBezTo>
                      <a:cubicBezTo>
                        <a:pt x="6471" y="4328"/>
                        <a:pt x="6512" y="4329"/>
                        <a:pt x="6512" y="4329"/>
                      </a:cubicBezTo>
                      <a:lnTo>
                        <a:pt x="6531" y="4369"/>
                      </a:lnTo>
                      <a:lnTo>
                        <a:pt x="6634" y="4369"/>
                      </a:lnTo>
                      <a:lnTo>
                        <a:pt x="6683" y="4308"/>
                      </a:lnTo>
                      <a:lnTo>
                        <a:pt x="6747" y="4308"/>
                      </a:lnTo>
                      <a:lnTo>
                        <a:pt x="6747" y="4260"/>
                      </a:lnTo>
                      <a:lnTo>
                        <a:pt x="6806" y="4236"/>
                      </a:lnTo>
                      <a:lnTo>
                        <a:pt x="6932" y="4303"/>
                      </a:lnTo>
                      <a:lnTo>
                        <a:pt x="7008" y="4303"/>
                      </a:lnTo>
                      <a:cubicBezTo>
                        <a:pt x="7008" y="4303"/>
                        <a:pt x="7079" y="4246"/>
                        <a:pt x="7085" y="4213"/>
                      </a:cubicBezTo>
                      <a:cubicBezTo>
                        <a:pt x="7091" y="4179"/>
                        <a:pt x="7109" y="4148"/>
                        <a:pt x="7130" y="4134"/>
                      </a:cubicBezTo>
                      <a:cubicBezTo>
                        <a:pt x="7151" y="4120"/>
                        <a:pt x="7163" y="4076"/>
                        <a:pt x="7163" y="4076"/>
                      </a:cubicBezTo>
                      <a:lnTo>
                        <a:pt x="7163" y="4009"/>
                      </a:lnTo>
                      <a:lnTo>
                        <a:pt x="7136" y="3971"/>
                      </a:lnTo>
                      <a:lnTo>
                        <a:pt x="7217" y="3971"/>
                      </a:lnTo>
                      <a:lnTo>
                        <a:pt x="7211" y="3931"/>
                      </a:lnTo>
                      <a:lnTo>
                        <a:pt x="7285" y="3931"/>
                      </a:lnTo>
                      <a:cubicBezTo>
                        <a:pt x="7285" y="3931"/>
                        <a:pt x="7269" y="4022"/>
                        <a:pt x="7275" y="4045"/>
                      </a:cubicBezTo>
                      <a:cubicBezTo>
                        <a:pt x="7281" y="4068"/>
                        <a:pt x="7265" y="4136"/>
                        <a:pt x="7285" y="4158"/>
                      </a:cubicBezTo>
                      <a:cubicBezTo>
                        <a:pt x="7294" y="4169"/>
                        <a:pt x="7313" y="4180"/>
                        <a:pt x="7331" y="4193"/>
                      </a:cubicBezTo>
                      <a:cubicBezTo>
                        <a:pt x="6969" y="4402"/>
                        <a:pt x="6401" y="4467"/>
                        <a:pt x="5985" y="4470"/>
                      </a:cubicBezTo>
                      <a:cubicBezTo>
                        <a:pt x="5989" y="4442"/>
                        <a:pt x="5975" y="4434"/>
                        <a:pt x="5934" y="4436"/>
                      </a:cubicBezTo>
                      <a:cubicBezTo>
                        <a:pt x="5886" y="4439"/>
                        <a:pt x="5868" y="4397"/>
                        <a:pt x="5889" y="4374"/>
                      </a:cubicBezTo>
                      <a:cubicBezTo>
                        <a:pt x="5910" y="4351"/>
                        <a:pt x="5916" y="4306"/>
                        <a:pt x="5916" y="4283"/>
                      </a:cubicBezTo>
                      <a:cubicBezTo>
                        <a:pt x="5916" y="4261"/>
                        <a:pt x="5886" y="4204"/>
                        <a:pt x="5862" y="4176"/>
                      </a:cubicBezTo>
                      <a:cubicBezTo>
                        <a:pt x="5839" y="4148"/>
                        <a:pt x="5794" y="4131"/>
                        <a:pt x="5759" y="4128"/>
                      </a:cubicBezTo>
                      <a:cubicBezTo>
                        <a:pt x="5746" y="4127"/>
                        <a:pt x="5730" y="4126"/>
                        <a:pt x="5715" y="4127"/>
                      </a:cubicBezTo>
                      <a:cubicBezTo>
                        <a:pt x="5670" y="4180"/>
                        <a:pt x="5602" y="4238"/>
                        <a:pt x="5554" y="4290"/>
                      </a:cubicBezTo>
                      <a:cubicBezTo>
                        <a:pt x="5553" y="4293"/>
                        <a:pt x="5552" y="4297"/>
                        <a:pt x="5551" y="4300"/>
                      </a:cubicBezTo>
                      <a:cubicBezTo>
                        <a:pt x="5545" y="4328"/>
                        <a:pt x="5531" y="4348"/>
                        <a:pt x="5505" y="4357"/>
                      </a:cubicBezTo>
                      <a:cubicBezTo>
                        <a:pt x="5514" y="4336"/>
                        <a:pt x="5532" y="4314"/>
                        <a:pt x="5554" y="4290"/>
                      </a:cubicBezTo>
                      <a:cubicBezTo>
                        <a:pt x="5553" y="4293"/>
                        <a:pt x="5552" y="4297"/>
                        <a:pt x="5551" y="4300"/>
                      </a:cubicBezTo>
                      <a:cubicBezTo>
                        <a:pt x="5545" y="4328"/>
                        <a:pt x="5531" y="4348"/>
                        <a:pt x="5505" y="4357"/>
                      </a:cubicBezTo>
                      <a:cubicBezTo>
                        <a:pt x="5482" y="4405"/>
                        <a:pt x="5504" y="4442"/>
                        <a:pt x="5622" y="4455"/>
                      </a:cubicBezTo>
                      <a:cubicBezTo>
                        <a:pt x="5715" y="4465"/>
                        <a:pt x="5840" y="4471"/>
                        <a:pt x="5984" y="4470"/>
                      </a:cubicBezTo>
                      <a:cubicBezTo>
                        <a:pt x="5986" y="4459"/>
                        <a:pt x="5986" y="4452"/>
                        <a:pt x="5982" y="4446"/>
                      </a:cubicBezTo>
                      <a:cubicBezTo>
                        <a:pt x="6026" y="4436"/>
                        <a:pt x="6041" y="4419"/>
                        <a:pt x="6050" y="4384"/>
                      </a:cubicBezTo>
                      <a:cubicBezTo>
                        <a:pt x="6059" y="4348"/>
                        <a:pt x="6063" y="4308"/>
                        <a:pt x="6080" y="4296"/>
                      </a:cubicBezTo>
                      <a:cubicBezTo>
                        <a:pt x="6098" y="4284"/>
                        <a:pt x="6121" y="4251"/>
                        <a:pt x="6124" y="4227"/>
                      </a:cubicBezTo>
                      <a:cubicBezTo>
                        <a:pt x="6127" y="4203"/>
                        <a:pt x="6163" y="4201"/>
                        <a:pt x="6181" y="4201"/>
                      </a:cubicBezTo>
                      <a:cubicBezTo>
                        <a:pt x="6194" y="4201"/>
                        <a:pt x="6215" y="4205"/>
                        <a:pt x="6228" y="4217"/>
                      </a:cubicBezTo>
                      <a:cubicBezTo>
                        <a:pt x="6232" y="4221"/>
                        <a:pt x="6235" y="4226"/>
                        <a:pt x="6237" y="4232"/>
                      </a:cubicBezTo>
                      <a:cubicBezTo>
                        <a:pt x="6246" y="4255"/>
                        <a:pt x="6251" y="4273"/>
                        <a:pt x="6265" y="4281"/>
                      </a:cubicBezTo>
                      <a:cubicBezTo>
                        <a:pt x="6280" y="4288"/>
                        <a:pt x="6279" y="4307"/>
                        <a:pt x="6288" y="4326"/>
                      </a:cubicBezTo>
                      <a:cubicBezTo>
                        <a:pt x="6297" y="4345"/>
                        <a:pt x="6356" y="4353"/>
                        <a:pt x="6382" y="4339"/>
                      </a:cubicBezTo>
                      <a:cubicBezTo>
                        <a:pt x="6409" y="4324"/>
                        <a:pt x="6417" y="4328"/>
                        <a:pt x="6444" y="4328"/>
                      </a:cubicBezTo>
                      <a:cubicBezTo>
                        <a:pt x="6471" y="4328"/>
                        <a:pt x="6512" y="4329"/>
                        <a:pt x="6512" y="4329"/>
                      </a:cubicBezTo>
                      <a:lnTo>
                        <a:pt x="6531" y="4369"/>
                      </a:lnTo>
                      <a:lnTo>
                        <a:pt x="6634" y="4369"/>
                      </a:lnTo>
                      <a:lnTo>
                        <a:pt x="6683" y="4308"/>
                      </a:lnTo>
                      <a:lnTo>
                        <a:pt x="6747" y="4308"/>
                      </a:lnTo>
                      <a:lnTo>
                        <a:pt x="6747" y="4260"/>
                      </a:lnTo>
                      <a:lnTo>
                        <a:pt x="6806" y="4236"/>
                      </a:lnTo>
                      <a:lnTo>
                        <a:pt x="6932" y="4303"/>
                      </a:lnTo>
                      <a:lnTo>
                        <a:pt x="7008" y="4303"/>
                      </a:lnTo>
                      <a:cubicBezTo>
                        <a:pt x="7008" y="4303"/>
                        <a:pt x="7079" y="4246"/>
                        <a:pt x="7085" y="4213"/>
                      </a:cubicBezTo>
                      <a:cubicBezTo>
                        <a:pt x="7091" y="4179"/>
                        <a:pt x="7109" y="4148"/>
                        <a:pt x="7130" y="4134"/>
                      </a:cubicBezTo>
                      <a:cubicBezTo>
                        <a:pt x="7151" y="4120"/>
                        <a:pt x="7163" y="4076"/>
                        <a:pt x="7163" y="4076"/>
                      </a:cubicBezTo>
                      <a:lnTo>
                        <a:pt x="7163" y="4009"/>
                      </a:lnTo>
                      <a:lnTo>
                        <a:pt x="7136" y="3971"/>
                      </a:lnTo>
                      <a:lnTo>
                        <a:pt x="7217" y="3971"/>
                      </a:lnTo>
                      <a:lnTo>
                        <a:pt x="7211" y="3931"/>
                      </a:lnTo>
                      <a:lnTo>
                        <a:pt x="7285" y="3931"/>
                      </a:lnTo>
                      <a:cubicBezTo>
                        <a:pt x="7285" y="3931"/>
                        <a:pt x="7269" y="4022"/>
                        <a:pt x="7275" y="4045"/>
                      </a:cubicBezTo>
                      <a:cubicBezTo>
                        <a:pt x="7281" y="4068"/>
                        <a:pt x="7265" y="4136"/>
                        <a:pt x="7285" y="4158"/>
                      </a:cubicBezTo>
                      <a:cubicBezTo>
                        <a:pt x="7294" y="4169"/>
                        <a:pt x="7313" y="4180"/>
                        <a:pt x="7331" y="4193"/>
                      </a:cubicBezTo>
                      <a:lnTo>
                        <a:pt x="7331" y="4193"/>
                      </a:lnTo>
                      <a:cubicBezTo>
                        <a:pt x="7410" y="4147"/>
                        <a:pt x="7485" y="4096"/>
                        <a:pt x="7558" y="4040"/>
                      </a:cubicBezTo>
                      <a:cubicBezTo>
                        <a:pt x="7563" y="4029"/>
                        <a:pt x="7569" y="4020"/>
                        <a:pt x="7577" y="4015"/>
                      </a:cubicBezTo>
                      <a:cubicBezTo>
                        <a:pt x="7595" y="4003"/>
                        <a:pt x="7616" y="3967"/>
                        <a:pt x="7616" y="3947"/>
                      </a:cubicBezTo>
                      <a:cubicBezTo>
                        <a:pt x="7616" y="3927"/>
                        <a:pt x="7637" y="3887"/>
                        <a:pt x="7663" y="3876"/>
                      </a:cubicBezTo>
                      <a:cubicBezTo>
                        <a:pt x="7690" y="3865"/>
                        <a:pt x="7711" y="3848"/>
                        <a:pt x="7714" y="3814"/>
                      </a:cubicBezTo>
                      <a:cubicBezTo>
                        <a:pt x="7717" y="3780"/>
                        <a:pt x="7735" y="3729"/>
                        <a:pt x="7740" y="3709"/>
                      </a:cubicBezTo>
                      <a:cubicBezTo>
                        <a:pt x="7746" y="3689"/>
                        <a:pt x="7761" y="3647"/>
                        <a:pt x="7758" y="3627"/>
                      </a:cubicBezTo>
                      <a:cubicBezTo>
                        <a:pt x="7832" y="3585"/>
                        <a:pt x="7871" y="3655"/>
                        <a:pt x="7871" y="3655"/>
                      </a:cubicBezTo>
                      <a:lnTo>
                        <a:pt x="7954" y="3559"/>
                      </a:lnTo>
                      <a:cubicBezTo>
                        <a:pt x="7954" y="3559"/>
                        <a:pt x="7954" y="3565"/>
                        <a:pt x="7981" y="3582"/>
                      </a:cubicBezTo>
                      <a:cubicBezTo>
                        <a:pt x="7986" y="3585"/>
                        <a:pt x="7991" y="3588"/>
                        <a:pt x="7995" y="3589"/>
                      </a:cubicBezTo>
                      <a:close/>
                      <a:moveTo>
                        <a:pt x="4717" y="4246"/>
                      </a:moveTo>
                      <a:lnTo>
                        <a:pt x="4676" y="4270"/>
                      </a:lnTo>
                      <a:cubicBezTo>
                        <a:pt x="4672" y="4271"/>
                        <a:pt x="4668" y="4272"/>
                        <a:pt x="4664" y="4272"/>
                      </a:cubicBezTo>
                      <a:cubicBezTo>
                        <a:pt x="4637" y="4275"/>
                        <a:pt x="4602" y="4275"/>
                        <a:pt x="4566" y="4261"/>
                      </a:cubicBezTo>
                      <a:cubicBezTo>
                        <a:pt x="4530" y="4247"/>
                        <a:pt x="4507" y="4312"/>
                        <a:pt x="4527" y="4332"/>
                      </a:cubicBezTo>
                      <a:cubicBezTo>
                        <a:pt x="4532" y="4336"/>
                        <a:pt x="4538" y="4341"/>
                        <a:pt x="4544" y="4345"/>
                      </a:cubicBezTo>
                      <a:cubicBezTo>
                        <a:pt x="4468" y="4387"/>
                        <a:pt x="4398" y="4423"/>
                        <a:pt x="4341" y="4448"/>
                      </a:cubicBezTo>
                      <a:lnTo>
                        <a:pt x="4341" y="4448"/>
                      </a:lnTo>
                      <a:cubicBezTo>
                        <a:pt x="4349" y="4433"/>
                        <a:pt x="4353" y="4418"/>
                        <a:pt x="4349" y="4408"/>
                      </a:cubicBezTo>
                      <a:cubicBezTo>
                        <a:pt x="4343" y="4391"/>
                        <a:pt x="4343" y="4366"/>
                        <a:pt x="4367" y="4360"/>
                      </a:cubicBezTo>
                      <a:cubicBezTo>
                        <a:pt x="4391" y="4354"/>
                        <a:pt x="4391" y="4329"/>
                        <a:pt x="4391" y="4309"/>
                      </a:cubicBezTo>
                      <a:cubicBezTo>
                        <a:pt x="4391" y="4289"/>
                        <a:pt x="4412" y="4269"/>
                        <a:pt x="4432" y="4255"/>
                      </a:cubicBezTo>
                      <a:cubicBezTo>
                        <a:pt x="4453" y="4241"/>
                        <a:pt x="4453" y="4224"/>
                        <a:pt x="4453" y="4190"/>
                      </a:cubicBezTo>
                      <a:cubicBezTo>
                        <a:pt x="4453" y="4156"/>
                        <a:pt x="4471" y="4131"/>
                        <a:pt x="4486" y="4114"/>
                      </a:cubicBezTo>
                      <a:cubicBezTo>
                        <a:pt x="4501" y="4097"/>
                        <a:pt x="4527" y="4074"/>
                        <a:pt x="4557" y="4066"/>
                      </a:cubicBezTo>
                      <a:cubicBezTo>
                        <a:pt x="4587" y="4057"/>
                        <a:pt x="4601" y="4019"/>
                        <a:pt x="4598" y="3996"/>
                      </a:cubicBezTo>
                      <a:cubicBezTo>
                        <a:pt x="4595" y="3973"/>
                        <a:pt x="4583" y="3934"/>
                        <a:pt x="4555" y="3922"/>
                      </a:cubicBezTo>
                      <a:cubicBezTo>
                        <a:pt x="4510" y="3904"/>
                        <a:pt x="4498" y="3870"/>
                        <a:pt x="4498" y="3870"/>
                      </a:cubicBezTo>
                      <a:lnTo>
                        <a:pt x="4465" y="3763"/>
                      </a:lnTo>
                      <a:lnTo>
                        <a:pt x="4539" y="3763"/>
                      </a:lnTo>
                      <a:cubicBezTo>
                        <a:pt x="4593" y="3783"/>
                        <a:pt x="4611" y="3845"/>
                        <a:pt x="4614" y="3870"/>
                      </a:cubicBezTo>
                      <a:cubicBezTo>
                        <a:pt x="4617" y="3895"/>
                        <a:pt x="4650" y="3938"/>
                        <a:pt x="4674" y="3963"/>
                      </a:cubicBezTo>
                      <a:cubicBezTo>
                        <a:pt x="4697" y="3989"/>
                        <a:pt x="4670" y="4037"/>
                        <a:pt x="4664" y="4068"/>
                      </a:cubicBezTo>
                      <a:cubicBezTo>
                        <a:pt x="4658" y="4100"/>
                        <a:pt x="4661" y="4136"/>
                        <a:pt x="4667" y="4168"/>
                      </a:cubicBezTo>
                      <a:cubicBezTo>
                        <a:pt x="4672" y="4192"/>
                        <a:pt x="4704" y="4231"/>
                        <a:pt x="4717" y="4246"/>
                      </a:cubicBezTo>
                      <a:close/>
                      <a:moveTo>
                        <a:pt x="4676" y="4270"/>
                      </a:moveTo>
                      <a:cubicBezTo>
                        <a:pt x="4631" y="4297"/>
                        <a:pt x="4586" y="4322"/>
                        <a:pt x="4544" y="4345"/>
                      </a:cubicBezTo>
                      <a:cubicBezTo>
                        <a:pt x="4538" y="4341"/>
                        <a:pt x="4532" y="4336"/>
                        <a:pt x="4527" y="4332"/>
                      </a:cubicBezTo>
                      <a:cubicBezTo>
                        <a:pt x="4507" y="4312"/>
                        <a:pt x="4530" y="4247"/>
                        <a:pt x="4566" y="4261"/>
                      </a:cubicBezTo>
                      <a:cubicBezTo>
                        <a:pt x="4602" y="4275"/>
                        <a:pt x="4637" y="4275"/>
                        <a:pt x="4664" y="4272"/>
                      </a:cubicBezTo>
                      <a:cubicBezTo>
                        <a:pt x="4668" y="4272"/>
                        <a:pt x="4672" y="4271"/>
                        <a:pt x="4676" y="4270"/>
                      </a:cubicBezTo>
                      <a:close/>
                      <a:moveTo>
                        <a:pt x="4341" y="4448"/>
                      </a:moveTo>
                      <a:cubicBezTo>
                        <a:pt x="4067" y="4564"/>
                        <a:pt x="4070" y="4605"/>
                        <a:pt x="3785" y="4568"/>
                      </a:cubicBezTo>
                      <a:cubicBezTo>
                        <a:pt x="3579" y="4542"/>
                        <a:pt x="3273" y="4415"/>
                        <a:pt x="2989" y="4321"/>
                      </a:cubicBezTo>
                      <a:cubicBezTo>
                        <a:pt x="2997" y="4305"/>
                        <a:pt x="3007" y="4290"/>
                        <a:pt x="3020" y="4281"/>
                      </a:cubicBezTo>
                      <a:cubicBezTo>
                        <a:pt x="3047" y="4261"/>
                        <a:pt x="3053" y="4244"/>
                        <a:pt x="3047" y="4218"/>
                      </a:cubicBezTo>
                      <a:cubicBezTo>
                        <a:pt x="3041" y="4193"/>
                        <a:pt x="3032" y="4165"/>
                        <a:pt x="3038" y="4145"/>
                      </a:cubicBezTo>
                      <a:cubicBezTo>
                        <a:pt x="3044" y="4125"/>
                        <a:pt x="3044" y="4088"/>
                        <a:pt x="3020" y="4077"/>
                      </a:cubicBezTo>
                      <a:cubicBezTo>
                        <a:pt x="2997" y="4066"/>
                        <a:pt x="3000" y="4020"/>
                        <a:pt x="3011" y="3998"/>
                      </a:cubicBezTo>
                      <a:cubicBezTo>
                        <a:pt x="3006" y="3996"/>
                        <a:pt x="2997" y="3997"/>
                        <a:pt x="2988" y="3992"/>
                      </a:cubicBezTo>
                      <a:cubicBezTo>
                        <a:pt x="2964" y="3981"/>
                        <a:pt x="2937" y="3950"/>
                        <a:pt x="2928" y="3927"/>
                      </a:cubicBezTo>
                      <a:cubicBezTo>
                        <a:pt x="2926" y="3920"/>
                        <a:pt x="2923" y="3913"/>
                        <a:pt x="2919" y="3906"/>
                      </a:cubicBezTo>
                      <a:cubicBezTo>
                        <a:pt x="2863" y="3917"/>
                        <a:pt x="2839" y="3995"/>
                        <a:pt x="2830" y="4018"/>
                      </a:cubicBezTo>
                      <a:cubicBezTo>
                        <a:pt x="2822" y="4040"/>
                        <a:pt x="2789" y="4068"/>
                        <a:pt x="2762" y="4066"/>
                      </a:cubicBezTo>
                      <a:cubicBezTo>
                        <a:pt x="2735" y="4063"/>
                        <a:pt x="2715" y="4071"/>
                        <a:pt x="2679" y="4097"/>
                      </a:cubicBezTo>
                      <a:cubicBezTo>
                        <a:pt x="2667" y="4105"/>
                        <a:pt x="2662" y="4110"/>
                        <a:pt x="2652" y="4114"/>
                      </a:cubicBezTo>
                      <a:cubicBezTo>
                        <a:pt x="2652" y="4114"/>
                        <a:pt x="2635" y="4162"/>
                        <a:pt x="2629" y="4182"/>
                      </a:cubicBezTo>
                      <a:cubicBezTo>
                        <a:pt x="2623" y="4201"/>
                        <a:pt x="2646" y="4218"/>
                        <a:pt x="2679" y="4235"/>
                      </a:cubicBezTo>
                      <a:cubicBezTo>
                        <a:pt x="2633" y="4226"/>
                        <a:pt x="2588" y="4220"/>
                        <a:pt x="2543" y="4214"/>
                      </a:cubicBezTo>
                      <a:cubicBezTo>
                        <a:pt x="2538" y="4200"/>
                        <a:pt x="2526" y="4187"/>
                        <a:pt x="2510" y="4176"/>
                      </a:cubicBezTo>
                      <a:cubicBezTo>
                        <a:pt x="2486" y="4159"/>
                        <a:pt x="2480" y="4139"/>
                        <a:pt x="2501" y="4100"/>
                      </a:cubicBezTo>
                      <a:cubicBezTo>
                        <a:pt x="2468" y="4077"/>
                        <a:pt x="2427" y="4108"/>
                        <a:pt x="2427" y="4108"/>
                      </a:cubicBezTo>
                      <a:lnTo>
                        <a:pt x="2109" y="4108"/>
                      </a:lnTo>
                      <a:cubicBezTo>
                        <a:pt x="2108" y="4115"/>
                        <a:pt x="2105" y="4128"/>
                        <a:pt x="2104" y="4132"/>
                      </a:cubicBezTo>
                      <a:cubicBezTo>
                        <a:pt x="2102" y="4145"/>
                        <a:pt x="2100" y="4170"/>
                        <a:pt x="2105" y="4193"/>
                      </a:cubicBezTo>
                      <a:cubicBezTo>
                        <a:pt x="1972" y="4190"/>
                        <a:pt x="1843" y="4187"/>
                        <a:pt x="1720" y="4165"/>
                      </a:cubicBezTo>
                      <a:cubicBezTo>
                        <a:pt x="1722" y="4157"/>
                        <a:pt x="1722" y="4147"/>
                        <a:pt x="1718" y="4131"/>
                      </a:cubicBezTo>
                      <a:cubicBezTo>
                        <a:pt x="1709" y="4097"/>
                        <a:pt x="1706" y="4077"/>
                        <a:pt x="1718" y="4057"/>
                      </a:cubicBezTo>
                      <a:cubicBezTo>
                        <a:pt x="1730" y="4037"/>
                        <a:pt x="1736" y="4015"/>
                        <a:pt x="1730" y="3986"/>
                      </a:cubicBezTo>
                      <a:cubicBezTo>
                        <a:pt x="1724" y="3958"/>
                        <a:pt x="1762" y="3935"/>
                        <a:pt x="1789" y="3938"/>
                      </a:cubicBezTo>
                      <a:cubicBezTo>
                        <a:pt x="1816" y="3941"/>
                        <a:pt x="1866" y="3887"/>
                        <a:pt x="1869" y="3848"/>
                      </a:cubicBezTo>
                      <a:cubicBezTo>
                        <a:pt x="1872" y="3808"/>
                        <a:pt x="1902" y="3740"/>
                        <a:pt x="1952" y="3757"/>
                      </a:cubicBezTo>
                      <a:cubicBezTo>
                        <a:pt x="2003" y="3774"/>
                        <a:pt x="2053" y="3763"/>
                        <a:pt x="2071" y="3732"/>
                      </a:cubicBezTo>
                      <a:cubicBezTo>
                        <a:pt x="2089" y="3701"/>
                        <a:pt x="2121" y="3658"/>
                        <a:pt x="2163" y="3664"/>
                      </a:cubicBezTo>
                      <a:cubicBezTo>
                        <a:pt x="2204" y="3670"/>
                        <a:pt x="2204" y="3638"/>
                        <a:pt x="2213" y="3616"/>
                      </a:cubicBezTo>
                      <a:cubicBezTo>
                        <a:pt x="2222" y="3593"/>
                        <a:pt x="2258" y="3570"/>
                        <a:pt x="2282" y="3573"/>
                      </a:cubicBezTo>
                      <a:cubicBezTo>
                        <a:pt x="2305" y="3576"/>
                        <a:pt x="2350" y="3554"/>
                        <a:pt x="2373" y="3531"/>
                      </a:cubicBezTo>
                      <a:cubicBezTo>
                        <a:pt x="2397" y="3508"/>
                        <a:pt x="2489" y="3505"/>
                        <a:pt x="2534" y="3525"/>
                      </a:cubicBezTo>
                      <a:cubicBezTo>
                        <a:pt x="2534" y="3570"/>
                        <a:pt x="2540" y="3616"/>
                        <a:pt x="2572" y="3638"/>
                      </a:cubicBezTo>
                      <a:cubicBezTo>
                        <a:pt x="2605" y="3661"/>
                        <a:pt x="2593" y="3695"/>
                        <a:pt x="2620" y="3709"/>
                      </a:cubicBezTo>
                      <a:cubicBezTo>
                        <a:pt x="2646" y="3723"/>
                        <a:pt x="2673" y="3737"/>
                        <a:pt x="2661" y="3763"/>
                      </a:cubicBezTo>
                      <a:cubicBezTo>
                        <a:pt x="2649" y="3788"/>
                        <a:pt x="2655" y="3825"/>
                        <a:pt x="2667" y="3848"/>
                      </a:cubicBezTo>
                      <a:cubicBezTo>
                        <a:pt x="2679" y="3870"/>
                        <a:pt x="2709" y="3882"/>
                        <a:pt x="2744" y="3865"/>
                      </a:cubicBezTo>
                      <a:cubicBezTo>
                        <a:pt x="2780" y="3848"/>
                        <a:pt x="2813" y="3865"/>
                        <a:pt x="2804" y="3893"/>
                      </a:cubicBezTo>
                      <a:cubicBezTo>
                        <a:pt x="2795" y="3921"/>
                        <a:pt x="2810" y="3952"/>
                        <a:pt x="2839" y="3972"/>
                      </a:cubicBezTo>
                      <a:cubicBezTo>
                        <a:pt x="2832" y="3988"/>
                        <a:pt x="2833" y="4010"/>
                        <a:pt x="2830" y="4018"/>
                      </a:cubicBezTo>
                      <a:cubicBezTo>
                        <a:pt x="2822" y="4040"/>
                        <a:pt x="2789" y="4068"/>
                        <a:pt x="2762" y="4066"/>
                      </a:cubicBezTo>
                      <a:cubicBezTo>
                        <a:pt x="2735" y="4063"/>
                        <a:pt x="2715" y="4071"/>
                        <a:pt x="2679" y="4097"/>
                      </a:cubicBezTo>
                      <a:cubicBezTo>
                        <a:pt x="2643" y="4122"/>
                        <a:pt x="2623" y="4125"/>
                        <a:pt x="2593" y="4119"/>
                      </a:cubicBezTo>
                      <a:cubicBezTo>
                        <a:pt x="2563" y="4114"/>
                        <a:pt x="2534" y="4114"/>
                        <a:pt x="2501" y="4091"/>
                      </a:cubicBezTo>
                      <a:cubicBezTo>
                        <a:pt x="2468" y="4068"/>
                        <a:pt x="2427" y="4108"/>
                        <a:pt x="2427" y="4108"/>
                      </a:cubicBezTo>
                      <a:lnTo>
                        <a:pt x="2109" y="4108"/>
                      </a:lnTo>
                      <a:cubicBezTo>
                        <a:pt x="2108" y="4115"/>
                        <a:pt x="2105" y="4128"/>
                        <a:pt x="2104" y="4132"/>
                      </a:cubicBezTo>
                      <a:cubicBezTo>
                        <a:pt x="2102" y="4145"/>
                        <a:pt x="2100" y="4170"/>
                        <a:pt x="2105" y="4193"/>
                      </a:cubicBezTo>
                      <a:cubicBezTo>
                        <a:pt x="2246" y="4195"/>
                        <a:pt x="2392" y="4196"/>
                        <a:pt x="2543" y="4214"/>
                      </a:cubicBezTo>
                      <a:cubicBezTo>
                        <a:pt x="2538" y="4200"/>
                        <a:pt x="2526" y="4187"/>
                        <a:pt x="2510" y="4176"/>
                      </a:cubicBezTo>
                      <a:cubicBezTo>
                        <a:pt x="2486" y="4159"/>
                        <a:pt x="2480" y="4139"/>
                        <a:pt x="2501" y="4100"/>
                      </a:cubicBezTo>
                      <a:cubicBezTo>
                        <a:pt x="2534" y="4122"/>
                        <a:pt x="2563" y="4114"/>
                        <a:pt x="2593" y="4119"/>
                      </a:cubicBezTo>
                      <a:cubicBezTo>
                        <a:pt x="2613" y="4123"/>
                        <a:pt x="2629" y="4123"/>
                        <a:pt x="2648" y="4115"/>
                      </a:cubicBezTo>
                      <a:cubicBezTo>
                        <a:pt x="2648" y="4115"/>
                        <a:pt x="2635" y="4162"/>
                        <a:pt x="2629" y="4182"/>
                      </a:cubicBezTo>
                      <a:cubicBezTo>
                        <a:pt x="2623" y="4201"/>
                        <a:pt x="2646" y="4218"/>
                        <a:pt x="2679" y="4235"/>
                      </a:cubicBezTo>
                      <a:cubicBezTo>
                        <a:pt x="2775" y="4254"/>
                        <a:pt x="2880" y="4285"/>
                        <a:pt x="2989" y="4321"/>
                      </a:cubicBezTo>
                      <a:cubicBezTo>
                        <a:pt x="2997" y="4305"/>
                        <a:pt x="3007" y="4290"/>
                        <a:pt x="3020" y="4281"/>
                      </a:cubicBezTo>
                      <a:cubicBezTo>
                        <a:pt x="3047" y="4261"/>
                        <a:pt x="3053" y="4244"/>
                        <a:pt x="3047" y="4218"/>
                      </a:cubicBezTo>
                      <a:cubicBezTo>
                        <a:pt x="3041" y="4193"/>
                        <a:pt x="3032" y="4165"/>
                        <a:pt x="3038" y="4145"/>
                      </a:cubicBezTo>
                      <a:cubicBezTo>
                        <a:pt x="3044" y="4125"/>
                        <a:pt x="3044" y="4088"/>
                        <a:pt x="3020" y="4077"/>
                      </a:cubicBezTo>
                      <a:cubicBezTo>
                        <a:pt x="2997" y="4066"/>
                        <a:pt x="3000" y="4020"/>
                        <a:pt x="3011" y="3998"/>
                      </a:cubicBezTo>
                      <a:cubicBezTo>
                        <a:pt x="3023" y="3975"/>
                        <a:pt x="3026" y="3947"/>
                        <a:pt x="3029" y="3919"/>
                      </a:cubicBezTo>
                      <a:cubicBezTo>
                        <a:pt x="3032" y="3890"/>
                        <a:pt x="3047" y="3870"/>
                        <a:pt x="3065" y="3862"/>
                      </a:cubicBezTo>
                      <a:cubicBezTo>
                        <a:pt x="3083" y="3853"/>
                        <a:pt x="3100" y="3822"/>
                        <a:pt x="3103" y="3794"/>
                      </a:cubicBezTo>
                      <a:cubicBezTo>
                        <a:pt x="3106" y="3766"/>
                        <a:pt x="3139" y="3729"/>
                        <a:pt x="3178" y="3726"/>
                      </a:cubicBezTo>
                      <a:cubicBezTo>
                        <a:pt x="3216" y="3723"/>
                        <a:pt x="3261" y="3712"/>
                        <a:pt x="3287" y="3701"/>
                      </a:cubicBezTo>
                      <a:cubicBezTo>
                        <a:pt x="3314" y="3689"/>
                        <a:pt x="3361" y="3692"/>
                        <a:pt x="3388" y="3701"/>
                      </a:cubicBezTo>
                      <a:cubicBezTo>
                        <a:pt x="3415" y="3709"/>
                        <a:pt x="3439" y="3743"/>
                        <a:pt x="3459" y="3769"/>
                      </a:cubicBezTo>
                      <a:cubicBezTo>
                        <a:pt x="3480" y="3794"/>
                        <a:pt x="3513" y="3800"/>
                        <a:pt x="3542" y="3786"/>
                      </a:cubicBezTo>
                      <a:cubicBezTo>
                        <a:pt x="3572" y="3771"/>
                        <a:pt x="3599" y="3769"/>
                        <a:pt x="3623" y="3766"/>
                      </a:cubicBezTo>
                      <a:cubicBezTo>
                        <a:pt x="3646" y="3763"/>
                        <a:pt x="3682" y="3777"/>
                        <a:pt x="3703" y="3808"/>
                      </a:cubicBezTo>
                      <a:cubicBezTo>
                        <a:pt x="3723" y="3839"/>
                        <a:pt x="3750" y="3839"/>
                        <a:pt x="3786" y="3848"/>
                      </a:cubicBezTo>
                      <a:cubicBezTo>
                        <a:pt x="3821" y="3856"/>
                        <a:pt x="3872" y="3865"/>
                        <a:pt x="3907" y="3848"/>
                      </a:cubicBezTo>
                      <a:cubicBezTo>
                        <a:pt x="3943" y="3831"/>
                        <a:pt x="3993" y="3791"/>
                        <a:pt x="4032" y="3786"/>
                      </a:cubicBezTo>
                      <a:cubicBezTo>
                        <a:pt x="4071" y="3780"/>
                        <a:pt x="4118" y="3777"/>
                        <a:pt x="4160" y="3788"/>
                      </a:cubicBezTo>
                      <a:cubicBezTo>
                        <a:pt x="4201" y="3800"/>
                        <a:pt x="4266" y="3834"/>
                        <a:pt x="4296" y="3803"/>
                      </a:cubicBezTo>
                      <a:cubicBezTo>
                        <a:pt x="4326" y="3771"/>
                        <a:pt x="4399" y="3711"/>
                        <a:pt x="4438" y="3697"/>
                      </a:cubicBezTo>
                      <a:cubicBezTo>
                        <a:pt x="4450" y="3727"/>
                        <a:pt x="4465" y="3760"/>
                        <a:pt x="4465" y="3760"/>
                      </a:cubicBezTo>
                      <a:lnTo>
                        <a:pt x="4498" y="3870"/>
                      </a:lnTo>
                      <a:cubicBezTo>
                        <a:pt x="4498" y="3870"/>
                        <a:pt x="4510" y="3904"/>
                        <a:pt x="4555" y="3922"/>
                      </a:cubicBezTo>
                      <a:cubicBezTo>
                        <a:pt x="4583" y="3934"/>
                        <a:pt x="4595" y="3973"/>
                        <a:pt x="4598" y="3996"/>
                      </a:cubicBezTo>
                      <a:cubicBezTo>
                        <a:pt x="4601" y="4019"/>
                        <a:pt x="4587" y="4057"/>
                        <a:pt x="4557" y="4066"/>
                      </a:cubicBezTo>
                      <a:cubicBezTo>
                        <a:pt x="4527" y="4074"/>
                        <a:pt x="4501" y="4097"/>
                        <a:pt x="4486" y="4114"/>
                      </a:cubicBezTo>
                      <a:cubicBezTo>
                        <a:pt x="4471" y="4131"/>
                        <a:pt x="4453" y="4156"/>
                        <a:pt x="4453" y="4190"/>
                      </a:cubicBezTo>
                      <a:cubicBezTo>
                        <a:pt x="4453" y="4224"/>
                        <a:pt x="4453" y="4241"/>
                        <a:pt x="4432" y="4255"/>
                      </a:cubicBezTo>
                      <a:cubicBezTo>
                        <a:pt x="4412" y="4269"/>
                        <a:pt x="4391" y="4289"/>
                        <a:pt x="4391" y="4309"/>
                      </a:cubicBezTo>
                      <a:cubicBezTo>
                        <a:pt x="4391" y="4329"/>
                        <a:pt x="4391" y="4354"/>
                        <a:pt x="4367" y="4360"/>
                      </a:cubicBezTo>
                      <a:cubicBezTo>
                        <a:pt x="4343" y="4366"/>
                        <a:pt x="4343" y="4391"/>
                        <a:pt x="4349" y="4408"/>
                      </a:cubicBezTo>
                      <a:cubicBezTo>
                        <a:pt x="4353" y="4418"/>
                        <a:pt x="4349" y="4433"/>
                        <a:pt x="4341" y="4448"/>
                      </a:cubicBezTo>
                      <a:close/>
                      <a:moveTo>
                        <a:pt x="1720" y="4165"/>
                      </a:moveTo>
                      <a:cubicBezTo>
                        <a:pt x="1559" y="4138"/>
                        <a:pt x="1433" y="4089"/>
                        <a:pt x="1300" y="4041"/>
                      </a:cubicBezTo>
                      <a:cubicBezTo>
                        <a:pt x="1301" y="4032"/>
                        <a:pt x="1299" y="4023"/>
                        <a:pt x="1291" y="4018"/>
                      </a:cubicBezTo>
                      <a:cubicBezTo>
                        <a:pt x="1270" y="4003"/>
                        <a:pt x="1237" y="3972"/>
                        <a:pt x="1228" y="3927"/>
                      </a:cubicBezTo>
                      <a:cubicBezTo>
                        <a:pt x="1219" y="3882"/>
                        <a:pt x="1166" y="3879"/>
                        <a:pt x="1160" y="3904"/>
                      </a:cubicBezTo>
                      <a:cubicBezTo>
                        <a:pt x="1154" y="3930"/>
                        <a:pt x="1136" y="3933"/>
                        <a:pt x="1113" y="3947"/>
                      </a:cubicBezTo>
                      <a:cubicBezTo>
                        <a:pt x="1089" y="3961"/>
                        <a:pt x="1074" y="3955"/>
                        <a:pt x="1056" y="3933"/>
                      </a:cubicBezTo>
                      <a:cubicBezTo>
                        <a:pt x="1038" y="3910"/>
                        <a:pt x="1018" y="3913"/>
                        <a:pt x="1000" y="3947"/>
                      </a:cubicBezTo>
                      <a:lnTo>
                        <a:pt x="999" y="3949"/>
                      </a:lnTo>
                      <a:cubicBezTo>
                        <a:pt x="979" y="3944"/>
                        <a:pt x="959" y="3940"/>
                        <a:pt x="938" y="3936"/>
                      </a:cubicBezTo>
                      <a:lnTo>
                        <a:pt x="938" y="3936"/>
                      </a:lnTo>
                      <a:cubicBezTo>
                        <a:pt x="936" y="3935"/>
                        <a:pt x="933" y="3935"/>
                        <a:pt x="930" y="3935"/>
                      </a:cubicBezTo>
                      <a:cubicBezTo>
                        <a:pt x="907" y="3930"/>
                        <a:pt x="883" y="3928"/>
                        <a:pt x="858" y="3926"/>
                      </a:cubicBezTo>
                      <a:cubicBezTo>
                        <a:pt x="857" y="3923"/>
                        <a:pt x="856" y="3920"/>
                        <a:pt x="856" y="3917"/>
                      </a:cubicBezTo>
                      <a:cubicBezTo>
                        <a:pt x="856" y="3913"/>
                        <a:pt x="856" y="3909"/>
                        <a:pt x="857" y="3904"/>
                      </a:cubicBezTo>
                      <a:cubicBezTo>
                        <a:pt x="869" y="3862"/>
                        <a:pt x="875" y="3822"/>
                        <a:pt x="863" y="3797"/>
                      </a:cubicBezTo>
                      <a:cubicBezTo>
                        <a:pt x="852" y="3771"/>
                        <a:pt x="828" y="3749"/>
                        <a:pt x="810" y="3729"/>
                      </a:cubicBezTo>
                      <a:cubicBezTo>
                        <a:pt x="792" y="3709"/>
                        <a:pt x="783" y="3678"/>
                        <a:pt x="792" y="3658"/>
                      </a:cubicBezTo>
                      <a:cubicBezTo>
                        <a:pt x="801" y="3638"/>
                        <a:pt x="776" y="3584"/>
                        <a:pt x="744" y="3572"/>
                      </a:cubicBezTo>
                      <a:cubicBezTo>
                        <a:pt x="777" y="3569"/>
                        <a:pt x="807" y="3534"/>
                        <a:pt x="819" y="3497"/>
                      </a:cubicBezTo>
                      <a:cubicBezTo>
                        <a:pt x="831" y="3460"/>
                        <a:pt x="869" y="3429"/>
                        <a:pt x="890" y="3455"/>
                      </a:cubicBezTo>
                      <a:cubicBezTo>
                        <a:pt x="911" y="3480"/>
                        <a:pt x="955" y="3531"/>
                        <a:pt x="985" y="3494"/>
                      </a:cubicBezTo>
                      <a:cubicBezTo>
                        <a:pt x="1015" y="3457"/>
                        <a:pt x="1035" y="3437"/>
                        <a:pt x="1059" y="3455"/>
                      </a:cubicBezTo>
                      <a:cubicBezTo>
                        <a:pt x="1083" y="3471"/>
                        <a:pt x="1127" y="3477"/>
                        <a:pt x="1127" y="3477"/>
                      </a:cubicBezTo>
                      <a:lnTo>
                        <a:pt x="1685" y="3477"/>
                      </a:lnTo>
                      <a:lnTo>
                        <a:pt x="1759" y="3344"/>
                      </a:lnTo>
                      <a:lnTo>
                        <a:pt x="1709" y="3305"/>
                      </a:lnTo>
                      <a:lnTo>
                        <a:pt x="1593" y="1989"/>
                      </a:lnTo>
                      <a:lnTo>
                        <a:pt x="1807" y="1989"/>
                      </a:lnTo>
                      <a:lnTo>
                        <a:pt x="2605" y="2575"/>
                      </a:lnTo>
                      <a:cubicBezTo>
                        <a:pt x="2605" y="2575"/>
                        <a:pt x="2658" y="2609"/>
                        <a:pt x="2670" y="2637"/>
                      </a:cubicBezTo>
                      <a:cubicBezTo>
                        <a:pt x="2682" y="2665"/>
                        <a:pt x="2741" y="2699"/>
                        <a:pt x="2777" y="2705"/>
                      </a:cubicBezTo>
                      <a:cubicBezTo>
                        <a:pt x="2813" y="2710"/>
                        <a:pt x="2872" y="2739"/>
                        <a:pt x="2893" y="2753"/>
                      </a:cubicBezTo>
                      <a:cubicBezTo>
                        <a:pt x="2913" y="2767"/>
                        <a:pt x="2955" y="2787"/>
                        <a:pt x="2958" y="2818"/>
                      </a:cubicBezTo>
                      <a:cubicBezTo>
                        <a:pt x="2961" y="2849"/>
                        <a:pt x="2919" y="2886"/>
                        <a:pt x="2919" y="2886"/>
                      </a:cubicBezTo>
                      <a:lnTo>
                        <a:pt x="2964" y="2925"/>
                      </a:lnTo>
                      <a:lnTo>
                        <a:pt x="3099" y="2890"/>
                      </a:lnTo>
                      <a:lnTo>
                        <a:pt x="3097" y="3271"/>
                      </a:lnTo>
                      <a:cubicBezTo>
                        <a:pt x="3097" y="3271"/>
                        <a:pt x="3100" y="3350"/>
                        <a:pt x="3080" y="3375"/>
                      </a:cubicBezTo>
                      <a:cubicBezTo>
                        <a:pt x="3059" y="3401"/>
                        <a:pt x="3011" y="3432"/>
                        <a:pt x="2967" y="3440"/>
                      </a:cubicBezTo>
                      <a:cubicBezTo>
                        <a:pt x="2922" y="3449"/>
                        <a:pt x="2792" y="3480"/>
                        <a:pt x="2756" y="3483"/>
                      </a:cubicBezTo>
                      <a:cubicBezTo>
                        <a:pt x="2721" y="3486"/>
                        <a:pt x="2676" y="3505"/>
                        <a:pt x="2652" y="3514"/>
                      </a:cubicBezTo>
                      <a:cubicBezTo>
                        <a:pt x="2629" y="3522"/>
                        <a:pt x="2575" y="3539"/>
                        <a:pt x="2531" y="3520"/>
                      </a:cubicBezTo>
                      <a:cubicBezTo>
                        <a:pt x="2486" y="3500"/>
                        <a:pt x="2397" y="3508"/>
                        <a:pt x="2373" y="3531"/>
                      </a:cubicBezTo>
                      <a:cubicBezTo>
                        <a:pt x="2350" y="3554"/>
                        <a:pt x="2305" y="3576"/>
                        <a:pt x="2282" y="3573"/>
                      </a:cubicBezTo>
                      <a:cubicBezTo>
                        <a:pt x="2258" y="3570"/>
                        <a:pt x="2222" y="3593"/>
                        <a:pt x="2213" y="3616"/>
                      </a:cubicBezTo>
                      <a:cubicBezTo>
                        <a:pt x="2204" y="3638"/>
                        <a:pt x="2204" y="3670"/>
                        <a:pt x="2163" y="3664"/>
                      </a:cubicBezTo>
                      <a:cubicBezTo>
                        <a:pt x="2121" y="3658"/>
                        <a:pt x="2089" y="3701"/>
                        <a:pt x="2071" y="3732"/>
                      </a:cubicBezTo>
                      <a:cubicBezTo>
                        <a:pt x="2053" y="3763"/>
                        <a:pt x="2003" y="3774"/>
                        <a:pt x="1952" y="3757"/>
                      </a:cubicBezTo>
                      <a:cubicBezTo>
                        <a:pt x="1902" y="3740"/>
                        <a:pt x="1872" y="3808"/>
                        <a:pt x="1869" y="3848"/>
                      </a:cubicBezTo>
                      <a:cubicBezTo>
                        <a:pt x="1866" y="3887"/>
                        <a:pt x="1816" y="3941"/>
                        <a:pt x="1789" y="3938"/>
                      </a:cubicBezTo>
                      <a:cubicBezTo>
                        <a:pt x="1762" y="3935"/>
                        <a:pt x="1724" y="3958"/>
                        <a:pt x="1730" y="3986"/>
                      </a:cubicBezTo>
                      <a:cubicBezTo>
                        <a:pt x="1736" y="4015"/>
                        <a:pt x="1730" y="4037"/>
                        <a:pt x="1718" y="4057"/>
                      </a:cubicBezTo>
                      <a:cubicBezTo>
                        <a:pt x="1706" y="4077"/>
                        <a:pt x="1709" y="4097"/>
                        <a:pt x="1718" y="4131"/>
                      </a:cubicBezTo>
                      <a:cubicBezTo>
                        <a:pt x="1722" y="4147"/>
                        <a:pt x="1722" y="4157"/>
                        <a:pt x="1720" y="4165"/>
                      </a:cubicBezTo>
                      <a:close/>
                      <a:moveTo>
                        <a:pt x="1300" y="4041"/>
                      </a:moveTo>
                      <a:cubicBezTo>
                        <a:pt x="1208" y="4008"/>
                        <a:pt x="1112" y="3975"/>
                        <a:pt x="999" y="3949"/>
                      </a:cubicBezTo>
                      <a:lnTo>
                        <a:pt x="1000" y="3947"/>
                      </a:lnTo>
                      <a:cubicBezTo>
                        <a:pt x="1018" y="3913"/>
                        <a:pt x="1038" y="3910"/>
                        <a:pt x="1056" y="3933"/>
                      </a:cubicBezTo>
                      <a:cubicBezTo>
                        <a:pt x="1074" y="3955"/>
                        <a:pt x="1089" y="3961"/>
                        <a:pt x="1113" y="3947"/>
                      </a:cubicBezTo>
                      <a:cubicBezTo>
                        <a:pt x="1136" y="3933"/>
                        <a:pt x="1154" y="3930"/>
                        <a:pt x="1160" y="3904"/>
                      </a:cubicBezTo>
                      <a:cubicBezTo>
                        <a:pt x="1166" y="3879"/>
                        <a:pt x="1219" y="3882"/>
                        <a:pt x="1228" y="3927"/>
                      </a:cubicBezTo>
                      <a:cubicBezTo>
                        <a:pt x="1237" y="3972"/>
                        <a:pt x="1270" y="4003"/>
                        <a:pt x="1291" y="4018"/>
                      </a:cubicBezTo>
                      <a:cubicBezTo>
                        <a:pt x="1299" y="4023"/>
                        <a:pt x="1301" y="4032"/>
                        <a:pt x="1300" y="4041"/>
                      </a:cubicBezTo>
                      <a:close/>
                      <a:moveTo>
                        <a:pt x="938" y="3936"/>
                      </a:moveTo>
                      <a:cubicBezTo>
                        <a:pt x="935" y="3936"/>
                        <a:pt x="933" y="3935"/>
                        <a:pt x="930" y="3935"/>
                      </a:cubicBezTo>
                      <a:cubicBezTo>
                        <a:pt x="933" y="3935"/>
                        <a:pt x="936" y="3935"/>
                        <a:pt x="938" y="3936"/>
                      </a:cubicBezTo>
                      <a:close/>
                      <a:moveTo>
                        <a:pt x="857" y="3926"/>
                      </a:moveTo>
                      <a:cubicBezTo>
                        <a:pt x="846" y="3925"/>
                        <a:pt x="835" y="3925"/>
                        <a:pt x="824" y="3925"/>
                      </a:cubicBezTo>
                      <a:cubicBezTo>
                        <a:pt x="836" y="3923"/>
                        <a:pt x="846" y="3921"/>
                        <a:pt x="856" y="3918"/>
                      </a:cubicBezTo>
                      <a:cubicBezTo>
                        <a:pt x="856" y="3914"/>
                        <a:pt x="856" y="3909"/>
                        <a:pt x="857" y="3904"/>
                      </a:cubicBezTo>
                      <a:cubicBezTo>
                        <a:pt x="869" y="3862"/>
                        <a:pt x="875" y="3822"/>
                        <a:pt x="863" y="3797"/>
                      </a:cubicBezTo>
                      <a:cubicBezTo>
                        <a:pt x="852" y="3771"/>
                        <a:pt x="828" y="3749"/>
                        <a:pt x="810" y="3729"/>
                      </a:cubicBezTo>
                      <a:cubicBezTo>
                        <a:pt x="792" y="3709"/>
                        <a:pt x="783" y="3678"/>
                        <a:pt x="792" y="3658"/>
                      </a:cubicBezTo>
                      <a:cubicBezTo>
                        <a:pt x="801" y="3638"/>
                        <a:pt x="780" y="3596"/>
                        <a:pt x="760" y="3582"/>
                      </a:cubicBezTo>
                      <a:cubicBezTo>
                        <a:pt x="739" y="3568"/>
                        <a:pt x="691" y="3551"/>
                        <a:pt x="685" y="3522"/>
                      </a:cubicBezTo>
                      <a:cubicBezTo>
                        <a:pt x="679" y="3494"/>
                        <a:pt x="665" y="3471"/>
                        <a:pt x="635" y="3463"/>
                      </a:cubicBezTo>
                      <a:cubicBezTo>
                        <a:pt x="605" y="3455"/>
                        <a:pt x="585" y="3437"/>
                        <a:pt x="579" y="3406"/>
                      </a:cubicBezTo>
                      <a:cubicBezTo>
                        <a:pt x="573" y="3375"/>
                        <a:pt x="567" y="3358"/>
                        <a:pt x="540" y="3358"/>
                      </a:cubicBezTo>
                      <a:cubicBezTo>
                        <a:pt x="513" y="3358"/>
                        <a:pt x="469" y="3355"/>
                        <a:pt x="457" y="3322"/>
                      </a:cubicBezTo>
                      <a:cubicBezTo>
                        <a:pt x="445" y="3288"/>
                        <a:pt x="409" y="3273"/>
                        <a:pt x="386" y="3282"/>
                      </a:cubicBezTo>
                      <a:cubicBezTo>
                        <a:pt x="362" y="3290"/>
                        <a:pt x="335" y="3296"/>
                        <a:pt x="317" y="3279"/>
                      </a:cubicBezTo>
                      <a:cubicBezTo>
                        <a:pt x="300" y="3262"/>
                        <a:pt x="282" y="3254"/>
                        <a:pt x="264" y="3268"/>
                      </a:cubicBezTo>
                      <a:cubicBezTo>
                        <a:pt x="246" y="3282"/>
                        <a:pt x="226" y="3282"/>
                        <a:pt x="211" y="3273"/>
                      </a:cubicBezTo>
                      <a:cubicBezTo>
                        <a:pt x="196" y="3265"/>
                        <a:pt x="163" y="3271"/>
                        <a:pt x="151" y="3293"/>
                      </a:cubicBezTo>
                      <a:cubicBezTo>
                        <a:pt x="139" y="3316"/>
                        <a:pt x="134" y="3340"/>
                        <a:pt x="107" y="3340"/>
                      </a:cubicBezTo>
                      <a:cubicBezTo>
                        <a:pt x="107" y="3344"/>
                        <a:pt x="107" y="3347"/>
                        <a:pt x="107" y="3350"/>
                      </a:cubicBezTo>
                      <a:cubicBezTo>
                        <a:pt x="107" y="3372"/>
                        <a:pt x="122" y="3412"/>
                        <a:pt x="101" y="3429"/>
                      </a:cubicBezTo>
                      <a:cubicBezTo>
                        <a:pt x="80" y="3446"/>
                        <a:pt x="83" y="3474"/>
                        <a:pt x="53" y="3494"/>
                      </a:cubicBezTo>
                      <a:cubicBezTo>
                        <a:pt x="24" y="3514"/>
                        <a:pt x="0" y="3534"/>
                        <a:pt x="30" y="3562"/>
                      </a:cubicBezTo>
                      <a:cubicBezTo>
                        <a:pt x="59" y="3590"/>
                        <a:pt x="80" y="3627"/>
                        <a:pt x="89" y="3655"/>
                      </a:cubicBezTo>
                      <a:cubicBezTo>
                        <a:pt x="96" y="3677"/>
                        <a:pt x="95" y="3695"/>
                        <a:pt x="103" y="3704"/>
                      </a:cubicBezTo>
                      <a:lnTo>
                        <a:pt x="234" y="3703"/>
                      </a:lnTo>
                      <a:cubicBezTo>
                        <a:pt x="234" y="3703"/>
                        <a:pt x="285" y="3698"/>
                        <a:pt x="309" y="3684"/>
                      </a:cubicBezTo>
                      <a:cubicBezTo>
                        <a:pt x="332" y="3670"/>
                        <a:pt x="362" y="3701"/>
                        <a:pt x="386" y="3712"/>
                      </a:cubicBezTo>
                      <a:cubicBezTo>
                        <a:pt x="409" y="3723"/>
                        <a:pt x="454" y="3737"/>
                        <a:pt x="493" y="3729"/>
                      </a:cubicBezTo>
                      <a:cubicBezTo>
                        <a:pt x="531" y="3720"/>
                        <a:pt x="549" y="3763"/>
                        <a:pt x="516" y="3783"/>
                      </a:cubicBezTo>
                      <a:cubicBezTo>
                        <a:pt x="484" y="3803"/>
                        <a:pt x="451" y="3797"/>
                        <a:pt x="415" y="3791"/>
                      </a:cubicBezTo>
                      <a:cubicBezTo>
                        <a:pt x="380" y="3786"/>
                        <a:pt x="353" y="3783"/>
                        <a:pt x="317" y="3771"/>
                      </a:cubicBezTo>
                      <a:cubicBezTo>
                        <a:pt x="282" y="3760"/>
                        <a:pt x="237" y="3803"/>
                        <a:pt x="237" y="3803"/>
                      </a:cubicBezTo>
                      <a:lnTo>
                        <a:pt x="100" y="3802"/>
                      </a:lnTo>
                      <a:cubicBezTo>
                        <a:pt x="98" y="3821"/>
                        <a:pt x="94" y="3832"/>
                        <a:pt x="107" y="3842"/>
                      </a:cubicBezTo>
                      <a:cubicBezTo>
                        <a:pt x="125" y="3856"/>
                        <a:pt x="125" y="3873"/>
                        <a:pt x="107" y="3879"/>
                      </a:cubicBezTo>
                      <a:cubicBezTo>
                        <a:pt x="89" y="3885"/>
                        <a:pt x="92" y="3910"/>
                        <a:pt x="131" y="3904"/>
                      </a:cubicBezTo>
                      <a:cubicBezTo>
                        <a:pt x="147" y="3902"/>
                        <a:pt x="157" y="3903"/>
                        <a:pt x="160" y="3907"/>
                      </a:cubicBezTo>
                      <a:lnTo>
                        <a:pt x="267" y="3907"/>
                      </a:lnTo>
                      <a:lnTo>
                        <a:pt x="329" y="3870"/>
                      </a:lnTo>
                      <a:lnTo>
                        <a:pt x="617" y="3870"/>
                      </a:lnTo>
                      <a:cubicBezTo>
                        <a:pt x="617" y="3870"/>
                        <a:pt x="674" y="3904"/>
                        <a:pt x="700" y="3913"/>
                      </a:cubicBezTo>
                      <a:cubicBezTo>
                        <a:pt x="713" y="3917"/>
                        <a:pt x="738" y="3922"/>
                        <a:pt x="766" y="3925"/>
                      </a:cubicBezTo>
                      <a:cubicBezTo>
                        <a:pt x="686" y="3927"/>
                        <a:pt x="600" y="3936"/>
                        <a:pt x="513" y="3944"/>
                      </a:cubicBezTo>
                      <a:cubicBezTo>
                        <a:pt x="515" y="3934"/>
                        <a:pt x="522" y="3925"/>
                        <a:pt x="531" y="3924"/>
                      </a:cubicBezTo>
                      <a:cubicBezTo>
                        <a:pt x="552" y="3921"/>
                        <a:pt x="567" y="3890"/>
                        <a:pt x="564" y="3870"/>
                      </a:cubicBezTo>
                      <a:lnTo>
                        <a:pt x="329" y="3870"/>
                      </a:lnTo>
                      <a:lnTo>
                        <a:pt x="267" y="3907"/>
                      </a:lnTo>
                      <a:lnTo>
                        <a:pt x="159" y="3907"/>
                      </a:lnTo>
                      <a:cubicBezTo>
                        <a:pt x="164" y="3911"/>
                        <a:pt x="159" y="3920"/>
                        <a:pt x="148" y="3930"/>
                      </a:cubicBezTo>
                      <a:cubicBezTo>
                        <a:pt x="145" y="3933"/>
                        <a:pt x="142" y="3937"/>
                        <a:pt x="140" y="3942"/>
                      </a:cubicBezTo>
                      <a:cubicBezTo>
                        <a:pt x="260" y="3963"/>
                        <a:pt x="388" y="3955"/>
                        <a:pt x="513" y="3944"/>
                      </a:cubicBezTo>
                      <a:cubicBezTo>
                        <a:pt x="515" y="3934"/>
                        <a:pt x="522" y="3925"/>
                        <a:pt x="531" y="3924"/>
                      </a:cubicBezTo>
                      <a:cubicBezTo>
                        <a:pt x="552" y="3921"/>
                        <a:pt x="567" y="3890"/>
                        <a:pt x="564" y="3870"/>
                      </a:cubicBezTo>
                      <a:lnTo>
                        <a:pt x="617" y="3870"/>
                      </a:lnTo>
                      <a:cubicBezTo>
                        <a:pt x="617" y="3870"/>
                        <a:pt x="674" y="3904"/>
                        <a:pt x="700" y="3913"/>
                      </a:cubicBezTo>
                      <a:cubicBezTo>
                        <a:pt x="714" y="3917"/>
                        <a:pt x="742" y="3923"/>
                        <a:pt x="773" y="3925"/>
                      </a:cubicBezTo>
                      <a:cubicBezTo>
                        <a:pt x="787" y="3924"/>
                        <a:pt x="801" y="3924"/>
                        <a:pt x="814" y="3925"/>
                      </a:cubicBezTo>
                      <a:cubicBezTo>
                        <a:pt x="829" y="3923"/>
                        <a:pt x="843" y="3921"/>
                        <a:pt x="856" y="3917"/>
                      </a:cubicBezTo>
                      <a:cubicBezTo>
                        <a:pt x="856" y="3920"/>
                        <a:pt x="856" y="3923"/>
                        <a:pt x="857" y="3926"/>
                      </a:cubicBezTo>
                      <a:close/>
                      <a:moveTo>
                        <a:pt x="7848" y="2457"/>
                      </a:moveTo>
                      <a:cubicBezTo>
                        <a:pt x="7848" y="2441"/>
                        <a:pt x="7837" y="2430"/>
                        <a:pt x="7824" y="2425"/>
                      </a:cubicBezTo>
                      <a:cubicBezTo>
                        <a:pt x="7809" y="2419"/>
                        <a:pt x="7782" y="2405"/>
                        <a:pt x="7767" y="2385"/>
                      </a:cubicBezTo>
                      <a:cubicBezTo>
                        <a:pt x="7752" y="2365"/>
                        <a:pt x="7726" y="2351"/>
                        <a:pt x="7708" y="2340"/>
                      </a:cubicBezTo>
                      <a:cubicBezTo>
                        <a:pt x="7690" y="2328"/>
                        <a:pt x="7672" y="2300"/>
                        <a:pt x="7660" y="2272"/>
                      </a:cubicBezTo>
                      <a:cubicBezTo>
                        <a:pt x="7649" y="2244"/>
                        <a:pt x="7640" y="2201"/>
                        <a:pt x="7634" y="2178"/>
                      </a:cubicBezTo>
                      <a:cubicBezTo>
                        <a:pt x="7628" y="2156"/>
                        <a:pt x="7613" y="2130"/>
                        <a:pt x="7634" y="2142"/>
                      </a:cubicBezTo>
                      <a:cubicBezTo>
                        <a:pt x="7654" y="2153"/>
                        <a:pt x="7660" y="2142"/>
                        <a:pt x="7643" y="2119"/>
                      </a:cubicBezTo>
                      <a:cubicBezTo>
                        <a:pt x="7625" y="2096"/>
                        <a:pt x="7604" y="2057"/>
                        <a:pt x="7583" y="2028"/>
                      </a:cubicBezTo>
                      <a:cubicBezTo>
                        <a:pt x="7562" y="2000"/>
                        <a:pt x="7512" y="1912"/>
                        <a:pt x="7497" y="1884"/>
                      </a:cubicBezTo>
                      <a:cubicBezTo>
                        <a:pt x="7482" y="1856"/>
                        <a:pt x="7435" y="1751"/>
                        <a:pt x="7420" y="1720"/>
                      </a:cubicBezTo>
                      <a:cubicBezTo>
                        <a:pt x="7405" y="1689"/>
                        <a:pt x="7396" y="1646"/>
                        <a:pt x="7384" y="1624"/>
                      </a:cubicBezTo>
                      <a:cubicBezTo>
                        <a:pt x="7373" y="1601"/>
                        <a:pt x="7355" y="1570"/>
                        <a:pt x="7355" y="1545"/>
                      </a:cubicBezTo>
                      <a:cubicBezTo>
                        <a:pt x="7355" y="1519"/>
                        <a:pt x="7319" y="1499"/>
                        <a:pt x="7298" y="1477"/>
                      </a:cubicBezTo>
                      <a:cubicBezTo>
                        <a:pt x="7278" y="1454"/>
                        <a:pt x="7236" y="1369"/>
                        <a:pt x="7227" y="1341"/>
                      </a:cubicBezTo>
                      <a:cubicBezTo>
                        <a:pt x="7218" y="1313"/>
                        <a:pt x="7203" y="1248"/>
                        <a:pt x="7201" y="1219"/>
                      </a:cubicBezTo>
                      <a:cubicBezTo>
                        <a:pt x="7198" y="1191"/>
                        <a:pt x="7203" y="1163"/>
                        <a:pt x="7215" y="1194"/>
                      </a:cubicBezTo>
                      <a:cubicBezTo>
                        <a:pt x="7227" y="1225"/>
                        <a:pt x="7263" y="1287"/>
                        <a:pt x="7275" y="1310"/>
                      </a:cubicBezTo>
                      <a:cubicBezTo>
                        <a:pt x="7287" y="1332"/>
                        <a:pt x="7313" y="1392"/>
                        <a:pt x="7325" y="1414"/>
                      </a:cubicBezTo>
                      <a:cubicBezTo>
                        <a:pt x="7337" y="1437"/>
                        <a:pt x="7393" y="1505"/>
                        <a:pt x="7414" y="1525"/>
                      </a:cubicBezTo>
                      <a:cubicBezTo>
                        <a:pt x="7435" y="1545"/>
                        <a:pt x="7453" y="1514"/>
                        <a:pt x="7462" y="1491"/>
                      </a:cubicBezTo>
                      <a:cubicBezTo>
                        <a:pt x="7471" y="1468"/>
                        <a:pt x="7482" y="1457"/>
                        <a:pt x="7497" y="1446"/>
                      </a:cubicBezTo>
                      <a:cubicBezTo>
                        <a:pt x="7512" y="1434"/>
                        <a:pt x="7512" y="1389"/>
                        <a:pt x="7512" y="1364"/>
                      </a:cubicBezTo>
                      <a:cubicBezTo>
                        <a:pt x="7512" y="1338"/>
                        <a:pt x="7542" y="1307"/>
                        <a:pt x="7542" y="1307"/>
                      </a:cubicBezTo>
                      <a:lnTo>
                        <a:pt x="7415" y="996"/>
                      </a:lnTo>
                      <a:cubicBezTo>
                        <a:pt x="7415" y="996"/>
                        <a:pt x="7405" y="1004"/>
                        <a:pt x="7384" y="1013"/>
                      </a:cubicBezTo>
                      <a:cubicBezTo>
                        <a:pt x="7364" y="1021"/>
                        <a:pt x="7334" y="1033"/>
                        <a:pt x="7313" y="1035"/>
                      </a:cubicBezTo>
                      <a:cubicBezTo>
                        <a:pt x="7292" y="1038"/>
                        <a:pt x="7257" y="1035"/>
                        <a:pt x="7233" y="1018"/>
                      </a:cubicBezTo>
                      <a:cubicBezTo>
                        <a:pt x="7209" y="1001"/>
                        <a:pt x="7178" y="996"/>
                        <a:pt x="7156" y="980"/>
                      </a:cubicBezTo>
                      <a:cubicBezTo>
                        <a:pt x="7134" y="965"/>
                        <a:pt x="7114" y="959"/>
                        <a:pt x="7091" y="948"/>
                      </a:cubicBezTo>
                      <a:cubicBezTo>
                        <a:pt x="7067" y="936"/>
                        <a:pt x="7014" y="931"/>
                        <a:pt x="6984" y="933"/>
                      </a:cubicBezTo>
                      <a:cubicBezTo>
                        <a:pt x="6954" y="936"/>
                        <a:pt x="6922" y="960"/>
                        <a:pt x="6966" y="950"/>
                      </a:cubicBezTo>
                      <a:cubicBezTo>
                        <a:pt x="6988" y="946"/>
                        <a:pt x="6972" y="965"/>
                        <a:pt x="6939" y="973"/>
                      </a:cubicBezTo>
                      <a:cubicBezTo>
                        <a:pt x="6921" y="978"/>
                        <a:pt x="6916" y="979"/>
                        <a:pt x="6919" y="962"/>
                      </a:cubicBezTo>
                      <a:cubicBezTo>
                        <a:pt x="6922" y="945"/>
                        <a:pt x="6895" y="962"/>
                        <a:pt x="6868" y="976"/>
                      </a:cubicBezTo>
                      <a:cubicBezTo>
                        <a:pt x="6842" y="990"/>
                        <a:pt x="6803" y="1016"/>
                        <a:pt x="6779" y="1033"/>
                      </a:cubicBezTo>
                      <a:cubicBezTo>
                        <a:pt x="6756" y="1050"/>
                        <a:pt x="6705" y="1064"/>
                        <a:pt x="6684" y="1052"/>
                      </a:cubicBezTo>
                      <a:cubicBezTo>
                        <a:pt x="6664" y="1041"/>
                        <a:pt x="6640" y="1033"/>
                        <a:pt x="6619" y="1030"/>
                      </a:cubicBezTo>
                      <a:cubicBezTo>
                        <a:pt x="6598" y="1027"/>
                        <a:pt x="6560" y="1018"/>
                        <a:pt x="6530" y="999"/>
                      </a:cubicBezTo>
                      <a:cubicBezTo>
                        <a:pt x="6500" y="979"/>
                        <a:pt x="6438" y="967"/>
                        <a:pt x="6411" y="959"/>
                      </a:cubicBezTo>
                      <a:cubicBezTo>
                        <a:pt x="6385" y="950"/>
                        <a:pt x="6319" y="936"/>
                        <a:pt x="6278" y="931"/>
                      </a:cubicBezTo>
                      <a:cubicBezTo>
                        <a:pt x="6236" y="925"/>
                        <a:pt x="6210" y="928"/>
                        <a:pt x="6189" y="936"/>
                      </a:cubicBezTo>
                      <a:cubicBezTo>
                        <a:pt x="6173" y="943"/>
                        <a:pt x="6152" y="928"/>
                        <a:pt x="6137" y="912"/>
                      </a:cubicBezTo>
                      <a:cubicBezTo>
                        <a:pt x="6104" y="938"/>
                        <a:pt x="6100" y="1004"/>
                        <a:pt x="6118" y="1033"/>
                      </a:cubicBezTo>
                      <a:cubicBezTo>
                        <a:pt x="6135" y="1061"/>
                        <a:pt x="6130" y="1109"/>
                        <a:pt x="6103" y="1151"/>
                      </a:cubicBezTo>
                      <a:cubicBezTo>
                        <a:pt x="6076" y="1194"/>
                        <a:pt x="6121" y="1298"/>
                        <a:pt x="6121" y="1298"/>
                      </a:cubicBezTo>
                      <a:lnTo>
                        <a:pt x="6121" y="2461"/>
                      </a:lnTo>
                      <a:lnTo>
                        <a:pt x="7848" y="2457"/>
                      </a:lnTo>
                      <a:close/>
                      <a:moveTo>
                        <a:pt x="3738" y="67"/>
                      </a:moveTo>
                      <a:cubicBezTo>
                        <a:pt x="3751" y="63"/>
                        <a:pt x="3764" y="56"/>
                        <a:pt x="3774" y="48"/>
                      </a:cubicBezTo>
                      <a:cubicBezTo>
                        <a:pt x="3798" y="28"/>
                        <a:pt x="3815" y="14"/>
                        <a:pt x="3839" y="17"/>
                      </a:cubicBezTo>
                      <a:cubicBezTo>
                        <a:pt x="3863" y="20"/>
                        <a:pt x="3887" y="22"/>
                        <a:pt x="3907" y="11"/>
                      </a:cubicBezTo>
                      <a:cubicBezTo>
                        <a:pt x="3928" y="0"/>
                        <a:pt x="3964" y="5"/>
                        <a:pt x="3982" y="20"/>
                      </a:cubicBezTo>
                      <a:cubicBezTo>
                        <a:pt x="3999" y="34"/>
                        <a:pt x="4011" y="59"/>
                        <a:pt x="4008" y="76"/>
                      </a:cubicBezTo>
                      <a:cubicBezTo>
                        <a:pt x="4005" y="93"/>
                        <a:pt x="4014" y="116"/>
                        <a:pt x="4035" y="96"/>
                      </a:cubicBezTo>
                      <a:cubicBezTo>
                        <a:pt x="4056" y="76"/>
                        <a:pt x="4079" y="42"/>
                        <a:pt x="4097" y="59"/>
                      </a:cubicBezTo>
                      <a:cubicBezTo>
                        <a:pt x="4115" y="76"/>
                        <a:pt x="4097" y="99"/>
                        <a:pt x="4079" y="119"/>
                      </a:cubicBezTo>
                      <a:cubicBezTo>
                        <a:pt x="4062" y="138"/>
                        <a:pt x="4041" y="172"/>
                        <a:pt x="4038" y="192"/>
                      </a:cubicBezTo>
                      <a:cubicBezTo>
                        <a:pt x="4035" y="212"/>
                        <a:pt x="4047" y="240"/>
                        <a:pt x="4068" y="254"/>
                      </a:cubicBezTo>
                      <a:cubicBezTo>
                        <a:pt x="4088" y="269"/>
                        <a:pt x="4100" y="288"/>
                        <a:pt x="4106" y="311"/>
                      </a:cubicBezTo>
                      <a:cubicBezTo>
                        <a:pt x="4112" y="334"/>
                        <a:pt x="4097" y="359"/>
                        <a:pt x="4088" y="376"/>
                      </a:cubicBezTo>
                      <a:cubicBezTo>
                        <a:pt x="4079" y="393"/>
                        <a:pt x="4035" y="427"/>
                        <a:pt x="4023" y="447"/>
                      </a:cubicBezTo>
                      <a:cubicBezTo>
                        <a:pt x="4011" y="467"/>
                        <a:pt x="3987" y="489"/>
                        <a:pt x="3964" y="503"/>
                      </a:cubicBezTo>
                      <a:cubicBezTo>
                        <a:pt x="3940" y="518"/>
                        <a:pt x="3940" y="543"/>
                        <a:pt x="3958" y="560"/>
                      </a:cubicBezTo>
                      <a:cubicBezTo>
                        <a:pt x="3976" y="577"/>
                        <a:pt x="4005" y="583"/>
                        <a:pt x="4020" y="605"/>
                      </a:cubicBezTo>
                      <a:cubicBezTo>
                        <a:pt x="4035" y="628"/>
                        <a:pt x="4050" y="642"/>
                        <a:pt x="4071" y="628"/>
                      </a:cubicBezTo>
                      <a:cubicBezTo>
                        <a:pt x="4091" y="614"/>
                        <a:pt x="4100" y="619"/>
                        <a:pt x="4112" y="656"/>
                      </a:cubicBezTo>
                      <a:cubicBezTo>
                        <a:pt x="4124" y="693"/>
                        <a:pt x="4136" y="685"/>
                        <a:pt x="4154" y="682"/>
                      </a:cubicBezTo>
                      <a:cubicBezTo>
                        <a:pt x="4159" y="681"/>
                        <a:pt x="4169" y="680"/>
                        <a:pt x="4179" y="681"/>
                      </a:cubicBezTo>
                      <a:cubicBezTo>
                        <a:pt x="4170" y="695"/>
                        <a:pt x="4165" y="741"/>
                        <a:pt x="4168" y="778"/>
                      </a:cubicBezTo>
                      <a:cubicBezTo>
                        <a:pt x="4171" y="815"/>
                        <a:pt x="4124" y="834"/>
                        <a:pt x="4074" y="854"/>
                      </a:cubicBezTo>
                      <a:cubicBezTo>
                        <a:pt x="4023" y="874"/>
                        <a:pt x="3984" y="931"/>
                        <a:pt x="3984" y="1001"/>
                      </a:cubicBezTo>
                      <a:cubicBezTo>
                        <a:pt x="3984" y="1061"/>
                        <a:pt x="3961" y="1111"/>
                        <a:pt x="3924" y="1137"/>
                      </a:cubicBezTo>
                      <a:lnTo>
                        <a:pt x="3801" y="820"/>
                      </a:lnTo>
                      <a:cubicBezTo>
                        <a:pt x="3801" y="820"/>
                        <a:pt x="3738" y="786"/>
                        <a:pt x="3706" y="769"/>
                      </a:cubicBezTo>
                      <a:cubicBezTo>
                        <a:pt x="3673" y="752"/>
                        <a:pt x="3655" y="730"/>
                        <a:pt x="3658" y="701"/>
                      </a:cubicBezTo>
                      <a:cubicBezTo>
                        <a:pt x="3661" y="673"/>
                        <a:pt x="3664" y="659"/>
                        <a:pt x="3628" y="639"/>
                      </a:cubicBezTo>
                      <a:cubicBezTo>
                        <a:pt x="3593" y="619"/>
                        <a:pt x="3590" y="571"/>
                        <a:pt x="3590" y="543"/>
                      </a:cubicBezTo>
                      <a:cubicBezTo>
                        <a:pt x="3590" y="515"/>
                        <a:pt x="3587" y="481"/>
                        <a:pt x="3634" y="458"/>
                      </a:cubicBezTo>
                      <a:cubicBezTo>
                        <a:pt x="3682" y="436"/>
                        <a:pt x="3700" y="410"/>
                        <a:pt x="3700" y="379"/>
                      </a:cubicBezTo>
                      <a:cubicBezTo>
                        <a:pt x="3700" y="348"/>
                        <a:pt x="3691" y="331"/>
                        <a:pt x="3706" y="311"/>
                      </a:cubicBezTo>
                      <a:cubicBezTo>
                        <a:pt x="3720" y="291"/>
                        <a:pt x="3706" y="257"/>
                        <a:pt x="3703" y="243"/>
                      </a:cubicBezTo>
                      <a:cubicBezTo>
                        <a:pt x="3700" y="229"/>
                        <a:pt x="3688" y="212"/>
                        <a:pt x="3703" y="189"/>
                      </a:cubicBezTo>
                      <a:cubicBezTo>
                        <a:pt x="3717" y="167"/>
                        <a:pt x="3706" y="150"/>
                        <a:pt x="3682" y="150"/>
                      </a:cubicBezTo>
                      <a:cubicBezTo>
                        <a:pt x="3658" y="150"/>
                        <a:pt x="3649" y="119"/>
                        <a:pt x="3679" y="113"/>
                      </a:cubicBezTo>
                      <a:cubicBezTo>
                        <a:pt x="3709" y="107"/>
                        <a:pt x="3726" y="87"/>
                        <a:pt x="3738" y="67"/>
                      </a:cubicBezTo>
                      <a:close/>
                      <a:moveTo>
                        <a:pt x="5964" y="2747"/>
                      </a:moveTo>
                      <a:lnTo>
                        <a:pt x="6121" y="2747"/>
                      </a:lnTo>
                      <a:lnTo>
                        <a:pt x="6121" y="1299"/>
                      </a:lnTo>
                      <a:cubicBezTo>
                        <a:pt x="6121" y="1299"/>
                        <a:pt x="6076" y="1194"/>
                        <a:pt x="6103" y="1151"/>
                      </a:cubicBezTo>
                      <a:cubicBezTo>
                        <a:pt x="6130" y="1109"/>
                        <a:pt x="6135" y="1061"/>
                        <a:pt x="6118" y="1033"/>
                      </a:cubicBezTo>
                      <a:cubicBezTo>
                        <a:pt x="6100" y="1004"/>
                        <a:pt x="6109" y="938"/>
                        <a:pt x="6141" y="912"/>
                      </a:cubicBezTo>
                      <a:cubicBezTo>
                        <a:pt x="6136" y="907"/>
                        <a:pt x="6127" y="902"/>
                        <a:pt x="6124" y="897"/>
                      </a:cubicBezTo>
                      <a:cubicBezTo>
                        <a:pt x="6109" y="877"/>
                        <a:pt x="6070" y="877"/>
                        <a:pt x="6035" y="874"/>
                      </a:cubicBezTo>
                      <a:cubicBezTo>
                        <a:pt x="5999" y="871"/>
                        <a:pt x="5957" y="860"/>
                        <a:pt x="5934" y="851"/>
                      </a:cubicBezTo>
                      <a:cubicBezTo>
                        <a:pt x="5910" y="843"/>
                        <a:pt x="5892" y="834"/>
                        <a:pt x="5868" y="840"/>
                      </a:cubicBezTo>
                      <a:cubicBezTo>
                        <a:pt x="5845" y="846"/>
                        <a:pt x="5833" y="826"/>
                        <a:pt x="5836" y="798"/>
                      </a:cubicBezTo>
                      <a:cubicBezTo>
                        <a:pt x="5839" y="769"/>
                        <a:pt x="5812" y="761"/>
                        <a:pt x="5788" y="764"/>
                      </a:cubicBezTo>
                      <a:cubicBezTo>
                        <a:pt x="5765" y="767"/>
                        <a:pt x="5741" y="758"/>
                        <a:pt x="5711" y="744"/>
                      </a:cubicBezTo>
                      <a:cubicBezTo>
                        <a:pt x="5682" y="730"/>
                        <a:pt x="5658" y="733"/>
                        <a:pt x="5631" y="741"/>
                      </a:cubicBezTo>
                      <a:cubicBezTo>
                        <a:pt x="5604" y="750"/>
                        <a:pt x="5587" y="750"/>
                        <a:pt x="5557" y="744"/>
                      </a:cubicBezTo>
                      <a:cubicBezTo>
                        <a:pt x="5527" y="738"/>
                        <a:pt x="5480" y="781"/>
                        <a:pt x="5471" y="795"/>
                      </a:cubicBezTo>
                      <a:cubicBezTo>
                        <a:pt x="5462" y="809"/>
                        <a:pt x="5441" y="826"/>
                        <a:pt x="5417" y="840"/>
                      </a:cubicBezTo>
                      <a:cubicBezTo>
                        <a:pt x="5394" y="854"/>
                        <a:pt x="5382" y="891"/>
                        <a:pt x="5394" y="922"/>
                      </a:cubicBezTo>
                      <a:cubicBezTo>
                        <a:pt x="5406" y="953"/>
                        <a:pt x="5423" y="984"/>
                        <a:pt x="5423" y="1010"/>
                      </a:cubicBezTo>
                      <a:cubicBezTo>
                        <a:pt x="5423" y="1035"/>
                        <a:pt x="5379" y="1086"/>
                        <a:pt x="5361" y="1103"/>
                      </a:cubicBezTo>
                      <a:cubicBezTo>
                        <a:pt x="5343" y="1120"/>
                        <a:pt x="5293" y="1151"/>
                        <a:pt x="5254" y="1140"/>
                      </a:cubicBezTo>
                      <a:cubicBezTo>
                        <a:pt x="5216" y="1129"/>
                        <a:pt x="5171" y="1103"/>
                        <a:pt x="5133" y="1081"/>
                      </a:cubicBezTo>
                      <a:cubicBezTo>
                        <a:pt x="5094" y="1058"/>
                        <a:pt x="5029" y="1038"/>
                        <a:pt x="4993" y="1024"/>
                      </a:cubicBezTo>
                      <a:cubicBezTo>
                        <a:pt x="4958" y="1010"/>
                        <a:pt x="4883" y="996"/>
                        <a:pt x="4842" y="987"/>
                      </a:cubicBezTo>
                      <a:cubicBezTo>
                        <a:pt x="4800" y="979"/>
                        <a:pt x="4777" y="953"/>
                        <a:pt x="4768" y="934"/>
                      </a:cubicBezTo>
                      <a:cubicBezTo>
                        <a:pt x="4759" y="914"/>
                        <a:pt x="4738" y="885"/>
                        <a:pt x="4720" y="843"/>
                      </a:cubicBezTo>
                      <a:cubicBezTo>
                        <a:pt x="4702" y="801"/>
                        <a:pt x="4676" y="789"/>
                        <a:pt x="4637" y="772"/>
                      </a:cubicBezTo>
                      <a:cubicBezTo>
                        <a:pt x="4599" y="755"/>
                        <a:pt x="4548" y="750"/>
                        <a:pt x="4533" y="752"/>
                      </a:cubicBezTo>
                      <a:cubicBezTo>
                        <a:pt x="4519" y="755"/>
                        <a:pt x="4486" y="747"/>
                        <a:pt x="4453" y="735"/>
                      </a:cubicBezTo>
                      <a:cubicBezTo>
                        <a:pt x="4421" y="724"/>
                        <a:pt x="4385" y="727"/>
                        <a:pt x="4358" y="738"/>
                      </a:cubicBezTo>
                      <a:cubicBezTo>
                        <a:pt x="4332" y="750"/>
                        <a:pt x="4284" y="730"/>
                        <a:pt x="4252" y="704"/>
                      </a:cubicBezTo>
                      <a:cubicBezTo>
                        <a:pt x="4229" y="687"/>
                        <a:pt x="4201" y="681"/>
                        <a:pt x="4179" y="681"/>
                      </a:cubicBezTo>
                      <a:cubicBezTo>
                        <a:pt x="4170" y="695"/>
                        <a:pt x="4165" y="741"/>
                        <a:pt x="4168" y="778"/>
                      </a:cubicBezTo>
                      <a:cubicBezTo>
                        <a:pt x="4171" y="815"/>
                        <a:pt x="4124" y="834"/>
                        <a:pt x="4074" y="854"/>
                      </a:cubicBezTo>
                      <a:cubicBezTo>
                        <a:pt x="4023" y="874"/>
                        <a:pt x="3984" y="931"/>
                        <a:pt x="3984" y="1001"/>
                      </a:cubicBezTo>
                      <a:cubicBezTo>
                        <a:pt x="3984" y="1072"/>
                        <a:pt x="3952" y="1129"/>
                        <a:pt x="3901" y="1149"/>
                      </a:cubicBezTo>
                      <a:cubicBezTo>
                        <a:pt x="3851" y="1168"/>
                        <a:pt x="3893" y="1239"/>
                        <a:pt x="3910" y="1293"/>
                      </a:cubicBezTo>
                      <a:cubicBezTo>
                        <a:pt x="3928" y="1347"/>
                        <a:pt x="3925" y="1434"/>
                        <a:pt x="3910" y="1477"/>
                      </a:cubicBezTo>
                      <a:cubicBezTo>
                        <a:pt x="3895" y="1519"/>
                        <a:pt x="3895" y="1590"/>
                        <a:pt x="3910" y="1621"/>
                      </a:cubicBezTo>
                      <a:cubicBezTo>
                        <a:pt x="3925" y="1652"/>
                        <a:pt x="3916" y="1703"/>
                        <a:pt x="3887" y="1723"/>
                      </a:cubicBezTo>
                      <a:cubicBezTo>
                        <a:pt x="3857" y="1743"/>
                        <a:pt x="3851" y="1805"/>
                        <a:pt x="3878" y="1819"/>
                      </a:cubicBezTo>
                      <a:cubicBezTo>
                        <a:pt x="3904" y="1833"/>
                        <a:pt x="3919" y="1864"/>
                        <a:pt x="3922" y="1887"/>
                      </a:cubicBezTo>
                      <a:cubicBezTo>
                        <a:pt x="3925" y="1910"/>
                        <a:pt x="3940" y="1935"/>
                        <a:pt x="3961" y="1944"/>
                      </a:cubicBezTo>
                      <a:cubicBezTo>
                        <a:pt x="3982" y="1952"/>
                        <a:pt x="3984" y="1992"/>
                        <a:pt x="3987" y="2026"/>
                      </a:cubicBezTo>
                      <a:cubicBezTo>
                        <a:pt x="3990" y="2060"/>
                        <a:pt x="4029" y="2077"/>
                        <a:pt x="4056" y="2068"/>
                      </a:cubicBezTo>
                      <a:cubicBezTo>
                        <a:pt x="4082" y="2060"/>
                        <a:pt x="4133" y="2068"/>
                        <a:pt x="4151" y="2094"/>
                      </a:cubicBezTo>
                      <a:cubicBezTo>
                        <a:pt x="4168" y="2119"/>
                        <a:pt x="4225" y="2215"/>
                        <a:pt x="4225" y="2215"/>
                      </a:cubicBezTo>
                      <a:lnTo>
                        <a:pt x="4590" y="2252"/>
                      </a:lnTo>
                      <a:lnTo>
                        <a:pt x="4676" y="2311"/>
                      </a:lnTo>
                      <a:lnTo>
                        <a:pt x="4809" y="2221"/>
                      </a:lnTo>
                      <a:lnTo>
                        <a:pt x="5966" y="2846"/>
                      </a:lnTo>
                      <a:lnTo>
                        <a:pt x="5964" y="2747"/>
                      </a:lnTo>
                      <a:close/>
                      <a:moveTo>
                        <a:pt x="3738" y="67"/>
                      </a:moveTo>
                      <a:cubicBezTo>
                        <a:pt x="3720" y="72"/>
                        <a:pt x="3703" y="73"/>
                        <a:pt x="3691" y="68"/>
                      </a:cubicBezTo>
                      <a:cubicBezTo>
                        <a:pt x="3670" y="59"/>
                        <a:pt x="3643" y="59"/>
                        <a:pt x="3620" y="71"/>
                      </a:cubicBezTo>
                      <a:cubicBezTo>
                        <a:pt x="3596" y="82"/>
                        <a:pt x="3578" y="62"/>
                        <a:pt x="3563" y="51"/>
                      </a:cubicBezTo>
                      <a:cubicBezTo>
                        <a:pt x="3548" y="39"/>
                        <a:pt x="3528" y="42"/>
                        <a:pt x="3525" y="59"/>
                      </a:cubicBezTo>
                      <a:cubicBezTo>
                        <a:pt x="3522" y="76"/>
                        <a:pt x="3495" y="76"/>
                        <a:pt x="3465" y="62"/>
                      </a:cubicBezTo>
                      <a:cubicBezTo>
                        <a:pt x="3436" y="48"/>
                        <a:pt x="3406" y="51"/>
                        <a:pt x="3397" y="76"/>
                      </a:cubicBezTo>
                      <a:cubicBezTo>
                        <a:pt x="3388" y="102"/>
                        <a:pt x="3332" y="105"/>
                        <a:pt x="3305" y="105"/>
                      </a:cubicBezTo>
                      <a:cubicBezTo>
                        <a:pt x="3278" y="105"/>
                        <a:pt x="3243" y="105"/>
                        <a:pt x="3231" y="85"/>
                      </a:cubicBezTo>
                      <a:cubicBezTo>
                        <a:pt x="3219" y="65"/>
                        <a:pt x="3198" y="54"/>
                        <a:pt x="3183" y="62"/>
                      </a:cubicBezTo>
                      <a:cubicBezTo>
                        <a:pt x="3169" y="71"/>
                        <a:pt x="3151" y="68"/>
                        <a:pt x="3133" y="62"/>
                      </a:cubicBezTo>
                      <a:cubicBezTo>
                        <a:pt x="3115" y="56"/>
                        <a:pt x="3097" y="59"/>
                        <a:pt x="3059" y="76"/>
                      </a:cubicBezTo>
                      <a:cubicBezTo>
                        <a:pt x="3020" y="93"/>
                        <a:pt x="3002" y="88"/>
                        <a:pt x="2973" y="85"/>
                      </a:cubicBezTo>
                      <a:cubicBezTo>
                        <a:pt x="2943" y="82"/>
                        <a:pt x="2910" y="105"/>
                        <a:pt x="2875" y="116"/>
                      </a:cubicBezTo>
                      <a:cubicBezTo>
                        <a:pt x="2839" y="127"/>
                        <a:pt x="2801" y="127"/>
                        <a:pt x="2762" y="124"/>
                      </a:cubicBezTo>
                      <a:cubicBezTo>
                        <a:pt x="2724" y="121"/>
                        <a:pt x="2673" y="147"/>
                        <a:pt x="2649" y="158"/>
                      </a:cubicBezTo>
                      <a:cubicBezTo>
                        <a:pt x="2626" y="170"/>
                        <a:pt x="2560" y="206"/>
                        <a:pt x="2534" y="221"/>
                      </a:cubicBezTo>
                      <a:cubicBezTo>
                        <a:pt x="2507" y="235"/>
                        <a:pt x="2445" y="263"/>
                        <a:pt x="2409" y="269"/>
                      </a:cubicBezTo>
                      <a:cubicBezTo>
                        <a:pt x="2373" y="274"/>
                        <a:pt x="2362" y="294"/>
                        <a:pt x="2341" y="317"/>
                      </a:cubicBezTo>
                      <a:cubicBezTo>
                        <a:pt x="2325" y="334"/>
                        <a:pt x="2278" y="348"/>
                        <a:pt x="2242" y="356"/>
                      </a:cubicBezTo>
                      <a:cubicBezTo>
                        <a:pt x="2248" y="379"/>
                        <a:pt x="2273" y="413"/>
                        <a:pt x="2299" y="433"/>
                      </a:cubicBezTo>
                      <a:cubicBezTo>
                        <a:pt x="2326" y="452"/>
                        <a:pt x="2323" y="501"/>
                        <a:pt x="2305" y="535"/>
                      </a:cubicBezTo>
                      <a:cubicBezTo>
                        <a:pt x="2287" y="569"/>
                        <a:pt x="2299" y="600"/>
                        <a:pt x="2296" y="639"/>
                      </a:cubicBezTo>
                      <a:cubicBezTo>
                        <a:pt x="2293" y="679"/>
                        <a:pt x="2329" y="735"/>
                        <a:pt x="2329" y="735"/>
                      </a:cubicBezTo>
                      <a:cubicBezTo>
                        <a:pt x="2359" y="741"/>
                        <a:pt x="2382" y="772"/>
                        <a:pt x="2359" y="786"/>
                      </a:cubicBezTo>
                      <a:cubicBezTo>
                        <a:pt x="2335" y="801"/>
                        <a:pt x="2338" y="823"/>
                        <a:pt x="2332" y="846"/>
                      </a:cubicBezTo>
                      <a:cubicBezTo>
                        <a:pt x="2326" y="868"/>
                        <a:pt x="2299" y="885"/>
                        <a:pt x="2264" y="880"/>
                      </a:cubicBezTo>
                      <a:cubicBezTo>
                        <a:pt x="2228" y="874"/>
                        <a:pt x="2210" y="880"/>
                        <a:pt x="2172" y="905"/>
                      </a:cubicBezTo>
                      <a:cubicBezTo>
                        <a:pt x="2133" y="931"/>
                        <a:pt x="2130" y="939"/>
                        <a:pt x="2089" y="939"/>
                      </a:cubicBezTo>
                      <a:cubicBezTo>
                        <a:pt x="2047" y="939"/>
                        <a:pt x="2026" y="962"/>
                        <a:pt x="2015" y="1010"/>
                      </a:cubicBezTo>
                      <a:cubicBezTo>
                        <a:pt x="2003" y="1058"/>
                        <a:pt x="1967" y="1092"/>
                        <a:pt x="1934" y="1098"/>
                      </a:cubicBezTo>
                      <a:cubicBezTo>
                        <a:pt x="1902" y="1103"/>
                        <a:pt x="1863" y="1143"/>
                        <a:pt x="1842" y="1177"/>
                      </a:cubicBezTo>
                      <a:cubicBezTo>
                        <a:pt x="1822" y="1211"/>
                        <a:pt x="1753" y="1225"/>
                        <a:pt x="1727" y="1228"/>
                      </a:cubicBezTo>
                      <a:cubicBezTo>
                        <a:pt x="1700" y="1231"/>
                        <a:pt x="1667" y="1248"/>
                        <a:pt x="1641" y="1262"/>
                      </a:cubicBezTo>
                      <a:cubicBezTo>
                        <a:pt x="1614" y="1276"/>
                        <a:pt x="1587" y="1280"/>
                        <a:pt x="1555" y="1270"/>
                      </a:cubicBezTo>
                      <a:cubicBezTo>
                        <a:pt x="1522" y="1260"/>
                        <a:pt x="1482" y="1270"/>
                        <a:pt x="1473" y="1284"/>
                      </a:cubicBezTo>
                      <a:cubicBezTo>
                        <a:pt x="1464" y="1299"/>
                        <a:pt x="1445" y="1314"/>
                        <a:pt x="1421" y="1310"/>
                      </a:cubicBezTo>
                      <a:cubicBezTo>
                        <a:pt x="1397" y="1306"/>
                        <a:pt x="1375" y="1325"/>
                        <a:pt x="1375" y="1325"/>
                      </a:cubicBezTo>
                      <a:lnTo>
                        <a:pt x="1252" y="1443"/>
                      </a:lnTo>
                      <a:lnTo>
                        <a:pt x="1252" y="1581"/>
                      </a:lnTo>
                      <a:lnTo>
                        <a:pt x="2605" y="2575"/>
                      </a:lnTo>
                      <a:cubicBezTo>
                        <a:pt x="2605" y="2575"/>
                        <a:pt x="2658" y="2609"/>
                        <a:pt x="2670" y="2637"/>
                      </a:cubicBezTo>
                      <a:cubicBezTo>
                        <a:pt x="2682" y="2665"/>
                        <a:pt x="2741" y="2699"/>
                        <a:pt x="2777" y="2705"/>
                      </a:cubicBezTo>
                      <a:cubicBezTo>
                        <a:pt x="2813" y="2710"/>
                        <a:pt x="2872" y="2739"/>
                        <a:pt x="2893" y="2753"/>
                      </a:cubicBezTo>
                      <a:cubicBezTo>
                        <a:pt x="2913" y="2767"/>
                        <a:pt x="2955" y="2787"/>
                        <a:pt x="2958" y="2818"/>
                      </a:cubicBezTo>
                      <a:cubicBezTo>
                        <a:pt x="2961" y="2849"/>
                        <a:pt x="2919" y="2886"/>
                        <a:pt x="2919" y="2886"/>
                      </a:cubicBezTo>
                      <a:lnTo>
                        <a:pt x="2964" y="2925"/>
                      </a:lnTo>
                      <a:lnTo>
                        <a:pt x="3356" y="2824"/>
                      </a:lnTo>
                      <a:lnTo>
                        <a:pt x="3667" y="2549"/>
                      </a:lnTo>
                      <a:lnTo>
                        <a:pt x="4219" y="2215"/>
                      </a:lnTo>
                      <a:cubicBezTo>
                        <a:pt x="4219" y="2215"/>
                        <a:pt x="4168" y="2119"/>
                        <a:pt x="4151" y="2094"/>
                      </a:cubicBezTo>
                      <a:cubicBezTo>
                        <a:pt x="4133" y="2068"/>
                        <a:pt x="4082" y="2060"/>
                        <a:pt x="4056" y="2068"/>
                      </a:cubicBezTo>
                      <a:cubicBezTo>
                        <a:pt x="4029" y="2077"/>
                        <a:pt x="3990" y="2060"/>
                        <a:pt x="3987" y="2026"/>
                      </a:cubicBezTo>
                      <a:cubicBezTo>
                        <a:pt x="3984" y="1992"/>
                        <a:pt x="3982" y="1952"/>
                        <a:pt x="3961" y="1944"/>
                      </a:cubicBezTo>
                      <a:cubicBezTo>
                        <a:pt x="3940" y="1935"/>
                        <a:pt x="3925" y="1910"/>
                        <a:pt x="3922" y="1887"/>
                      </a:cubicBezTo>
                      <a:cubicBezTo>
                        <a:pt x="3919" y="1864"/>
                        <a:pt x="3904" y="1833"/>
                        <a:pt x="3878" y="1819"/>
                      </a:cubicBezTo>
                      <a:cubicBezTo>
                        <a:pt x="3851" y="1805"/>
                        <a:pt x="3857" y="1743"/>
                        <a:pt x="3887" y="1723"/>
                      </a:cubicBezTo>
                      <a:cubicBezTo>
                        <a:pt x="3916" y="1703"/>
                        <a:pt x="3925" y="1652"/>
                        <a:pt x="3910" y="1621"/>
                      </a:cubicBezTo>
                      <a:cubicBezTo>
                        <a:pt x="3895" y="1590"/>
                        <a:pt x="3895" y="1519"/>
                        <a:pt x="3910" y="1477"/>
                      </a:cubicBezTo>
                      <a:cubicBezTo>
                        <a:pt x="3925" y="1434"/>
                        <a:pt x="3928" y="1347"/>
                        <a:pt x="3910" y="1293"/>
                      </a:cubicBezTo>
                      <a:cubicBezTo>
                        <a:pt x="3893" y="1239"/>
                        <a:pt x="3851" y="1168"/>
                        <a:pt x="3901" y="1149"/>
                      </a:cubicBezTo>
                      <a:cubicBezTo>
                        <a:pt x="3909" y="1145"/>
                        <a:pt x="3912" y="1145"/>
                        <a:pt x="3919" y="1140"/>
                      </a:cubicBezTo>
                      <a:lnTo>
                        <a:pt x="3801" y="820"/>
                      </a:lnTo>
                      <a:cubicBezTo>
                        <a:pt x="3801" y="820"/>
                        <a:pt x="3738" y="786"/>
                        <a:pt x="3706" y="769"/>
                      </a:cubicBezTo>
                      <a:cubicBezTo>
                        <a:pt x="3673" y="752"/>
                        <a:pt x="3655" y="730"/>
                        <a:pt x="3658" y="701"/>
                      </a:cubicBezTo>
                      <a:cubicBezTo>
                        <a:pt x="3661" y="673"/>
                        <a:pt x="3664" y="659"/>
                        <a:pt x="3628" y="639"/>
                      </a:cubicBezTo>
                      <a:cubicBezTo>
                        <a:pt x="3593" y="619"/>
                        <a:pt x="3590" y="571"/>
                        <a:pt x="3590" y="543"/>
                      </a:cubicBezTo>
                      <a:cubicBezTo>
                        <a:pt x="3590" y="515"/>
                        <a:pt x="3587" y="481"/>
                        <a:pt x="3634" y="458"/>
                      </a:cubicBezTo>
                      <a:cubicBezTo>
                        <a:pt x="3682" y="436"/>
                        <a:pt x="3700" y="410"/>
                        <a:pt x="3700" y="379"/>
                      </a:cubicBezTo>
                      <a:cubicBezTo>
                        <a:pt x="3700" y="348"/>
                        <a:pt x="3691" y="331"/>
                        <a:pt x="3706" y="311"/>
                      </a:cubicBezTo>
                      <a:cubicBezTo>
                        <a:pt x="3720" y="291"/>
                        <a:pt x="3706" y="257"/>
                        <a:pt x="3703" y="243"/>
                      </a:cubicBezTo>
                      <a:cubicBezTo>
                        <a:pt x="3700" y="229"/>
                        <a:pt x="3688" y="212"/>
                        <a:pt x="3703" y="189"/>
                      </a:cubicBezTo>
                      <a:cubicBezTo>
                        <a:pt x="3717" y="167"/>
                        <a:pt x="3706" y="150"/>
                        <a:pt x="3682" y="150"/>
                      </a:cubicBezTo>
                      <a:cubicBezTo>
                        <a:pt x="3658" y="150"/>
                        <a:pt x="3649" y="119"/>
                        <a:pt x="3679" y="113"/>
                      </a:cubicBezTo>
                      <a:cubicBezTo>
                        <a:pt x="3709" y="107"/>
                        <a:pt x="3726" y="87"/>
                        <a:pt x="3738" y="67"/>
                      </a:cubicBezTo>
                      <a:close/>
                      <a:moveTo>
                        <a:pt x="611" y="1581"/>
                      </a:moveTo>
                      <a:cubicBezTo>
                        <a:pt x="618" y="1568"/>
                        <a:pt x="624" y="1557"/>
                        <a:pt x="629" y="1550"/>
                      </a:cubicBezTo>
                      <a:cubicBezTo>
                        <a:pt x="644" y="1530"/>
                        <a:pt x="671" y="1508"/>
                        <a:pt x="712" y="1511"/>
                      </a:cubicBezTo>
                      <a:cubicBezTo>
                        <a:pt x="754" y="1514"/>
                        <a:pt x="843" y="1488"/>
                        <a:pt x="857" y="1465"/>
                      </a:cubicBezTo>
                      <a:cubicBezTo>
                        <a:pt x="872" y="1443"/>
                        <a:pt x="929" y="1409"/>
                        <a:pt x="952" y="1395"/>
                      </a:cubicBezTo>
                      <a:cubicBezTo>
                        <a:pt x="976" y="1381"/>
                        <a:pt x="1044" y="1301"/>
                        <a:pt x="1059" y="1279"/>
                      </a:cubicBezTo>
                      <a:cubicBezTo>
                        <a:pt x="1074" y="1256"/>
                        <a:pt x="1110" y="1188"/>
                        <a:pt x="1116" y="1151"/>
                      </a:cubicBezTo>
                      <a:cubicBezTo>
                        <a:pt x="1122" y="1115"/>
                        <a:pt x="1107" y="1081"/>
                        <a:pt x="1101" y="1052"/>
                      </a:cubicBezTo>
                      <a:cubicBezTo>
                        <a:pt x="1095" y="1024"/>
                        <a:pt x="1092" y="956"/>
                        <a:pt x="1113" y="928"/>
                      </a:cubicBezTo>
                      <a:cubicBezTo>
                        <a:pt x="1133" y="900"/>
                        <a:pt x="1166" y="860"/>
                        <a:pt x="1160" y="829"/>
                      </a:cubicBezTo>
                      <a:cubicBezTo>
                        <a:pt x="1154" y="798"/>
                        <a:pt x="1163" y="781"/>
                        <a:pt x="1184" y="767"/>
                      </a:cubicBezTo>
                      <a:cubicBezTo>
                        <a:pt x="1205" y="752"/>
                        <a:pt x="1234" y="716"/>
                        <a:pt x="1249" y="693"/>
                      </a:cubicBezTo>
                      <a:cubicBezTo>
                        <a:pt x="1264" y="670"/>
                        <a:pt x="1294" y="636"/>
                        <a:pt x="1344" y="622"/>
                      </a:cubicBezTo>
                      <a:cubicBezTo>
                        <a:pt x="1394" y="608"/>
                        <a:pt x="1460" y="583"/>
                        <a:pt x="1489" y="560"/>
                      </a:cubicBezTo>
                      <a:cubicBezTo>
                        <a:pt x="1519" y="537"/>
                        <a:pt x="1567" y="472"/>
                        <a:pt x="1584" y="438"/>
                      </a:cubicBezTo>
                      <a:cubicBezTo>
                        <a:pt x="1602" y="404"/>
                        <a:pt x="1632" y="342"/>
                        <a:pt x="1644" y="305"/>
                      </a:cubicBezTo>
                      <a:cubicBezTo>
                        <a:pt x="1656" y="269"/>
                        <a:pt x="1673" y="252"/>
                        <a:pt x="1697" y="240"/>
                      </a:cubicBezTo>
                      <a:cubicBezTo>
                        <a:pt x="1721" y="229"/>
                        <a:pt x="1739" y="226"/>
                        <a:pt x="1753" y="249"/>
                      </a:cubicBezTo>
                      <a:cubicBezTo>
                        <a:pt x="1768" y="271"/>
                        <a:pt x="1795" y="300"/>
                        <a:pt x="1816" y="314"/>
                      </a:cubicBezTo>
                      <a:cubicBezTo>
                        <a:pt x="1837" y="328"/>
                        <a:pt x="1866" y="342"/>
                        <a:pt x="1890" y="334"/>
                      </a:cubicBezTo>
                      <a:cubicBezTo>
                        <a:pt x="1914" y="325"/>
                        <a:pt x="1949" y="322"/>
                        <a:pt x="1973" y="334"/>
                      </a:cubicBezTo>
                      <a:cubicBezTo>
                        <a:pt x="1997" y="345"/>
                        <a:pt x="2026" y="345"/>
                        <a:pt x="2044" y="336"/>
                      </a:cubicBezTo>
                      <a:cubicBezTo>
                        <a:pt x="2062" y="328"/>
                        <a:pt x="2089" y="336"/>
                        <a:pt x="2118" y="348"/>
                      </a:cubicBezTo>
                      <a:cubicBezTo>
                        <a:pt x="2148" y="359"/>
                        <a:pt x="2181" y="368"/>
                        <a:pt x="2213" y="362"/>
                      </a:cubicBezTo>
                      <a:cubicBezTo>
                        <a:pt x="2221" y="361"/>
                        <a:pt x="2231" y="359"/>
                        <a:pt x="2242" y="356"/>
                      </a:cubicBezTo>
                      <a:cubicBezTo>
                        <a:pt x="2248" y="379"/>
                        <a:pt x="2273" y="413"/>
                        <a:pt x="2299" y="433"/>
                      </a:cubicBezTo>
                      <a:cubicBezTo>
                        <a:pt x="2326" y="452"/>
                        <a:pt x="2323" y="501"/>
                        <a:pt x="2305" y="535"/>
                      </a:cubicBezTo>
                      <a:cubicBezTo>
                        <a:pt x="2287" y="569"/>
                        <a:pt x="2299" y="600"/>
                        <a:pt x="2296" y="639"/>
                      </a:cubicBezTo>
                      <a:cubicBezTo>
                        <a:pt x="2293" y="679"/>
                        <a:pt x="2329" y="735"/>
                        <a:pt x="2329" y="735"/>
                      </a:cubicBezTo>
                      <a:cubicBezTo>
                        <a:pt x="2359" y="741"/>
                        <a:pt x="2382" y="772"/>
                        <a:pt x="2359" y="786"/>
                      </a:cubicBezTo>
                      <a:cubicBezTo>
                        <a:pt x="2335" y="801"/>
                        <a:pt x="2338" y="823"/>
                        <a:pt x="2332" y="846"/>
                      </a:cubicBezTo>
                      <a:cubicBezTo>
                        <a:pt x="2326" y="868"/>
                        <a:pt x="2299" y="885"/>
                        <a:pt x="2264" y="880"/>
                      </a:cubicBezTo>
                      <a:cubicBezTo>
                        <a:pt x="2228" y="874"/>
                        <a:pt x="2210" y="880"/>
                        <a:pt x="2172" y="905"/>
                      </a:cubicBezTo>
                      <a:cubicBezTo>
                        <a:pt x="2133" y="931"/>
                        <a:pt x="2130" y="939"/>
                        <a:pt x="2089" y="939"/>
                      </a:cubicBezTo>
                      <a:cubicBezTo>
                        <a:pt x="2047" y="939"/>
                        <a:pt x="2026" y="962"/>
                        <a:pt x="2015" y="1010"/>
                      </a:cubicBezTo>
                      <a:cubicBezTo>
                        <a:pt x="2003" y="1058"/>
                        <a:pt x="1967" y="1092"/>
                        <a:pt x="1934" y="1098"/>
                      </a:cubicBezTo>
                      <a:cubicBezTo>
                        <a:pt x="1902" y="1103"/>
                        <a:pt x="1863" y="1143"/>
                        <a:pt x="1842" y="1177"/>
                      </a:cubicBezTo>
                      <a:cubicBezTo>
                        <a:pt x="1822" y="1211"/>
                        <a:pt x="1753" y="1225"/>
                        <a:pt x="1727" y="1228"/>
                      </a:cubicBezTo>
                      <a:cubicBezTo>
                        <a:pt x="1700" y="1231"/>
                        <a:pt x="1667" y="1248"/>
                        <a:pt x="1641" y="1262"/>
                      </a:cubicBezTo>
                      <a:cubicBezTo>
                        <a:pt x="1614" y="1276"/>
                        <a:pt x="1587" y="1280"/>
                        <a:pt x="1555" y="1270"/>
                      </a:cubicBezTo>
                      <a:cubicBezTo>
                        <a:pt x="1522" y="1260"/>
                        <a:pt x="1482" y="1270"/>
                        <a:pt x="1473" y="1284"/>
                      </a:cubicBezTo>
                      <a:cubicBezTo>
                        <a:pt x="1464" y="1298"/>
                        <a:pt x="1445" y="1314"/>
                        <a:pt x="1421" y="1310"/>
                      </a:cubicBezTo>
                      <a:cubicBezTo>
                        <a:pt x="1397" y="1306"/>
                        <a:pt x="1375" y="1325"/>
                        <a:pt x="1375" y="1325"/>
                      </a:cubicBezTo>
                      <a:lnTo>
                        <a:pt x="1252" y="1443"/>
                      </a:lnTo>
                      <a:lnTo>
                        <a:pt x="1252" y="1581"/>
                      </a:lnTo>
                      <a:lnTo>
                        <a:pt x="611" y="1581"/>
                      </a:lnTo>
                      <a:close/>
                      <a:moveTo>
                        <a:pt x="4056" y="588"/>
                      </a:moveTo>
                      <a:cubicBezTo>
                        <a:pt x="4068" y="611"/>
                        <a:pt x="4112" y="611"/>
                        <a:pt x="4100" y="585"/>
                      </a:cubicBezTo>
                      <a:cubicBezTo>
                        <a:pt x="4088" y="560"/>
                        <a:pt x="4044" y="566"/>
                        <a:pt x="4056" y="588"/>
                      </a:cubicBezTo>
                      <a:close/>
                      <a:moveTo>
                        <a:pt x="4103" y="410"/>
                      </a:moveTo>
                      <a:cubicBezTo>
                        <a:pt x="4075" y="435"/>
                        <a:pt x="4088" y="452"/>
                        <a:pt x="4118" y="427"/>
                      </a:cubicBezTo>
                      <a:cubicBezTo>
                        <a:pt x="4140" y="408"/>
                        <a:pt x="4121" y="394"/>
                        <a:pt x="4103" y="410"/>
                      </a:cubicBezTo>
                      <a:close/>
                      <a:moveTo>
                        <a:pt x="4737" y="2270"/>
                      </a:moveTo>
                      <a:lnTo>
                        <a:pt x="4676" y="2311"/>
                      </a:lnTo>
                      <a:lnTo>
                        <a:pt x="4590" y="2252"/>
                      </a:lnTo>
                      <a:lnTo>
                        <a:pt x="4225" y="2215"/>
                      </a:lnTo>
                      <a:lnTo>
                        <a:pt x="3667" y="2549"/>
                      </a:lnTo>
                      <a:lnTo>
                        <a:pt x="3356" y="2824"/>
                      </a:lnTo>
                      <a:lnTo>
                        <a:pt x="3099" y="2890"/>
                      </a:lnTo>
                      <a:lnTo>
                        <a:pt x="3097" y="3271"/>
                      </a:lnTo>
                      <a:cubicBezTo>
                        <a:pt x="3097" y="3271"/>
                        <a:pt x="3100" y="3350"/>
                        <a:pt x="3080" y="3375"/>
                      </a:cubicBezTo>
                      <a:cubicBezTo>
                        <a:pt x="3059" y="3401"/>
                        <a:pt x="3011" y="3432"/>
                        <a:pt x="2967" y="3440"/>
                      </a:cubicBezTo>
                      <a:cubicBezTo>
                        <a:pt x="2922" y="3449"/>
                        <a:pt x="2792" y="3480"/>
                        <a:pt x="2756" y="3483"/>
                      </a:cubicBezTo>
                      <a:cubicBezTo>
                        <a:pt x="2721" y="3486"/>
                        <a:pt x="2676" y="3505"/>
                        <a:pt x="2652" y="3514"/>
                      </a:cubicBezTo>
                      <a:cubicBezTo>
                        <a:pt x="2629" y="3522"/>
                        <a:pt x="2575" y="3539"/>
                        <a:pt x="2531" y="3520"/>
                      </a:cubicBezTo>
                      <a:cubicBezTo>
                        <a:pt x="2531" y="3565"/>
                        <a:pt x="2540" y="3616"/>
                        <a:pt x="2572" y="3638"/>
                      </a:cubicBezTo>
                      <a:cubicBezTo>
                        <a:pt x="2605" y="3661"/>
                        <a:pt x="2593" y="3695"/>
                        <a:pt x="2620" y="3709"/>
                      </a:cubicBezTo>
                      <a:cubicBezTo>
                        <a:pt x="2646" y="3723"/>
                        <a:pt x="2673" y="3737"/>
                        <a:pt x="2661" y="3763"/>
                      </a:cubicBezTo>
                      <a:cubicBezTo>
                        <a:pt x="2649" y="3788"/>
                        <a:pt x="2655" y="3825"/>
                        <a:pt x="2667" y="3848"/>
                      </a:cubicBezTo>
                      <a:cubicBezTo>
                        <a:pt x="2679" y="3870"/>
                        <a:pt x="2709" y="3882"/>
                        <a:pt x="2744" y="3865"/>
                      </a:cubicBezTo>
                      <a:cubicBezTo>
                        <a:pt x="2780" y="3848"/>
                        <a:pt x="2813" y="3865"/>
                        <a:pt x="2804" y="3893"/>
                      </a:cubicBezTo>
                      <a:cubicBezTo>
                        <a:pt x="2795" y="3921"/>
                        <a:pt x="2817" y="3960"/>
                        <a:pt x="2846" y="3980"/>
                      </a:cubicBezTo>
                      <a:cubicBezTo>
                        <a:pt x="2860" y="3949"/>
                        <a:pt x="2882" y="3914"/>
                        <a:pt x="2919" y="3906"/>
                      </a:cubicBezTo>
                      <a:cubicBezTo>
                        <a:pt x="2923" y="3913"/>
                        <a:pt x="2926" y="3920"/>
                        <a:pt x="2928" y="3927"/>
                      </a:cubicBezTo>
                      <a:cubicBezTo>
                        <a:pt x="2937" y="3950"/>
                        <a:pt x="2964" y="3981"/>
                        <a:pt x="2988" y="3992"/>
                      </a:cubicBezTo>
                      <a:cubicBezTo>
                        <a:pt x="2997" y="3997"/>
                        <a:pt x="3003" y="3999"/>
                        <a:pt x="3008" y="4002"/>
                      </a:cubicBezTo>
                      <a:cubicBezTo>
                        <a:pt x="3020" y="3979"/>
                        <a:pt x="3026" y="3947"/>
                        <a:pt x="3029" y="3919"/>
                      </a:cubicBezTo>
                      <a:cubicBezTo>
                        <a:pt x="3032" y="3890"/>
                        <a:pt x="3047" y="3870"/>
                        <a:pt x="3065" y="3862"/>
                      </a:cubicBezTo>
                      <a:cubicBezTo>
                        <a:pt x="3083" y="3853"/>
                        <a:pt x="3100" y="3822"/>
                        <a:pt x="3103" y="3794"/>
                      </a:cubicBezTo>
                      <a:cubicBezTo>
                        <a:pt x="3106" y="3766"/>
                        <a:pt x="3139" y="3729"/>
                        <a:pt x="3178" y="3726"/>
                      </a:cubicBezTo>
                      <a:cubicBezTo>
                        <a:pt x="3216" y="3723"/>
                        <a:pt x="3261" y="3712"/>
                        <a:pt x="3287" y="3701"/>
                      </a:cubicBezTo>
                      <a:cubicBezTo>
                        <a:pt x="3314" y="3689"/>
                        <a:pt x="3361" y="3692"/>
                        <a:pt x="3388" y="3701"/>
                      </a:cubicBezTo>
                      <a:cubicBezTo>
                        <a:pt x="3415" y="3709"/>
                        <a:pt x="3439" y="3743"/>
                        <a:pt x="3459" y="3769"/>
                      </a:cubicBezTo>
                      <a:cubicBezTo>
                        <a:pt x="3480" y="3794"/>
                        <a:pt x="3513" y="3800"/>
                        <a:pt x="3542" y="3786"/>
                      </a:cubicBezTo>
                      <a:cubicBezTo>
                        <a:pt x="3572" y="3771"/>
                        <a:pt x="3599" y="3769"/>
                        <a:pt x="3623" y="3766"/>
                      </a:cubicBezTo>
                      <a:cubicBezTo>
                        <a:pt x="3646" y="3763"/>
                        <a:pt x="3682" y="3777"/>
                        <a:pt x="3703" y="3808"/>
                      </a:cubicBezTo>
                      <a:cubicBezTo>
                        <a:pt x="3723" y="3839"/>
                        <a:pt x="3750" y="3839"/>
                        <a:pt x="3786" y="3848"/>
                      </a:cubicBezTo>
                      <a:cubicBezTo>
                        <a:pt x="3821" y="3856"/>
                        <a:pt x="3872" y="3865"/>
                        <a:pt x="3907" y="3848"/>
                      </a:cubicBezTo>
                      <a:cubicBezTo>
                        <a:pt x="3943" y="3831"/>
                        <a:pt x="3993" y="3791"/>
                        <a:pt x="4032" y="3786"/>
                      </a:cubicBezTo>
                      <a:cubicBezTo>
                        <a:pt x="4071" y="3780"/>
                        <a:pt x="4118" y="3777"/>
                        <a:pt x="4160" y="3788"/>
                      </a:cubicBezTo>
                      <a:cubicBezTo>
                        <a:pt x="4201" y="3800"/>
                        <a:pt x="4266" y="3834"/>
                        <a:pt x="4296" y="3803"/>
                      </a:cubicBezTo>
                      <a:cubicBezTo>
                        <a:pt x="4326" y="3771"/>
                        <a:pt x="4400" y="3715"/>
                        <a:pt x="4438" y="3701"/>
                      </a:cubicBezTo>
                      <a:cubicBezTo>
                        <a:pt x="4433" y="3687"/>
                        <a:pt x="4426" y="3672"/>
                        <a:pt x="4424" y="3664"/>
                      </a:cubicBezTo>
                      <a:cubicBezTo>
                        <a:pt x="4415" y="3638"/>
                        <a:pt x="4403" y="3587"/>
                        <a:pt x="4438" y="3576"/>
                      </a:cubicBezTo>
                      <a:cubicBezTo>
                        <a:pt x="4474" y="3565"/>
                        <a:pt x="4498" y="3545"/>
                        <a:pt x="4504" y="3520"/>
                      </a:cubicBezTo>
                      <a:cubicBezTo>
                        <a:pt x="4510" y="3494"/>
                        <a:pt x="4519" y="3486"/>
                        <a:pt x="4519" y="3486"/>
                      </a:cubicBezTo>
                      <a:lnTo>
                        <a:pt x="4593" y="3421"/>
                      </a:lnTo>
                      <a:lnTo>
                        <a:pt x="4759" y="3336"/>
                      </a:lnTo>
                      <a:lnTo>
                        <a:pt x="4759" y="2843"/>
                      </a:lnTo>
                      <a:cubicBezTo>
                        <a:pt x="4759" y="2843"/>
                        <a:pt x="4759" y="2798"/>
                        <a:pt x="4794" y="2764"/>
                      </a:cubicBezTo>
                      <a:cubicBezTo>
                        <a:pt x="4830" y="2730"/>
                        <a:pt x="4821" y="2691"/>
                        <a:pt x="4788" y="2662"/>
                      </a:cubicBezTo>
                      <a:cubicBezTo>
                        <a:pt x="4756" y="2634"/>
                        <a:pt x="4732" y="2580"/>
                        <a:pt x="4732" y="2541"/>
                      </a:cubicBezTo>
                      <a:cubicBezTo>
                        <a:pt x="4732" y="2501"/>
                        <a:pt x="4737" y="2270"/>
                        <a:pt x="4737" y="2270"/>
                      </a:cubicBezTo>
                      <a:close/>
                      <a:moveTo>
                        <a:pt x="742" y="3572"/>
                      </a:moveTo>
                      <a:cubicBezTo>
                        <a:pt x="721" y="3558"/>
                        <a:pt x="691" y="3551"/>
                        <a:pt x="685" y="3522"/>
                      </a:cubicBezTo>
                      <a:cubicBezTo>
                        <a:pt x="679" y="3494"/>
                        <a:pt x="665" y="3471"/>
                        <a:pt x="635" y="3463"/>
                      </a:cubicBezTo>
                      <a:cubicBezTo>
                        <a:pt x="605" y="3455"/>
                        <a:pt x="585" y="3437"/>
                        <a:pt x="579" y="3406"/>
                      </a:cubicBezTo>
                      <a:cubicBezTo>
                        <a:pt x="573" y="3375"/>
                        <a:pt x="567" y="3358"/>
                        <a:pt x="540" y="3358"/>
                      </a:cubicBezTo>
                      <a:cubicBezTo>
                        <a:pt x="513" y="3358"/>
                        <a:pt x="469" y="3355"/>
                        <a:pt x="457" y="3322"/>
                      </a:cubicBezTo>
                      <a:cubicBezTo>
                        <a:pt x="445" y="3288"/>
                        <a:pt x="409" y="3273"/>
                        <a:pt x="386" y="3282"/>
                      </a:cubicBezTo>
                      <a:cubicBezTo>
                        <a:pt x="362" y="3290"/>
                        <a:pt x="335" y="3296"/>
                        <a:pt x="318" y="3279"/>
                      </a:cubicBezTo>
                      <a:cubicBezTo>
                        <a:pt x="300" y="3262"/>
                        <a:pt x="282" y="3254"/>
                        <a:pt x="264" y="3268"/>
                      </a:cubicBezTo>
                      <a:cubicBezTo>
                        <a:pt x="246" y="3282"/>
                        <a:pt x="226" y="3282"/>
                        <a:pt x="211" y="3273"/>
                      </a:cubicBezTo>
                      <a:cubicBezTo>
                        <a:pt x="196" y="3265"/>
                        <a:pt x="163" y="3271"/>
                        <a:pt x="151" y="3293"/>
                      </a:cubicBezTo>
                      <a:cubicBezTo>
                        <a:pt x="140" y="3316"/>
                        <a:pt x="135" y="3340"/>
                        <a:pt x="108" y="3340"/>
                      </a:cubicBezTo>
                      <a:cubicBezTo>
                        <a:pt x="110" y="3317"/>
                        <a:pt x="117" y="3282"/>
                        <a:pt x="125" y="3262"/>
                      </a:cubicBezTo>
                      <a:cubicBezTo>
                        <a:pt x="134" y="3239"/>
                        <a:pt x="140" y="3208"/>
                        <a:pt x="140" y="3189"/>
                      </a:cubicBezTo>
                      <a:cubicBezTo>
                        <a:pt x="140" y="3169"/>
                        <a:pt x="148" y="3132"/>
                        <a:pt x="166" y="3098"/>
                      </a:cubicBezTo>
                      <a:cubicBezTo>
                        <a:pt x="184" y="3064"/>
                        <a:pt x="184" y="2990"/>
                        <a:pt x="178" y="2959"/>
                      </a:cubicBezTo>
                      <a:cubicBezTo>
                        <a:pt x="172" y="2928"/>
                        <a:pt x="154" y="2894"/>
                        <a:pt x="137" y="2872"/>
                      </a:cubicBezTo>
                      <a:cubicBezTo>
                        <a:pt x="119" y="2849"/>
                        <a:pt x="116" y="2841"/>
                        <a:pt x="125" y="2824"/>
                      </a:cubicBezTo>
                      <a:cubicBezTo>
                        <a:pt x="134" y="2807"/>
                        <a:pt x="140" y="2790"/>
                        <a:pt x="131" y="2770"/>
                      </a:cubicBezTo>
                      <a:cubicBezTo>
                        <a:pt x="122" y="2750"/>
                        <a:pt x="119" y="2733"/>
                        <a:pt x="134" y="2713"/>
                      </a:cubicBezTo>
                      <a:cubicBezTo>
                        <a:pt x="148" y="2693"/>
                        <a:pt x="137" y="2657"/>
                        <a:pt x="122" y="2637"/>
                      </a:cubicBezTo>
                      <a:cubicBezTo>
                        <a:pt x="107" y="2617"/>
                        <a:pt x="83" y="2594"/>
                        <a:pt x="80" y="2572"/>
                      </a:cubicBezTo>
                      <a:cubicBezTo>
                        <a:pt x="77" y="2549"/>
                        <a:pt x="65" y="2552"/>
                        <a:pt x="56" y="2580"/>
                      </a:cubicBezTo>
                      <a:cubicBezTo>
                        <a:pt x="52" y="2594"/>
                        <a:pt x="45" y="2601"/>
                        <a:pt x="40" y="2601"/>
                      </a:cubicBezTo>
                      <a:cubicBezTo>
                        <a:pt x="48" y="2576"/>
                        <a:pt x="48" y="2529"/>
                        <a:pt x="104" y="2529"/>
                      </a:cubicBezTo>
                      <a:lnTo>
                        <a:pt x="635" y="2529"/>
                      </a:lnTo>
                      <a:lnTo>
                        <a:pt x="635" y="2331"/>
                      </a:lnTo>
                      <a:cubicBezTo>
                        <a:pt x="635" y="2294"/>
                        <a:pt x="656" y="2252"/>
                        <a:pt x="694" y="2252"/>
                      </a:cubicBezTo>
                      <a:lnTo>
                        <a:pt x="783" y="2252"/>
                      </a:lnTo>
                      <a:lnTo>
                        <a:pt x="783" y="1845"/>
                      </a:lnTo>
                      <a:lnTo>
                        <a:pt x="1252" y="1845"/>
                      </a:lnTo>
                      <a:lnTo>
                        <a:pt x="1252" y="1581"/>
                      </a:lnTo>
                      <a:lnTo>
                        <a:pt x="1807" y="1989"/>
                      </a:lnTo>
                      <a:lnTo>
                        <a:pt x="1593" y="1989"/>
                      </a:lnTo>
                      <a:lnTo>
                        <a:pt x="1709" y="3305"/>
                      </a:lnTo>
                      <a:lnTo>
                        <a:pt x="1759" y="3344"/>
                      </a:lnTo>
                      <a:lnTo>
                        <a:pt x="1685" y="3477"/>
                      </a:lnTo>
                      <a:lnTo>
                        <a:pt x="1127" y="3477"/>
                      </a:lnTo>
                      <a:cubicBezTo>
                        <a:pt x="1127" y="3477"/>
                        <a:pt x="1083" y="3471"/>
                        <a:pt x="1059" y="3455"/>
                      </a:cubicBezTo>
                      <a:cubicBezTo>
                        <a:pt x="1035" y="3437"/>
                        <a:pt x="1015" y="3457"/>
                        <a:pt x="985" y="3494"/>
                      </a:cubicBezTo>
                      <a:cubicBezTo>
                        <a:pt x="955" y="3531"/>
                        <a:pt x="911" y="3480"/>
                        <a:pt x="890" y="3455"/>
                      </a:cubicBezTo>
                      <a:cubicBezTo>
                        <a:pt x="869" y="3429"/>
                        <a:pt x="831" y="3460"/>
                        <a:pt x="819" y="3497"/>
                      </a:cubicBezTo>
                      <a:cubicBezTo>
                        <a:pt x="807" y="3534"/>
                        <a:pt x="772" y="3572"/>
                        <a:pt x="742" y="3572"/>
                      </a:cubicBezTo>
                      <a:close/>
                      <a:moveTo>
                        <a:pt x="40" y="2601"/>
                      </a:moveTo>
                      <a:cubicBezTo>
                        <a:pt x="35" y="2601"/>
                        <a:pt x="31" y="2593"/>
                        <a:pt x="36" y="2577"/>
                      </a:cubicBezTo>
                      <a:cubicBezTo>
                        <a:pt x="45" y="2546"/>
                        <a:pt x="53" y="2484"/>
                        <a:pt x="59" y="2453"/>
                      </a:cubicBezTo>
                      <a:cubicBezTo>
                        <a:pt x="65" y="2422"/>
                        <a:pt x="71" y="2388"/>
                        <a:pt x="92" y="2399"/>
                      </a:cubicBezTo>
                      <a:cubicBezTo>
                        <a:pt x="113" y="2410"/>
                        <a:pt x="113" y="2393"/>
                        <a:pt x="119" y="2365"/>
                      </a:cubicBezTo>
                      <a:cubicBezTo>
                        <a:pt x="125" y="2337"/>
                        <a:pt x="140" y="2289"/>
                        <a:pt x="151" y="2269"/>
                      </a:cubicBezTo>
                      <a:cubicBezTo>
                        <a:pt x="163" y="2249"/>
                        <a:pt x="196" y="2221"/>
                        <a:pt x="229" y="2201"/>
                      </a:cubicBezTo>
                      <a:cubicBezTo>
                        <a:pt x="261" y="2181"/>
                        <a:pt x="252" y="2173"/>
                        <a:pt x="223" y="2181"/>
                      </a:cubicBezTo>
                      <a:cubicBezTo>
                        <a:pt x="193" y="2190"/>
                        <a:pt x="187" y="2173"/>
                        <a:pt x="217" y="2156"/>
                      </a:cubicBezTo>
                      <a:cubicBezTo>
                        <a:pt x="246" y="2139"/>
                        <a:pt x="264" y="2119"/>
                        <a:pt x="273" y="2102"/>
                      </a:cubicBezTo>
                      <a:cubicBezTo>
                        <a:pt x="282" y="2085"/>
                        <a:pt x="291" y="2074"/>
                        <a:pt x="318" y="2054"/>
                      </a:cubicBezTo>
                      <a:cubicBezTo>
                        <a:pt x="344" y="2034"/>
                        <a:pt x="362" y="1986"/>
                        <a:pt x="380" y="1952"/>
                      </a:cubicBezTo>
                      <a:cubicBezTo>
                        <a:pt x="398" y="1918"/>
                        <a:pt x="415" y="1862"/>
                        <a:pt x="427" y="1828"/>
                      </a:cubicBezTo>
                      <a:cubicBezTo>
                        <a:pt x="439" y="1794"/>
                        <a:pt x="460" y="1771"/>
                        <a:pt x="496" y="1748"/>
                      </a:cubicBezTo>
                      <a:cubicBezTo>
                        <a:pt x="531" y="1726"/>
                        <a:pt x="567" y="1666"/>
                        <a:pt x="579" y="1644"/>
                      </a:cubicBezTo>
                      <a:cubicBezTo>
                        <a:pt x="586" y="1629"/>
                        <a:pt x="599" y="1603"/>
                        <a:pt x="611" y="1581"/>
                      </a:cubicBezTo>
                      <a:lnTo>
                        <a:pt x="1253" y="1581"/>
                      </a:lnTo>
                      <a:lnTo>
                        <a:pt x="1252" y="1845"/>
                      </a:lnTo>
                      <a:lnTo>
                        <a:pt x="783" y="1845"/>
                      </a:lnTo>
                      <a:lnTo>
                        <a:pt x="783" y="2252"/>
                      </a:lnTo>
                      <a:lnTo>
                        <a:pt x="694" y="2252"/>
                      </a:lnTo>
                      <a:cubicBezTo>
                        <a:pt x="656" y="2252"/>
                        <a:pt x="635" y="2294"/>
                        <a:pt x="635" y="2331"/>
                      </a:cubicBezTo>
                      <a:lnTo>
                        <a:pt x="635" y="2529"/>
                      </a:lnTo>
                      <a:lnTo>
                        <a:pt x="104" y="2529"/>
                      </a:lnTo>
                      <a:cubicBezTo>
                        <a:pt x="48" y="2529"/>
                        <a:pt x="49" y="2576"/>
                        <a:pt x="40" y="2601"/>
                      </a:cubicBezTo>
                      <a:close/>
                      <a:moveTo>
                        <a:pt x="98" y="3703"/>
                      </a:moveTo>
                      <a:lnTo>
                        <a:pt x="234" y="3703"/>
                      </a:lnTo>
                      <a:cubicBezTo>
                        <a:pt x="234" y="3703"/>
                        <a:pt x="285" y="3698"/>
                        <a:pt x="309" y="3684"/>
                      </a:cubicBezTo>
                      <a:cubicBezTo>
                        <a:pt x="332" y="3670"/>
                        <a:pt x="362" y="3701"/>
                        <a:pt x="386" y="3712"/>
                      </a:cubicBezTo>
                      <a:cubicBezTo>
                        <a:pt x="409" y="3723"/>
                        <a:pt x="454" y="3737"/>
                        <a:pt x="493" y="3729"/>
                      </a:cubicBezTo>
                      <a:cubicBezTo>
                        <a:pt x="531" y="3720"/>
                        <a:pt x="549" y="3763"/>
                        <a:pt x="516" y="3783"/>
                      </a:cubicBezTo>
                      <a:cubicBezTo>
                        <a:pt x="484" y="3803"/>
                        <a:pt x="451" y="3797"/>
                        <a:pt x="415" y="3791"/>
                      </a:cubicBezTo>
                      <a:cubicBezTo>
                        <a:pt x="380" y="3786"/>
                        <a:pt x="353" y="3783"/>
                        <a:pt x="318" y="3771"/>
                      </a:cubicBezTo>
                      <a:cubicBezTo>
                        <a:pt x="282" y="3760"/>
                        <a:pt x="237" y="3803"/>
                        <a:pt x="237" y="3803"/>
                      </a:cubicBezTo>
                      <a:lnTo>
                        <a:pt x="101" y="3802"/>
                      </a:lnTo>
                      <a:cubicBezTo>
                        <a:pt x="102" y="3794"/>
                        <a:pt x="102" y="3785"/>
                        <a:pt x="101" y="3774"/>
                      </a:cubicBezTo>
                      <a:cubicBezTo>
                        <a:pt x="98" y="3737"/>
                        <a:pt x="128" y="3757"/>
                        <a:pt x="154" y="3757"/>
                      </a:cubicBezTo>
                      <a:cubicBezTo>
                        <a:pt x="181" y="3757"/>
                        <a:pt x="181" y="3737"/>
                        <a:pt x="157" y="3740"/>
                      </a:cubicBezTo>
                      <a:cubicBezTo>
                        <a:pt x="134" y="3743"/>
                        <a:pt x="134" y="3712"/>
                        <a:pt x="113" y="3709"/>
                      </a:cubicBezTo>
                      <a:cubicBezTo>
                        <a:pt x="108" y="3708"/>
                        <a:pt x="100" y="3706"/>
                        <a:pt x="98" y="3703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accent3">
                      <a:lumMod val="40000"/>
                      <a:lumOff val="60000"/>
                      <a:alpha val="69804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 dirty="0"/>
                </a:p>
              </p:txBody>
            </p:sp>
            <p:sp>
              <p:nvSpPr>
                <p:cNvPr id="155" name="Freeform 8"/>
                <p:cNvSpPr>
                  <a:spLocks noEditPoints="1"/>
                </p:cNvSpPr>
                <p:nvPr/>
              </p:nvSpPr>
              <p:spPr bwMode="auto">
                <a:xfrm>
                  <a:off x="4400329" y="2636566"/>
                  <a:ext cx="2431543" cy="3250510"/>
                </a:xfrm>
                <a:custGeom>
                  <a:avLst/>
                  <a:gdLst>
                    <a:gd name="T0" fmla="*/ 5510 w 5756"/>
                    <a:gd name="T1" fmla="*/ 4271 h 7700"/>
                    <a:gd name="T2" fmla="*/ 5216 w 5756"/>
                    <a:gd name="T3" fmla="*/ 5916 h 7700"/>
                    <a:gd name="T4" fmla="*/ 4626 w 5756"/>
                    <a:gd name="T5" fmla="*/ 5915 h 7700"/>
                    <a:gd name="T6" fmla="*/ 5216 w 5756"/>
                    <a:gd name="T7" fmla="*/ 5916 h 7700"/>
                    <a:gd name="T8" fmla="*/ 4183 w 5756"/>
                    <a:gd name="T9" fmla="*/ 4367 h 7700"/>
                    <a:gd name="T10" fmla="*/ 3898 w 5756"/>
                    <a:gd name="T11" fmla="*/ 4888 h 7700"/>
                    <a:gd name="T12" fmla="*/ 4099 w 5756"/>
                    <a:gd name="T13" fmla="*/ 16 h 7700"/>
                    <a:gd name="T14" fmla="*/ 4418 w 5756"/>
                    <a:gd name="T15" fmla="*/ 535 h 7700"/>
                    <a:gd name="T16" fmla="*/ 4136 w 5756"/>
                    <a:gd name="T17" fmla="*/ 143 h 7700"/>
                    <a:gd name="T18" fmla="*/ 4581 w 5756"/>
                    <a:gd name="T19" fmla="*/ 579 h 7700"/>
                    <a:gd name="T20" fmla="*/ 3463 w 5756"/>
                    <a:gd name="T21" fmla="*/ 1595 h 7700"/>
                    <a:gd name="T22" fmla="*/ 4284 w 5756"/>
                    <a:gd name="T23" fmla="*/ 1787 h 7700"/>
                    <a:gd name="T24" fmla="*/ 4608 w 5756"/>
                    <a:gd name="T25" fmla="*/ 955 h 7700"/>
                    <a:gd name="T26" fmla="*/ 4341 w 5756"/>
                    <a:gd name="T27" fmla="*/ 477 h 7700"/>
                    <a:gd name="T28" fmla="*/ 4210 w 5756"/>
                    <a:gd name="T29" fmla="*/ 2687 h 7700"/>
                    <a:gd name="T30" fmla="*/ 3994 w 5756"/>
                    <a:gd name="T31" fmla="*/ 1869 h 7700"/>
                    <a:gd name="T32" fmla="*/ 2910 w 5756"/>
                    <a:gd name="T33" fmla="*/ 3714 h 7700"/>
                    <a:gd name="T34" fmla="*/ 2910 w 5756"/>
                    <a:gd name="T35" fmla="*/ 3714 h 7700"/>
                    <a:gd name="T36" fmla="*/ 1496 w 5756"/>
                    <a:gd name="T37" fmla="*/ 4778 h 7700"/>
                    <a:gd name="T38" fmla="*/ 520 w 5756"/>
                    <a:gd name="T39" fmla="*/ 4911 h 7700"/>
                    <a:gd name="T40" fmla="*/ 333 w 5756"/>
                    <a:gd name="T41" fmla="*/ 4911 h 7700"/>
                    <a:gd name="T42" fmla="*/ 175 w 5756"/>
                    <a:gd name="T43" fmla="*/ 5304 h 7700"/>
                    <a:gd name="T44" fmla="*/ 419 w 5756"/>
                    <a:gd name="T45" fmla="*/ 6065 h 7700"/>
                    <a:gd name="T46" fmla="*/ 695 w 5756"/>
                    <a:gd name="T47" fmla="*/ 6685 h 7700"/>
                    <a:gd name="T48" fmla="*/ 1200 w 5756"/>
                    <a:gd name="T49" fmla="*/ 5649 h 7700"/>
                    <a:gd name="T50" fmla="*/ 1816 w 5756"/>
                    <a:gd name="T51" fmla="*/ 4926 h 7700"/>
                    <a:gd name="T52" fmla="*/ 1816 w 5756"/>
                    <a:gd name="T53" fmla="*/ 4926 h 7700"/>
                    <a:gd name="T54" fmla="*/ 2466 w 5756"/>
                    <a:gd name="T55" fmla="*/ 4772 h 7700"/>
                    <a:gd name="T56" fmla="*/ 3109 w 5756"/>
                    <a:gd name="T57" fmla="*/ 4183 h 7700"/>
                    <a:gd name="T58" fmla="*/ 3239 w 5756"/>
                    <a:gd name="T59" fmla="*/ 3669 h 7700"/>
                    <a:gd name="T60" fmla="*/ 2608 w 5756"/>
                    <a:gd name="T61" fmla="*/ 4124 h 7700"/>
                    <a:gd name="T62" fmla="*/ 2243 w 5756"/>
                    <a:gd name="T63" fmla="*/ 6905 h 7700"/>
                    <a:gd name="T64" fmla="*/ 3059 w 5756"/>
                    <a:gd name="T65" fmla="*/ 5312 h 7700"/>
                    <a:gd name="T66" fmla="*/ 2688 w 5756"/>
                    <a:gd name="T67" fmla="*/ 4599 h 7700"/>
                    <a:gd name="T68" fmla="*/ 3083 w 5756"/>
                    <a:gd name="T69" fmla="*/ 4413 h 7700"/>
                    <a:gd name="T70" fmla="*/ 3285 w 5756"/>
                    <a:gd name="T71" fmla="*/ 4639 h 7700"/>
                    <a:gd name="T72" fmla="*/ 3427 w 5756"/>
                    <a:gd name="T73" fmla="*/ 5626 h 7700"/>
                    <a:gd name="T74" fmla="*/ 3290 w 5756"/>
                    <a:gd name="T75" fmla="*/ 6090 h 7700"/>
                    <a:gd name="T76" fmla="*/ 2955 w 5756"/>
                    <a:gd name="T77" fmla="*/ 6410 h 7700"/>
                    <a:gd name="T78" fmla="*/ 2922 w 5756"/>
                    <a:gd name="T79" fmla="*/ 5987 h 7700"/>
                    <a:gd name="T80" fmla="*/ 2498 w 5756"/>
                    <a:gd name="T81" fmla="*/ 5680 h 7700"/>
                    <a:gd name="T82" fmla="*/ 1611 w 5756"/>
                    <a:gd name="T83" fmla="*/ 6288 h 7700"/>
                    <a:gd name="T84" fmla="*/ 982 w 5756"/>
                    <a:gd name="T85" fmla="*/ 6719 h 7700"/>
                    <a:gd name="T86" fmla="*/ 926 w 5756"/>
                    <a:gd name="T87" fmla="*/ 7200 h 7700"/>
                    <a:gd name="T88" fmla="*/ 1030 w 5756"/>
                    <a:gd name="T89" fmla="*/ 7601 h 7700"/>
                    <a:gd name="T90" fmla="*/ 1748 w 5756"/>
                    <a:gd name="T91" fmla="*/ 7599 h 7700"/>
                    <a:gd name="T92" fmla="*/ 2400 w 5756"/>
                    <a:gd name="T93" fmla="*/ 7333 h 7700"/>
                    <a:gd name="T94" fmla="*/ 2944 w 5756"/>
                    <a:gd name="T95" fmla="*/ 6454 h 7700"/>
                    <a:gd name="T96" fmla="*/ 3121 w 5756"/>
                    <a:gd name="T97" fmla="*/ 4079 h 7700"/>
                    <a:gd name="T98" fmla="*/ 3059 w 5756"/>
                    <a:gd name="T99" fmla="*/ 5312 h 7700"/>
                    <a:gd name="T100" fmla="*/ 2688 w 5756"/>
                    <a:gd name="T101" fmla="*/ 4673 h 7700"/>
                    <a:gd name="T102" fmla="*/ 2006 w 5756"/>
                    <a:gd name="T103" fmla="*/ 5012 h 7700"/>
                    <a:gd name="T104" fmla="*/ 2335 w 5756"/>
                    <a:gd name="T105" fmla="*/ 5491 h 7700"/>
                    <a:gd name="T106" fmla="*/ 1356 w 5756"/>
                    <a:gd name="T107" fmla="*/ 5649 h 7700"/>
                    <a:gd name="T108" fmla="*/ 1816 w 5756"/>
                    <a:gd name="T109" fmla="*/ 6221 h 7700"/>
                    <a:gd name="T110" fmla="*/ 4311 w 5756"/>
                    <a:gd name="T111" fmla="*/ 2576 h 7700"/>
                    <a:gd name="T112" fmla="*/ 4676 w 5756"/>
                    <a:gd name="T113" fmla="*/ 1029 h 7700"/>
                    <a:gd name="T114" fmla="*/ 5002 w 5756"/>
                    <a:gd name="T115" fmla="*/ 802 h 7700"/>
                    <a:gd name="T116" fmla="*/ 5685 w 5756"/>
                    <a:gd name="T117" fmla="*/ 686 h 7700"/>
                    <a:gd name="T118" fmla="*/ 5498 w 5756"/>
                    <a:gd name="T119" fmla="*/ 1201 h 7700"/>
                    <a:gd name="T120" fmla="*/ 4949 w 5756"/>
                    <a:gd name="T121" fmla="*/ 2008 h 7700"/>
                    <a:gd name="T122" fmla="*/ 4231 w 5756"/>
                    <a:gd name="T123" fmla="*/ 2687 h 77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5756" h="7700">
                      <a:moveTo>
                        <a:pt x="5296" y="4378"/>
                      </a:moveTo>
                      <a:cubicBezTo>
                        <a:pt x="5300" y="4377"/>
                        <a:pt x="5302" y="4373"/>
                        <a:pt x="5302" y="4367"/>
                      </a:cubicBezTo>
                      <a:cubicBezTo>
                        <a:pt x="5302" y="4350"/>
                        <a:pt x="5314" y="4331"/>
                        <a:pt x="5341" y="4322"/>
                      </a:cubicBezTo>
                      <a:cubicBezTo>
                        <a:pt x="5367" y="4314"/>
                        <a:pt x="5382" y="4297"/>
                        <a:pt x="5376" y="4265"/>
                      </a:cubicBezTo>
                      <a:cubicBezTo>
                        <a:pt x="5370" y="4234"/>
                        <a:pt x="5352" y="4166"/>
                        <a:pt x="5385" y="4166"/>
                      </a:cubicBezTo>
                      <a:cubicBezTo>
                        <a:pt x="5418" y="4166"/>
                        <a:pt x="5433" y="4158"/>
                        <a:pt x="5424" y="4135"/>
                      </a:cubicBezTo>
                      <a:cubicBezTo>
                        <a:pt x="5415" y="4113"/>
                        <a:pt x="5418" y="4116"/>
                        <a:pt x="5430" y="4101"/>
                      </a:cubicBezTo>
                      <a:cubicBezTo>
                        <a:pt x="5441" y="4087"/>
                        <a:pt x="5462" y="4107"/>
                        <a:pt x="5453" y="4130"/>
                      </a:cubicBezTo>
                      <a:cubicBezTo>
                        <a:pt x="5444" y="4152"/>
                        <a:pt x="5459" y="4172"/>
                        <a:pt x="5468" y="4189"/>
                      </a:cubicBezTo>
                      <a:cubicBezTo>
                        <a:pt x="5477" y="4206"/>
                        <a:pt x="5513" y="4249"/>
                        <a:pt x="5510" y="4271"/>
                      </a:cubicBezTo>
                      <a:cubicBezTo>
                        <a:pt x="5507" y="4294"/>
                        <a:pt x="5522" y="4333"/>
                        <a:pt x="5533" y="4356"/>
                      </a:cubicBezTo>
                      <a:cubicBezTo>
                        <a:pt x="5545" y="4379"/>
                        <a:pt x="5575" y="4421"/>
                        <a:pt x="5566" y="4447"/>
                      </a:cubicBezTo>
                      <a:cubicBezTo>
                        <a:pt x="5557" y="4472"/>
                        <a:pt x="5569" y="4523"/>
                        <a:pt x="5584" y="4546"/>
                      </a:cubicBezTo>
                      <a:cubicBezTo>
                        <a:pt x="5599" y="4568"/>
                        <a:pt x="5611" y="4594"/>
                        <a:pt x="5611" y="4619"/>
                      </a:cubicBezTo>
                      <a:cubicBezTo>
                        <a:pt x="5611" y="4635"/>
                        <a:pt x="5605" y="4652"/>
                        <a:pt x="5597" y="4669"/>
                      </a:cubicBezTo>
                      <a:cubicBezTo>
                        <a:pt x="5573" y="4662"/>
                        <a:pt x="5550" y="4655"/>
                        <a:pt x="5529" y="4648"/>
                      </a:cubicBezTo>
                      <a:cubicBezTo>
                        <a:pt x="5525" y="4642"/>
                        <a:pt x="5521" y="4641"/>
                        <a:pt x="5517" y="4644"/>
                      </a:cubicBezTo>
                      <a:lnTo>
                        <a:pt x="5517" y="4644"/>
                      </a:lnTo>
                      <a:cubicBezTo>
                        <a:pt x="5394" y="4601"/>
                        <a:pt x="5351" y="4506"/>
                        <a:pt x="5296" y="4378"/>
                      </a:cubicBezTo>
                      <a:close/>
                      <a:moveTo>
                        <a:pt x="5216" y="5916"/>
                      </a:moveTo>
                      <a:cubicBezTo>
                        <a:pt x="5215" y="5921"/>
                        <a:pt x="5214" y="5925"/>
                        <a:pt x="5213" y="5929"/>
                      </a:cubicBezTo>
                      <a:cubicBezTo>
                        <a:pt x="5210" y="5946"/>
                        <a:pt x="5186" y="6006"/>
                        <a:pt x="5168" y="6028"/>
                      </a:cubicBezTo>
                      <a:cubicBezTo>
                        <a:pt x="5151" y="6051"/>
                        <a:pt x="5145" y="6065"/>
                        <a:pt x="5130" y="6093"/>
                      </a:cubicBezTo>
                      <a:cubicBezTo>
                        <a:pt x="5115" y="6122"/>
                        <a:pt x="5059" y="6156"/>
                        <a:pt x="5020" y="6156"/>
                      </a:cubicBezTo>
                      <a:cubicBezTo>
                        <a:pt x="4982" y="6156"/>
                        <a:pt x="4893" y="6170"/>
                        <a:pt x="4863" y="6192"/>
                      </a:cubicBezTo>
                      <a:cubicBezTo>
                        <a:pt x="4833" y="6215"/>
                        <a:pt x="4798" y="6209"/>
                        <a:pt x="4777" y="6187"/>
                      </a:cubicBezTo>
                      <a:cubicBezTo>
                        <a:pt x="4756" y="6164"/>
                        <a:pt x="4738" y="6153"/>
                        <a:pt x="4715" y="6144"/>
                      </a:cubicBezTo>
                      <a:cubicBezTo>
                        <a:pt x="4691" y="6136"/>
                        <a:pt x="4661" y="6088"/>
                        <a:pt x="4649" y="6059"/>
                      </a:cubicBezTo>
                      <a:cubicBezTo>
                        <a:pt x="4637" y="6031"/>
                        <a:pt x="4626" y="6000"/>
                        <a:pt x="4628" y="5977"/>
                      </a:cubicBezTo>
                      <a:cubicBezTo>
                        <a:pt x="4631" y="5955"/>
                        <a:pt x="4637" y="5929"/>
                        <a:pt x="4626" y="5915"/>
                      </a:cubicBezTo>
                      <a:cubicBezTo>
                        <a:pt x="4614" y="5901"/>
                        <a:pt x="4602" y="5881"/>
                        <a:pt x="4620" y="5873"/>
                      </a:cubicBezTo>
                      <a:cubicBezTo>
                        <a:pt x="4637" y="5864"/>
                        <a:pt x="4623" y="5827"/>
                        <a:pt x="4596" y="5810"/>
                      </a:cubicBezTo>
                      <a:cubicBezTo>
                        <a:pt x="4569" y="5793"/>
                        <a:pt x="4551" y="5765"/>
                        <a:pt x="4557" y="5748"/>
                      </a:cubicBezTo>
                      <a:cubicBezTo>
                        <a:pt x="4563" y="5731"/>
                        <a:pt x="4557" y="5711"/>
                        <a:pt x="4554" y="5689"/>
                      </a:cubicBezTo>
                      <a:cubicBezTo>
                        <a:pt x="4551" y="5666"/>
                        <a:pt x="4563" y="5595"/>
                        <a:pt x="4578" y="5575"/>
                      </a:cubicBezTo>
                      <a:cubicBezTo>
                        <a:pt x="4593" y="5556"/>
                        <a:pt x="4599" y="5550"/>
                        <a:pt x="4617" y="5542"/>
                      </a:cubicBezTo>
                      <a:cubicBezTo>
                        <a:pt x="4634" y="5533"/>
                        <a:pt x="4643" y="5508"/>
                        <a:pt x="4646" y="5476"/>
                      </a:cubicBezTo>
                      <a:cubicBezTo>
                        <a:pt x="4649" y="5448"/>
                        <a:pt x="4647" y="5421"/>
                        <a:pt x="4668" y="5402"/>
                      </a:cubicBezTo>
                      <a:cubicBezTo>
                        <a:pt x="4716" y="5528"/>
                        <a:pt x="4754" y="5698"/>
                        <a:pt x="4836" y="5773"/>
                      </a:cubicBezTo>
                      <a:cubicBezTo>
                        <a:pt x="4922" y="5852"/>
                        <a:pt x="5089" y="5873"/>
                        <a:pt x="5216" y="5916"/>
                      </a:cubicBezTo>
                      <a:close/>
                      <a:moveTo>
                        <a:pt x="4129" y="3883"/>
                      </a:moveTo>
                      <a:cubicBezTo>
                        <a:pt x="4120" y="3910"/>
                        <a:pt x="4112" y="3941"/>
                        <a:pt x="4104" y="3974"/>
                      </a:cubicBezTo>
                      <a:cubicBezTo>
                        <a:pt x="4127" y="3962"/>
                        <a:pt x="4149" y="3947"/>
                        <a:pt x="4166" y="3929"/>
                      </a:cubicBezTo>
                      <a:cubicBezTo>
                        <a:pt x="4169" y="3937"/>
                        <a:pt x="4170" y="3945"/>
                        <a:pt x="4169" y="3954"/>
                      </a:cubicBezTo>
                      <a:cubicBezTo>
                        <a:pt x="4163" y="3985"/>
                        <a:pt x="4139" y="4025"/>
                        <a:pt x="4151" y="4050"/>
                      </a:cubicBezTo>
                      <a:cubicBezTo>
                        <a:pt x="4163" y="4076"/>
                        <a:pt x="4172" y="4101"/>
                        <a:pt x="4169" y="4124"/>
                      </a:cubicBezTo>
                      <a:cubicBezTo>
                        <a:pt x="4166" y="4147"/>
                        <a:pt x="4169" y="4175"/>
                        <a:pt x="4178" y="4198"/>
                      </a:cubicBezTo>
                      <a:cubicBezTo>
                        <a:pt x="4186" y="4220"/>
                        <a:pt x="4183" y="4246"/>
                        <a:pt x="4175" y="4260"/>
                      </a:cubicBezTo>
                      <a:cubicBezTo>
                        <a:pt x="4166" y="4274"/>
                        <a:pt x="4178" y="4297"/>
                        <a:pt x="4183" y="4314"/>
                      </a:cubicBezTo>
                      <a:cubicBezTo>
                        <a:pt x="4189" y="4331"/>
                        <a:pt x="4189" y="4348"/>
                        <a:pt x="4183" y="4367"/>
                      </a:cubicBezTo>
                      <a:cubicBezTo>
                        <a:pt x="4178" y="4387"/>
                        <a:pt x="4189" y="4418"/>
                        <a:pt x="4201" y="4438"/>
                      </a:cubicBezTo>
                      <a:cubicBezTo>
                        <a:pt x="4213" y="4458"/>
                        <a:pt x="4213" y="4481"/>
                        <a:pt x="4210" y="4492"/>
                      </a:cubicBezTo>
                      <a:cubicBezTo>
                        <a:pt x="4207" y="4503"/>
                        <a:pt x="4207" y="4526"/>
                        <a:pt x="4210" y="4540"/>
                      </a:cubicBezTo>
                      <a:cubicBezTo>
                        <a:pt x="4213" y="4554"/>
                        <a:pt x="4213" y="4585"/>
                        <a:pt x="4192" y="4594"/>
                      </a:cubicBezTo>
                      <a:cubicBezTo>
                        <a:pt x="4172" y="4602"/>
                        <a:pt x="4163" y="4622"/>
                        <a:pt x="4175" y="4636"/>
                      </a:cubicBezTo>
                      <a:cubicBezTo>
                        <a:pt x="4186" y="4650"/>
                        <a:pt x="4175" y="4667"/>
                        <a:pt x="4154" y="4681"/>
                      </a:cubicBezTo>
                      <a:cubicBezTo>
                        <a:pt x="4133" y="4696"/>
                        <a:pt x="4103" y="4701"/>
                        <a:pt x="4092" y="4724"/>
                      </a:cubicBezTo>
                      <a:cubicBezTo>
                        <a:pt x="4080" y="4746"/>
                        <a:pt x="4056" y="4761"/>
                        <a:pt x="4038" y="4775"/>
                      </a:cubicBezTo>
                      <a:cubicBezTo>
                        <a:pt x="4020" y="4789"/>
                        <a:pt x="3961" y="4820"/>
                        <a:pt x="3952" y="4843"/>
                      </a:cubicBezTo>
                      <a:cubicBezTo>
                        <a:pt x="3947" y="4855"/>
                        <a:pt x="3925" y="4873"/>
                        <a:pt x="3898" y="4888"/>
                      </a:cubicBezTo>
                      <a:cubicBezTo>
                        <a:pt x="3768" y="4805"/>
                        <a:pt x="3848" y="4589"/>
                        <a:pt x="3869" y="4491"/>
                      </a:cubicBezTo>
                      <a:cubicBezTo>
                        <a:pt x="3890" y="4393"/>
                        <a:pt x="3945" y="4460"/>
                        <a:pt x="4014" y="4346"/>
                      </a:cubicBezTo>
                      <a:cubicBezTo>
                        <a:pt x="4047" y="4291"/>
                        <a:pt x="4070" y="4116"/>
                        <a:pt x="4104" y="3974"/>
                      </a:cubicBezTo>
                      <a:cubicBezTo>
                        <a:pt x="4128" y="3962"/>
                        <a:pt x="4150" y="3947"/>
                        <a:pt x="4167" y="3928"/>
                      </a:cubicBezTo>
                      <a:cubicBezTo>
                        <a:pt x="4161" y="3911"/>
                        <a:pt x="4146" y="3895"/>
                        <a:pt x="4129" y="3883"/>
                      </a:cubicBezTo>
                      <a:close/>
                      <a:moveTo>
                        <a:pt x="5263" y="4302"/>
                      </a:moveTo>
                      <a:lnTo>
                        <a:pt x="5272" y="4321"/>
                      </a:lnTo>
                      <a:cubicBezTo>
                        <a:pt x="5284" y="4332"/>
                        <a:pt x="5303" y="4329"/>
                        <a:pt x="5299" y="4305"/>
                      </a:cubicBezTo>
                      <a:cubicBezTo>
                        <a:pt x="5293" y="4271"/>
                        <a:pt x="5263" y="4274"/>
                        <a:pt x="5263" y="4302"/>
                      </a:cubicBezTo>
                      <a:close/>
                      <a:moveTo>
                        <a:pt x="4099" y="16"/>
                      </a:moveTo>
                      <a:cubicBezTo>
                        <a:pt x="4098" y="24"/>
                        <a:pt x="4097" y="32"/>
                        <a:pt x="4097" y="40"/>
                      </a:cubicBezTo>
                      <a:cubicBezTo>
                        <a:pt x="4102" y="41"/>
                        <a:pt x="4107" y="40"/>
                        <a:pt x="4112" y="40"/>
                      </a:cubicBezTo>
                      <a:cubicBezTo>
                        <a:pt x="4124" y="38"/>
                        <a:pt x="4140" y="37"/>
                        <a:pt x="4142" y="21"/>
                      </a:cubicBezTo>
                      <a:cubicBezTo>
                        <a:pt x="4143" y="6"/>
                        <a:pt x="4130" y="0"/>
                        <a:pt x="4120" y="13"/>
                      </a:cubicBezTo>
                      <a:cubicBezTo>
                        <a:pt x="4113" y="22"/>
                        <a:pt x="4106" y="21"/>
                        <a:pt x="4099" y="16"/>
                      </a:cubicBezTo>
                      <a:close/>
                      <a:moveTo>
                        <a:pt x="4108" y="127"/>
                      </a:moveTo>
                      <a:cubicBezTo>
                        <a:pt x="4122" y="183"/>
                        <a:pt x="4144" y="249"/>
                        <a:pt x="4160" y="324"/>
                      </a:cubicBezTo>
                      <a:cubicBezTo>
                        <a:pt x="4204" y="333"/>
                        <a:pt x="4243" y="381"/>
                        <a:pt x="4258" y="412"/>
                      </a:cubicBezTo>
                      <a:cubicBezTo>
                        <a:pt x="4272" y="443"/>
                        <a:pt x="4314" y="471"/>
                        <a:pt x="4341" y="477"/>
                      </a:cubicBezTo>
                      <a:cubicBezTo>
                        <a:pt x="4367" y="483"/>
                        <a:pt x="4400" y="510"/>
                        <a:pt x="4418" y="535"/>
                      </a:cubicBezTo>
                      <a:cubicBezTo>
                        <a:pt x="4427" y="528"/>
                        <a:pt x="4436" y="521"/>
                        <a:pt x="4448" y="519"/>
                      </a:cubicBezTo>
                      <a:cubicBezTo>
                        <a:pt x="4474" y="517"/>
                        <a:pt x="4499" y="503"/>
                        <a:pt x="4508" y="471"/>
                      </a:cubicBezTo>
                      <a:cubicBezTo>
                        <a:pt x="4503" y="466"/>
                        <a:pt x="4501" y="459"/>
                        <a:pt x="4504" y="449"/>
                      </a:cubicBezTo>
                      <a:cubicBezTo>
                        <a:pt x="4510" y="429"/>
                        <a:pt x="4486" y="389"/>
                        <a:pt x="4465" y="369"/>
                      </a:cubicBezTo>
                      <a:cubicBezTo>
                        <a:pt x="4445" y="350"/>
                        <a:pt x="4427" y="338"/>
                        <a:pt x="4403" y="333"/>
                      </a:cubicBezTo>
                      <a:cubicBezTo>
                        <a:pt x="4379" y="327"/>
                        <a:pt x="4359" y="313"/>
                        <a:pt x="4344" y="287"/>
                      </a:cubicBezTo>
                      <a:cubicBezTo>
                        <a:pt x="4329" y="262"/>
                        <a:pt x="4308" y="242"/>
                        <a:pt x="4299" y="219"/>
                      </a:cubicBezTo>
                      <a:cubicBezTo>
                        <a:pt x="4290" y="197"/>
                        <a:pt x="4270" y="180"/>
                        <a:pt x="4240" y="183"/>
                      </a:cubicBezTo>
                      <a:cubicBezTo>
                        <a:pt x="4210" y="185"/>
                        <a:pt x="4195" y="174"/>
                        <a:pt x="4183" y="160"/>
                      </a:cubicBezTo>
                      <a:cubicBezTo>
                        <a:pt x="4172" y="146"/>
                        <a:pt x="4160" y="137"/>
                        <a:pt x="4136" y="143"/>
                      </a:cubicBezTo>
                      <a:cubicBezTo>
                        <a:pt x="4126" y="145"/>
                        <a:pt x="4117" y="138"/>
                        <a:pt x="4108" y="127"/>
                      </a:cubicBezTo>
                      <a:close/>
                      <a:moveTo>
                        <a:pt x="4160" y="324"/>
                      </a:moveTo>
                      <a:cubicBezTo>
                        <a:pt x="4181" y="426"/>
                        <a:pt x="4264" y="558"/>
                        <a:pt x="4350" y="697"/>
                      </a:cubicBezTo>
                      <a:lnTo>
                        <a:pt x="4350" y="695"/>
                      </a:lnTo>
                      <a:cubicBezTo>
                        <a:pt x="4353" y="647"/>
                        <a:pt x="4373" y="599"/>
                        <a:pt x="4388" y="573"/>
                      </a:cubicBezTo>
                      <a:cubicBezTo>
                        <a:pt x="4403" y="548"/>
                        <a:pt x="4421" y="522"/>
                        <a:pt x="4448" y="519"/>
                      </a:cubicBezTo>
                      <a:cubicBezTo>
                        <a:pt x="4474" y="517"/>
                        <a:pt x="4501" y="500"/>
                        <a:pt x="4510" y="468"/>
                      </a:cubicBezTo>
                      <a:cubicBezTo>
                        <a:pt x="4514" y="473"/>
                        <a:pt x="4519" y="478"/>
                        <a:pt x="4528" y="477"/>
                      </a:cubicBezTo>
                      <a:cubicBezTo>
                        <a:pt x="4545" y="474"/>
                        <a:pt x="4566" y="494"/>
                        <a:pt x="4575" y="514"/>
                      </a:cubicBezTo>
                      <a:cubicBezTo>
                        <a:pt x="4584" y="534"/>
                        <a:pt x="4584" y="556"/>
                        <a:pt x="4581" y="579"/>
                      </a:cubicBezTo>
                      <a:cubicBezTo>
                        <a:pt x="4578" y="601"/>
                        <a:pt x="4560" y="616"/>
                        <a:pt x="4537" y="624"/>
                      </a:cubicBezTo>
                      <a:cubicBezTo>
                        <a:pt x="4513" y="633"/>
                        <a:pt x="4510" y="650"/>
                        <a:pt x="4542" y="650"/>
                      </a:cubicBezTo>
                      <a:cubicBezTo>
                        <a:pt x="4563" y="650"/>
                        <a:pt x="4576" y="653"/>
                        <a:pt x="4587" y="661"/>
                      </a:cubicBezTo>
                      <a:lnTo>
                        <a:pt x="4517" y="736"/>
                      </a:lnTo>
                      <a:cubicBezTo>
                        <a:pt x="4496" y="725"/>
                        <a:pt x="4448" y="715"/>
                        <a:pt x="4421" y="732"/>
                      </a:cubicBezTo>
                      <a:cubicBezTo>
                        <a:pt x="4408" y="740"/>
                        <a:pt x="4389" y="743"/>
                        <a:pt x="4374" y="738"/>
                      </a:cubicBezTo>
                      <a:cubicBezTo>
                        <a:pt x="4476" y="904"/>
                        <a:pt x="4572" y="1077"/>
                        <a:pt x="4561" y="1214"/>
                      </a:cubicBezTo>
                      <a:cubicBezTo>
                        <a:pt x="4539" y="1477"/>
                        <a:pt x="4263" y="1495"/>
                        <a:pt x="4060" y="1557"/>
                      </a:cubicBezTo>
                      <a:cubicBezTo>
                        <a:pt x="3856" y="1620"/>
                        <a:pt x="3465" y="1257"/>
                        <a:pt x="3391" y="1575"/>
                      </a:cubicBezTo>
                      <a:cubicBezTo>
                        <a:pt x="3391" y="1575"/>
                        <a:pt x="3445" y="1575"/>
                        <a:pt x="3463" y="1595"/>
                      </a:cubicBezTo>
                      <a:cubicBezTo>
                        <a:pt x="3480" y="1614"/>
                        <a:pt x="3483" y="1634"/>
                        <a:pt x="3480" y="1651"/>
                      </a:cubicBezTo>
                      <a:cubicBezTo>
                        <a:pt x="3477" y="1668"/>
                        <a:pt x="3495" y="1716"/>
                        <a:pt x="3495" y="1716"/>
                      </a:cubicBezTo>
                      <a:lnTo>
                        <a:pt x="3658" y="1716"/>
                      </a:lnTo>
                      <a:lnTo>
                        <a:pt x="3801" y="1832"/>
                      </a:lnTo>
                      <a:cubicBezTo>
                        <a:pt x="3801" y="1832"/>
                        <a:pt x="3830" y="1846"/>
                        <a:pt x="3866" y="1846"/>
                      </a:cubicBezTo>
                      <a:cubicBezTo>
                        <a:pt x="3902" y="1846"/>
                        <a:pt x="3949" y="1858"/>
                        <a:pt x="3994" y="1869"/>
                      </a:cubicBezTo>
                      <a:cubicBezTo>
                        <a:pt x="4038" y="1880"/>
                        <a:pt x="4068" y="1838"/>
                        <a:pt x="4080" y="1812"/>
                      </a:cubicBezTo>
                      <a:cubicBezTo>
                        <a:pt x="4092" y="1787"/>
                        <a:pt x="4127" y="1776"/>
                        <a:pt x="4157" y="1761"/>
                      </a:cubicBezTo>
                      <a:cubicBezTo>
                        <a:pt x="4186" y="1747"/>
                        <a:pt x="4222" y="1747"/>
                        <a:pt x="4234" y="1764"/>
                      </a:cubicBezTo>
                      <a:cubicBezTo>
                        <a:pt x="4246" y="1781"/>
                        <a:pt x="4261" y="1790"/>
                        <a:pt x="4284" y="1787"/>
                      </a:cubicBezTo>
                      <a:cubicBezTo>
                        <a:pt x="4308" y="1784"/>
                        <a:pt x="4346" y="1787"/>
                        <a:pt x="4372" y="1794"/>
                      </a:cubicBezTo>
                      <a:lnTo>
                        <a:pt x="4379" y="1787"/>
                      </a:lnTo>
                      <a:cubicBezTo>
                        <a:pt x="4379" y="1787"/>
                        <a:pt x="4418" y="1747"/>
                        <a:pt x="4474" y="1744"/>
                      </a:cubicBezTo>
                      <a:cubicBezTo>
                        <a:pt x="4516" y="1742"/>
                        <a:pt x="4551" y="1730"/>
                        <a:pt x="4569" y="1696"/>
                      </a:cubicBezTo>
                      <a:cubicBezTo>
                        <a:pt x="4587" y="1662"/>
                        <a:pt x="4646" y="1634"/>
                        <a:pt x="4679" y="1637"/>
                      </a:cubicBezTo>
                      <a:cubicBezTo>
                        <a:pt x="4735" y="1643"/>
                        <a:pt x="4824" y="1626"/>
                        <a:pt x="4824" y="1626"/>
                      </a:cubicBezTo>
                      <a:lnTo>
                        <a:pt x="5219" y="1179"/>
                      </a:lnTo>
                      <a:lnTo>
                        <a:pt x="5056" y="1179"/>
                      </a:lnTo>
                      <a:lnTo>
                        <a:pt x="4676" y="1029"/>
                      </a:lnTo>
                      <a:cubicBezTo>
                        <a:pt x="4676" y="1029"/>
                        <a:pt x="4623" y="981"/>
                        <a:pt x="4608" y="955"/>
                      </a:cubicBezTo>
                      <a:cubicBezTo>
                        <a:pt x="4593" y="930"/>
                        <a:pt x="4587" y="915"/>
                        <a:pt x="4554" y="893"/>
                      </a:cubicBezTo>
                      <a:cubicBezTo>
                        <a:pt x="4495" y="853"/>
                        <a:pt x="4477" y="777"/>
                        <a:pt x="4477" y="777"/>
                      </a:cubicBezTo>
                      <a:lnTo>
                        <a:pt x="4513" y="732"/>
                      </a:lnTo>
                      <a:cubicBezTo>
                        <a:pt x="4493" y="720"/>
                        <a:pt x="4448" y="715"/>
                        <a:pt x="4421" y="732"/>
                      </a:cubicBezTo>
                      <a:cubicBezTo>
                        <a:pt x="4408" y="740"/>
                        <a:pt x="4389" y="743"/>
                        <a:pt x="4374" y="738"/>
                      </a:cubicBezTo>
                      <a:cubicBezTo>
                        <a:pt x="4366" y="724"/>
                        <a:pt x="4358" y="710"/>
                        <a:pt x="4350" y="697"/>
                      </a:cubicBezTo>
                      <a:lnTo>
                        <a:pt x="4350" y="695"/>
                      </a:lnTo>
                      <a:cubicBezTo>
                        <a:pt x="4353" y="647"/>
                        <a:pt x="4373" y="599"/>
                        <a:pt x="4388" y="573"/>
                      </a:cubicBezTo>
                      <a:cubicBezTo>
                        <a:pt x="4397" y="559"/>
                        <a:pt x="4406" y="544"/>
                        <a:pt x="4418" y="534"/>
                      </a:cubicBezTo>
                      <a:cubicBezTo>
                        <a:pt x="4400" y="508"/>
                        <a:pt x="4367" y="483"/>
                        <a:pt x="4341" y="477"/>
                      </a:cubicBezTo>
                      <a:cubicBezTo>
                        <a:pt x="4314" y="471"/>
                        <a:pt x="4272" y="443"/>
                        <a:pt x="4258" y="412"/>
                      </a:cubicBezTo>
                      <a:cubicBezTo>
                        <a:pt x="4243" y="381"/>
                        <a:pt x="4204" y="333"/>
                        <a:pt x="4160" y="324"/>
                      </a:cubicBezTo>
                      <a:close/>
                      <a:moveTo>
                        <a:pt x="3391" y="1576"/>
                      </a:moveTo>
                      <a:cubicBezTo>
                        <a:pt x="3320" y="1893"/>
                        <a:pt x="4136" y="2187"/>
                        <a:pt x="3771" y="2803"/>
                      </a:cubicBezTo>
                      <a:lnTo>
                        <a:pt x="3771" y="2922"/>
                      </a:lnTo>
                      <a:cubicBezTo>
                        <a:pt x="3852" y="2871"/>
                        <a:pt x="3954" y="2881"/>
                        <a:pt x="4071" y="2897"/>
                      </a:cubicBezTo>
                      <a:cubicBezTo>
                        <a:pt x="4079" y="2877"/>
                        <a:pt x="4090" y="2859"/>
                        <a:pt x="4103" y="2851"/>
                      </a:cubicBezTo>
                      <a:cubicBezTo>
                        <a:pt x="4127" y="2837"/>
                        <a:pt x="4121" y="2808"/>
                        <a:pt x="4121" y="2786"/>
                      </a:cubicBezTo>
                      <a:cubicBezTo>
                        <a:pt x="4121" y="2763"/>
                        <a:pt x="4124" y="2740"/>
                        <a:pt x="4145" y="2732"/>
                      </a:cubicBezTo>
                      <a:cubicBezTo>
                        <a:pt x="4166" y="2723"/>
                        <a:pt x="4201" y="2712"/>
                        <a:pt x="4210" y="2687"/>
                      </a:cubicBezTo>
                      <a:cubicBezTo>
                        <a:pt x="4219" y="2661"/>
                        <a:pt x="4240" y="2647"/>
                        <a:pt x="4258" y="2639"/>
                      </a:cubicBezTo>
                      <a:cubicBezTo>
                        <a:pt x="4273" y="2631"/>
                        <a:pt x="4298" y="2604"/>
                        <a:pt x="4313" y="2577"/>
                      </a:cubicBezTo>
                      <a:lnTo>
                        <a:pt x="4237" y="2494"/>
                      </a:lnTo>
                      <a:lnTo>
                        <a:pt x="4237" y="1951"/>
                      </a:lnTo>
                      <a:lnTo>
                        <a:pt x="4372" y="1796"/>
                      </a:lnTo>
                      <a:cubicBezTo>
                        <a:pt x="4346" y="1789"/>
                        <a:pt x="4308" y="1784"/>
                        <a:pt x="4284" y="1787"/>
                      </a:cubicBezTo>
                      <a:cubicBezTo>
                        <a:pt x="4261" y="1790"/>
                        <a:pt x="4246" y="1781"/>
                        <a:pt x="4234" y="1764"/>
                      </a:cubicBezTo>
                      <a:cubicBezTo>
                        <a:pt x="4222" y="1747"/>
                        <a:pt x="4186" y="1747"/>
                        <a:pt x="4157" y="1761"/>
                      </a:cubicBezTo>
                      <a:cubicBezTo>
                        <a:pt x="4127" y="1776"/>
                        <a:pt x="4092" y="1787"/>
                        <a:pt x="4080" y="1812"/>
                      </a:cubicBezTo>
                      <a:cubicBezTo>
                        <a:pt x="4068" y="1838"/>
                        <a:pt x="4038" y="1880"/>
                        <a:pt x="3994" y="1869"/>
                      </a:cubicBezTo>
                      <a:cubicBezTo>
                        <a:pt x="3949" y="1858"/>
                        <a:pt x="3902" y="1846"/>
                        <a:pt x="3866" y="1846"/>
                      </a:cubicBezTo>
                      <a:cubicBezTo>
                        <a:pt x="3830" y="1846"/>
                        <a:pt x="3801" y="1832"/>
                        <a:pt x="3801" y="1832"/>
                      </a:cubicBezTo>
                      <a:lnTo>
                        <a:pt x="3658" y="1716"/>
                      </a:lnTo>
                      <a:lnTo>
                        <a:pt x="3495" y="1716"/>
                      </a:lnTo>
                      <a:cubicBezTo>
                        <a:pt x="3495" y="1716"/>
                        <a:pt x="3477" y="1668"/>
                        <a:pt x="3480" y="1651"/>
                      </a:cubicBezTo>
                      <a:cubicBezTo>
                        <a:pt x="3483" y="1634"/>
                        <a:pt x="3480" y="1614"/>
                        <a:pt x="3463" y="1595"/>
                      </a:cubicBezTo>
                      <a:cubicBezTo>
                        <a:pt x="3445" y="1575"/>
                        <a:pt x="3392" y="1575"/>
                        <a:pt x="3392" y="1575"/>
                      </a:cubicBezTo>
                      <a:lnTo>
                        <a:pt x="3391" y="1576"/>
                      </a:lnTo>
                      <a:close/>
                      <a:moveTo>
                        <a:pt x="3771" y="2803"/>
                      </a:moveTo>
                      <a:cubicBezTo>
                        <a:pt x="3616" y="3064"/>
                        <a:pt x="3284" y="3394"/>
                        <a:pt x="2910" y="3714"/>
                      </a:cubicBezTo>
                      <a:cubicBezTo>
                        <a:pt x="2922" y="3722"/>
                        <a:pt x="2936" y="3727"/>
                        <a:pt x="2949" y="3725"/>
                      </a:cubicBezTo>
                      <a:cubicBezTo>
                        <a:pt x="2973" y="3722"/>
                        <a:pt x="3006" y="3734"/>
                        <a:pt x="3023" y="3745"/>
                      </a:cubicBezTo>
                      <a:cubicBezTo>
                        <a:pt x="3037" y="3754"/>
                        <a:pt x="3071" y="3765"/>
                        <a:pt x="3101" y="3768"/>
                      </a:cubicBezTo>
                      <a:cubicBezTo>
                        <a:pt x="3098" y="3793"/>
                        <a:pt x="3107" y="3813"/>
                        <a:pt x="3127" y="3833"/>
                      </a:cubicBezTo>
                      <a:cubicBezTo>
                        <a:pt x="3133" y="3838"/>
                        <a:pt x="3139" y="3846"/>
                        <a:pt x="3144" y="3854"/>
                      </a:cubicBezTo>
                      <a:cubicBezTo>
                        <a:pt x="3152" y="3826"/>
                        <a:pt x="3162" y="3800"/>
                        <a:pt x="3174" y="3774"/>
                      </a:cubicBezTo>
                      <a:cubicBezTo>
                        <a:pt x="3156" y="3769"/>
                        <a:pt x="3138" y="3766"/>
                        <a:pt x="3121" y="3768"/>
                      </a:cubicBezTo>
                      <a:cubicBezTo>
                        <a:pt x="3083" y="3770"/>
                        <a:pt x="3041" y="3756"/>
                        <a:pt x="3023" y="3745"/>
                      </a:cubicBezTo>
                      <a:cubicBezTo>
                        <a:pt x="3006" y="3734"/>
                        <a:pt x="2973" y="3722"/>
                        <a:pt x="2949" y="3725"/>
                      </a:cubicBezTo>
                      <a:cubicBezTo>
                        <a:pt x="2936" y="3727"/>
                        <a:pt x="2922" y="3722"/>
                        <a:pt x="2910" y="3714"/>
                      </a:cubicBezTo>
                      <a:cubicBezTo>
                        <a:pt x="2760" y="3843"/>
                        <a:pt x="2604" y="3970"/>
                        <a:pt x="2449" y="4091"/>
                      </a:cubicBezTo>
                      <a:cubicBezTo>
                        <a:pt x="2455" y="4100"/>
                        <a:pt x="2461" y="4108"/>
                        <a:pt x="2466" y="4116"/>
                      </a:cubicBezTo>
                      <a:cubicBezTo>
                        <a:pt x="2484" y="4141"/>
                        <a:pt x="2519" y="4152"/>
                        <a:pt x="2540" y="4138"/>
                      </a:cubicBezTo>
                      <a:cubicBezTo>
                        <a:pt x="2561" y="4124"/>
                        <a:pt x="2608" y="4124"/>
                        <a:pt x="2608" y="4124"/>
                      </a:cubicBezTo>
                      <a:lnTo>
                        <a:pt x="2608" y="4257"/>
                      </a:lnTo>
                      <a:cubicBezTo>
                        <a:pt x="2608" y="4257"/>
                        <a:pt x="2549" y="4271"/>
                        <a:pt x="2516" y="4263"/>
                      </a:cubicBezTo>
                      <a:cubicBezTo>
                        <a:pt x="2484" y="4254"/>
                        <a:pt x="2469" y="4220"/>
                        <a:pt x="2463" y="4198"/>
                      </a:cubicBezTo>
                      <a:cubicBezTo>
                        <a:pt x="2457" y="4175"/>
                        <a:pt x="2412" y="4161"/>
                        <a:pt x="2377" y="4164"/>
                      </a:cubicBezTo>
                      <a:cubicBezTo>
                        <a:pt x="2369" y="4164"/>
                        <a:pt x="2362" y="4164"/>
                        <a:pt x="2355" y="4164"/>
                      </a:cubicBezTo>
                      <a:cubicBezTo>
                        <a:pt x="2020" y="4421"/>
                        <a:pt x="1703" y="4643"/>
                        <a:pt x="1496" y="4778"/>
                      </a:cubicBezTo>
                      <a:cubicBezTo>
                        <a:pt x="1496" y="4778"/>
                        <a:pt x="1537" y="4812"/>
                        <a:pt x="1543" y="4834"/>
                      </a:cubicBezTo>
                      <a:cubicBezTo>
                        <a:pt x="1549" y="4857"/>
                        <a:pt x="1573" y="4871"/>
                        <a:pt x="1593" y="4885"/>
                      </a:cubicBezTo>
                      <a:cubicBezTo>
                        <a:pt x="1614" y="4899"/>
                        <a:pt x="1629" y="4928"/>
                        <a:pt x="1641" y="4959"/>
                      </a:cubicBezTo>
                      <a:lnTo>
                        <a:pt x="1335" y="5029"/>
                      </a:lnTo>
                      <a:cubicBezTo>
                        <a:pt x="1335" y="5029"/>
                        <a:pt x="1276" y="5029"/>
                        <a:pt x="1240" y="5015"/>
                      </a:cubicBezTo>
                      <a:cubicBezTo>
                        <a:pt x="1205" y="5001"/>
                        <a:pt x="1163" y="5001"/>
                        <a:pt x="1134" y="5010"/>
                      </a:cubicBezTo>
                      <a:cubicBezTo>
                        <a:pt x="1104" y="5018"/>
                        <a:pt x="1048" y="5004"/>
                        <a:pt x="1015" y="4984"/>
                      </a:cubicBezTo>
                      <a:cubicBezTo>
                        <a:pt x="994" y="4971"/>
                        <a:pt x="973" y="4944"/>
                        <a:pt x="962" y="4926"/>
                      </a:cubicBezTo>
                      <a:cubicBezTo>
                        <a:pt x="940" y="4922"/>
                        <a:pt x="919" y="4916"/>
                        <a:pt x="899" y="4911"/>
                      </a:cubicBezTo>
                      <a:lnTo>
                        <a:pt x="520" y="4911"/>
                      </a:lnTo>
                      <a:lnTo>
                        <a:pt x="333" y="4911"/>
                      </a:lnTo>
                      <a:cubicBezTo>
                        <a:pt x="333" y="4911"/>
                        <a:pt x="282" y="4916"/>
                        <a:pt x="247" y="4891"/>
                      </a:cubicBezTo>
                      <a:cubicBezTo>
                        <a:pt x="211" y="4865"/>
                        <a:pt x="178" y="4874"/>
                        <a:pt x="155" y="4888"/>
                      </a:cubicBezTo>
                      <a:cubicBezTo>
                        <a:pt x="131" y="4902"/>
                        <a:pt x="110" y="4905"/>
                        <a:pt x="86" y="4896"/>
                      </a:cubicBezTo>
                      <a:cubicBezTo>
                        <a:pt x="63" y="4888"/>
                        <a:pt x="35" y="4888"/>
                        <a:pt x="18" y="4899"/>
                      </a:cubicBezTo>
                      <a:cubicBezTo>
                        <a:pt x="16" y="4890"/>
                        <a:pt x="13" y="4881"/>
                        <a:pt x="9" y="4871"/>
                      </a:cubicBezTo>
                      <a:cubicBezTo>
                        <a:pt x="3" y="4853"/>
                        <a:pt x="4" y="4820"/>
                        <a:pt x="6" y="4794"/>
                      </a:cubicBezTo>
                      <a:cubicBezTo>
                        <a:pt x="65" y="4827"/>
                        <a:pt x="136" y="4859"/>
                        <a:pt x="220" y="4870"/>
                      </a:cubicBezTo>
                      <a:lnTo>
                        <a:pt x="519" y="4911"/>
                      </a:lnTo>
                      <a:lnTo>
                        <a:pt x="333" y="4911"/>
                      </a:lnTo>
                      <a:cubicBezTo>
                        <a:pt x="333" y="4911"/>
                        <a:pt x="282" y="4916"/>
                        <a:pt x="247" y="4891"/>
                      </a:cubicBezTo>
                      <a:cubicBezTo>
                        <a:pt x="211" y="4865"/>
                        <a:pt x="178" y="4874"/>
                        <a:pt x="155" y="4888"/>
                      </a:cubicBezTo>
                      <a:cubicBezTo>
                        <a:pt x="131" y="4902"/>
                        <a:pt x="110" y="4905"/>
                        <a:pt x="86" y="4896"/>
                      </a:cubicBezTo>
                      <a:cubicBezTo>
                        <a:pt x="63" y="4888"/>
                        <a:pt x="34" y="4888"/>
                        <a:pt x="16" y="4899"/>
                      </a:cubicBezTo>
                      <a:cubicBezTo>
                        <a:pt x="18" y="4912"/>
                        <a:pt x="19" y="4924"/>
                        <a:pt x="12" y="4939"/>
                      </a:cubicBezTo>
                      <a:cubicBezTo>
                        <a:pt x="0" y="4964"/>
                        <a:pt x="6" y="5012"/>
                        <a:pt x="18" y="5027"/>
                      </a:cubicBezTo>
                      <a:cubicBezTo>
                        <a:pt x="30" y="5041"/>
                        <a:pt x="42" y="5069"/>
                        <a:pt x="45" y="5086"/>
                      </a:cubicBezTo>
                      <a:cubicBezTo>
                        <a:pt x="48" y="5103"/>
                        <a:pt x="57" y="5128"/>
                        <a:pt x="83" y="5137"/>
                      </a:cubicBezTo>
                      <a:cubicBezTo>
                        <a:pt x="110" y="5145"/>
                        <a:pt x="128" y="5177"/>
                        <a:pt x="140" y="5199"/>
                      </a:cubicBezTo>
                      <a:cubicBezTo>
                        <a:pt x="152" y="5222"/>
                        <a:pt x="172" y="5270"/>
                        <a:pt x="175" y="5304"/>
                      </a:cubicBezTo>
                      <a:cubicBezTo>
                        <a:pt x="178" y="5338"/>
                        <a:pt x="238" y="5414"/>
                        <a:pt x="252" y="5440"/>
                      </a:cubicBezTo>
                      <a:cubicBezTo>
                        <a:pt x="267" y="5465"/>
                        <a:pt x="279" y="5522"/>
                        <a:pt x="285" y="5544"/>
                      </a:cubicBezTo>
                      <a:cubicBezTo>
                        <a:pt x="291" y="5567"/>
                        <a:pt x="306" y="5595"/>
                        <a:pt x="321" y="5609"/>
                      </a:cubicBezTo>
                      <a:cubicBezTo>
                        <a:pt x="336" y="5624"/>
                        <a:pt x="350" y="5638"/>
                        <a:pt x="356" y="5658"/>
                      </a:cubicBezTo>
                      <a:cubicBezTo>
                        <a:pt x="362" y="5677"/>
                        <a:pt x="380" y="5706"/>
                        <a:pt x="404" y="5734"/>
                      </a:cubicBezTo>
                      <a:cubicBezTo>
                        <a:pt x="427" y="5762"/>
                        <a:pt x="427" y="5779"/>
                        <a:pt x="407" y="5776"/>
                      </a:cubicBezTo>
                      <a:cubicBezTo>
                        <a:pt x="386" y="5774"/>
                        <a:pt x="389" y="5807"/>
                        <a:pt x="386" y="5836"/>
                      </a:cubicBezTo>
                      <a:cubicBezTo>
                        <a:pt x="383" y="5864"/>
                        <a:pt x="380" y="5915"/>
                        <a:pt x="389" y="5938"/>
                      </a:cubicBezTo>
                      <a:cubicBezTo>
                        <a:pt x="398" y="5960"/>
                        <a:pt x="410" y="5991"/>
                        <a:pt x="404" y="6008"/>
                      </a:cubicBezTo>
                      <a:cubicBezTo>
                        <a:pt x="398" y="6025"/>
                        <a:pt x="401" y="6042"/>
                        <a:pt x="419" y="6065"/>
                      </a:cubicBezTo>
                      <a:cubicBezTo>
                        <a:pt x="436" y="6088"/>
                        <a:pt x="442" y="6113"/>
                        <a:pt x="433" y="6127"/>
                      </a:cubicBezTo>
                      <a:cubicBezTo>
                        <a:pt x="425" y="6141"/>
                        <a:pt x="425" y="6155"/>
                        <a:pt x="433" y="6170"/>
                      </a:cubicBezTo>
                      <a:cubicBezTo>
                        <a:pt x="442" y="6184"/>
                        <a:pt x="448" y="6201"/>
                        <a:pt x="442" y="6226"/>
                      </a:cubicBezTo>
                      <a:cubicBezTo>
                        <a:pt x="436" y="6252"/>
                        <a:pt x="445" y="6286"/>
                        <a:pt x="463" y="6303"/>
                      </a:cubicBezTo>
                      <a:cubicBezTo>
                        <a:pt x="481" y="6320"/>
                        <a:pt x="499" y="6354"/>
                        <a:pt x="499" y="6379"/>
                      </a:cubicBezTo>
                      <a:cubicBezTo>
                        <a:pt x="499" y="6404"/>
                        <a:pt x="514" y="6455"/>
                        <a:pt x="528" y="6478"/>
                      </a:cubicBezTo>
                      <a:cubicBezTo>
                        <a:pt x="543" y="6501"/>
                        <a:pt x="555" y="6523"/>
                        <a:pt x="561" y="6546"/>
                      </a:cubicBezTo>
                      <a:cubicBezTo>
                        <a:pt x="567" y="6569"/>
                        <a:pt x="582" y="6600"/>
                        <a:pt x="600" y="6603"/>
                      </a:cubicBezTo>
                      <a:cubicBezTo>
                        <a:pt x="617" y="6605"/>
                        <a:pt x="632" y="6619"/>
                        <a:pt x="638" y="6639"/>
                      </a:cubicBezTo>
                      <a:cubicBezTo>
                        <a:pt x="644" y="6659"/>
                        <a:pt x="668" y="6673"/>
                        <a:pt x="695" y="6685"/>
                      </a:cubicBezTo>
                      <a:cubicBezTo>
                        <a:pt x="729" y="6678"/>
                        <a:pt x="745" y="6662"/>
                        <a:pt x="763" y="6645"/>
                      </a:cubicBezTo>
                      <a:cubicBezTo>
                        <a:pt x="781" y="6628"/>
                        <a:pt x="795" y="6639"/>
                        <a:pt x="801" y="6662"/>
                      </a:cubicBezTo>
                      <a:cubicBezTo>
                        <a:pt x="807" y="6685"/>
                        <a:pt x="828" y="6690"/>
                        <a:pt x="849" y="6687"/>
                      </a:cubicBezTo>
                      <a:cubicBezTo>
                        <a:pt x="870" y="6685"/>
                        <a:pt x="896" y="6693"/>
                        <a:pt x="911" y="6710"/>
                      </a:cubicBezTo>
                      <a:cubicBezTo>
                        <a:pt x="926" y="6727"/>
                        <a:pt x="953" y="6727"/>
                        <a:pt x="982" y="6719"/>
                      </a:cubicBezTo>
                      <a:cubicBezTo>
                        <a:pt x="1012" y="6710"/>
                        <a:pt x="1042" y="6716"/>
                        <a:pt x="1072" y="6721"/>
                      </a:cubicBezTo>
                      <a:cubicBezTo>
                        <a:pt x="1101" y="6727"/>
                        <a:pt x="1141" y="6697"/>
                        <a:pt x="1177" y="6671"/>
                      </a:cubicBezTo>
                      <a:cubicBezTo>
                        <a:pt x="1183" y="6667"/>
                        <a:pt x="1193" y="6666"/>
                        <a:pt x="1200" y="6664"/>
                      </a:cubicBezTo>
                      <a:lnTo>
                        <a:pt x="1200" y="6073"/>
                      </a:lnTo>
                      <a:lnTo>
                        <a:pt x="1200" y="5649"/>
                      </a:lnTo>
                      <a:lnTo>
                        <a:pt x="1356" y="5649"/>
                      </a:lnTo>
                      <a:lnTo>
                        <a:pt x="1356" y="5103"/>
                      </a:lnTo>
                      <a:lnTo>
                        <a:pt x="1662" y="5035"/>
                      </a:lnTo>
                      <a:lnTo>
                        <a:pt x="1709" y="5106"/>
                      </a:lnTo>
                      <a:cubicBezTo>
                        <a:pt x="1709" y="5106"/>
                        <a:pt x="1751" y="5075"/>
                        <a:pt x="1780" y="5055"/>
                      </a:cubicBezTo>
                      <a:cubicBezTo>
                        <a:pt x="1810" y="5035"/>
                        <a:pt x="1837" y="5032"/>
                        <a:pt x="1863" y="5032"/>
                      </a:cubicBezTo>
                      <a:cubicBezTo>
                        <a:pt x="1917" y="5032"/>
                        <a:pt x="1956" y="4995"/>
                        <a:pt x="1956" y="4995"/>
                      </a:cubicBezTo>
                      <a:cubicBezTo>
                        <a:pt x="1953" y="4992"/>
                        <a:pt x="1946" y="4988"/>
                        <a:pt x="1944" y="4984"/>
                      </a:cubicBezTo>
                      <a:cubicBezTo>
                        <a:pt x="1932" y="4964"/>
                        <a:pt x="1881" y="4947"/>
                        <a:pt x="1860" y="4944"/>
                      </a:cubicBezTo>
                      <a:cubicBezTo>
                        <a:pt x="1848" y="4943"/>
                        <a:pt x="1832" y="4938"/>
                        <a:pt x="1816" y="4926"/>
                      </a:cubicBezTo>
                      <a:lnTo>
                        <a:pt x="1335" y="5029"/>
                      </a:lnTo>
                      <a:cubicBezTo>
                        <a:pt x="1335" y="5029"/>
                        <a:pt x="1276" y="5029"/>
                        <a:pt x="1240" y="5015"/>
                      </a:cubicBezTo>
                      <a:cubicBezTo>
                        <a:pt x="1205" y="5001"/>
                        <a:pt x="1163" y="5001"/>
                        <a:pt x="1134" y="5010"/>
                      </a:cubicBezTo>
                      <a:cubicBezTo>
                        <a:pt x="1104" y="5018"/>
                        <a:pt x="1048" y="5004"/>
                        <a:pt x="1015" y="4984"/>
                      </a:cubicBezTo>
                      <a:cubicBezTo>
                        <a:pt x="994" y="4971"/>
                        <a:pt x="973" y="4944"/>
                        <a:pt x="962" y="4926"/>
                      </a:cubicBezTo>
                      <a:cubicBezTo>
                        <a:pt x="1086" y="4951"/>
                        <a:pt x="1238" y="4945"/>
                        <a:pt x="1496" y="4778"/>
                      </a:cubicBezTo>
                      <a:cubicBezTo>
                        <a:pt x="1496" y="4778"/>
                        <a:pt x="1537" y="4812"/>
                        <a:pt x="1543" y="4834"/>
                      </a:cubicBezTo>
                      <a:cubicBezTo>
                        <a:pt x="1549" y="4857"/>
                        <a:pt x="1573" y="4871"/>
                        <a:pt x="1593" y="4885"/>
                      </a:cubicBezTo>
                      <a:cubicBezTo>
                        <a:pt x="1614" y="4899"/>
                        <a:pt x="1637" y="4931"/>
                        <a:pt x="1649" y="4962"/>
                      </a:cubicBezTo>
                      <a:lnTo>
                        <a:pt x="1816" y="4926"/>
                      </a:lnTo>
                      <a:cubicBezTo>
                        <a:pt x="1832" y="4938"/>
                        <a:pt x="1848" y="4943"/>
                        <a:pt x="1860" y="4945"/>
                      </a:cubicBezTo>
                      <a:cubicBezTo>
                        <a:pt x="1881" y="4947"/>
                        <a:pt x="1932" y="4964"/>
                        <a:pt x="1944" y="4984"/>
                      </a:cubicBezTo>
                      <a:cubicBezTo>
                        <a:pt x="1946" y="4988"/>
                        <a:pt x="1949" y="4992"/>
                        <a:pt x="1953" y="4995"/>
                      </a:cubicBezTo>
                      <a:cubicBezTo>
                        <a:pt x="1966" y="5008"/>
                        <a:pt x="1985" y="5015"/>
                        <a:pt x="2006" y="5012"/>
                      </a:cubicBezTo>
                      <a:cubicBezTo>
                        <a:pt x="2033" y="5010"/>
                        <a:pt x="2065" y="5010"/>
                        <a:pt x="2095" y="5027"/>
                      </a:cubicBezTo>
                      <a:cubicBezTo>
                        <a:pt x="2125" y="5044"/>
                        <a:pt x="2166" y="5041"/>
                        <a:pt x="2190" y="5015"/>
                      </a:cubicBezTo>
                      <a:cubicBezTo>
                        <a:pt x="2214" y="4990"/>
                        <a:pt x="2240" y="4967"/>
                        <a:pt x="2270" y="4947"/>
                      </a:cubicBezTo>
                      <a:cubicBezTo>
                        <a:pt x="2300" y="4928"/>
                        <a:pt x="2323" y="4908"/>
                        <a:pt x="2344" y="4885"/>
                      </a:cubicBezTo>
                      <a:cubicBezTo>
                        <a:pt x="2365" y="4862"/>
                        <a:pt x="2386" y="4848"/>
                        <a:pt x="2406" y="4843"/>
                      </a:cubicBezTo>
                      <a:cubicBezTo>
                        <a:pt x="2427" y="4837"/>
                        <a:pt x="2466" y="4809"/>
                        <a:pt x="2466" y="4772"/>
                      </a:cubicBezTo>
                      <a:cubicBezTo>
                        <a:pt x="2466" y="4735"/>
                        <a:pt x="2484" y="4710"/>
                        <a:pt x="2504" y="4698"/>
                      </a:cubicBezTo>
                      <a:cubicBezTo>
                        <a:pt x="2525" y="4687"/>
                        <a:pt x="2558" y="4679"/>
                        <a:pt x="2578" y="4687"/>
                      </a:cubicBezTo>
                      <a:cubicBezTo>
                        <a:pt x="2599" y="4696"/>
                        <a:pt x="2635" y="4698"/>
                        <a:pt x="2659" y="4681"/>
                      </a:cubicBezTo>
                      <a:cubicBezTo>
                        <a:pt x="2667" y="4676"/>
                        <a:pt x="2677" y="4672"/>
                        <a:pt x="2689" y="4670"/>
                      </a:cubicBezTo>
                      <a:lnTo>
                        <a:pt x="2688" y="4599"/>
                      </a:lnTo>
                      <a:lnTo>
                        <a:pt x="3083" y="4413"/>
                      </a:lnTo>
                      <a:cubicBezTo>
                        <a:pt x="3062" y="4387"/>
                        <a:pt x="3038" y="4356"/>
                        <a:pt x="3074" y="4342"/>
                      </a:cubicBezTo>
                      <a:cubicBezTo>
                        <a:pt x="3109" y="4328"/>
                        <a:pt x="3080" y="4288"/>
                        <a:pt x="3104" y="4277"/>
                      </a:cubicBezTo>
                      <a:cubicBezTo>
                        <a:pt x="3127" y="4265"/>
                        <a:pt x="3133" y="4246"/>
                        <a:pt x="3112" y="4234"/>
                      </a:cubicBezTo>
                      <a:cubicBezTo>
                        <a:pt x="3092" y="4223"/>
                        <a:pt x="3086" y="4203"/>
                        <a:pt x="3109" y="4183"/>
                      </a:cubicBezTo>
                      <a:cubicBezTo>
                        <a:pt x="3122" y="4173"/>
                        <a:pt x="3128" y="4154"/>
                        <a:pt x="3130" y="4133"/>
                      </a:cubicBezTo>
                      <a:cubicBezTo>
                        <a:pt x="3129" y="4119"/>
                        <a:pt x="3127" y="4105"/>
                        <a:pt x="3127" y="4092"/>
                      </a:cubicBezTo>
                      <a:cubicBezTo>
                        <a:pt x="3125" y="4087"/>
                        <a:pt x="3123" y="4083"/>
                        <a:pt x="3121" y="4079"/>
                      </a:cubicBezTo>
                      <a:cubicBezTo>
                        <a:pt x="3113" y="4062"/>
                        <a:pt x="3116" y="4043"/>
                        <a:pt x="3124" y="4025"/>
                      </a:cubicBezTo>
                      <a:cubicBezTo>
                        <a:pt x="3124" y="3962"/>
                        <a:pt x="3130" y="3906"/>
                        <a:pt x="3144" y="3854"/>
                      </a:cubicBezTo>
                      <a:cubicBezTo>
                        <a:pt x="3139" y="3846"/>
                        <a:pt x="3133" y="3838"/>
                        <a:pt x="3127" y="3833"/>
                      </a:cubicBezTo>
                      <a:cubicBezTo>
                        <a:pt x="3107" y="3813"/>
                        <a:pt x="3098" y="3793"/>
                        <a:pt x="3101" y="3768"/>
                      </a:cubicBezTo>
                      <a:cubicBezTo>
                        <a:pt x="3109" y="3768"/>
                        <a:pt x="3113" y="3768"/>
                        <a:pt x="3121" y="3768"/>
                      </a:cubicBezTo>
                      <a:cubicBezTo>
                        <a:pt x="3138" y="3766"/>
                        <a:pt x="3156" y="3769"/>
                        <a:pt x="3174" y="3774"/>
                      </a:cubicBezTo>
                      <a:cubicBezTo>
                        <a:pt x="3191" y="3738"/>
                        <a:pt x="3212" y="3703"/>
                        <a:pt x="3239" y="3669"/>
                      </a:cubicBezTo>
                      <a:cubicBezTo>
                        <a:pt x="3337" y="3543"/>
                        <a:pt x="3565" y="3586"/>
                        <a:pt x="3663" y="3448"/>
                      </a:cubicBezTo>
                      <a:cubicBezTo>
                        <a:pt x="3761" y="3311"/>
                        <a:pt x="3549" y="3059"/>
                        <a:pt x="3771" y="2922"/>
                      </a:cubicBezTo>
                      <a:lnTo>
                        <a:pt x="3771" y="2803"/>
                      </a:lnTo>
                      <a:close/>
                      <a:moveTo>
                        <a:pt x="2449" y="4091"/>
                      </a:moveTo>
                      <a:cubicBezTo>
                        <a:pt x="2417" y="4115"/>
                        <a:pt x="2386" y="4140"/>
                        <a:pt x="2355" y="4164"/>
                      </a:cubicBezTo>
                      <a:cubicBezTo>
                        <a:pt x="2362" y="4164"/>
                        <a:pt x="2369" y="4164"/>
                        <a:pt x="2377" y="4164"/>
                      </a:cubicBezTo>
                      <a:cubicBezTo>
                        <a:pt x="2412" y="4161"/>
                        <a:pt x="2457" y="4175"/>
                        <a:pt x="2463" y="4198"/>
                      </a:cubicBezTo>
                      <a:cubicBezTo>
                        <a:pt x="2469" y="4220"/>
                        <a:pt x="2484" y="4254"/>
                        <a:pt x="2516" y="4263"/>
                      </a:cubicBezTo>
                      <a:cubicBezTo>
                        <a:pt x="2549" y="4271"/>
                        <a:pt x="2608" y="4257"/>
                        <a:pt x="2608" y="4257"/>
                      </a:cubicBezTo>
                      <a:lnTo>
                        <a:pt x="2608" y="4124"/>
                      </a:lnTo>
                      <a:cubicBezTo>
                        <a:pt x="2608" y="4124"/>
                        <a:pt x="2561" y="4124"/>
                        <a:pt x="2540" y="4138"/>
                      </a:cubicBezTo>
                      <a:cubicBezTo>
                        <a:pt x="2519" y="4152"/>
                        <a:pt x="2484" y="4141"/>
                        <a:pt x="2466" y="4116"/>
                      </a:cubicBezTo>
                      <a:cubicBezTo>
                        <a:pt x="2461" y="4108"/>
                        <a:pt x="2455" y="4100"/>
                        <a:pt x="2449" y="4091"/>
                      </a:cubicBezTo>
                      <a:close/>
                      <a:moveTo>
                        <a:pt x="899" y="4911"/>
                      </a:moveTo>
                      <a:cubicBezTo>
                        <a:pt x="783" y="4878"/>
                        <a:pt x="682" y="4836"/>
                        <a:pt x="520" y="4911"/>
                      </a:cubicBezTo>
                      <a:lnTo>
                        <a:pt x="899" y="4911"/>
                      </a:lnTo>
                      <a:close/>
                      <a:moveTo>
                        <a:pt x="2512" y="7237"/>
                      </a:moveTo>
                      <a:cubicBezTo>
                        <a:pt x="2452" y="7157"/>
                        <a:pt x="2378" y="7079"/>
                        <a:pt x="2325" y="7007"/>
                      </a:cubicBezTo>
                      <a:cubicBezTo>
                        <a:pt x="2323" y="7006"/>
                        <a:pt x="2322" y="7005"/>
                        <a:pt x="2320" y="7004"/>
                      </a:cubicBezTo>
                      <a:cubicBezTo>
                        <a:pt x="2300" y="6990"/>
                        <a:pt x="2258" y="6934"/>
                        <a:pt x="2243" y="6905"/>
                      </a:cubicBezTo>
                      <a:cubicBezTo>
                        <a:pt x="2235" y="6890"/>
                        <a:pt x="2244" y="6873"/>
                        <a:pt x="2258" y="6856"/>
                      </a:cubicBezTo>
                      <a:cubicBezTo>
                        <a:pt x="2258" y="6650"/>
                        <a:pt x="2541" y="6709"/>
                        <a:pt x="2539" y="6546"/>
                      </a:cubicBezTo>
                      <a:cubicBezTo>
                        <a:pt x="2537" y="6384"/>
                        <a:pt x="2168" y="6258"/>
                        <a:pt x="2247" y="6073"/>
                      </a:cubicBezTo>
                      <a:cubicBezTo>
                        <a:pt x="2325" y="5887"/>
                        <a:pt x="2621" y="5605"/>
                        <a:pt x="2847" y="5816"/>
                      </a:cubicBezTo>
                      <a:cubicBezTo>
                        <a:pt x="2845" y="5796"/>
                        <a:pt x="2846" y="5776"/>
                        <a:pt x="2842" y="5757"/>
                      </a:cubicBezTo>
                      <a:cubicBezTo>
                        <a:pt x="2840" y="5741"/>
                        <a:pt x="2838" y="5729"/>
                        <a:pt x="2829" y="5717"/>
                      </a:cubicBezTo>
                      <a:lnTo>
                        <a:pt x="2994" y="5542"/>
                      </a:lnTo>
                      <a:cubicBezTo>
                        <a:pt x="2994" y="5542"/>
                        <a:pt x="3015" y="5516"/>
                        <a:pt x="3009" y="5476"/>
                      </a:cubicBezTo>
                      <a:cubicBezTo>
                        <a:pt x="3003" y="5437"/>
                        <a:pt x="3032" y="5414"/>
                        <a:pt x="3053" y="5397"/>
                      </a:cubicBezTo>
                      <a:cubicBezTo>
                        <a:pt x="3074" y="5380"/>
                        <a:pt x="3080" y="5343"/>
                        <a:pt x="3059" y="5312"/>
                      </a:cubicBezTo>
                      <a:cubicBezTo>
                        <a:pt x="3038" y="5281"/>
                        <a:pt x="3038" y="5242"/>
                        <a:pt x="3050" y="5213"/>
                      </a:cubicBezTo>
                      <a:cubicBezTo>
                        <a:pt x="3062" y="5185"/>
                        <a:pt x="3068" y="5165"/>
                        <a:pt x="3062" y="5140"/>
                      </a:cubicBezTo>
                      <a:cubicBezTo>
                        <a:pt x="3056" y="5114"/>
                        <a:pt x="3065" y="5078"/>
                        <a:pt x="3077" y="5055"/>
                      </a:cubicBezTo>
                      <a:cubicBezTo>
                        <a:pt x="3089" y="5032"/>
                        <a:pt x="3092" y="4970"/>
                        <a:pt x="3083" y="4939"/>
                      </a:cubicBezTo>
                      <a:cubicBezTo>
                        <a:pt x="3074" y="4908"/>
                        <a:pt x="3059" y="4879"/>
                        <a:pt x="3056" y="4843"/>
                      </a:cubicBezTo>
                      <a:cubicBezTo>
                        <a:pt x="3053" y="4806"/>
                        <a:pt x="3003" y="4786"/>
                        <a:pt x="2970" y="4789"/>
                      </a:cubicBezTo>
                      <a:cubicBezTo>
                        <a:pt x="2937" y="4792"/>
                        <a:pt x="2875" y="4775"/>
                        <a:pt x="2851" y="4755"/>
                      </a:cubicBezTo>
                      <a:cubicBezTo>
                        <a:pt x="2828" y="4735"/>
                        <a:pt x="2789" y="4729"/>
                        <a:pt x="2759" y="4732"/>
                      </a:cubicBezTo>
                      <a:cubicBezTo>
                        <a:pt x="2730" y="4735"/>
                        <a:pt x="2688" y="4721"/>
                        <a:pt x="2688" y="4721"/>
                      </a:cubicBezTo>
                      <a:lnTo>
                        <a:pt x="2688" y="4599"/>
                      </a:lnTo>
                      <a:lnTo>
                        <a:pt x="3083" y="4410"/>
                      </a:lnTo>
                      <a:cubicBezTo>
                        <a:pt x="3104" y="4435"/>
                        <a:pt x="3124" y="4447"/>
                        <a:pt x="3139" y="4464"/>
                      </a:cubicBezTo>
                      <a:cubicBezTo>
                        <a:pt x="3154" y="4481"/>
                        <a:pt x="3193" y="4489"/>
                        <a:pt x="3216" y="4481"/>
                      </a:cubicBezTo>
                      <a:cubicBezTo>
                        <a:pt x="3227" y="4477"/>
                        <a:pt x="3236" y="4480"/>
                        <a:pt x="3245" y="4486"/>
                      </a:cubicBezTo>
                      <a:cubicBezTo>
                        <a:pt x="3192" y="4359"/>
                        <a:pt x="3140" y="4229"/>
                        <a:pt x="3130" y="4133"/>
                      </a:cubicBezTo>
                      <a:cubicBezTo>
                        <a:pt x="3128" y="4154"/>
                        <a:pt x="3122" y="4173"/>
                        <a:pt x="3109" y="4183"/>
                      </a:cubicBezTo>
                      <a:cubicBezTo>
                        <a:pt x="3086" y="4203"/>
                        <a:pt x="3092" y="4223"/>
                        <a:pt x="3112" y="4234"/>
                      </a:cubicBezTo>
                      <a:cubicBezTo>
                        <a:pt x="3133" y="4246"/>
                        <a:pt x="3127" y="4265"/>
                        <a:pt x="3104" y="4277"/>
                      </a:cubicBezTo>
                      <a:cubicBezTo>
                        <a:pt x="3080" y="4288"/>
                        <a:pt x="3109" y="4328"/>
                        <a:pt x="3074" y="4342"/>
                      </a:cubicBezTo>
                      <a:cubicBezTo>
                        <a:pt x="3038" y="4356"/>
                        <a:pt x="3062" y="4387"/>
                        <a:pt x="3083" y="4413"/>
                      </a:cubicBezTo>
                      <a:cubicBezTo>
                        <a:pt x="3104" y="4438"/>
                        <a:pt x="3124" y="4447"/>
                        <a:pt x="3139" y="4464"/>
                      </a:cubicBezTo>
                      <a:cubicBezTo>
                        <a:pt x="3154" y="4481"/>
                        <a:pt x="3193" y="4489"/>
                        <a:pt x="3216" y="4481"/>
                      </a:cubicBezTo>
                      <a:cubicBezTo>
                        <a:pt x="3227" y="4477"/>
                        <a:pt x="3236" y="4480"/>
                        <a:pt x="3245" y="4486"/>
                      </a:cubicBezTo>
                      <a:cubicBezTo>
                        <a:pt x="3261" y="4526"/>
                        <a:pt x="3277" y="4566"/>
                        <a:pt x="3293" y="4605"/>
                      </a:cubicBezTo>
                      <a:cubicBezTo>
                        <a:pt x="3291" y="4617"/>
                        <a:pt x="3288" y="4628"/>
                        <a:pt x="3285" y="4639"/>
                      </a:cubicBezTo>
                      <a:cubicBezTo>
                        <a:pt x="3273" y="4673"/>
                        <a:pt x="3255" y="4701"/>
                        <a:pt x="3279" y="4727"/>
                      </a:cubicBezTo>
                      <a:cubicBezTo>
                        <a:pt x="3302" y="4752"/>
                        <a:pt x="3323" y="4780"/>
                        <a:pt x="3329" y="4803"/>
                      </a:cubicBezTo>
                      <a:cubicBezTo>
                        <a:pt x="3335" y="4826"/>
                        <a:pt x="3344" y="4845"/>
                        <a:pt x="3359" y="4862"/>
                      </a:cubicBezTo>
                      <a:cubicBezTo>
                        <a:pt x="3363" y="4800"/>
                        <a:pt x="3333" y="4707"/>
                        <a:pt x="3293" y="4605"/>
                      </a:cubicBezTo>
                      <a:cubicBezTo>
                        <a:pt x="3291" y="4617"/>
                        <a:pt x="3288" y="4628"/>
                        <a:pt x="3285" y="4639"/>
                      </a:cubicBezTo>
                      <a:cubicBezTo>
                        <a:pt x="3273" y="4673"/>
                        <a:pt x="3255" y="4701"/>
                        <a:pt x="3279" y="4727"/>
                      </a:cubicBezTo>
                      <a:cubicBezTo>
                        <a:pt x="3302" y="4752"/>
                        <a:pt x="3323" y="4780"/>
                        <a:pt x="3329" y="4803"/>
                      </a:cubicBezTo>
                      <a:cubicBezTo>
                        <a:pt x="3335" y="4826"/>
                        <a:pt x="3344" y="4845"/>
                        <a:pt x="3359" y="4862"/>
                      </a:cubicBezTo>
                      <a:cubicBezTo>
                        <a:pt x="3349" y="5012"/>
                        <a:pt x="3339" y="5162"/>
                        <a:pt x="3329" y="5312"/>
                      </a:cubicBezTo>
                      <a:cubicBezTo>
                        <a:pt x="3324" y="5319"/>
                        <a:pt x="3324" y="5328"/>
                        <a:pt x="3326" y="5338"/>
                      </a:cubicBezTo>
                      <a:cubicBezTo>
                        <a:pt x="3329" y="5355"/>
                        <a:pt x="3335" y="5369"/>
                        <a:pt x="3323" y="5377"/>
                      </a:cubicBezTo>
                      <a:cubicBezTo>
                        <a:pt x="3311" y="5386"/>
                        <a:pt x="3314" y="5420"/>
                        <a:pt x="3338" y="5428"/>
                      </a:cubicBezTo>
                      <a:cubicBezTo>
                        <a:pt x="3362" y="5437"/>
                        <a:pt x="3388" y="5468"/>
                        <a:pt x="3382" y="5488"/>
                      </a:cubicBezTo>
                      <a:cubicBezTo>
                        <a:pt x="3376" y="5508"/>
                        <a:pt x="3388" y="5533"/>
                        <a:pt x="3403" y="5553"/>
                      </a:cubicBezTo>
                      <a:cubicBezTo>
                        <a:pt x="3418" y="5573"/>
                        <a:pt x="3436" y="5604"/>
                        <a:pt x="3427" y="5626"/>
                      </a:cubicBezTo>
                      <a:cubicBezTo>
                        <a:pt x="3418" y="5649"/>
                        <a:pt x="3418" y="5672"/>
                        <a:pt x="3436" y="5666"/>
                      </a:cubicBezTo>
                      <a:cubicBezTo>
                        <a:pt x="3454" y="5660"/>
                        <a:pt x="3466" y="5683"/>
                        <a:pt x="3463" y="5711"/>
                      </a:cubicBezTo>
                      <a:cubicBezTo>
                        <a:pt x="3460" y="5740"/>
                        <a:pt x="3454" y="5791"/>
                        <a:pt x="3448" y="5810"/>
                      </a:cubicBezTo>
                      <a:cubicBezTo>
                        <a:pt x="3442" y="5830"/>
                        <a:pt x="3442" y="5858"/>
                        <a:pt x="3430" y="5875"/>
                      </a:cubicBezTo>
                      <a:cubicBezTo>
                        <a:pt x="3418" y="5892"/>
                        <a:pt x="3409" y="5904"/>
                        <a:pt x="3403" y="5924"/>
                      </a:cubicBezTo>
                      <a:cubicBezTo>
                        <a:pt x="3397" y="5943"/>
                        <a:pt x="3403" y="5946"/>
                        <a:pt x="3424" y="5926"/>
                      </a:cubicBezTo>
                      <a:cubicBezTo>
                        <a:pt x="3445" y="5907"/>
                        <a:pt x="3448" y="5935"/>
                        <a:pt x="3430" y="5955"/>
                      </a:cubicBezTo>
                      <a:cubicBezTo>
                        <a:pt x="3412" y="5974"/>
                        <a:pt x="3412" y="6003"/>
                        <a:pt x="3409" y="6020"/>
                      </a:cubicBezTo>
                      <a:cubicBezTo>
                        <a:pt x="3406" y="6037"/>
                        <a:pt x="3379" y="6062"/>
                        <a:pt x="3356" y="6065"/>
                      </a:cubicBezTo>
                      <a:cubicBezTo>
                        <a:pt x="3332" y="6068"/>
                        <a:pt x="3305" y="6079"/>
                        <a:pt x="3290" y="6090"/>
                      </a:cubicBezTo>
                      <a:cubicBezTo>
                        <a:pt x="3276" y="6102"/>
                        <a:pt x="3240" y="6110"/>
                        <a:pt x="3216" y="6113"/>
                      </a:cubicBezTo>
                      <a:cubicBezTo>
                        <a:pt x="3193" y="6116"/>
                        <a:pt x="3142" y="6122"/>
                        <a:pt x="3127" y="6144"/>
                      </a:cubicBezTo>
                      <a:cubicBezTo>
                        <a:pt x="3112" y="6167"/>
                        <a:pt x="3092" y="6178"/>
                        <a:pt x="3077" y="6178"/>
                      </a:cubicBezTo>
                      <a:cubicBezTo>
                        <a:pt x="3062" y="6178"/>
                        <a:pt x="3041" y="6201"/>
                        <a:pt x="3029" y="6218"/>
                      </a:cubicBezTo>
                      <a:cubicBezTo>
                        <a:pt x="3018" y="6235"/>
                        <a:pt x="3018" y="6249"/>
                        <a:pt x="3023" y="6269"/>
                      </a:cubicBezTo>
                      <a:cubicBezTo>
                        <a:pt x="3029" y="6288"/>
                        <a:pt x="3035" y="6291"/>
                        <a:pt x="3047" y="6269"/>
                      </a:cubicBezTo>
                      <a:cubicBezTo>
                        <a:pt x="3059" y="6246"/>
                        <a:pt x="3074" y="6255"/>
                        <a:pt x="3071" y="6280"/>
                      </a:cubicBezTo>
                      <a:cubicBezTo>
                        <a:pt x="3068" y="6305"/>
                        <a:pt x="3071" y="6337"/>
                        <a:pt x="3062" y="6362"/>
                      </a:cubicBezTo>
                      <a:cubicBezTo>
                        <a:pt x="3057" y="6377"/>
                        <a:pt x="3052" y="6395"/>
                        <a:pt x="3049" y="6411"/>
                      </a:cubicBezTo>
                      <a:lnTo>
                        <a:pt x="2955" y="6410"/>
                      </a:lnTo>
                      <a:cubicBezTo>
                        <a:pt x="2958" y="6379"/>
                        <a:pt x="2946" y="6334"/>
                        <a:pt x="2952" y="6300"/>
                      </a:cubicBezTo>
                      <a:cubicBezTo>
                        <a:pt x="2954" y="6288"/>
                        <a:pt x="2950" y="6282"/>
                        <a:pt x="2943" y="6279"/>
                      </a:cubicBezTo>
                      <a:cubicBezTo>
                        <a:pt x="2943" y="6336"/>
                        <a:pt x="2943" y="6395"/>
                        <a:pt x="2944" y="6453"/>
                      </a:cubicBezTo>
                      <a:cubicBezTo>
                        <a:pt x="2950" y="6439"/>
                        <a:pt x="2951" y="6422"/>
                        <a:pt x="2952" y="6407"/>
                      </a:cubicBezTo>
                      <a:cubicBezTo>
                        <a:pt x="2955" y="6376"/>
                        <a:pt x="2946" y="6334"/>
                        <a:pt x="2952" y="6300"/>
                      </a:cubicBezTo>
                      <a:cubicBezTo>
                        <a:pt x="2954" y="6289"/>
                        <a:pt x="2950" y="6281"/>
                        <a:pt x="2943" y="6276"/>
                      </a:cubicBezTo>
                      <a:cubicBezTo>
                        <a:pt x="2942" y="6223"/>
                        <a:pt x="2941" y="6171"/>
                        <a:pt x="2938" y="6122"/>
                      </a:cubicBezTo>
                      <a:lnTo>
                        <a:pt x="2940" y="6107"/>
                      </a:lnTo>
                      <a:cubicBezTo>
                        <a:pt x="2946" y="6076"/>
                        <a:pt x="2940" y="6023"/>
                        <a:pt x="2926" y="5994"/>
                      </a:cubicBezTo>
                      <a:cubicBezTo>
                        <a:pt x="2924" y="5992"/>
                        <a:pt x="2923" y="5990"/>
                        <a:pt x="2922" y="5987"/>
                      </a:cubicBezTo>
                      <a:cubicBezTo>
                        <a:pt x="2930" y="6028"/>
                        <a:pt x="2934" y="6074"/>
                        <a:pt x="2938" y="6122"/>
                      </a:cubicBezTo>
                      <a:lnTo>
                        <a:pt x="2940" y="6107"/>
                      </a:lnTo>
                      <a:cubicBezTo>
                        <a:pt x="2946" y="6076"/>
                        <a:pt x="2940" y="6023"/>
                        <a:pt x="2926" y="5994"/>
                      </a:cubicBezTo>
                      <a:cubicBezTo>
                        <a:pt x="2924" y="5992"/>
                        <a:pt x="2923" y="5990"/>
                        <a:pt x="2922" y="5987"/>
                      </a:cubicBezTo>
                      <a:cubicBezTo>
                        <a:pt x="2908" y="5913"/>
                        <a:pt x="2885" y="5852"/>
                        <a:pt x="2847" y="5816"/>
                      </a:cubicBezTo>
                      <a:cubicBezTo>
                        <a:pt x="2845" y="5796"/>
                        <a:pt x="2846" y="5776"/>
                        <a:pt x="2842" y="5757"/>
                      </a:cubicBezTo>
                      <a:cubicBezTo>
                        <a:pt x="2837" y="5720"/>
                        <a:pt x="2807" y="5694"/>
                        <a:pt x="2783" y="5683"/>
                      </a:cubicBezTo>
                      <a:cubicBezTo>
                        <a:pt x="2759" y="5672"/>
                        <a:pt x="2733" y="5675"/>
                        <a:pt x="2706" y="5680"/>
                      </a:cubicBezTo>
                      <a:cubicBezTo>
                        <a:pt x="2679" y="5686"/>
                        <a:pt x="2638" y="5683"/>
                        <a:pt x="2608" y="5669"/>
                      </a:cubicBezTo>
                      <a:cubicBezTo>
                        <a:pt x="2578" y="5655"/>
                        <a:pt x="2531" y="5658"/>
                        <a:pt x="2498" y="5680"/>
                      </a:cubicBezTo>
                      <a:cubicBezTo>
                        <a:pt x="2466" y="5703"/>
                        <a:pt x="2454" y="5708"/>
                        <a:pt x="2409" y="5723"/>
                      </a:cubicBezTo>
                      <a:cubicBezTo>
                        <a:pt x="2365" y="5737"/>
                        <a:pt x="2353" y="5759"/>
                        <a:pt x="2332" y="5799"/>
                      </a:cubicBezTo>
                      <a:cubicBezTo>
                        <a:pt x="2311" y="5839"/>
                        <a:pt x="2273" y="5847"/>
                        <a:pt x="2234" y="5867"/>
                      </a:cubicBezTo>
                      <a:cubicBezTo>
                        <a:pt x="2196" y="5887"/>
                        <a:pt x="2184" y="5929"/>
                        <a:pt x="2172" y="5972"/>
                      </a:cubicBezTo>
                      <a:cubicBezTo>
                        <a:pt x="2160" y="6014"/>
                        <a:pt x="2125" y="6048"/>
                        <a:pt x="2086" y="6068"/>
                      </a:cubicBezTo>
                      <a:cubicBezTo>
                        <a:pt x="2047" y="6088"/>
                        <a:pt x="2044" y="6116"/>
                        <a:pt x="2033" y="6153"/>
                      </a:cubicBezTo>
                      <a:cubicBezTo>
                        <a:pt x="2021" y="6189"/>
                        <a:pt x="1985" y="6223"/>
                        <a:pt x="1947" y="6235"/>
                      </a:cubicBezTo>
                      <a:cubicBezTo>
                        <a:pt x="1908" y="6246"/>
                        <a:pt x="1855" y="6235"/>
                        <a:pt x="1816" y="6221"/>
                      </a:cubicBezTo>
                      <a:cubicBezTo>
                        <a:pt x="1777" y="6206"/>
                        <a:pt x="1748" y="6209"/>
                        <a:pt x="1715" y="6218"/>
                      </a:cubicBezTo>
                      <a:cubicBezTo>
                        <a:pt x="1682" y="6226"/>
                        <a:pt x="1635" y="6257"/>
                        <a:pt x="1611" y="6288"/>
                      </a:cubicBezTo>
                      <a:cubicBezTo>
                        <a:pt x="1588" y="6320"/>
                        <a:pt x="1552" y="6354"/>
                        <a:pt x="1525" y="6359"/>
                      </a:cubicBezTo>
                      <a:cubicBezTo>
                        <a:pt x="1499" y="6365"/>
                        <a:pt x="1472" y="6393"/>
                        <a:pt x="1433" y="6427"/>
                      </a:cubicBezTo>
                      <a:cubicBezTo>
                        <a:pt x="1395" y="6461"/>
                        <a:pt x="1332" y="6436"/>
                        <a:pt x="1318" y="6413"/>
                      </a:cubicBezTo>
                      <a:cubicBezTo>
                        <a:pt x="1303" y="6390"/>
                        <a:pt x="1294" y="6356"/>
                        <a:pt x="1303" y="6325"/>
                      </a:cubicBezTo>
                      <a:cubicBezTo>
                        <a:pt x="1312" y="6294"/>
                        <a:pt x="1309" y="6246"/>
                        <a:pt x="1291" y="6209"/>
                      </a:cubicBezTo>
                      <a:cubicBezTo>
                        <a:pt x="1273" y="6172"/>
                        <a:pt x="1243" y="6122"/>
                        <a:pt x="1202" y="6079"/>
                      </a:cubicBezTo>
                      <a:lnTo>
                        <a:pt x="1200" y="6664"/>
                      </a:lnTo>
                      <a:cubicBezTo>
                        <a:pt x="1193" y="6666"/>
                        <a:pt x="1183" y="6667"/>
                        <a:pt x="1177" y="6671"/>
                      </a:cubicBezTo>
                      <a:cubicBezTo>
                        <a:pt x="1141" y="6697"/>
                        <a:pt x="1101" y="6727"/>
                        <a:pt x="1072" y="6721"/>
                      </a:cubicBezTo>
                      <a:cubicBezTo>
                        <a:pt x="1042" y="6716"/>
                        <a:pt x="1012" y="6710"/>
                        <a:pt x="982" y="6719"/>
                      </a:cubicBezTo>
                      <a:cubicBezTo>
                        <a:pt x="953" y="6727"/>
                        <a:pt x="926" y="6727"/>
                        <a:pt x="911" y="6710"/>
                      </a:cubicBezTo>
                      <a:cubicBezTo>
                        <a:pt x="896" y="6693"/>
                        <a:pt x="870" y="6685"/>
                        <a:pt x="849" y="6687"/>
                      </a:cubicBezTo>
                      <a:cubicBezTo>
                        <a:pt x="828" y="6690"/>
                        <a:pt x="807" y="6685"/>
                        <a:pt x="801" y="6662"/>
                      </a:cubicBezTo>
                      <a:cubicBezTo>
                        <a:pt x="795" y="6639"/>
                        <a:pt x="781" y="6628"/>
                        <a:pt x="763" y="6645"/>
                      </a:cubicBezTo>
                      <a:cubicBezTo>
                        <a:pt x="745" y="6662"/>
                        <a:pt x="729" y="6678"/>
                        <a:pt x="695" y="6685"/>
                      </a:cubicBezTo>
                      <a:cubicBezTo>
                        <a:pt x="722" y="6696"/>
                        <a:pt x="736" y="6738"/>
                        <a:pt x="748" y="6767"/>
                      </a:cubicBezTo>
                      <a:cubicBezTo>
                        <a:pt x="760" y="6795"/>
                        <a:pt x="789" y="6877"/>
                        <a:pt x="789" y="6905"/>
                      </a:cubicBezTo>
                      <a:cubicBezTo>
                        <a:pt x="789" y="6934"/>
                        <a:pt x="813" y="6993"/>
                        <a:pt x="822" y="7018"/>
                      </a:cubicBezTo>
                      <a:cubicBezTo>
                        <a:pt x="831" y="7044"/>
                        <a:pt x="861" y="7106"/>
                        <a:pt x="878" y="7123"/>
                      </a:cubicBezTo>
                      <a:cubicBezTo>
                        <a:pt x="896" y="7140"/>
                        <a:pt x="929" y="7177"/>
                        <a:pt x="926" y="7200"/>
                      </a:cubicBezTo>
                      <a:cubicBezTo>
                        <a:pt x="923" y="7222"/>
                        <a:pt x="932" y="7253"/>
                        <a:pt x="941" y="7279"/>
                      </a:cubicBezTo>
                      <a:cubicBezTo>
                        <a:pt x="950" y="7304"/>
                        <a:pt x="935" y="7335"/>
                        <a:pt x="914" y="7321"/>
                      </a:cubicBezTo>
                      <a:cubicBezTo>
                        <a:pt x="893" y="7307"/>
                        <a:pt x="884" y="7330"/>
                        <a:pt x="884" y="7349"/>
                      </a:cubicBezTo>
                      <a:cubicBezTo>
                        <a:pt x="884" y="7369"/>
                        <a:pt x="881" y="7406"/>
                        <a:pt x="902" y="7400"/>
                      </a:cubicBezTo>
                      <a:cubicBezTo>
                        <a:pt x="923" y="7395"/>
                        <a:pt x="917" y="7420"/>
                        <a:pt x="911" y="7437"/>
                      </a:cubicBezTo>
                      <a:cubicBezTo>
                        <a:pt x="905" y="7454"/>
                        <a:pt x="929" y="7485"/>
                        <a:pt x="941" y="7497"/>
                      </a:cubicBezTo>
                      <a:cubicBezTo>
                        <a:pt x="953" y="7508"/>
                        <a:pt x="953" y="7556"/>
                        <a:pt x="950" y="7582"/>
                      </a:cubicBezTo>
                      <a:cubicBezTo>
                        <a:pt x="947" y="7607"/>
                        <a:pt x="967" y="7613"/>
                        <a:pt x="973" y="7590"/>
                      </a:cubicBezTo>
                      <a:cubicBezTo>
                        <a:pt x="979" y="7567"/>
                        <a:pt x="991" y="7556"/>
                        <a:pt x="1000" y="7573"/>
                      </a:cubicBezTo>
                      <a:cubicBezTo>
                        <a:pt x="1009" y="7590"/>
                        <a:pt x="1012" y="7599"/>
                        <a:pt x="1030" y="7601"/>
                      </a:cubicBezTo>
                      <a:cubicBezTo>
                        <a:pt x="1048" y="7604"/>
                        <a:pt x="1083" y="7630"/>
                        <a:pt x="1083" y="7630"/>
                      </a:cubicBezTo>
                      <a:cubicBezTo>
                        <a:pt x="1083" y="7630"/>
                        <a:pt x="1113" y="7647"/>
                        <a:pt x="1131" y="7647"/>
                      </a:cubicBezTo>
                      <a:cubicBezTo>
                        <a:pt x="1148" y="7647"/>
                        <a:pt x="1148" y="7658"/>
                        <a:pt x="1157" y="7675"/>
                      </a:cubicBezTo>
                      <a:cubicBezTo>
                        <a:pt x="1166" y="7692"/>
                        <a:pt x="1196" y="7700"/>
                        <a:pt x="1220" y="7695"/>
                      </a:cubicBezTo>
                      <a:cubicBezTo>
                        <a:pt x="1243" y="7689"/>
                        <a:pt x="1276" y="7689"/>
                        <a:pt x="1291" y="7692"/>
                      </a:cubicBezTo>
                      <a:cubicBezTo>
                        <a:pt x="1306" y="7695"/>
                        <a:pt x="1332" y="7683"/>
                        <a:pt x="1347" y="7669"/>
                      </a:cubicBezTo>
                      <a:cubicBezTo>
                        <a:pt x="1362" y="7655"/>
                        <a:pt x="1404" y="7661"/>
                        <a:pt x="1424" y="7666"/>
                      </a:cubicBezTo>
                      <a:cubicBezTo>
                        <a:pt x="1445" y="7672"/>
                        <a:pt x="1490" y="7664"/>
                        <a:pt x="1513" y="7647"/>
                      </a:cubicBezTo>
                      <a:cubicBezTo>
                        <a:pt x="1537" y="7630"/>
                        <a:pt x="1614" y="7615"/>
                        <a:pt x="1638" y="7610"/>
                      </a:cubicBezTo>
                      <a:cubicBezTo>
                        <a:pt x="1662" y="7604"/>
                        <a:pt x="1724" y="7596"/>
                        <a:pt x="1748" y="7599"/>
                      </a:cubicBezTo>
                      <a:cubicBezTo>
                        <a:pt x="1771" y="7601"/>
                        <a:pt x="1816" y="7599"/>
                        <a:pt x="1846" y="7607"/>
                      </a:cubicBezTo>
                      <a:cubicBezTo>
                        <a:pt x="1875" y="7615"/>
                        <a:pt x="1896" y="7610"/>
                        <a:pt x="1893" y="7590"/>
                      </a:cubicBezTo>
                      <a:cubicBezTo>
                        <a:pt x="1890" y="7570"/>
                        <a:pt x="1914" y="7570"/>
                        <a:pt x="1947" y="7579"/>
                      </a:cubicBezTo>
                      <a:cubicBezTo>
                        <a:pt x="1979" y="7587"/>
                        <a:pt x="1994" y="7587"/>
                        <a:pt x="2000" y="7567"/>
                      </a:cubicBezTo>
                      <a:cubicBezTo>
                        <a:pt x="2006" y="7548"/>
                        <a:pt x="2024" y="7545"/>
                        <a:pt x="2047" y="7539"/>
                      </a:cubicBezTo>
                      <a:cubicBezTo>
                        <a:pt x="2071" y="7533"/>
                        <a:pt x="2107" y="7525"/>
                        <a:pt x="2130" y="7528"/>
                      </a:cubicBezTo>
                      <a:cubicBezTo>
                        <a:pt x="2154" y="7531"/>
                        <a:pt x="2211" y="7505"/>
                        <a:pt x="2228" y="7480"/>
                      </a:cubicBezTo>
                      <a:cubicBezTo>
                        <a:pt x="2246" y="7454"/>
                        <a:pt x="2279" y="7432"/>
                        <a:pt x="2303" y="7420"/>
                      </a:cubicBezTo>
                      <a:cubicBezTo>
                        <a:pt x="2326" y="7409"/>
                        <a:pt x="2350" y="7381"/>
                        <a:pt x="2356" y="7366"/>
                      </a:cubicBezTo>
                      <a:cubicBezTo>
                        <a:pt x="2362" y="7352"/>
                        <a:pt x="2380" y="7335"/>
                        <a:pt x="2400" y="7333"/>
                      </a:cubicBezTo>
                      <a:cubicBezTo>
                        <a:pt x="2421" y="7330"/>
                        <a:pt x="2439" y="7307"/>
                        <a:pt x="2454" y="7290"/>
                      </a:cubicBezTo>
                      <a:cubicBezTo>
                        <a:pt x="2469" y="7273"/>
                        <a:pt x="2475" y="7259"/>
                        <a:pt x="2492" y="7250"/>
                      </a:cubicBezTo>
                      <a:cubicBezTo>
                        <a:pt x="2499" y="7247"/>
                        <a:pt x="2506" y="7243"/>
                        <a:pt x="2512" y="7237"/>
                      </a:cubicBezTo>
                      <a:close/>
                      <a:moveTo>
                        <a:pt x="2325" y="7007"/>
                      </a:moveTo>
                      <a:cubicBezTo>
                        <a:pt x="2285" y="6953"/>
                        <a:pt x="2258" y="6902"/>
                        <a:pt x="2258" y="6856"/>
                      </a:cubicBezTo>
                      <a:lnTo>
                        <a:pt x="2258" y="6856"/>
                      </a:lnTo>
                      <a:cubicBezTo>
                        <a:pt x="2244" y="6873"/>
                        <a:pt x="2235" y="6890"/>
                        <a:pt x="2243" y="6905"/>
                      </a:cubicBezTo>
                      <a:cubicBezTo>
                        <a:pt x="2258" y="6934"/>
                        <a:pt x="2300" y="6990"/>
                        <a:pt x="2320" y="7004"/>
                      </a:cubicBezTo>
                      <a:cubicBezTo>
                        <a:pt x="2322" y="7005"/>
                        <a:pt x="2323" y="7006"/>
                        <a:pt x="2325" y="7007"/>
                      </a:cubicBezTo>
                      <a:close/>
                      <a:moveTo>
                        <a:pt x="2944" y="6454"/>
                      </a:moveTo>
                      <a:cubicBezTo>
                        <a:pt x="2945" y="6537"/>
                        <a:pt x="2947" y="6617"/>
                        <a:pt x="2955" y="6689"/>
                      </a:cubicBezTo>
                      <a:cubicBezTo>
                        <a:pt x="2973" y="6671"/>
                        <a:pt x="2991" y="6642"/>
                        <a:pt x="2991" y="6617"/>
                      </a:cubicBezTo>
                      <a:cubicBezTo>
                        <a:pt x="2991" y="6583"/>
                        <a:pt x="3015" y="6543"/>
                        <a:pt x="3029" y="6523"/>
                      </a:cubicBezTo>
                      <a:cubicBezTo>
                        <a:pt x="3044" y="6504"/>
                        <a:pt x="3044" y="6470"/>
                        <a:pt x="3044" y="6444"/>
                      </a:cubicBezTo>
                      <a:cubicBezTo>
                        <a:pt x="3044" y="6434"/>
                        <a:pt x="3048" y="6421"/>
                        <a:pt x="3050" y="6410"/>
                      </a:cubicBezTo>
                      <a:lnTo>
                        <a:pt x="2953" y="6407"/>
                      </a:lnTo>
                      <a:cubicBezTo>
                        <a:pt x="2951" y="6422"/>
                        <a:pt x="2951" y="6440"/>
                        <a:pt x="2944" y="6454"/>
                      </a:cubicBezTo>
                      <a:close/>
                      <a:moveTo>
                        <a:pt x="3127" y="4092"/>
                      </a:moveTo>
                      <a:cubicBezTo>
                        <a:pt x="3125" y="4069"/>
                        <a:pt x="3124" y="4047"/>
                        <a:pt x="3124" y="4025"/>
                      </a:cubicBezTo>
                      <a:cubicBezTo>
                        <a:pt x="3116" y="4043"/>
                        <a:pt x="3113" y="4062"/>
                        <a:pt x="3121" y="4079"/>
                      </a:cubicBezTo>
                      <a:cubicBezTo>
                        <a:pt x="3123" y="4083"/>
                        <a:pt x="3125" y="4087"/>
                        <a:pt x="3127" y="4092"/>
                      </a:cubicBezTo>
                      <a:close/>
                      <a:moveTo>
                        <a:pt x="2518" y="5665"/>
                      </a:moveTo>
                      <a:cubicBezTo>
                        <a:pt x="2545" y="5658"/>
                        <a:pt x="2588" y="5659"/>
                        <a:pt x="2608" y="5669"/>
                      </a:cubicBezTo>
                      <a:cubicBezTo>
                        <a:pt x="2638" y="5683"/>
                        <a:pt x="2679" y="5686"/>
                        <a:pt x="2706" y="5680"/>
                      </a:cubicBezTo>
                      <a:cubicBezTo>
                        <a:pt x="2733" y="5675"/>
                        <a:pt x="2759" y="5672"/>
                        <a:pt x="2783" y="5683"/>
                      </a:cubicBezTo>
                      <a:cubicBezTo>
                        <a:pt x="2797" y="5690"/>
                        <a:pt x="2819" y="5701"/>
                        <a:pt x="2831" y="5716"/>
                      </a:cubicBezTo>
                      <a:lnTo>
                        <a:pt x="2994" y="5542"/>
                      </a:lnTo>
                      <a:cubicBezTo>
                        <a:pt x="2994" y="5542"/>
                        <a:pt x="3015" y="5516"/>
                        <a:pt x="3009" y="5476"/>
                      </a:cubicBezTo>
                      <a:cubicBezTo>
                        <a:pt x="3003" y="5437"/>
                        <a:pt x="3032" y="5414"/>
                        <a:pt x="3053" y="5397"/>
                      </a:cubicBezTo>
                      <a:cubicBezTo>
                        <a:pt x="3074" y="5380"/>
                        <a:pt x="3080" y="5343"/>
                        <a:pt x="3059" y="5312"/>
                      </a:cubicBezTo>
                      <a:cubicBezTo>
                        <a:pt x="3038" y="5281"/>
                        <a:pt x="3038" y="5242"/>
                        <a:pt x="3050" y="5213"/>
                      </a:cubicBezTo>
                      <a:cubicBezTo>
                        <a:pt x="3062" y="5185"/>
                        <a:pt x="3068" y="5165"/>
                        <a:pt x="3062" y="5140"/>
                      </a:cubicBezTo>
                      <a:cubicBezTo>
                        <a:pt x="3056" y="5114"/>
                        <a:pt x="3065" y="5078"/>
                        <a:pt x="3077" y="5055"/>
                      </a:cubicBezTo>
                      <a:cubicBezTo>
                        <a:pt x="3089" y="5032"/>
                        <a:pt x="3092" y="4970"/>
                        <a:pt x="3083" y="4939"/>
                      </a:cubicBezTo>
                      <a:cubicBezTo>
                        <a:pt x="3074" y="4908"/>
                        <a:pt x="3059" y="4879"/>
                        <a:pt x="3056" y="4843"/>
                      </a:cubicBezTo>
                      <a:cubicBezTo>
                        <a:pt x="3053" y="4806"/>
                        <a:pt x="3003" y="4786"/>
                        <a:pt x="2970" y="4789"/>
                      </a:cubicBezTo>
                      <a:cubicBezTo>
                        <a:pt x="2937" y="4792"/>
                        <a:pt x="2875" y="4775"/>
                        <a:pt x="2851" y="4755"/>
                      </a:cubicBezTo>
                      <a:cubicBezTo>
                        <a:pt x="2828" y="4735"/>
                        <a:pt x="2789" y="4729"/>
                        <a:pt x="2759" y="4732"/>
                      </a:cubicBezTo>
                      <a:cubicBezTo>
                        <a:pt x="2730" y="4735"/>
                        <a:pt x="2688" y="4721"/>
                        <a:pt x="2688" y="4721"/>
                      </a:cubicBezTo>
                      <a:lnTo>
                        <a:pt x="2688" y="4673"/>
                      </a:lnTo>
                      <a:cubicBezTo>
                        <a:pt x="2677" y="4676"/>
                        <a:pt x="2667" y="4676"/>
                        <a:pt x="2659" y="4681"/>
                      </a:cubicBezTo>
                      <a:cubicBezTo>
                        <a:pt x="2635" y="4698"/>
                        <a:pt x="2599" y="4696"/>
                        <a:pt x="2578" y="4687"/>
                      </a:cubicBezTo>
                      <a:cubicBezTo>
                        <a:pt x="2558" y="4679"/>
                        <a:pt x="2525" y="4687"/>
                        <a:pt x="2504" y="4698"/>
                      </a:cubicBezTo>
                      <a:cubicBezTo>
                        <a:pt x="2484" y="4710"/>
                        <a:pt x="2466" y="4735"/>
                        <a:pt x="2466" y="4772"/>
                      </a:cubicBezTo>
                      <a:cubicBezTo>
                        <a:pt x="2466" y="4809"/>
                        <a:pt x="2427" y="4837"/>
                        <a:pt x="2406" y="4843"/>
                      </a:cubicBezTo>
                      <a:cubicBezTo>
                        <a:pt x="2386" y="4848"/>
                        <a:pt x="2365" y="4862"/>
                        <a:pt x="2344" y="4885"/>
                      </a:cubicBezTo>
                      <a:cubicBezTo>
                        <a:pt x="2323" y="4908"/>
                        <a:pt x="2300" y="4928"/>
                        <a:pt x="2270" y="4947"/>
                      </a:cubicBezTo>
                      <a:cubicBezTo>
                        <a:pt x="2240" y="4967"/>
                        <a:pt x="2214" y="4990"/>
                        <a:pt x="2190" y="5015"/>
                      </a:cubicBezTo>
                      <a:cubicBezTo>
                        <a:pt x="2166" y="5041"/>
                        <a:pt x="2125" y="5044"/>
                        <a:pt x="2095" y="5027"/>
                      </a:cubicBezTo>
                      <a:cubicBezTo>
                        <a:pt x="2065" y="5010"/>
                        <a:pt x="2033" y="5010"/>
                        <a:pt x="2006" y="5012"/>
                      </a:cubicBezTo>
                      <a:cubicBezTo>
                        <a:pt x="1985" y="5015"/>
                        <a:pt x="1968" y="5014"/>
                        <a:pt x="1955" y="5001"/>
                      </a:cubicBezTo>
                      <a:cubicBezTo>
                        <a:pt x="1991" y="5038"/>
                        <a:pt x="2021" y="5103"/>
                        <a:pt x="2024" y="5131"/>
                      </a:cubicBezTo>
                      <a:cubicBezTo>
                        <a:pt x="2027" y="5160"/>
                        <a:pt x="2062" y="5213"/>
                        <a:pt x="2107" y="5244"/>
                      </a:cubicBezTo>
                      <a:cubicBezTo>
                        <a:pt x="2151" y="5276"/>
                        <a:pt x="2228" y="5341"/>
                        <a:pt x="2276" y="5369"/>
                      </a:cubicBezTo>
                      <a:cubicBezTo>
                        <a:pt x="2323" y="5397"/>
                        <a:pt x="2332" y="5445"/>
                        <a:pt x="2335" y="5491"/>
                      </a:cubicBezTo>
                      <a:cubicBezTo>
                        <a:pt x="2338" y="5536"/>
                        <a:pt x="2362" y="5575"/>
                        <a:pt x="2412" y="5587"/>
                      </a:cubicBezTo>
                      <a:cubicBezTo>
                        <a:pt x="2463" y="5598"/>
                        <a:pt x="2504" y="5619"/>
                        <a:pt x="2518" y="5665"/>
                      </a:cubicBezTo>
                      <a:close/>
                      <a:moveTo>
                        <a:pt x="2519" y="5666"/>
                      </a:moveTo>
                      <a:cubicBezTo>
                        <a:pt x="2504" y="5621"/>
                        <a:pt x="2463" y="5598"/>
                        <a:pt x="2412" y="5587"/>
                      </a:cubicBezTo>
                      <a:cubicBezTo>
                        <a:pt x="2362" y="5575"/>
                        <a:pt x="2338" y="5536"/>
                        <a:pt x="2335" y="5491"/>
                      </a:cubicBezTo>
                      <a:cubicBezTo>
                        <a:pt x="2332" y="5445"/>
                        <a:pt x="2323" y="5397"/>
                        <a:pt x="2276" y="5369"/>
                      </a:cubicBezTo>
                      <a:cubicBezTo>
                        <a:pt x="2228" y="5341"/>
                        <a:pt x="2151" y="5276"/>
                        <a:pt x="2107" y="5244"/>
                      </a:cubicBezTo>
                      <a:cubicBezTo>
                        <a:pt x="2062" y="5213"/>
                        <a:pt x="2027" y="5160"/>
                        <a:pt x="2024" y="5131"/>
                      </a:cubicBezTo>
                      <a:cubicBezTo>
                        <a:pt x="2021" y="5103"/>
                        <a:pt x="1991" y="5038"/>
                        <a:pt x="1955" y="5001"/>
                      </a:cubicBezTo>
                      <a:cubicBezTo>
                        <a:pt x="1955" y="5001"/>
                        <a:pt x="1917" y="5032"/>
                        <a:pt x="1863" y="5032"/>
                      </a:cubicBezTo>
                      <a:cubicBezTo>
                        <a:pt x="1837" y="5032"/>
                        <a:pt x="1810" y="5035"/>
                        <a:pt x="1780" y="5055"/>
                      </a:cubicBezTo>
                      <a:cubicBezTo>
                        <a:pt x="1751" y="5075"/>
                        <a:pt x="1709" y="5106"/>
                        <a:pt x="1709" y="5106"/>
                      </a:cubicBezTo>
                      <a:lnTo>
                        <a:pt x="1662" y="5035"/>
                      </a:lnTo>
                      <a:lnTo>
                        <a:pt x="1356" y="5103"/>
                      </a:lnTo>
                      <a:lnTo>
                        <a:pt x="1356" y="5649"/>
                      </a:lnTo>
                      <a:lnTo>
                        <a:pt x="1200" y="5649"/>
                      </a:lnTo>
                      <a:lnTo>
                        <a:pt x="1202" y="6079"/>
                      </a:lnTo>
                      <a:cubicBezTo>
                        <a:pt x="1244" y="6122"/>
                        <a:pt x="1273" y="6172"/>
                        <a:pt x="1291" y="6209"/>
                      </a:cubicBezTo>
                      <a:cubicBezTo>
                        <a:pt x="1309" y="6246"/>
                        <a:pt x="1312" y="6294"/>
                        <a:pt x="1303" y="6325"/>
                      </a:cubicBezTo>
                      <a:cubicBezTo>
                        <a:pt x="1294" y="6356"/>
                        <a:pt x="1303" y="6390"/>
                        <a:pt x="1318" y="6413"/>
                      </a:cubicBezTo>
                      <a:cubicBezTo>
                        <a:pt x="1332" y="6436"/>
                        <a:pt x="1395" y="6461"/>
                        <a:pt x="1433" y="6427"/>
                      </a:cubicBezTo>
                      <a:cubicBezTo>
                        <a:pt x="1472" y="6393"/>
                        <a:pt x="1499" y="6365"/>
                        <a:pt x="1525" y="6359"/>
                      </a:cubicBezTo>
                      <a:cubicBezTo>
                        <a:pt x="1552" y="6354"/>
                        <a:pt x="1588" y="6320"/>
                        <a:pt x="1611" y="6288"/>
                      </a:cubicBezTo>
                      <a:cubicBezTo>
                        <a:pt x="1635" y="6257"/>
                        <a:pt x="1682" y="6226"/>
                        <a:pt x="1715" y="6218"/>
                      </a:cubicBezTo>
                      <a:cubicBezTo>
                        <a:pt x="1748" y="6209"/>
                        <a:pt x="1777" y="6206"/>
                        <a:pt x="1816" y="6221"/>
                      </a:cubicBezTo>
                      <a:cubicBezTo>
                        <a:pt x="1855" y="6235"/>
                        <a:pt x="1908" y="6246"/>
                        <a:pt x="1947" y="6235"/>
                      </a:cubicBezTo>
                      <a:cubicBezTo>
                        <a:pt x="1985" y="6223"/>
                        <a:pt x="2021" y="6189"/>
                        <a:pt x="2033" y="6153"/>
                      </a:cubicBezTo>
                      <a:cubicBezTo>
                        <a:pt x="2044" y="6116"/>
                        <a:pt x="2047" y="6088"/>
                        <a:pt x="2086" y="6068"/>
                      </a:cubicBezTo>
                      <a:cubicBezTo>
                        <a:pt x="2125" y="6048"/>
                        <a:pt x="2160" y="6014"/>
                        <a:pt x="2172" y="5972"/>
                      </a:cubicBezTo>
                      <a:cubicBezTo>
                        <a:pt x="2184" y="5929"/>
                        <a:pt x="2196" y="5887"/>
                        <a:pt x="2234" y="5867"/>
                      </a:cubicBezTo>
                      <a:cubicBezTo>
                        <a:pt x="2273" y="5847"/>
                        <a:pt x="2311" y="5839"/>
                        <a:pt x="2332" y="5799"/>
                      </a:cubicBezTo>
                      <a:cubicBezTo>
                        <a:pt x="2353" y="5759"/>
                        <a:pt x="2365" y="5737"/>
                        <a:pt x="2409" y="5723"/>
                      </a:cubicBezTo>
                      <a:cubicBezTo>
                        <a:pt x="2454" y="5708"/>
                        <a:pt x="2466" y="5703"/>
                        <a:pt x="2498" y="5680"/>
                      </a:cubicBezTo>
                      <a:cubicBezTo>
                        <a:pt x="2509" y="5673"/>
                        <a:pt x="2507" y="5669"/>
                        <a:pt x="2519" y="5666"/>
                      </a:cubicBezTo>
                      <a:close/>
                      <a:moveTo>
                        <a:pt x="4311" y="2576"/>
                      </a:moveTo>
                      <a:lnTo>
                        <a:pt x="4237" y="2494"/>
                      </a:lnTo>
                      <a:lnTo>
                        <a:pt x="4237" y="1951"/>
                      </a:lnTo>
                      <a:lnTo>
                        <a:pt x="4379" y="1787"/>
                      </a:lnTo>
                      <a:cubicBezTo>
                        <a:pt x="4379" y="1787"/>
                        <a:pt x="4418" y="1747"/>
                        <a:pt x="4474" y="1744"/>
                      </a:cubicBezTo>
                      <a:cubicBezTo>
                        <a:pt x="4516" y="1742"/>
                        <a:pt x="4551" y="1730"/>
                        <a:pt x="4569" y="1696"/>
                      </a:cubicBezTo>
                      <a:cubicBezTo>
                        <a:pt x="4587" y="1662"/>
                        <a:pt x="4646" y="1634"/>
                        <a:pt x="4679" y="1637"/>
                      </a:cubicBezTo>
                      <a:cubicBezTo>
                        <a:pt x="4735" y="1643"/>
                        <a:pt x="4824" y="1626"/>
                        <a:pt x="4824" y="1626"/>
                      </a:cubicBezTo>
                      <a:lnTo>
                        <a:pt x="5219" y="1179"/>
                      </a:lnTo>
                      <a:lnTo>
                        <a:pt x="5056" y="1179"/>
                      </a:lnTo>
                      <a:lnTo>
                        <a:pt x="4676" y="1029"/>
                      </a:lnTo>
                      <a:cubicBezTo>
                        <a:pt x="4676" y="1029"/>
                        <a:pt x="4623" y="981"/>
                        <a:pt x="4608" y="955"/>
                      </a:cubicBezTo>
                      <a:cubicBezTo>
                        <a:pt x="4593" y="930"/>
                        <a:pt x="4587" y="915"/>
                        <a:pt x="4554" y="893"/>
                      </a:cubicBezTo>
                      <a:cubicBezTo>
                        <a:pt x="4495" y="853"/>
                        <a:pt x="4477" y="777"/>
                        <a:pt x="4477" y="777"/>
                      </a:cubicBezTo>
                      <a:lnTo>
                        <a:pt x="4587" y="661"/>
                      </a:lnTo>
                      <a:cubicBezTo>
                        <a:pt x="4593" y="666"/>
                        <a:pt x="4600" y="671"/>
                        <a:pt x="4605" y="681"/>
                      </a:cubicBezTo>
                      <a:cubicBezTo>
                        <a:pt x="4617" y="706"/>
                        <a:pt x="4637" y="740"/>
                        <a:pt x="4664" y="751"/>
                      </a:cubicBezTo>
                      <a:cubicBezTo>
                        <a:pt x="4691" y="763"/>
                        <a:pt x="4715" y="788"/>
                        <a:pt x="4726" y="805"/>
                      </a:cubicBezTo>
                      <a:cubicBezTo>
                        <a:pt x="4738" y="822"/>
                        <a:pt x="4795" y="865"/>
                        <a:pt x="4833" y="842"/>
                      </a:cubicBezTo>
                      <a:cubicBezTo>
                        <a:pt x="4872" y="819"/>
                        <a:pt x="4904" y="797"/>
                        <a:pt x="4928" y="794"/>
                      </a:cubicBezTo>
                      <a:cubicBezTo>
                        <a:pt x="4952" y="791"/>
                        <a:pt x="4973" y="791"/>
                        <a:pt x="5002" y="802"/>
                      </a:cubicBezTo>
                      <a:cubicBezTo>
                        <a:pt x="5032" y="814"/>
                        <a:pt x="5076" y="799"/>
                        <a:pt x="5100" y="777"/>
                      </a:cubicBezTo>
                      <a:cubicBezTo>
                        <a:pt x="5124" y="754"/>
                        <a:pt x="5171" y="720"/>
                        <a:pt x="5201" y="726"/>
                      </a:cubicBezTo>
                      <a:cubicBezTo>
                        <a:pt x="5231" y="732"/>
                        <a:pt x="5252" y="737"/>
                        <a:pt x="5278" y="720"/>
                      </a:cubicBezTo>
                      <a:cubicBezTo>
                        <a:pt x="5305" y="703"/>
                        <a:pt x="5332" y="698"/>
                        <a:pt x="5358" y="709"/>
                      </a:cubicBezTo>
                      <a:cubicBezTo>
                        <a:pt x="5385" y="720"/>
                        <a:pt x="5415" y="723"/>
                        <a:pt x="5435" y="706"/>
                      </a:cubicBezTo>
                      <a:cubicBezTo>
                        <a:pt x="5456" y="689"/>
                        <a:pt x="5501" y="678"/>
                        <a:pt x="5524" y="675"/>
                      </a:cubicBezTo>
                      <a:cubicBezTo>
                        <a:pt x="5548" y="672"/>
                        <a:pt x="5581" y="655"/>
                        <a:pt x="5599" y="633"/>
                      </a:cubicBezTo>
                      <a:cubicBezTo>
                        <a:pt x="5616" y="610"/>
                        <a:pt x="5655" y="610"/>
                        <a:pt x="5688" y="616"/>
                      </a:cubicBezTo>
                      <a:cubicBezTo>
                        <a:pt x="5720" y="621"/>
                        <a:pt x="5720" y="635"/>
                        <a:pt x="5700" y="650"/>
                      </a:cubicBezTo>
                      <a:cubicBezTo>
                        <a:pt x="5679" y="664"/>
                        <a:pt x="5667" y="672"/>
                        <a:pt x="5685" y="686"/>
                      </a:cubicBezTo>
                      <a:cubicBezTo>
                        <a:pt x="5702" y="700"/>
                        <a:pt x="5702" y="709"/>
                        <a:pt x="5700" y="729"/>
                      </a:cubicBezTo>
                      <a:cubicBezTo>
                        <a:pt x="5697" y="749"/>
                        <a:pt x="5673" y="763"/>
                        <a:pt x="5714" y="771"/>
                      </a:cubicBezTo>
                      <a:cubicBezTo>
                        <a:pt x="5756" y="780"/>
                        <a:pt x="5747" y="791"/>
                        <a:pt x="5717" y="799"/>
                      </a:cubicBezTo>
                      <a:cubicBezTo>
                        <a:pt x="5688" y="808"/>
                        <a:pt x="5655" y="825"/>
                        <a:pt x="5652" y="856"/>
                      </a:cubicBezTo>
                      <a:cubicBezTo>
                        <a:pt x="5649" y="887"/>
                        <a:pt x="5643" y="921"/>
                        <a:pt x="5631" y="935"/>
                      </a:cubicBezTo>
                      <a:cubicBezTo>
                        <a:pt x="5619" y="949"/>
                        <a:pt x="5608" y="966"/>
                        <a:pt x="5622" y="975"/>
                      </a:cubicBezTo>
                      <a:cubicBezTo>
                        <a:pt x="5637" y="983"/>
                        <a:pt x="5628" y="1023"/>
                        <a:pt x="5602" y="1037"/>
                      </a:cubicBezTo>
                      <a:cubicBezTo>
                        <a:pt x="5575" y="1051"/>
                        <a:pt x="5569" y="1065"/>
                        <a:pt x="5569" y="1094"/>
                      </a:cubicBezTo>
                      <a:cubicBezTo>
                        <a:pt x="5569" y="1122"/>
                        <a:pt x="5536" y="1142"/>
                        <a:pt x="5516" y="1156"/>
                      </a:cubicBezTo>
                      <a:cubicBezTo>
                        <a:pt x="5495" y="1170"/>
                        <a:pt x="5495" y="1176"/>
                        <a:pt x="5498" y="1201"/>
                      </a:cubicBezTo>
                      <a:cubicBezTo>
                        <a:pt x="5501" y="1227"/>
                        <a:pt x="5462" y="1306"/>
                        <a:pt x="5444" y="1326"/>
                      </a:cubicBezTo>
                      <a:cubicBezTo>
                        <a:pt x="5427" y="1346"/>
                        <a:pt x="5397" y="1385"/>
                        <a:pt x="5394" y="1419"/>
                      </a:cubicBezTo>
                      <a:cubicBezTo>
                        <a:pt x="5391" y="1453"/>
                        <a:pt x="5385" y="1490"/>
                        <a:pt x="5367" y="1518"/>
                      </a:cubicBezTo>
                      <a:cubicBezTo>
                        <a:pt x="5349" y="1546"/>
                        <a:pt x="5311" y="1595"/>
                        <a:pt x="5290" y="1603"/>
                      </a:cubicBezTo>
                      <a:cubicBezTo>
                        <a:pt x="5269" y="1612"/>
                        <a:pt x="5255" y="1637"/>
                        <a:pt x="5252" y="1662"/>
                      </a:cubicBezTo>
                      <a:cubicBezTo>
                        <a:pt x="5249" y="1688"/>
                        <a:pt x="5213" y="1742"/>
                        <a:pt x="5198" y="1759"/>
                      </a:cubicBezTo>
                      <a:cubicBezTo>
                        <a:pt x="5183" y="1776"/>
                        <a:pt x="5157" y="1804"/>
                        <a:pt x="5142" y="1812"/>
                      </a:cubicBezTo>
                      <a:cubicBezTo>
                        <a:pt x="5127" y="1821"/>
                        <a:pt x="5109" y="1844"/>
                        <a:pt x="5103" y="1855"/>
                      </a:cubicBezTo>
                      <a:cubicBezTo>
                        <a:pt x="5097" y="1866"/>
                        <a:pt x="5062" y="1897"/>
                        <a:pt x="5035" y="1917"/>
                      </a:cubicBezTo>
                      <a:cubicBezTo>
                        <a:pt x="5008" y="1937"/>
                        <a:pt x="4961" y="1985"/>
                        <a:pt x="4949" y="2008"/>
                      </a:cubicBezTo>
                      <a:cubicBezTo>
                        <a:pt x="4937" y="2030"/>
                        <a:pt x="4869" y="2084"/>
                        <a:pt x="4839" y="2095"/>
                      </a:cubicBezTo>
                      <a:cubicBezTo>
                        <a:pt x="4809" y="2107"/>
                        <a:pt x="4753" y="2118"/>
                        <a:pt x="4732" y="2152"/>
                      </a:cubicBezTo>
                      <a:cubicBezTo>
                        <a:pt x="4712" y="2186"/>
                        <a:pt x="4664" y="2234"/>
                        <a:pt x="4631" y="2251"/>
                      </a:cubicBezTo>
                      <a:cubicBezTo>
                        <a:pt x="4599" y="2268"/>
                        <a:pt x="4569" y="2302"/>
                        <a:pt x="4548" y="2327"/>
                      </a:cubicBezTo>
                      <a:cubicBezTo>
                        <a:pt x="4528" y="2353"/>
                        <a:pt x="4513" y="2373"/>
                        <a:pt x="4483" y="2392"/>
                      </a:cubicBezTo>
                      <a:cubicBezTo>
                        <a:pt x="4453" y="2412"/>
                        <a:pt x="4430" y="2446"/>
                        <a:pt x="4397" y="2483"/>
                      </a:cubicBezTo>
                      <a:cubicBezTo>
                        <a:pt x="4364" y="2520"/>
                        <a:pt x="4332" y="2531"/>
                        <a:pt x="4320" y="2562"/>
                      </a:cubicBezTo>
                      <a:cubicBezTo>
                        <a:pt x="4318" y="2567"/>
                        <a:pt x="4314" y="2571"/>
                        <a:pt x="4311" y="2576"/>
                      </a:cubicBezTo>
                      <a:close/>
                      <a:moveTo>
                        <a:pt x="4249" y="2670"/>
                      </a:moveTo>
                      <a:lnTo>
                        <a:pt x="4231" y="2687"/>
                      </a:lnTo>
                      <a:lnTo>
                        <a:pt x="4249" y="2670"/>
                      </a:lnTo>
                      <a:close/>
                    </a:path>
                  </a:pathLst>
                </a:custGeom>
                <a:grpFill/>
                <a:ln w="7938" cap="flat">
                  <a:solidFill>
                    <a:schemeClr val="accent3">
                      <a:lumMod val="40000"/>
                      <a:lumOff val="60000"/>
                      <a:alpha val="69804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 dirty="0"/>
                </a:p>
              </p:txBody>
            </p:sp>
          </p:grpSp>
        </p:grpSp>
        <p:sp>
          <p:nvSpPr>
            <p:cNvPr id="157" name="TextBox 156"/>
            <p:cNvSpPr txBox="1"/>
            <p:nvPr/>
          </p:nvSpPr>
          <p:spPr>
            <a:xfrm>
              <a:off x="6498772" y="4005944"/>
              <a:ext cx="8691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dirty="0" smtClean="0">
                  <a:solidFill>
                    <a:srgbClr val="009900"/>
                  </a:solidFill>
                  <a:latin typeface="Calibri" pitchFamily="34" charset="0"/>
                </a:rPr>
                <a:t>Wind</a:t>
              </a:r>
              <a:endParaRPr lang="en-GB" b="1" dirty="0">
                <a:solidFill>
                  <a:srgbClr val="009900"/>
                </a:solidFill>
                <a:latin typeface="Calibri" pitchFamily="34" charset="0"/>
              </a:endParaRPr>
            </a:p>
          </p:txBody>
        </p:sp>
      </p:grpSp>
      <p:grpSp>
        <p:nvGrpSpPr>
          <p:cNvPr id="159" name="Group 158"/>
          <p:cNvGrpSpPr/>
          <p:nvPr/>
        </p:nvGrpSpPr>
        <p:grpSpPr>
          <a:xfrm>
            <a:off x="502920" y="2066544"/>
            <a:ext cx="3510861" cy="3325268"/>
            <a:chOff x="457200" y="1501026"/>
            <a:chExt cx="4626429" cy="4256546"/>
          </a:xfrm>
        </p:grpSpPr>
        <p:grpSp>
          <p:nvGrpSpPr>
            <p:cNvPr id="7" name="Group 43"/>
            <p:cNvGrpSpPr/>
            <p:nvPr/>
          </p:nvGrpSpPr>
          <p:grpSpPr>
            <a:xfrm>
              <a:off x="457200" y="1501026"/>
              <a:ext cx="4626429" cy="4256546"/>
              <a:chOff x="2142808" y="1202055"/>
              <a:chExt cx="5083175" cy="4676775"/>
            </a:xfrm>
          </p:grpSpPr>
          <p:sp>
            <p:nvSpPr>
              <p:cNvPr id="8" name="Freeform 7"/>
              <p:cNvSpPr>
                <a:spLocks noEditPoints="1"/>
              </p:cNvSpPr>
              <p:nvPr/>
            </p:nvSpPr>
            <p:spPr bwMode="auto">
              <a:xfrm>
                <a:off x="4084320" y="2140268"/>
                <a:ext cx="1504950" cy="2292350"/>
              </a:xfrm>
              <a:custGeom>
                <a:avLst/>
                <a:gdLst>
                  <a:gd name="T0" fmla="*/ 2298 w 3567"/>
                  <a:gd name="T1" fmla="*/ 1429 h 5435"/>
                  <a:gd name="T2" fmla="*/ 1396 w 3567"/>
                  <a:gd name="T3" fmla="*/ 0 h 5435"/>
                  <a:gd name="T4" fmla="*/ 1180 w 3567"/>
                  <a:gd name="T5" fmla="*/ 1200 h 5435"/>
                  <a:gd name="T6" fmla="*/ 1201 w 3567"/>
                  <a:gd name="T7" fmla="*/ 1649 h 5435"/>
                  <a:gd name="T8" fmla="*/ 1114 w 3567"/>
                  <a:gd name="T9" fmla="*/ 2111 h 5435"/>
                  <a:gd name="T10" fmla="*/ 1518 w 3567"/>
                  <a:gd name="T11" fmla="*/ 2411 h 5435"/>
                  <a:gd name="T12" fmla="*/ 2022 w 3567"/>
                  <a:gd name="T13" fmla="*/ 2173 h 5435"/>
                  <a:gd name="T14" fmla="*/ 1299 w 3567"/>
                  <a:gd name="T15" fmla="*/ 2438 h 5435"/>
                  <a:gd name="T16" fmla="*/ 1361 w 3567"/>
                  <a:gd name="T17" fmla="*/ 3084 h 5435"/>
                  <a:gd name="T18" fmla="*/ 1773 w 3567"/>
                  <a:gd name="T19" fmla="*/ 2971 h 5435"/>
                  <a:gd name="T20" fmla="*/ 2105 w 3567"/>
                  <a:gd name="T21" fmla="*/ 2855 h 5435"/>
                  <a:gd name="T22" fmla="*/ 2645 w 3567"/>
                  <a:gd name="T23" fmla="*/ 2784 h 5435"/>
                  <a:gd name="T24" fmla="*/ 2930 w 3567"/>
                  <a:gd name="T25" fmla="*/ 2592 h 5435"/>
                  <a:gd name="T26" fmla="*/ 2521 w 3567"/>
                  <a:gd name="T27" fmla="*/ 2215 h 5435"/>
                  <a:gd name="T28" fmla="*/ 2138 w 3567"/>
                  <a:gd name="T29" fmla="*/ 2079 h 5435"/>
                  <a:gd name="T30" fmla="*/ 1699 w 3567"/>
                  <a:gd name="T31" fmla="*/ 2348 h 5435"/>
                  <a:gd name="T32" fmla="*/ 1319 w 3567"/>
                  <a:gd name="T33" fmla="*/ 2982 h 5435"/>
                  <a:gd name="T34" fmla="*/ 1301 w 3567"/>
                  <a:gd name="T35" fmla="*/ 2311 h 5435"/>
                  <a:gd name="T36" fmla="*/ 1254 w 3567"/>
                  <a:gd name="T37" fmla="*/ 1947 h 5435"/>
                  <a:gd name="T38" fmla="*/ 1142 w 3567"/>
                  <a:gd name="T39" fmla="*/ 1701 h 5435"/>
                  <a:gd name="T40" fmla="*/ 954 w 3567"/>
                  <a:gd name="T41" fmla="*/ 2139 h 5435"/>
                  <a:gd name="T42" fmla="*/ 631 w 3567"/>
                  <a:gd name="T43" fmla="*/ 2498 h 5435"/>
                  <a:gd name="T44" fmla="*/ 352 w 3567"/>
                  <a:gd name="T45" fmla="*/ 2858 h 5435"/>
                  <a:gd name="T46" fmla="*/ 474 w 3567"/>
                  <a:gd name="T47" fmla="*/ 3222 h 5435"/>
                  <a:gd name="T48" fmla="*/ 469 w 3567"/>
                  <a:gd name="T49" fmla="*/ 3398 h 5435"/>
                  <a:gd name="T50" fmla="*/ 408 w 3567"/>
                  <a:gd name="T51" fmla="*/ 3723 h 5435"/>
                  <a:gd name="T52" fmla="*/ 841 w 3567"/>
                  <a:gd name="T53" fmla="*/ 4023 h 5435"/>
                  <a:gd name="T54" fmla="*/ 1106 w 3567"/>
                  <a:gd name="T55" fmla="*/ 3831 h 5435"/>
                  <a:gd name="T56" fmla="*/ 1171 w 3567"/>
                  <a:gd name="T57" fmla="*/ 3344 h 5435"/>
                  <a:gd name="T58" fmla="*/ 3343 w 3567"/>
                  <a:gd name="T59" fmla="*/ 4059 h 5435"/>
                  <a:gd name="T60" fmla="*/ 3409 w 3567"/>
                  <a:gd name="T61" fmla="*/ 3494 h 5435"/>
                  <a:gd name="T62" fmla="*/ 3515 w 3567"/>
                  <a:gd name="T63" fmla="*/ 3010 h 5435"/>
                  <a:gd name="T64" fmla="*/ 3111 w 3567"/>
                  <a:gd name="T65" fmla="*/ 2824 h 5435"/>
                  <a:gd name="T66" fmla="*/ 2444 w 3567"/>
                  <a:gd name="T67" fmla="*/ 2832 h 5435"/>
                  <a:gd name="T68" fmla="*/ 1993 w 3567"/>
                  <a:gd name="T69" fmla="*/ 2798 h 5435"/>
                  <a:gd name="T70" fmla="*/ 1711 w 3567"/>
                  <a:gd name="T71" fmla="*/ 3186 h 5435"/>
                  <a:gd name="T72" fmla="*/ 1551 w 3567"/>
                  <a:gd name="T73" fmla="*/ 3687 h 5435"/>
                  <a:gd name="T74" fmla="*/ 1269 w 3567"/>
                  <a:gd name="T75" fmla="*/ 4193 h 5435"/>
                  <a:gd name="T76" fmla="*/ 852 w 3567"/>
                  <a:gd name="T77" fmla="*/ 4311 h 5435"/>
                  <a:gd name="T78" fmla="*/ 1518 w 3567"/>
                  <a:gd name="T79" fmla="*/ 4504 h 5435"/>
                  <a:gd name="T80" fmla="*/ 2013 w 3567"/>
                  <a:gd name="T81" fmla="*/ 4561 h 5435"/>
                  <a:gd name="T82" fmla="*/ 2248 w 3567"/>
                  <a:gd name="T83" fmla="*/ 4875 h 5435"/>
                  <a:gd name="T84" fmla="*/ 2592 w 3567"/>
                  <a:gd name="T85" fmla="*/ 5155 h 5435"/>
                  <a:gd name="T86" fmla="*/ 3064 w 3567"/>
                  <a:gd name="T87" fmla="*/ 5296 h 5435"/>
                  <a:gd name="T88" fmla="*/ 3236 w 3567"/>
                  <a:gd name="T89" fmla="*/ 5280 h 5435"/>
                  <a:gd name="T90" fmla="*/ 3372 w 3567"/>
                  <a:gd name="T91" fmla="*/ 4445 h 5435"/>
                  <a:gd name="T92" fmla="*/ 1070 w 3567"/>
                  <a:gd name="T93" fmla="*/ 4199 h 5435"/>
                  <a:gd name="T94" fmla="*/ 1432 w 3567"/>
                  <a:gd name="T95" fmla="*/ 3896 h 5435"/>
                  <a:gd name="T96" fmla="*/ 1654 w 3567"/>
                  <a:gd name="T97" fmla="*/ 3435 h 5435"/>
                  <a:gd name="T98" fmla="*/ 1524 w 3567"/>
                  <a:gd name="T99" fmla="*/ 2999 h 5435"/>
                  <a:gd name="T100" fmla="*/ 1008 w 3567"/>
                  <a:gd name="T101" fmla="*/ 3223 h 5435"/>
                  <a:gd name="T102" fmla="*/ 1195 w 3567"/>
                  <a:gd name="T103" fmla="*/ 3655 h 5435"/>
                  <a:gd name="T104" fmla="*/ 836 w 3567"/>
                  <a:gd name="T105" fmla="*/ 3865 h 5435"/>
                  <a:gd name="T106" fmla="*/ 779 w 3567"/>
                  <a:gd name="T107" fmla="*/ 4190 h 5435"/>
                  <a:gd name="T108" fmla="*/ 441 w 3567"/>
                  <a:gd name="T109" fmla="*/ 3330 h 5435"/>
                  <a:gd name="T110" fmla="*/ 284 w 3567"/>
                  <a:gd name="T111" fmla="*/ 3019 h 5435"/>
                  <a:gd name="T112" fmla="*/ 26 w 3567"/>
                  <a:gd name="T113" fmla="*/ 3479 h 54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567" h="5435">
                    <a:moveTo>
                      <a:pt x="2398" y="1919"/>
                    </a:moveTo>
                    <a:cubicBezTo>
                      <a:pt x="2413" y="1886"/>
                      <a:pt x="2423" y="1845"/>
                      <a:pt x="2387" y="1830"/>
                    </a:cubicBezTo>
                    <a:cubicBezTo>
                      <a:pt x="2352" y="1816"/>
                      <a:pt x="2322" y="1780"/>
                      <a:pt x="2331" y="1751"/>
                    </a:cubicBezTo>
                    <a:cubicBezTo>
                      <a:pt x="2340" y="1723"/>
                      <a:pt x="2319" y="1652"/>
                      <a:pt x="2280" y="1655"/>
                    </a:cubicBezTo>
                    <a:cubicBezTo>
                      <a:pt x="2242" y="1658"/>
                      <a:pt x="2224" y="1615"/>
                      <a:pt x="2263" y="1590"/>
                    </a:cubicBezTo>
                    <a:cubicBezTo>
                      <a:pt x="2301" y="1565"/>
                      <a:pt x="2322" y="1553"/>
                      <a:pt x="2301" y="1516"/>
                    </a:cubicBezTo>
                    <a:cubicBezTo>
                      <a:pt x="2280" y="1480"/>
                      <a:pt x="2277" y="1454"/>
                      <a:pt x="2298" y="1429"/>
                    </a:cubicBezTo>
                    <a:cubicBezTo>
                      <a:pt x="2319" y="1403"/>
                      <a:pt x="2346" y="1392"/>
                      <a:pt x="2343" y="1361"/>
                    </a:cubicBezTo>
                    <a:cubicBezTo>
                      <a:pt x="2340" y="1330"/>
                      <a:pt x="2355" y="1307"/>
                      <a:pt x="2378" y="1299"/>
                    </a:cubicBezTo>
                    <a:cubicBezTo>
                      <a:pt x="2402" y="1290"/>
                      <a:pt x="2420" y="1267"/>
                      <a:pt x="2408" y="1228"/>
                    </a:cubicBezTo>
                    <a:cubicBezTo>
                      <a:pt x="2396" y="1188"/>
                      <a:pt x="2425" y="1176"/>
                      <a:pt x="2452" y="1183"/>
                    </a:cubicBezTo>
                    <a:cubicBezTo>
                      <a:pt x="2500" y="1194"/>
                      <a:pt x="2550" y="1149"/>
                      <a:pt x="2550" y="1149"/>
                    </a:cubicBezTo>
                    <a:lnTo>
                      <a:pt x="2555" y="625"/>
                    </a:lnTo>
                    <a:lnTo>
                      <a:pt x="1396" y="0"/>
                    </a:lnTo>
                    <a:lnTo>
                      <a:pt x="1319" y="54"/>
                    </a:lnTo>
                    <a:lnTo>
                      <a:pt x="1319" y="320"/>
                    </a:lnTo>
                    <a:cubicBezTo>
                      <a:pt x="1319" y="359"/>
                      <a:pt x="1343" y="413"/>
                      <a:pt x="1375" y="441"/>
                    </a:cubicBezTo>
                    <a:cubicBezTo>
                      <a:pt x="1408" y="470"/>
                      <a:pt x="1417" y="509"/>
                      <a:pt x="1381" y="543"/>
                    </a:cubicBezTo>
                    <a:cubicBezTo>
                      <a:pt x="1346" y="577"/>
                      <a:pt x="1346" y="622"/>
                      <a:pt x="1346" y="622"/>
                    </a:cubicBezTo>
                    <a:lnTo>
                      <a:pt x="1346" y="1115"/>
                    </a:lnTo>
                    <a:lnTo>
                      <a:pt x="1180" y="1200"/>
                    </a:lnTo>
                    <a:lnTo>
                      <a:pt x="1106" y="1265"/>
                    </a:lnTo>
                    <a:cubicBezTo>
                      <a:pt x="1106" y="1265"/>
                      <a:pt x="1097" y="1273"/>
                      <a:pt x="1091" y="1299"/>
                    </a:cubicBezTo>
                    <a:cubicBezTo>
                      <a:pt x="1085" y="1324"/>
                      <a:pt x="1061" y="1344"/>
                      <a:pt x="1025" y="1355"/>
                    </a:cubicBezTo>
                    <a:cubicBezTo>
                      <a:pt x="990" y="1366"/>
                      <a:pt x="1002" y="1417"/>
                      <a:pt x="1011" y="1443"/>
                    </a:cubicBezTo>
                    <a:cubicBezTo>
                      <a:pt x="1019" y="1468"/>
                      <a:pt x="1052" y="1539"/>
                      <a:pt x="1052" y="1539"/>
                    </a:cubicBezTo>
                    <a:lnTo>
                      <a:pt x="1126" y="1542"/>
                    </a:lnTo>
                    <a:cubicBezTo>
                      <a:pt x="1180" y="1562"/>
                      <a:pt x="1198" y="1624"/>
                      <a:pt x="1201" y="1649"/>
                    </a:cubicBezTo>
                    <a:cubicBezTo>
                      <a:pt x="1204" y="1674"/>
                      <a:pt x="1237" y="1717"/>
                      <a:pt x="1261" y="1742"/>
                    </a:cubicBezTo>
                    <a:cubicBezTo>
                      <a:pt x="1284" y="1768"/>
                      <a:pt x="1257" y="1816"/>
                      <a:pt x="1251" y="1847"/>
                    </a:cubicBezTo>
                    <a:cubicBezTo>
                      <a:pt x="1245" y="1879"/>
                      <a:pt x="1248" y="1915"/>
                      <a:pt x="1254" y="1947"/>
                    </a:cubicBezTo>
                    <a:cubicBezTo>
                      <a:pt x="1260" y="1978"/>
                      <a:pt x="1310" y="2031"/>
                      <a:pt x="1310" y="2031"/>
                    </a:cubicBezTo>
                    <a:cubicBezTo>
                      <a:pt x="1310" y="2031"/>
                      <a:pt x="1278" y="2048"/>
                      <a:pt x="1251" y="2051"/>
                    </a:cubicBezTo>
                    <a:cubicBezTo>
                      <a:pt x="1224" y="2054"/>
                      <a:pt x="1189" y="2054"/>
                      <a:pt x="1153" y="2040"/>
                    </a:cubicBezTo>
                    <a:cubicBezTo>
                      <a:pt x="1117" y="2026"/>
                      <a:pt x="1094" y="2091"/>
                      <a:pt x="1114" y="2111"/>
                    </a:cubicBezTo>
                    <a:cubicBezTo>
                      <a:pt x="1135" y="2130"/>
                      <a:pt x="1174" y="2153"/>
                      <a:pt x="1197" y="2167"/>
                    </a:cubicBezTo>
                    <a:cubicBezTo>
                      <a:pt x="1221" y="2181"/>
                      <a:pt x="1263" y="2210"/>
                      <a:pt x="1272" y="2227"/>
                    </a:cubicBezTo>
                    <a:cubicBezTo>
                      <a:pt x="1281" y="2244"/>
                      <a:pt x="1292" y="2286"/>
                      <a:pt x="1301" y="2311"/>
                    </a:cubicBezTo>
                    <a:cubicBezTo>
                      <a:pt x="1310" y="2337"/>
                      <a:pt x="1319" y="2357"/>
                      <a:pt x="1313" y="2396"/>
                    </a:cubicBezTo>
                    <a:cubicBezTo>
                      <a:pt x="1311" y="2408"/>
                      <a:pt x="1307" y="2422"/>
                      <a:pt x="1300" y="2438"/>
                    </a:cubicBezTo>
                    <a:cubicBezTo>
                      <a:pt x="1362" y="2452"/>
                      <a:pt x="1405" y="2427"/>
                      <a:pt x="1432" y="2413"/>
                    </a:cubicBezTo>
                    <a:cubicBezTo>
                      <a:pt x="1459" y="2399"/>
                      <a:pt x="1491" y="2394"/>
                      <a:pt x="1518" y="2411"/>
                    </a:cubicBezTo>
                    <a:cubicBezTo>
                      <a:pt x="1545" y="2427"/>
                      <a:pt x="1580" y="2405"/>
                      <a:pt x="1601" y="2385"/>
                    </a:cubicBezTo>
                    <a:cubicBezTo>
                      <a:pt x="1622" y="2365"/>
                      <a:pt x="1660" y="2348"/>
                      <a:pt x="1699" y="2348"/>
                    </a:cubicBezTo>
                    <a:cubicBezTo>
                      <a:pt x="1737" y="2348"/>
                      <a:pt x="1767" y="2328"/>
                      <a:pt x="1794" y="2311"/>
                    </a:cubicBezTo>
                    <a:cubicBezTo>
                      <a:pt x="1821" y="2295"/>
                      <a:pt x="1838" y="2269"/>
                      <a:pt x="1821" y="2255"/>
                    </a:cubicBezTo>
                    <a:cubicBezTo>
                      <a:pt x="1803" y="2241"/>
                      <a:pt x="1779" y="2201"/>
                      <a:pt x="1815" y="2198"/>
                    </a:cubicBezTo>
                    <a:cubicBezTo>
                      <a:pt x="1850" y="2195"/>
                      <a:pt x="1901" y="2193"/>
                      <a:pt x="1933" y="2198"/>
                    </a:cubicBezTo>
                    <a:cubicBezTo>
                      <a:pt x="1966" y="2204"/>
                      <a:pt x="2004" y="2193"/>
                      <a:pt x="2022" y="2173"/>
                    </a:cubicBezTo>
                    <a:cubicBezTo>
                      <a:pt x="2040" y="2153"/>
                      <a:pt x="2064" y="2145"/>
                      <a:pt x="2091" y="2136"/>
                    </a:cubicBezTo>
                    <a:cubicBezTo>
                      <a:pt x="2117" y="2128"/>
                      <a:pt x="2132" y="2108"/>
                      <a:pt x="2138" y="2079"/>
                    </a:cubicBezTo>
                    <a:cubicBezTo>
                      <a:pt x="2144" y="2051"/>
                      <a:pt x="2159" y="2031"/>
                      <a:pt x="2185" y="2017"/>
                    </a:cubicBezTo>
                    <a:cubicBezTo>
                      <a:pt x="2212" y="2003"/>
                      <a:pt x="2224" y="1975"/>
                      <a:pt x="2236" y="1938"/>
                    </a:cubicBezTo>
                    <a:cubicBezTo>
                      <a:pt x="2248" y="1901"/>
                      <a:pt x="2310" y="1904"/>
                      <a:pt x="2346" y="1907"/>
                    </a:cubicBezTo>
                    <a:cubicBezTo>
                      <a:pt x="2362" y="1908"/>
                      <a:pt x="2381" y="1912"/>
                      <a:pt x="2398" y="1919"/>
                    </a:cubicBezTo>
                    <a:close/>
                    <a:moveTo>
                      <a:pt x="1299" y="2438"/>
                    </a:moveTo>
                    <a:cubicBezTo>
                      <a:pt x="1281" y="2477"/>
                      <a:pt x="1251" y="2524"/>
                      <a:pt x="1230" y="2546"/>
                    </a:cubicBezTo>
                    <a:cubicBezTo>
                      <a:pt x="1200" y="2577"/>
                      <a:pt x="1197" y="2645"/>
                      <a:pt x="1203" y="2668"/>
                    </a:cubicBezTo>
                    <a:cubicBezTo>
                      <a:pt x="1209" y="2691"/>
                      <a:pt x="1212" y="2719"/>
                      <a:pt x="1206" y="2747"/>
                    </a:cubicBezTo>
                    <a:cubicBezTo>
                      <a:pt x="1200" y="2776"/>
                      <a:pt x="1206" y="2807"/>
                      <a:pt x="1227" y="2832"/>
                    </a:cubicBezTo>
                    <a:cubicBezTo>
                      <a:pt x="1248" y="2858"/>
                      <a:pt x="1272" y="2880"/>
                      <a:pt x="1278" y="2906"/>
                    </a:cubicBezTo>
                    <a:cubicBezTo>
                      <a:pt x="1284" y="2931"/>
                      <a:pt x="1289" y="2954"/>
                      <a:pt x="1319" y="2982"/>
                    </a:cubicBezTo>
                    <a:cubicBezTo>
                      <a:pt x="1349" y="3010"/>
                      <a:pt x="1364" y="3050"/>
                      <a:pt x="1361" y="3084"/>
                    </a:cubicBezTo>
                    <a:cubicBezTo>
                      <a:pt x="1358" y="3118"/>
                      <a:pt x="1373" y="3132"/>
                      <a:pt x="1397" y="3169"/>
                    </a:cubicBezTo>
                    <a:cubicBezTo>
                      <a:pt x="1399" y="3163"/>
                      <a:pt x="1405" y="3163"/>
                      <a:pt x="1411" y="3157"/>
                    </a:cubicBezTo>
                    <a:cubicBezTo>
                      <a:pt x="1435" y="3138"/>
                      <a:pt x="1459" y="3095"/>
                      <a:pt x="1465" y="3064"/>
                    </a:cubicBezTo>
                    <a:cubicBezTo>
                      <a:pt x="1470" y="3033"/>
                      <a:pt x="1494" y="3002"/>
                      <a:pt x="1524" y="2999"/>
                    </a:cubicBezTo>
                    <a:cubicBezTo>
                      <a:pt x="1553" y="2996"/>
                      <a:pt x="1586" y="2991"/>
                      <a:pt x="1631" y="3002"/>
                    </a:cubicBezTo>
                    <a:cubicBezTo>
                      <a:pt x="1675" y="3013"/>
                      <a:pt x="1741" y="3027"/>
                      <a:pt x="1782" y="3021"/>
                    </a:cubicBezTo>
                    <a:cubicBezTo>
                      <a:pt x="1780" y="3003"/>
                      <a:pt x="1776" y="2985"/>
                      <a:pt x="1773" y="2971"/>
                    </a:cubicBezTo>
                    <a:cubicBezTo>
                      <a:pt x="1767" y="2940"/>
                      <a:pt x="1773" y="2903"/>
                      <a:pt x="1791" y="2889"/>
                    </a:cubicBezTo>
                    <a:cubicBezTo>
                      <a:pt x="1809" y="2875"/>
                      <a:pt x="1812" y="2852"/>
                      <a:pt x="1815" y="2829"/>
                    </a:cubicBezTo>
                    <a:cubicBezTo>
                      <a:pt x="1818" y="2807"/>
                      <a:pt x="1838" y="2787"/>
                      <a:pt x="1859" y="2776"/>
                    </a:cubicBezTo>
                    <a:cubicBezTo>
                      <a:pt x="1880" y="2764"/>
                      <a:pt x="1921" y="2767"/>
                      <a:pt x="1936" y="2778"/>
                    </a:cubicBezTo>
                    <a:cubicBezTo>
                      <a:pt x="1951" y="2790"/>
                      <a:pt x="1972" y="2798"/>
                      <a:pt x="1993" y="2798"/>
                    </a:cubicBezTo>
                    <a:cubicBezTo>
                      <a:pt x="2013" y="2798"/>
                      <a:pt x="2037" y="2818"/>
                      <a:pt x="2049" y="2838"/>
                    </a:cubicBezTo>
                    <a:cubicBezTo>
                      <a:pt x="2061" y="2858"/>
                      <a:pt x="2082" y="2860"/>
                      <a:pt x="2105" y="2855"/>
                    </a:cubicBezTo>
                    <a:cubicBezTo>
                      <a:pt x="2129" y="2849"/>
                      <a:pt x="2150" y="2863"/>
                      <a:pt x="2165" y="2875"/>
                    </a:cubicBezTo>
                    <a:cubicBezTo>
                      <a:pt x="2179" y="2886"/>
                      <a:pt x="2200" y="2894"/>
                      <a:pt x="2230" y="2886"/>
                    </a:cubicBezTo>
                    <a:cubicBezTo>
                      <a:pt x="2249" y="2880"/>
                      <a:pt x="2285" y="2898"/>
                      <a:pt x="2314" y="2917"/>
                    </a:cubicBezTo>
                    <a:cubicBezTo>
                      <a:pt x="2326" y="2905"/>
                      <a:pt x="2352" y="2875"/>
                      <a:pt x="2363" y="2852"/>
                    </a:cubicBezTo>
                    <a:cubicBezTo>
                      <a:pt x="2375" y="2829"/>
                      <a:pt x="2399" y="2829"/>
                      <a:pt x="2444" y="2832"/>
                    </a:cubicBezTo>
                    <a:cubicBezTo>
                      <a:pt x="2488" y="2835"/>
                      <a:pt x="2527" y="2818"/>
                      <a:pt x="2553" y="2795"/>
                    </a:cubicBezTo>
                    <a:cubicBezTo>
                      <a:pt x="2580" y="2773"/>
                      <a:pt x="2610" y="2770"/>
                      <a:pt x="2645" y="2784"/>
                    </a:cubicBezTo>
                    <a:cubicBezTo>
                      <a:pt x="2681" y="2798"/>
                      <a:pt x="2714" y="2784"/>
                      <a:pt x="2734" y="2761"/>
                    </a:cubicBezTo>
                    <a:cubicBezTo>
                      <a:pt x="2755" y="2739"/>
                      <a:pt x="2829" y="2756"/>
                      <a:pt x="2862" y="2776"/>
                    </a:cubicBezTo>
                    <a:cubicBezTo>
                      <a:pt x="2895" y="2795"/>
                      <a:pt x="2912" y="2781"/>
                      <a:pt x="2939" y="2773"/>
                    </a:cubicBezTo>
                    <a:cubicBezTo>
                      <a:pt x="2966" y="2764"/>
                      <a:pt x="3014" y="2766"/>
                      <a:pt x="3043" y="2780"/>
                    </a:cubicBezTo>
                    <a:cubicBezTo>
                      <a:pt x="3043" y="2776"/>
                      <a:pt x="3042" y="2772"/>
                      <a:pt x="3043" y="2767"/>
                    </a:cubicBezTo>
                    <a:cubicBezTo>
                      <a:pt x="3049" y="2722"/>
                      <a:pt x="3046" y="2699"/>
                      <a:pt x="3013" y="2685"/>
                    </a:cubicBezTo>
                    <a:cubicBezTo>
                      <a:pt x="2981" y="2671"/>
                      <a:pt x="2942" y="2637"/>
                      <a:pt x="2930" y="2592"/>
                    </a:cubicBezTo>
                    <a:cubicBezTo>
                      <a:pt x="2918" y="2546"/>
                      <a:pt x="2906" y="2515"/>
                      <a:pt x="2880" y="2507"/>
                    </a:cubicBezTo>
                    <a:cubicBezTo>
                      <a:pt x="2853" y="2498"/>
                      <a:pt x="2829" y="2495"/>
                      <a:pt x="2817" y="2470"/>
                    </a:cubicBezTo>
                    <a:cubicBezTo>
                      <a:pt x="2805" y="2444"/>
                      <a:pt x="2794" y="2425"/>
                      <a:pt x="2764" y="2416"/>
                    </a:cubicBezTo>
                    <a:cubicBezTo>
                      <a:pt x="2734" y="2408"/>
                      <a:pt x="2717" y="2382"/>
                      <a:pt x="2711" y="2360"/>
                    </a:cubicBezTo>
                    <a:cubicBezTo>
                      <a:pt x="2705" y="2337"/>
                      <a:pt x="2684" y="2317"/>
                      <a:pt x="2645" y="2311"/>
                    </a:cubicBezTo>
                    <a:cubicBezTo>
                      <a:pt x="2607" y="2306"/>
                      <a:pt x="2558" y="2297"/>
                      <a:pt x="2568" y="2263"/>
                    </a:cubicBezTo>
                    <a:cubicBezTo>
                      <a:pt x="2580" y="2224"/>
                      <a:pt x="2568" y="2212"/>
                      <a:pt x="2521" y="2215"/>
                    </a:cubicBezTo>
                    <a:cubicBezTo>
                      <a:pt x="2473" y="2218"/>
                      <a:pt x="2455" y="2176"/>
                      <a:pt x="2476" y="2153"/>
                    </a:cubicBezTo>
                    <a:cubicBezTo>
                      <a:pt x="2497" y="2130"/>
                      <a:pt x="2503" y="2085"/>
                      <a:pt x="2503" y="2062"/>
                    </a:cubicBezTo>
                    <a:cubicBezTo>
                      <a:pt x="2503" y="2040"/>
                      <a:pt x="2473" y="1983"/>
                      <a:pt x="2449" y="1955"/>
                    </a:cubicBezTo>
                    <a:cubicBezTo>
                      <a:pt x="2426" y="1927"/>
                      <a:pt x="2381" y="1910"/>
                      <a:pt x="2346" y="1907"/>
                    </a:cubicBezTo>
                    <a:cubicBezTo>
                      <a:pt x="2310" y="1904"/>
                      <a:pt x="2248" y="1901"/>
                      <a:pt x="2236" y="1938"/>
                    </a:cubicBezTo>
                    <a:cubicBezTo>
                      <a:pt x="2224" y="1975"/>
                      <a:pt x="2212" y="2003"/>
                      <a:pt x="2185" y="2017"/>
                    </a:cubicBezTo>
                    <a:cubicBezTo>
                      <a:pt x="2159" y="2031"/>
                      <a:pt x="2144" y="2051"/>
                      <a:pt x="2138" y="2079"/>
                    </a:cubicBezTo>
                    <a:cubicBezTo>
                      <a:pt x="2132" y="2108"/>
                      <a:pt x="2117" y="2128"/>
                      <a:pt x="2091" y="2136"/>
                    </a:cubicBezTo>
                    <a:cubicBezTo>
                      <a:pt x="2064" y="2145"/>
                      <a:pt x="2040" y="2153"/>
                      <a:pt x="2022" y="2173"/>
                    </a:cubicBezTo>
                    <a:cubicBezTo>
                      <a:pt x="2004" y="2193"/>
                      <a:pt x="1966" y="2204"/>
                      <a:pt x="1933" y="2198"/>
                    </a:cubicBezTo>
                    <a:cubicBezTo>
                      <a:pt x="1901" y="2193"/>
                      <a:pt x="1850" y="2195"/>
                      <a:pt x="1815" y="2198"/>
                    </a:cubicBezTo>
                    <a:cubicBezTo>
                      <a:pt x="1779" y="2201"/>
                      <a:pt x="1803" y="2241"/>
                      <a:pt x="1821" y="2255"/>
                    </a:cubicBezTo>
                    <a:cubicBezTo>
                      <a:pt x="1838" y="2269"/>
                      <a:pt x="1821" y="2295"/>
                      <a:pt x="1794" y="2311"/>
                    </a:cubicBezTo>
                    <a:cubicBezTo>
                      <a:pt x="1767" y="2328"/>
                      <a:pt x="1737" y="2348"/>
                      <a:pt x="1699" y="2348"/>
                    </a:cubicBezTo>
                    <a:cubicBezTo>
                      <a:pt x="1660" y="2348"/>
                      <a:pt x="1622" y="2365"/>
                      <a:pt x="1601" y="2385"/>
                    </a:cubicBezTo>
                    <a:cubicBezTo>
                      <a:pt x="1580" y="2405"/>
                      <a:pt x="1545" y="2427"/>
                      <a:pt x="1518" y="2411"/>
                    </a:cubicBezTo>
                    <a:cubicBezTo>
                      <a:pt x="1491" y="2394"/>
                      <a:pt x="1459" y="2399"/>
                      <a:pt x="1432" y="2413"/>
                    </a:cubicBezTo>
                    <a:cubicBezTo>
                      <a:pt x="1405" y="2427"/>
                      <a:pt x="1362" y="2452"/>
                      <a:pt x="1299" y="2438"/>
                    </a:cubicBezTo>
                    <a:close/>
                    <a:moveTo>
                      <a:pt x="1396" y="3169"/>
                    </a:moveTo>
                    <a:cubicBezTo>
                      <a:pt x="1373" y="3132"/>
                      <a:pt x="1358" y="3118"/>
                      <a:pt x="1361" y="3084"/>
                    </a:cubicBezTo>
                    <a:cubicBezTo>
                      <a:pt x="1364" y="3050"/>
                      <a:pt x="1349" y="3010"/>
                      <a:pt x="1319" y="2982"/>
                    </a:cubicBezTo>
                    <a:cubicBezTo>
                      <a:pt x="1289" y="2954"/>
                      <a:pt x="1284" y="2931"/>
                      <a:pt x="1278" y="2906"/>
                    </a:cubicBezTo>
                    <a:cubicBezTo>
                      <a:pt x="1272" y="2880"/>
                      <a:pt x="1248" y="2858"/>
                      <a:pt x="1227" y="2832"/>
                    </a:cubicBezTo>
                    <a:cubicBezTo>
                      <a:pt x="1206" y="2807"/>
                      <a:pt x="1200" y="2776"/>
                      <a:pt x="1206" y="2747"/>
                    </a:cubicBezTo>
                    <a:cubicBezTo>
                      <a:pt x="1212" y="2719"/>
                      <a:pt x="1209" y="2691"/>
                      <a:pt x="1203" y="2668"/>
                    </a:cubicBezTo>
                    <a:cubicBezTo>
                      <a:pt x="1197" y="2645"/>
                      <a:pt x="1200" y="2577"/>
                      <a:pt x="1230" y="2546"/>
                    </a:cubicBezTo>
                    <a:cubicBezTo>
                      <a:pt x="1260" y="2515"/>
                      <a:pt x="1307" y="2436"/>
                      <a:pt x="1313" y="2396"/>
                    </a:cubicBezTo>
                    <a:cubicBezTo>
                      <a:pt x="1319" y="2357"/>
                      <a:pt x="1310" y="2337"/>
                      <a:pt x="1301" y="2311"/>
                    </a:cubicBezTo>
                    <a:cubicBezTo>
                      <a:pt x="1292" y="2286"/>
                      <a:pt x="1281" y="2244"/>
                      <a:pt x="1272" y="2227"/>
                    </a:cubicBezTo>
                    <a:cubicBezTo>
                      <a:pt x="1263" y="2210"/>
                      <a:pt x="1221" y="2181"/>
                      <a:pt x="1197" y="2167"/>
                    </a:cubicBezTo>
                    <a:cubicBezTo>
                      <a:pt x="1174" y="2153"/>
                      <a:pt x="1135" y="2130"/>
                      <a:pt x="1114" y="2111"/>
                    </a:cubicBezTo>
                    <a:cubicBezTo>
                      <a:pt x="1094" y="2091"/>
                      <a:pt x="1117" y="2026"/>
                      <a:pt x="1153" y="2040"/>
                    </a:cubicBezTo>
                    <a:cubicBezTo>
                      <a:pt x="1189" y="2054"/>
                      <a:pt x="1224" y="2054"/>
                      <a:pt x="1251" y="2051"/>
                    </a:cubicBezTo>
                    <a:cubicBezTo>
                      <a:pt x="1278" y="2048"/>
                      <a:pt x="1310" y="2031"/>
                      <a:pt x="1310" y="2031"/>
                    </a:cubicBezTo>
                    <a:cubicBezTo>
                      <a:pt x="1310" y="2031"/>
                      <a:pt x="1260" y="1978"/>
                      <a:pt x="1254" y="1947"/>
                    </a:cubicBezTo>
                    <a:cubicBezTo>
                      <a:pt x="1248" y="1915"/>
                      <a:pt x="1245" y="1879"/>
                      <a:pt x="1251" y="1847"/>
                    </a:cubicBezTo>
                    <a:cubicBezTo>
                      <a:pt x="1257" y="1816"/>
                      <a:pt x="1284" y="1768"/>
                      <a:pt x="1261" y="1742"/>
                    </a:cubicBezTo>
                    <a:cubicBezTo>
                      <a:pt x="1237" y="1717"/>
                      <a:pt x="1204" y="1674"/>
                      <a:pt x="1201" y="1649"/>
                    </a:cubicBezTo>
                    <a:cubicBezTo>
                      <a:pt x="1198" y="1624"/>
                      <a:pt x="1180" y="1562"/>
                      <a:pt x="1126" y="1542"/>
                    </a:cubicBezTo>
                    <a:lnTo>
                      <a:pt x="1052" y="1542"/>
                    </a:lnTo>
                    <a:lnTo>
                      <a:pt x="1085" y="1649"/>
                    </a:lnTo>
                    <a:cubicBezTo>
                      <a:pt x="1085" y="1649"/>
                      <a:pt x="1097" y="1683"/>
                      <a:pt x="1142" y="1701"/>
                    </a:cubicBezTo>
                    <a:cubicBezTo>
                      <a:pt x="1170" y="1713"/>
                      <a:pt x="1182" y="1752"/>
                      <a:pt x="1185" y="1775"/>
                    </a:cubicBezTo>
                    <a:cubicBezTo>
                      <a:pt x="1188" y="1798"/>
                      <a:pt x="1174" y="1836"/>
                      <a:pt x="1144" y="1845"/>
                    </a:cubicBezTo>
                    <a:cubicBezTo>
                      <a:pt x="1114" y="1853"/>
                      <a:pt x="1088" y="1876"/>
                      <a:pt x="1073" y="1893"/>
                    </a:cubicBezTo>
                    <a:cubicBezTo>
                      <a:pt x="1058" y="1910"/>
                      <a:pt x="1040" y="1935"/>
                      <a:pt x="1040" y="1969"/>
                    </a:cubicBezTo>
                    <a:cubicBezTo>
                      <a:pt x="1040" y="2003"/>
                      <a:pt x="1040" y="2020"/>
                      <a:pt x="1019" y="2034"/>
                    </a:cubicBezTo>
                    <a:cubicBezTo>
                      <a:pt x="999" y="2048"/>
                      <a:pt x="978" y="2068"/>
                      <a:pt x="978" y="2088"/>
                    </a:cubicBezTo>
                    <a:cubicBezTo>
                      <a:pt x="978" y="2108"/>
                      <a:pt x="978" y="2133"/>
                      <a:pt x="954" y="2139"/>
                    </a:cubicBezTo>
                    <a:cubicBezTo>
                      <a:pt x="930" y="2145"/>
                      <a:pt x="930" y="2170"/>
                      <a:pt x="936" y="2187"/>
                    </a:cubicBezTo>
                    <a:cubicBezTo>
                      <a:pt x="942" y="2204"/>
                      <a:pt x="928" y="2238"/>
                      <a:pt x="901" y="2258"/>
                    </a:cubicBezTo>
                    <a:cubicBezTo>
                      <a:pt x="874" y="2278"/>
                      <a:pt x="827" y="2323"/>
                      <a:pt x="824" y="2357"/>
                    </a:cubicBezTo>
                    <a:cubicBezTo>
                      <a:pt x="821" y="2391"/>
                      <a:pt x="821" y="2430"/>
                      <a:pt x="797" y="2447"/>
                    </a:cubicBezTo>
                    <a:cubicBezTo>
                      <a:pt x="773" y="2464"/>
                      <a:pt x="758" y="2490"/>
                      <a:pt x="749" y="2515"/>
                    </a:cubicBezTo>
                    <a:cubicBezTo>
                      <a:pt x="741" y="2541"/>
                      <a:pt x="714" y="2563"/>
                      <a:pt x="687" y="2546"/>
                    </a:cubicBezTo>
                    <a:cubicBezTo>
                      <a:pt x="661" y="2529"/>
                      <a:pt x="643" y="2527"/>
                      <a:pt x="631" y="2498"/>
                    </a:cubicBezTo>
                    <a:cubicBezTo>
                      <a:pt x="619" y="2470"/>
                      <a:pt x="595" y="2476"/>
                      <a:pt x="589" y="2493"/>
                    </a:cubicBezTo>
                    <a:cubicBezTo>
                      <a:pt x="583" y="2510"/>
                      <a:pt x="557" y="2521"/>
                      <a:pt x="542" y="2512"/>
                    </a:cubicBezTo>
                    <a:cubicBezTo>
                      <a:pt x="527" y="2504"/>
                      <a:pt x="485" y="2518"/>
                      <a:pt x="477" y="2546"/>
                    </a:cubicBezTo>
                    <a:cubicBezTo>
                      <a:pt x="468" y="2575"/>
                      <a:pt x="447" y="2583"/>
                      <a:pt x="420" y="2597"/>
                    </a:cubicBezTo>
                    <a:cubicBezTo>
                      <a:pt x="393" y="2611"/>
                      <a:pt x="385" y="2651"/>
                      <a:pt x="382" y="2693"/>
                    </a:cubicBezTo>
                    <a:cubicBezTo>
                      <a:pt x="376" y="2761"/>
                      <a:pt x="328" y="2773"/>
                      <a:pt x="310" y="2855"/>
                    </a:cubicBezTo>
                    <a:cubicBezTo>
                      <a:pt x="323" y="2863"/>
                      <a:pt x="332" y="2860"/>
                      <a:pt x="352" y="2858"/>
                    </a:cubicBezTo>
                    <a:cubicBezTo>
                      <a:pt x="376" y="2855"/>
                      <a:pt x="373" y="2872"/>
                      <a:pt x="373" y="2892"/>
                    </a:cubicBezTo>
                    <a:cubicBezTo>
                      <a:pt x="373" y="2911"/>
                      <a:pt x="393" y="2923"/>
                      <a:pt x="405" y="2931"/>
                    </a:cubicBezTo>
                    <a:cubicBezTo>
                      <a:pt x="417" y="2940"/>
                      <a:pt x="438" y="2940"/>
                      <a:pt x="459" y="2931"/>
                    </a:cubicBezTo>
                    <a:cubicBezTo>
                      <a:pt x="480" y="2923"/>
                      <a:pt x="497" y="2937"/>
                      <a:pt x="485" y="2968"/>
                    </a:cubicBezTo>
                    <a:cubicBezTo>
                      <a:pt x="474" y="2999"/>
                      <a:pt x="494" y="3033"/>
                      <a:pt x="503" y="3058"/>
                    </a:cubicBezTo>
                    <a:cubicBezTo>
                      <a:pt x="512" y="3084"/>
                      <a:pt x="506" y="3129"/>
                      <a:pt x="488" y="3157"/>
                    </a:cubicBezTo>
                    <a:cubicBezTo>
                      <a:pt x="477" y="3175"/>
                      <a:pt x="474" y="3199"/>
                      <a:pt x="474" y="3222"/>
                    </a:cubicBezTo>
                    <a:lnTo>
                      <a:pt x="718" y="3223"/>
                    </a:lnTo>
                    <a:lnTo>
                      <a:pt x="1150" y="3223"/>
                    </a:lnTo>
                    <a:cubicBezTo>
                      <a:pt x="1183" y="3223"/>
                      <a:pt x="1218" y="3240"/>
                      <a:pt x="1245" y="3248"/>
                    </a:cubicBezTo>
                    <a:cubicBezTo>
                      <a:pt x="1272" y="3257"/>
                      <a:pt x="1298" y="3254"/>
                      <a:pt x="1322" y="3251"/>
                    </a:cubicBezTo>
                    <a:cubicBezTo>
                      <a:pt x="1346" y="3248"/>
                      <a:pt x="1408" y="3313"/>
                      <a:pt x="1405" y="3257"/>
                    </a:cubicBezTo>
                    <a:cubicBezTo>
                      <a:pt x="1403" y="3214"/>
                      <a:pt x="1391" y="3186"/>
                      <a:pt x="1396" y="3169"/>
                    </a:cubicBezTo>
                    <a:close/>
                    <a:moveTo>
                      <a:pt x="469" y="3398"/>
                    </a:moveTo>
                    <a:cubicBezTo>
                      <a:pt x="468" y="3409"/>
                      <a:pt x="459" y="3422"/>
                      <a:pt x="450" y="3429"/>
                    </a:cubicBezTo>
                    <a:cubicBezTo>
                      <a:pt x="435" y="3440"/>
                      <a:pt x="438" y="3455"/>
                      <a:pt x="459" y="3477"/>
                    </a:cubicBezTo>
                    <a:cubicBezTo>
                      <a:pt x="480" y="3500"/>
                      <a:pt x="477" y="3517"/>
                      <a:pt x="444" y="3497"/>
                    </a:cubicBezTo>
                    <a:cubicBezTo>
                      <a:pt x="411" y="3477"/>
                      <a:pt x="411" y="3500"/>
                      <a:pt x="426" y="3525"/>
                    </a:cubicBezTo>
                    <a:cubicBezTo>
                      <a:pt x="441" y="3551"/>
                      <a:pt x="429" y="3588"/>
                      <a:pt x="399" y="3599"/>
                    </a:cubicBezTo>
                    <a:cubicBezTo>
                      <a:pt x="370" y="3610"/>
                      <a:pt x="361" y="3638"/>
                      <a:pt x="376" y="3655"/>
                    </a:cubicBezTo>
                    <a:cubicBezTo>
                      <a:pt x="391" y="3672"/>
                      <a:pt x="402" y="3698"/>
                      <a:pt x="408" y="3723"/>
                    </a:cubicBezTo>
                    <a:cubicBezTo>
                      <a:pt x="414" y="3749"/>
                      <a:pt x="435" y="3777"/>
                      <a:pt x="450" y="3797"/>
                    </a:cubicBezTo>
                    <a:cubicBezTo>
                      <a:pt x="465" y="3817"/>
                      <a:pt x="509" y="3862"/>
                      <a:pt x="521" y="3890"/>
                    </a:cubicBezTo>
                    <a:cubicBezTo>
                      <a:pt x="533" y="3919"/>
                      <a:pt x="563" y="3938"/>
                      <a:pt x="589" y="3950"/>
                    </a:cubicBezTo>
                    <a:cubicBezTo>
                      <a:pt x="616" y="3961"/>
                      <a:pt x="661" y="4006"/>
                      <a:pt x="678" y="4035"/>
                    </a:cubicBezTo>
                    <a:cubicBezTo>
                      <a:pt x="688" y="4050"/>
                      <a:pt x="700" y="4070"/>
                      <a:pt x="712" y="4088"/>
                    </a:cubicBezTo>
                    <a:cubicBezTo>
                      <a:pt x="733" y="4042"/>
                      <a:pt x="762" y="4004"/>
                      <a:pt x="776" y="4029"/>
                    </a:cubicBezTo>
                    <a:cubicBezTo>
                      <a:pt x="800" y="4071"/>
                      <a:pt x="833" y="4049"/>
                      <a:pt x="841" y="4023"/>
                    </a:cubicBezTo>
                    <a:cubicBezTo>
                      <a:pt x="850" y="3998"/>
                      <a:pt x="844" y="3958"/>
                      <a:pt x="827" y="3953"/>
                    </a:cubicBezTo>
                    <a:cubicBezTo>
                      <a:pt x="809" y="3947"/>
                      <a:pt x="779" y="3933"/>
                      <a:pt x="770" y="3904"/>
                    </a:cubicBezTo>
                    <a:cubicBezTo>
                      <a:pt x="761" y="3876"/>
                      <a:pt x="800" y="3859"/>
                      <a:pt x="836" y="3865"/>
                    </a:cubicBezTo>
                    <a:cubicBezTo>
                      <a:pt x="871" y="3870"/>
                      <a:pt x="907" y="3865"/>
                      <a:pt x="898" y="3828"/>
                    </a:cubicBezTo>
                    <a:cubicBezTo>
                      <a:pt x="889" y="3791"/>
                      <a:pt x="948" y="3786"/>
                      <a:pt x="966" y="3834"/>
                    </a:cubicBezTo>
                    <a:cubicBezTo>
                      <a:pt x="984" y="3882"/>
                      <a:pt x="1043" y="3865"/>
                      <a:pt x="1058" y="3837"/>
                    </a:cubicBezTo>
                    <a:cubicBezTo>
                      <a:pt x="1073" y="3808"/>
                      <a:pt x="1091" y="3808"/>
                      <a:pt x="1106" y="3831"/>
                    </a:cubicBezTo>
                    <a:cubicBezTo>
                      <a:pt x="1120" y="3853"/>
                      <a:pt x="1144" y="3856"/>
                      <a:pt x="1159" y="3839"/>
                    </a:cubicBezTo>
                    <a:cubicBezTo>
                      <a:pt x="1174" y="3822"/>
                      <a:pt x="1180" y="3794"/>
                      <a:pt x="1177" y="3757"/>
                    </a:cubicBezTo>
                    <a:cubicBezTo>
                      <a:pt x="1174" y="3721"/>
                      <a:pt x="1183" y="3684"/>
                      <a:pt x="1195" y="3655"/>
                    </a:cubicBezTo>
                    <a:cubicBezTo>
                      <a:pt x="1206" y="3627"/>
                      <a:pt x="1197" y="3593"/>
                      <a:pt x="1156" y="3590"/>
                    </a:cubicBezTo>
                    <a:cubicBezTo>
                      <a:pt x="1114" y="3588"/>
                      <a:pt x="1103" y="3562"/>
                      <a:pt x="1108" y="3531"/>
                    </a:cubicBezTo>
                    <a:cubicBezTo>
                      <a:pt x="1114" y="3500"/>
                      <a:pt x="1141" y="3483"/>
                      <a:pt x="1165" y="3455"/>
                    </a:cubicBezTo>
                    <a:cubicBezTo>
                      <a:pt x="1189" y="3426"/>
                      <a:pt x="1200" y="3364"/>
                      <a:pt x="1171" y="3344"/>
                    </a:cubicBezTo>
                    <a:cubicBezTo>
                      <a:pt x="1141" y="3324"/>
                      <a:pt x="1100" y="3341"/>
                      <a:pt x="1058" y="3353"/>
                    </a:cubicBezTo>
                    <a:cubicBezTo>
                      <a:pt x="1017" y="3364"/>
                      <a:pt x="975" y="3339"/>
                      <a:pt x="993" y="3305"/>
                    </a:cubicBezTo>
                    <a:cubicBezTo>
                      <a:pt x="1011" y="3271"/>
                      <a:pt x="1008" y="3223"/>
                      <a:pt x="1008" y="3223"/>
                    </a:cubicBezTo>
                    <a:lnTo>
                      <a:pt x="718" y="3223"/>
                    </a:lnTo>
                    <a:lnTo>
                      <a:pt x="717" y="3398"/>
                    </a:lnTo>
                    <a:lnTo>
                      <a:pt x="469" y="3398"/>
                    </a:lnTo>
                    <a:close/>
                    <a:moveTo>
                      <a:pt x="3343" y="4059"/>
                    </a:moveTo>
                    <a:cubicBezTo>
                      <a:pt x="3343" y="4059"/>
                      <a:pt x="3344" y="4032"/>
                      <a:pt x="3329" y="4013"/>
                    </a:cubicBezTo>
                    <a:cubicBezTo>
                      <a:pt x="3299" y="3977"/>
                      <a:pt x="3294" y="3936"/>
                      <a:pt x="3301" y="3907"/>
                    </a:cubicBezTo>
                    <a:cubicBezTo>
                      <a:pt x="3307" y="3885"/>
                      <a:pt x="3308" y="3877"/>
                      <a:pt x="3308" y="3866"/>
                    </a:cubicBezTo>
                    <a:cubicBezTo>
                      <a:pt x="3310" y="3838"/>
                      <a:pt x="3309" y="3821"/>
                      <a:pt x="3322" y="3794"/>
                    </a:cubicBezTo>
                    <a:cubicBezTo>
                      <a:pt x="3340" y="3760"/>
                      <a:pt x="3345" y="3735"/>
                      <a:pt x="3344" y="3706"/>
                    </a:cubicBezTo>
                    <a:cubicBezTo>
                      <a:pt x="3343" y="3678"/>
                      <a:pt x="3333" y="3620"/>
                      <a:pt x="3357" y="3593"/>
                    </a:cubicBezTo>
                    <a:cubicBezTo>
                      <a:pt x="3388" y="3557"/>
                      <a:pt x="3400" y="3514"/>
                      <a:pt x="3409" y="3494"/>
                    </a:cubicBezTo>
                    <a:cubicBezTo>
                      <a:pt x="3418" y="3474"/>
                      <a:pt x="3430" y="3449"/>
                      <a:pt x="3442" y="3438"/>
                    </a:cubicBezTo>
                    <a:cubicBezTo>
                      <a:pt x="3454" y="3426"/>
                      <a:pt x="3467" y="3390"/>
                      <a:pt x="3475" y="3365"/>
                    </a:cubicBezTo>
                    <a:cubicBezTo>
                      <a:pt x="3483" y="3337"/>
                      <a:pt x="3504" y="3316"/>
                      <a:pt x="3524" y="3301"/>
                    </a:cubicBezTo>
                    <a:cubicBezTo>
                      <a:pt x="3545" y="3287"/>
                      <a:pt x="3567" y="3263"/>
                      <a:pt x="3567" y="3245"/>
                    </a:cubicBezTo>
                    <a:cubicBezTo>
                      <a:pt x="3567" y="3225"/>
                      <a:pt x="3553" y="3200"/>
                      <a:pt x="3529" y="3194"/>
                    </a:cubicBezTo>
                    <a:cubicBezTo>
                      <a:pt x="3506" y="3189"/>
                      <a:pt x="3494" y="3143"/>
                      <a:pt x="3506" y="3121"/>
                    </a:cubicBezTo>
                    <a:cubicBezTo>
                      <a:pt x="3518" y="3098"/>
                      <a:pt x="3526" y="3039"/>
                      <a:pt x="3515" y="3010"/>
                    </a:cubicBezTo>
                    <a:cubicBezTo>
                      <a:pt x="3503" y="2982"/>
                      <a:pt x="3482" y="2974"/>
                      <a:pt x="3464" y="2971"/>
                    </a:cubicBezTo>
                    <a:cubicBezTo>
                      <a:pt x="3446" y="2968"/>
                      <a:pt x="3432" y="2942"/>
                      <a:pt x="3434" y="2914"/>
                    </a:cubicBezTo>
                    <a:cubicBezTo>
                      <a:pt x="3437" y="2886"/>
                      <a:pt x="3381" y="2860"/>
                      <a:pt x="3360" y="2889"/>
                    </a:cubicBezTo>
                    <a:cubicBezTo>
                      <a:pt x="3340" y="2917"/>
                      <a:pt x="3313" y="2923"/>
                      <a:pt x="3298" y="2903"/>
                    </a:cubicBezTo>
                    <a:cubicBezTo>
                      <a:pt x="3283" y="2883"/>
                      <a:pt x="3254" y="2877"/>
                      <a:pt x="3230" y="2886"/>
                    </a:cubicBezTo>
                    <a:cubicBezTo>
                      <a:pt x="3206" y="2894"/>
                      <a:pt x="3170" y="2886"/>
                      <a:pt x="3164" y="2863"/>
                    </a:cubicBezTo>
                    <a:cubicBezTo>
                      <a:pt x="3159" y="2841"/>
                      <a:pt x="3138" y="2818"/>
                      <a:pt x="3111" y="2824"/>
                    </a:cubicBezTo>
                    <a:cubicBezTo>
                      <a:pt x="3087" y="2829"/>
                      <a:pt x="3047" y="2817"/>
                      <a:pt x="3043" y="2781"/>
                    </a:cubicBezTo>
                    <a:cubicBezTo>
                      <a:pt x="3013" y="2767"/>
                      <a:pt x="2966" y="2764"/>
                      <a:pt x="2939" y="2773"/>
                    </a:cubicBezTo>
                    <a:cubicBezTo>
                      <a:pt x="2912" y="2781"/>
                      <a:pt x="2895" y="2795"/>
                      <a:pt x="2862" y="2776"/>
                    </a:cubicBezTo>
                    <a:cubicBezTo>
                      <a:pt x="2829" y="2756"/>
                      <a:pt x="2755" y="2739"/>
                      <a:pt x="2734" y="2761"/>
                    </a:cubicBezTo>
                    <a:cubicBezTo>
                      <a:pt x="2714" y="2784"/>
                      <a:pt x="2681" y="2798"/>
                      <a:pt x="2645" y="2784"/>
                    </a:cubicBezTo>
                    <a:cubicBezTo>
                      <a:pt x="2610" y="2770"/>
                      <a:pt x="2580" y="2773"/>
                      <a:pt x="2553" y="2795"/>
                    </a:cubicBezTo>
                    <a:cubicBezTo>
                      <a:pt x="2527" y="2818"/>
                      <a:pt x="2488" y="2835"/>
                      <a:pt x="2444" y="2832"/>
                    </a:cubicBezTo>
                    <a:cubicBezTo>
                      <a:pt x="2399" y="2829"/>
                      <a:pt x="2375" y="2829"/>
                      <a:pt x="2363" y="2852"/>
                    </a:cubicBezTo>
                    <a:cubicBezTo>
                      <a:pt x="2352" y="2875"/>
                      <a:pt x="2326" y="2905"/>
                      <a:pt x="2314" y="2917"/>
                    </a:cubicBezTo>
                    <a:cubicBezTo>
                      <a:pt x="2285" y="2898"/>
                      <a:pt x="2249" y="2880"/>
                      <a:pt x="2230" y="2886"/>
                    </a:cubicBezTo>
                    <a:cubicBezTo>
                      <a:pt x="2200" y="2894"/>
                      <a:pt x="2179" y="2886"/>
                      <a:pt x="2165" y="2875"/>
                    </a:cubicBezTo>
                    <a:cubicBezTo>
                      <a:pt x="2150" y="2863"/>
                      <a:pt x="2129" y="2849"/>
                      <a:pt x="2105" y="2855"/>
                    </a:cubicBezTo>
                    <a:cubicBezTo>
                      <a:pt x="2082" y="2860"/>
                      <a:pt x="2061" y="2858"/>
                      <a:pt x="2049" y="2838"/>
                    </a:cubicBezTo>
                    <a:cubicBezTo>
                      <a:pt x="2037" y="2818"/>
                      <a:pt x="2013" y="2798"/>
                      <a:pt x="1993" y="2798"/>
                    </a:cubicBezTo>
                    <a:cubicBezTo>
                      <a:pt x="1972" y="2798"/>
                      <a:pt x="1951" y="2790"/>
                      <a:pt x="1936" y="2778"/>
                    </a:cubicBezTo>
                    <a:cubicBezTo>
                      <a:pt x="1921" y="2767"/>
                      <a:pt x="1880" y="2764"/>
                      <a:pt x="1859" y="2776"/>
                    </a:cubicBezTo>
                    <a:cubicBezTo>
                      <a:pt x="1838" y="2787"/>
                      <a:pt x="1818" y="2807"/>
                      <a:pt x="1815" y="2829"/>
                    </a:cubicBezTo>
                    <a:cubicBezTo>
                      <a:pt x="1812" y="2852"/>
                      <a:pt x="1809" y="2875"/>
                      <a:pt x="1791" y="2889"/>
                    </a:cubicBezTo>
                    <a:cubicBezTo>
                      <a:pt x="1773" y="2903"/>
                      <a:pt x="1767" y="2940"/>
                      <a:pt x="1773" y="2971"/>
                    </a:cubicBezTo>
                    <a:cubicBezTo>
                      <a:pt x="1779" y="3002"/>
                      <a:pt x="1794" y="3053"/>
                      <a:pt x="1773" y="3075"/>
                    </a:cubicBezTo>
                    <a:cubicBezTo>
                      <a:pt x="1752" y="3098"/>
                      <a:pt x="1705" y="3157"/>
                      <a:pt x="1711" y="3186"/>
                    </a:cubicBezTo>
                    <a:cubicBezTo>
                      <a:pt x="1717" y="3214"/>
                      <a:pt x="1720" y="3268"/>
                      <a:pt x="1702" y="3293"/>
                    </a:cubicBezTo>
                    <a:cubicBezTo>
                      <a:pt x="1684" y="3319"/>
                      <a:pt x="1669" y="3339"/>
                      <a:pt x="1672" y="3361"/>
                    </a:cubicBezTo>
                    <a:cubicBezTo>
                      <a:pt x="1675" y="3384"/>
                      <a:pt x="1669" y="3415"/>
                      <a:pt x="1654" y="3435"/>
                    </a:cubicBezTo>
                    <a:cubicBezTo>
                      <a:pt x="1640" y="3455"/>
                      <a:pt x="1637" y="3483"/>
                      <a:pt x="1640" y="3506"/>
                    </a:cubicBezTo>
                    <a:cubicBezTo>
                      <a:pt x="1643" y="3528"/>
                      <a:pt x="1649" y="3570"/>
                      <a:pt x="1637" y="3584"/>
                    </a:cubicBezTo>
                    <a:cubicBezTo>
                      <a:pt x="1622" y="3595"/>
                      <a:pt x="1610" y="3608"/>
                      <a:pt x="1604" y="3621"/>
                    </a:cubicBezTo>
                    <a:cubicBezTo>
                      <a:pt x="1592" y="3650"/>
                      <a:pt x="1577" y="3672"/>
                      <a:pt x="1551" y="3687"/>
                    </a:cubicBezTo>
                    <a:cubicBezTo>
                      <a:pt x="1524" y="3701"/>
                      <a:pt x="1515" y="3723"/>
                      <a:pt x="1506" y="3740"/>
                    </a:cubicBezTo>
                    <a:cubicBezTo>
                      <a:pt x="1497" y="3757"/>
                      <a:pt x="1482" y="3794"/>
                      <a:pt x="1459" y="3811"/>
                    </a:cubicBezTo>
                    <a:cubicBezTo>
                      <a:pt x="1435" y="3828"/>
                      <a:pt x="1426" y="3868"/>
                      <a:pt x="1432" y="3896"/>
                    </a:cubicBezTo>
                    <a:cubicBezTo>
                      <a:pt x="1438" y="3924"/>
                      <a:pt x="1442" y="3970"/>
                      <a:pt x="1433" y="3998"/>
                    </a:cubicBezTo>
                    <a:cubicBezTo>
                      <a:pt x="1424" y="4026"/>
                      <a:pt x="1408" y="4069"/>
                      <a:pt x="1381" y="4083"/>
                    </a:cubicBezTo>
                    <a:cubicBezTo>
                      <a:pt x="1355" y="4097"/>
                      <a:pt x="1349" y="4119"/>
                      <a:pt x="1334" y="4139"/>
                    </a:cubicBezTo>
                    <a:cubicBezTo>
                      <a:pt x="1319" y="4159"/>
                      <a:pt x="1292" y="4185"/>
                      <a:pt x="1269" y="4193"/>
                    </a:cubicBezTo>
                    <a:cubicBezTo>
                      <a:pt x="1245" y="4202"/>
                      <a:pt x="1216" y="4212"/>
                      <a:pt x="1200" y="4227"/>
                    </a:cubicBezTo>
                    <a:cubicBezTo>
                      <a:pt x="1185" y="4200"/>
                      <a:pt x="1165" y="4165"/>
                      <a:pt x="1144" y="4162"/>
                    </a:cubicBezTo>
                    <a:cubicBezTo>
                      <a:pt x="1123" y="4159"/>
                      <a:pt x="1097" y="4168"/>
                      <a:pt x="1070" y="4199"/>
                    </a:cubicBezTo>
                    <a:cubicBezTo>
                      <a:pt x="1043" y="4230"/>
                      <a:pt x="991" y="4209"/>
                      <a:pt x="971" y="4189"/>
                    </a:cubicBezTo>
                    <a:lnTo>
                      <a:pt x="907" y="4250"/>
                    </a:lnTo>
                    <a:lnTo>
                      <a:pt x="907" y="4312"/>
                    </a:lnTo>
                    <a:lnTo>
                      <a:pt x="852" y="4311"/>
                    </a:lnTo>
                    <a:cubicBezTo>
                      <a:pt x="854" y="4329"/>
                      <a:pt x="856" y="4348"/>
                      <a:pt x="868" y="4360"/>
                    </a:cubicBezTo>
                    <a:cubicBezTo>
                      <a:pt x="874" y="4366"/>
                      <a:pt x="878" y="4370"/>
                      <a:pt x="879" y="4375"/>
                    </a:cubicBezTo>
                    <a:cubicBezTo>
                      <a:pt x="909" y="4358"/>
                      <a:pt x="945" y="4360"/>
                      <a:pt x="966" y="4363"/>
                    </a:cubicBezTo>
                    <a:cubicBezTo>
                      <a:pt x="978" y="4364"/>
                      <a:pt x="998" y="4360"/>
                      <a:pt x="1014" y="4352"/>
                    </a:cubicBezTo>
                    <a:cubicBezTo>
                      <a:pt x="1025" y="4381"/>
                      <a:pt x="1061" y="4408"/>
                      <a:pt x="1061" y="4408"/>
                    </a:cubicBezTo>
                    <a:lnTo>
                      <a:pt x="1479" y="4408"/>
                    </a:lnTo>
                    <a:cubicBezTo>
                      <a:pt x="1479" y="4408"/>
                      <a:pt x="1512" y="4479"/>
                      <a:pt x="1518" y="4504"/>
                    </a:cubicBezTo>
                    <a:cubicBezTo>
                      <a:pt x="1524" y="4530"/>
                      <a:pt x="1553" y="4561"/>
                      <a:pt x="1580" y="4586"/>
                    </a:cubicBezTo>
                    <a:cubicBezTo>
                      <a:pt x="1607" y="4612"/>
                      <a:pt x="1616" y="4634"/>
                      <a:pt x="1634" y="4674"/>
                    </a:cubicBezTo>
                    <a:cubicBezTo>
                      <a:pt x="1651" y="4714"/>
                      <a:pt x="1696" y="4699"/>
                      <a:pt x="1740" y="4691"/>
                    </a:cubicBezTo>
                    <a:cubicBezTo>
                      <a:pt x="1785" y="4683"/>
                      <a:pt x="1841" y="4688"/>
                      <a:pt x="1868" y="4680"/>
                    </a:cubicBezTo>
                    <a:cubicBezTo>
                      <a:pt x="1895" y="4671"/>
                      <a:pt x="1889" y="4643"/>
                      <a:pt x="1880" y="4626"/>
                    </a:cubicBezTo>
                    <a:cubicBezTo>
                      <a:pt x="1871" y="4609"/>
                      <a:pt x="1877" y="4564"/>
                      <a:pt x="1877" y="4564"/>
                    </a:cubicBezTo>
                    <a:cubicBezTo>
                      <a:pt x="1877" y="4564"/>
                      <a:pt x="1987" y="4572"/>
                      <a:pt x="2013" y="4561"/>
                    </a:cubicBezTo>
                    <a:cubicBezTo>
                      <a:pt x="2040" y="4550"/>
                      <a:pt x="2085" y="4547"/>
                      <a:pt x="2085" y="4547"/>
                    </a:cubicBezTo>
                    <a:lnTo>
                      <a:pt x="2073" y="4614"/>
                    </a:lnTo>
                    <a:lnTo>
                      <a:pt x="2234" y="4614"/>
                    </a:lnTo>
                    <a:cubicBezTo>
                      <a:pt x="2237" y="4623"/>
                      <a:pt x="2241" y="4631"/>
                      <a:pt x="2245" y="4640"/>
                    </a:cubicBezTo>
                    <a:cubicBezTo>
                      <a:pt x="2254" y="4660"/>
                      <a:pt x="2248" y="4685"/>
                      <a:pt x="2236" y="4714"/>
                    </a:cubicBezTo>
                    <a:cubicBezTo>
                      <a:pt x="2224" y="4742"/>
                      <a:pt x="2236" y="4767"/>
                      <a:pt x="2251" y="4793"/>
                    </a:cubicBezTo>
                    <a:cubicBezTo>
                      <a:pt x="2266" y="4818"/>
                      <a:pt x="2257" y="4849"/>
                      <a:pt x="2248" y="4875"/>
                    </a:cubicBezTo>
                    <a:cubicBezTo>
                      <a:pt x="2239" y="4900"/>
                      <a:pt x="2254" y="4940"/>
                      <a:pt x="2271" y="4963"/>
                    </a:cubicBezTo>
                    <a:cubicBezTo>
                      <a:pt x="2289" y="4985"/>
                      <a:pt x="2308" y="5005"/>
                      <a:pt x="2317" y="5030"/>
                    </a:cubicBezTo>
                    <a:cubicBezTo>
                      <a:pt x="2321" y="5043"/>
                      <a:pt x="2326" y="5049"/>
                      <a:pt x="2322" y="5067"/>
                    </a:cubicBezTo>
                    <a:cubicBezTo>
                      <a:pt x="2316" y="5092"/>
                      <a:pt x="2312" y="5139"/>
                      <a:pt x="2334" y="5158"/>
                    </a:cubicBezTo>
                    <a:cubicBezTo>
                      <a:pt x="2351" y="5173"/>
                      <a:pt x="2381" y="5183"/>
                      <a:pt x="2423" y="5161"/>
                    </a:cubicBezTo>
                    <a:cubicBezTo>
                      <a:pt x="2464" y="5138"/>
                      <a:pt x="2479" y="5130"/>
                      <a:pt x="2515" y="5144"/>
                    </a:cubicBezTo>
                    <a:cubicBezTo>
                      <a:pt x="2550" y="5158"/>
                      <a:pt x="2571" y="5164"/>
                      <a:pt x="2592" y="5155"/>
                    </a:cubicBezTo>
                    <a:cubicBezTo>
                      <a:pt x="2613" y="5147"/>
                      <a:pt x="2636" y="5161"/>
                      <a:pt x="2645" y="5180"/>
                    </a:cubicBezTo>
                    <a:cubicBezTo>
                      <a:pt x="2654" y="5200"/>
                      <a:pt x="2693" y="5200"/>
                      <a:pt x="2714" y="5183"/>
                    </a:cubicBezTo>
                    <a:cubicBezTo>
                      <a:pt x="2734" y="5166"/>
                      <a:pt x="2764" y="5186"/>
                      <a:pt x="2770" y="5214"/>
                    </a:cubicBezTo>
                    <a:cubicBezTo>
                      <a:pt x="2776" y="5243"/>
                      <a:pt x="2800" y="5263"/>
                      <a:pt x="2832" y="5271"/>
                    </a:cubicBezTo>
                    <a:cubicBezTo>
                      <a:pt x="2865" y="5280"/>
                      <a:pt x="2903" y="5277"/>
                      <a:pt x="2921" y="5285"/>
                    </a:cubicBezTo>
                    <a:cubicBezTo>
                      <a:pt x="2939" y="5294"/>
                      <a:pt x="2972" y="5294"/>
                      <a:pt x="2992" y="5274"/>
                    </a:cubicBezTo>
                    <a:cubicBezTo>
                      <a:pt x="3013" y="5254"/>
                      <a:pt x="3046" y="5271"/>
                      <a:pt x="3064" y="5296"/>
                    </a:cubicBezTo>
                    <a:cubicBezTo>
                      <a:pt x="3081" y="5322"/>
                      <a:pt x="3111" y="5330"/>
                      <a:pt x="3147" y="5328"/>
                    </a:cubicBezTo>
                    <a:cubicBezTo>
                      <a:pt x="3182" y="5325"/>
                      <a:pt x="3227" y="5339"/>
                      <a:pt x="3233" y="5362"/>
                    </a:cubicBezTo>
                    <a:cubicBezTo>
                      <a:pt x="3239" y="5384"/>
                      <a:pt x="3254" y="5418"/>
                      <a:pt x="3286" y="5427"/>
                    </a:cubicBezTo>
                    <a:cubicBezTo>
                      <a:pt x="3319" y="5435"/>
                      <a:pt x="3378" y="5421"/>
                      <a:pt x="3378" y="5421"/>
                    </a:cubicBezTo>
                    <a:lnTo>
                      <a:pt x="3378" y="5288"/>
                    </a:lnTo>
                    <a:cubicBezTo>
                      <a:pt x="3378" y="5288"/>
                      <a:pt x="3331" y="5288"/>
                      <a:pt x="3310" y="5302"/>
                    </a:cubicBezTo>
                    <a:cubicBezTo>
                      <a:pt x="3289" y="5316"/>
                      <a:pt x="3254" y="5305"/>
                      <a:pt x="3236" y="5280"/>
                    </a:cubicBezTo>
                    <a:cubicBezTo>
                      <a:pt x="3218" y="5254"/>
                      <a:pt x="3185" y="5212"/>
                      <a:pt x="3209" y="5172"/>
                    </a:cubicBezTo>
                    <a:cubicBezTo>
                      <a:pt x="3233" y="5132"/>
                      <a:pt x="3245" y="5084"/>
                      <a:pt x="3239" y="5048"/>
                    </a:cubicBezTo>
                    <a:cubicBezTo>
                      <a:pt x="3233" y="5011"/>
                      <a:pt x="3224" y="4965"/>
                      <a:pt x="3236" y="4932"/>
                    </a:cubicBezTo>
                    <a:cubicBezTo>
                      <a:pt x="3248" y="4898"/>
                      <a:pt x="3283" y="4804"/>
                      <a:pt x="3283" y="4804"/>
                    </a:cubicBezTo>
                    <a:lnTo>
                      <a:pt x="3523" y="4719"/>
                    </a:lnTo>
                    <a:lnTo>
                      <a:pt x="3452" y="4566"/>
                    </a:lnTo>
                    <a:lnTo>
                      <a:pt x="3372" y="4445"/>
                    </a:lnTo>
                    <a:lnTo>
                      <a:pt x="3366" y="4183"/>
                    </a:lnTo>
                    <a:lnTo>
                      <a:pt x="3341" y="4118"/>
                    </a:lnTo>
                    <a:lnTo>
                      <a:pt x="3343" y="4059"/>
                    </a:lnTo>
                    <a:close/>
                    <a:moveTo>
                      <a:pt x="824" y="4252"/>
                    </a:moveTo>
                    <a:lnTo>
                      <a:pt x="930" y="4151"/>
                    </a:lnTo>
                    <a:lnTo>
                      <a:pt x="971" y="4189"/>
                    </a:lnTo>
                    <a:cubicBezTo>
                      <a:pt x="991" y="4209"/>
                      <a:pt x="1043" y="4230"/>
                      <a:pt x="1070" y="4199"/>
                    </a:cubicBezTo>
                    <a:cubicBezTo>
                      <a:pt x="1097" y="4168"/>
                      <a:pt x="1123" y="4159"/>
                      <a:pt x="1144" y="4162"/>
                    </a:cubicBezTo>
                    <a:cubicBezTo>
                      <a:pt x="1165" y="4165"/>
                      <a:pt x="1185" y="4200"/>
                      <a:pt x="1200" y="4227"/>
                    </a:cubicBezTo>
                    <a:cubicBezTo>
                      <a:pt x="1216" y="4212"/>
                      <a:pt x="1245" y="4202"/>
                      <a:pt x="1269" y="4193"/>
                    </a:cubicBezTo>
                    <a:cubicBezTo>
                      <a:pt x="1292" y="4185"/>
                      <a:pt x="1319" y="4159"/>
                      <a:pt x="1334" y="4139"/>
                    </a:cubicBezTo>
                    <a:cubicBezTo>
                      <a:pt x="1349" y="4119"/>
                      <a:pt x="1355" y="4097"/>
                      <a:pt x="1381" y="4083"/>
                    </a:cubicBezTo>
                    <a:cubicBezTo>
                      <a:pt x="1408" y="4069"/>
                      <a:pt x="1424" y="4026"/>
                      <a:pt x="1433" y="3998"/>
                    </a:cubicBezTo>
                    <a:cubicBezTo>
                      <a:pt x="1442" y="3970"/>
                      <a:pt x="1438" y="3924"/>
                      <a:pt x="1432" y="3896"/>
                    </a:cubicBezTo>
                    <a:cubicBezTo>
                      <a:pt x="1426" y="3868"/>
                      <a:pt x="1435" y="3828"/>
                      <a:pt x="1459" y="3811"/>
                    </a:cubicBezTo>
                    <a:cubicBezTo>
                      <a:pt x="1482" y="3794"/>
                      <a:pt x="1497" y="3757"/>
                      <a:pt x="1506" y="3740"/>
                    </a:cubicBezTo>
                    <a:cubicBezTo>
                      <a:pt x="1515" y="3723"/>
                      <a:pt x="1524" y="3701"/>
                      <a:pt x="1551" y="3687"/>
                    </a:cubicBezTo>
                    <a:cubicBezTo>
                      <a:pt x="1577" y="3672"/>
                      <a:pt x="1592" y="3650"/>
                      <a:pt x="1604" y="3621"/>
                    </a:cubicBezTo>
                    <a:cubicBezTo>
                      <a:pt x="1610" y="3608"/>
                      <a:pt x="1622" y="3595"/>
                      <a:pt x="1637" y="3584"/>
                    </a:cubicBezTo>
                    <a:cubicBezTo>
                      <a:pt x="1649" y="3570"/>
                      <a:pt x="1643" y="3528"/>
                      <a:pt x="1640" y="3506"/>
                    </a:cubicBezTo>
                    <a:cubicBezTo>
                      <a:pt x="1637" y="3483"/>
                      <a:pt x="1640" y="3455"/>
                      <a:pt x="1654" y="3435"/>
                    </a:cubicBezTo>
                    <a:cubicBezTo>
                      <a:pt x="1669" y="3415"/>
                      <a:pt x="1675" y="3384"/>
                      <a:pt x="1672" y="3361"/>
                    </a:cubicBezTo>
                    <a:cubicBezTo>
                      <a:pt x="1669" y="3339"/>
                      <a:pt x="1684" y="3319"/>
                      <a:pt x="1702" y="3293"/>
                    </a:cubicBezTo>
                    <a:cubicBezTo>
                      <a:pt x="1720" y="3268"/>
                      <a:pt x="1717" y="3214"/>
                      <a:pt x="1711" y="3186"/>
                    </a:cubicBezTo>
                    <a:cubicBezTo>
                      <a:pt x="1705" y="3157"/>
                      <a:pt x="1752" y="3098"/>
                      <a:pt x="1773" y="3075"/>
                    </a:cubicBezTo>
                    <a:cubicBezTo>
                      <a:pt x="1784" y="3063"/>
                      <a:pt x="1785" y="3043"/>
                      <a:pt x="1782" y="3022"/>
                    </a:cubicBezTo>
                    <a:cubicBezTo>
                      <a:pt x="1740" y="3027"/>
                      <a:pt x="1675" y="3013"/>
                      <a:pt x="1631" y="3002"/>
                    </a:cubicBezTo>
                    <a:cubicBezTo>
                      <a:pt x="1586" y="2991"/>
                      <a:pt x="1553" y="2996"/>
                      <a:pt x="1524" y="2999"/>
                    </a:cubicBezTo>
                    <a:cubicBezTo>
                      <a:pt x="1494" y="3002"/>
                      <a:pt x="1470" y="3033"/>
                      <a:pt x="1465" y="3064"/>
                    </a:cubicBezTo>
                    <a:cubicBezTo>
                      <a:pt x="1459" y="3095"/>
                      <a:pt x="1435" y="3138"/>
                      <a:pt x="1411" y="3157"/>
                    </a:cubicBezTo>
                    <a:cubicBezTo>
                      <a:pt x="1387" y="3177"/>
                      <a:pt x="1402" y="3200"/>
                      <a:pt x="1405" y="3257"/>
                    </a:cubicBezTo>
                    <a:cubicBezTo>
                      <a:pt x="1408" y="3313"/>
                      <a:pt x="1346" y="3248"/>
                      <a:pt x="1322" y="3251"/>
                    </a:cubicBezTo>
                    <a:cubicBezTo>
                      <a:pt x="1298" y="3254"/>
                      <a:pt x="1272" y="3257"/>
                      <a:pt x="1245" y="3248"/>
                    </a:cubicBezTo>
                    <a:cubicBezTo>
                      <a:pt x="1218" y="3240"/>
                      <a:pt x="1183" y="3223"/>
                      <a:pt x="1150" y="3223"/>
                    </a:cubicBezTo>
                    <a:lnTo>
                      <a:pt x="1008" y="3223"/>
                    </a:lnTo>
                    <a:cubicBezTo>
                      <a:pt x="1008" y="3223"/>
                      <a:pt x="1011" y="3271"/>
                      <a:pt x="993" y="3305"/>
                    </a:cubicBezTo>
                    <a:cubicBezTo>
                      <a:pt x="975" y="3339"/>
                      <a:pt x="1017" y="3364"/>
                      <a:pt x="1058" y="3353"/>
                    </a:cubicBezTo>
                    <a:cubicBezTo>
                      <a:pt x="1100" y="3341"/>
                      <a:pt x="1141" y="3324"/>
                      <a:pt x="1171" y="3344"/>
                    </a:cubicBezTo>
                    <a:cubicBezTo>
                      <a:pt x="1200" y="3364"/>
                      <a:pt x="1189" y="3426"/>
                      <a:pt x="1165" y="3455"/>
                    </a:cubicBezTo>
                    <a:cubicBezTo>
                      <a:pt x="1141" y="3483"/>
                      <a:pt x="1114" y="3500"/>
                      <a:pt x="1108" y="3531"/>
                    </a:cubicBezTo>
                    <a:cubicBezTo>
                      <a:pt x="1103" y="3562"/>
                      <a:pt x="1114" y="3588"/>
                      <a:pt x="1156" y="3590"/>
                    </a:cubicBezTo>
                    <a:cubicBezTo>
                      <a:pt x="1197" y="3593"/>
                      <a:pt x="1206" y="3627"/>
                      <a:pt x="1195" y="3655"/>
                    </a:cubicBezTo>
                    <a:cubicBezTo>
                      <a:pt x="1183" y="3684"/>
                      <a:pt x="1174" y="3721"/>
                      <a:pt x="1177" y="3757"/>
                    </a:cubicBezTo>
                    <a:cubicBezTo>
                      <a:pt x="1180" y="3794"/>
                      <a:pt x="1174" y="3822"/>
                      <a:pt x="1159" y="3839"/>
                    </a:cubicBezTo>
                    <a:cubicBezTo>
                      <a:pt x="1144" y="3856"/>
                      <a:pt x="1120" y="3853"/>
                      <a:pt x="1106" y="3831"/>
                    </a:cubicBezTo>
                    <a:cubicBezTo>
                      <a:pt x="1091" y="3808"/>
                      <a:pt x="1073" y="3808"/>
                      <a:pt x="1058" y="3837"/>
                    </a:cubicBezTo>
                    <a:cubicBezTo>
                      <a:pt x="1043" y="3865"/>
                      <a:pt x="984" y="3882"/>
                      <a:pt x="966" y="3834"/>
                    </a:cubicBezTo>
                    <a:cubicBezTo>
                      <a:pt x="948" y="3786"/>
                      <a:pt x="889" y="3791"/>
                      <a:pt x="898" y="3828"/>
                    </a:cubicBezTo>
                    <a:cubicBezTo>
                      <a:pt x="907" y="3865"/>
                      <a:pt x="871" y="3870"/>
                      <a:pt x="836" y="3865"/>
                    </a:cubicBezTo>
                    <a:cubicBezTo>
                      <a:pt x="800" y="3859"/>
                      <a:pt x="761" y="3876"/>
                      <a:pt x="770" y="3904"/>
                    </a:cubicBezTo>
                    <a:cubicBezTo>
                      <a:pt x="779" y="3933"/>
                      <a:pt x="809" y="3947"/>
                      <a:pt x="827" y="3953"/>
                    </a:cubicBezTo>
                    <a:cubicBezTo>
                      <a:pt x="844" y="3958"/>
                      <a:pt x="850" y="3998"/>
                      <a:pt x="841" y="4023"/>
                    </a:cubicBezTo>
                    <a:cubicBezTo>
                      <a:pt x="833" y="4049"/>
                      <a:pt x="800" y="4071"/>
                      <a:pt x="776" y="4029"/>
                    </a:cubicBezTo>
                    <a:cubicBezTo>
                      <a:pt x="762" y="4004"/>
                      <a:pt x="733" y="4042"/>
                      <a:pt x="712" y="4088"/>
                    </a:cubicBezTo>
                    <a:cubicBezTo>
                      <a:pt x="723" y="4103"/>
                      <a:pt x="732" y="4117"/>
                      <a:pt x="741" y="4125"/>
                    </a:cubicBezTo>
                    <a:cubicBezTo>
                      <a:pt x="758" y="4142"/>
                      <a:pt x="773" y="4168"/>
                      <a:pt x="779" y="4190"/>
                    </a:cubicBezTo>
                    <a:cubicBezTo>
                      <a:pt x="785" y="4212"/>
                      <a:pt x="806" y="4238"/>
                      <a:pt x="824" y="4252"/>
                    </a:cubicBezTo>
                    <a:close/>
                    <a:moveTo>
                      <a:pt x="471" y="3223"/>
                    </a:moveTo>
                    <a:lnTo>
                      <a:pt x="717" y="3223"/>
                    </a:lnTo>
                    <a:lnTo>
                      <a:pt x="717" y="3398"/>
                    </a:lnTo>
                    <a:lnTo>
                      <a:pt x="465" y="3398"/>
                    </a:lnTo>
                    <a:cubicBezTo>
                      <a:pt x="465" y="3390"/>
                      <a:pt x="466" y="3383"/>
                      <a:pt x="456" y="3381"/>
                    </a:cubicBezTo>
                    <a:cubicBezTo>
                      <a:pt x="432" y="3375"/>
                      <a:pt x="423" y="3350"/>
                      <a:pt x="441" y="3330"/>
                    </a:cubicBezTo>
                    <a:cubicBezTo>
                      <a:pt x="459" y="3310"/>
                      <a:pt x="474" y="3293"/>
                      <a:pt x="474" y="3262"/>
                    </a:cubicBezTo>
                    <a:cubicBezTo>
                      <a:pt x="474" y="3250"/>
                      <a:pt x="470" y="3237"/>
                      <a:pt x="471" y="3223"/>
                    </a:cubicBezTo>
                    <a:close/>
                    <a:moveTo>
                      <a:pt x="284" y="3019"/>
                    </a:moveTo>
                    <a:cubicBezTo>
                      <a:pt x="272" y="3033"/>
                      <a:pt x="303" y="3060"/>
                      <a:pt x="324" y="3046"/>
                    </a:cubicBezTo>
                    <a:cubicBezTo>
                      <a:pt x="345" y="3032"/>
                      <a:pt x="373" y="3008"/>
                      <a:pt x="370" y="2988"/>
                    </a:cubicBezTo>
                    <a:cubicBezTo>
                      <a:pt x="367" y="2968"/>
                      <a:pt x="325" y="2945"/>
                      <a:pt x="316" y="2968"/>
                    </a:cubicBezTo>
                    <a:cubicBezTo>
                      <a:pt x="307" y="2991"/>
                      <a:pt x="296" y="3005"/>
                      <a:pt x="284" y="3019"/>
                    </a:cubicBezTo>
                    <a:close/>
                    <a:moveTo>
                      <a:pt x="26" y="3479"/>
                    </a:moveTo>
                    <a:cubicBezTo>
                      <a:pt x="0" y="3500"/>
                      <a:pt x="20" y="3525"/>
                      <a:pt x="40" y="3504"/>
                    </a:cubicBezTo>
                    <a:cubicBezTo>
                      <a:pt x="61" y="3483"/>
                      <a:pt x="51" y="3457"/>
                      <a:pt x="26" y="3479"/>
                    </a:cubicBezTo>
                    <a:close/>
                    <a:moveTo>
                      <a:pt x="159" y="3285"/>
                    </a:moveTo>
                    <a:cubicBezTo>
                      <a:pt x="147" y="3305"/>
                      <a:pt x="174" y="3316"/>
                      <a:pt x="180" y="3296"/>
                    </a:cubicBezTo>
                    <a:cubicBezTo>
                      <a:pt x="186" y="3276"/>
                      <a:pt x="171" y="3265"/>
                      <a:pt x="159" y="3285"/>
                    </a:cubicBezTo>
                    <a:close/>
                    <a:moveTo>
                      <a:pt x="26" y="3479"/>
                    </a:moveTo>
                    <a:cubicBezTo>
                      <a:pt x="0" y="3500"/>
                      <a:pt x="20" y="3525"/>
                      <a:pt x="40" y="3504"/>
                    </a:cubicBezTo>
                    <a:cubicBezTo>
                      <a:pt x="61" y="3483"/>
                      <a:pt x="51" y="3457"/>
                      <a:pt x="26" y="3479"/>
                    </a:cubicBezTo>
                    <a:close/>
                  </a:path>
                </a:pathLst>
              </a:custGeom>
              <a:solidFill>
                <a:srgbClr val="D7D8D8"/>
              </a:solidFill>
              <a:ln w="7938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600" dirty="0">
                  <a:latin typeface="Calibri" pitchFamily="34" charset="0"/>
                </a:endParaRPr>
              </a:p>
            </p:txBody>
          </p:sp>
          <p:sp>
            <p:nvSpPr>
              <p:cNvPr id="9" name="Freeform 8"/>
              <p:cNvSpPr>
                <a:spLocks noEditPoints="1"/>
              </p:cNvSpPr>
              <p:nvPr/>
            </p:nvSpPr>
            <p:spPr bwMode="auto">
              <a:xfrm>
                <a:off x="2142808" y="1868805"/>
                <a:ext cx="2540000" cy="1495425"/>
              </a:xfrm>
              <a:custGeom>
                <a:avLst/>
                <a:gdLst>
                  <a:gd name="T0" fmla="*/ 332 w 6016"/>
                  <a:gd name="T1" fmla="*/ 1885 h 3543"/>
                  <a:gd name="T2" fmla="*/ 273 w 6016"/>
                  <a:gd name="T3" fmla="*/ 1913 h 3543"/>
                  <a:gd name="T4" fmla="*/ 175 w 6016"/>
                  <a:gd name="T5" fmla="*/ 1673 h 3543"/>
                  <a:gd name="T6" fmla="*/ 1495 w 6016"/>
                  <a:gd name="T7" fmla="*/ 2103 h 3543"/>
                  <a:gd name="T8" fmla="*/ 1343 w 6016"/>
                  <a:gd name="T9" fmla="*/ 2159 h 3543"/>
                  <a:gd name="T10" fmla="*/ 1601 w 6016"/>
                  <a:gd name="T11" fmla="*/ 2210 h 3543"/>
                  <a:gd name="T12" fmla="*/ 1287 w 6016"/>
                  <a:gd name="T13" fmla="*/ 1848 h 3543"/>
                  <a:gd name="T14" fmla="*/ 1765 w 6016"/>
                  <a:gd name="T15" fmla="*/ 1825 h 3543"/>
                  <a:gd name="T16" fmla="*/ 1803 w 6016"/>
                  <a:gd name="T17" fmla="*/ 2289 h 3543"/>
                  <a:gd name="T18" fmla="*/ 1415 w 6016"/>
                  <a:gd name="T19" fmla="*/ 620 h 3543"/>
                  <a:gd name="T20" fmla="*/ 2439 w 6016"/>
                  <a:gd name="T21" fmla="*/ 0 h 3543"/>
                  <a:gd name="T22" fmla="*/ 1871 w 6016"/>
                  <a:gd name="T23" fmla="*/ 1941 h 3543"/>
                  <a:gd name="T24" fmla="*/ 1294 w 6016"/>
                  <a:gd name="T25" fmla="*/ 1759 h 3543"/>
                  <a:gd name="T26" fmla="*/ 1266 w 6016"/>
                  <a:gd name="T27" fmla="*/ 991 h 3543"/>
                  <a:gd name="T28" fmla="*/ 2438 w 6016"/>
                  <a:gd name="T29" fmla="*/ 0 h 3543"/>
                  <a:gd name="T30" fmla="*/ 2005 w 6016"/>
                  <a:gd name="T31" fmla="*/ 1916 h 3543"/>
                  <a:gd name="T32" fmla="*/ 2916 w 6016"/>
                  <a:gd name="T33" fmla="*/ 2405 h 3543"/>
                  <a:gd name="T34" fmla="*/ 3838 w 6016"/>
                  <a:gd name="T35" fmla="*/ 1933 h 3543"/>
                  <a:gd name="T36" fmla="*/ 3963 w 6016"/>
                  <a:gd name="T37" fmla="*/ 1124 h 3543"/>
                  <a:gd name="T38" fmla="*/ 2171 w 6016"/>
                  <a:gd name="T39" fmla="*/ 1913 h 3543"/>
                  <a:gd name="T40" fmla="*/ 2141 w 6016"/>
                  <a:gd name="T41" fmla="*/ 2380 h 3543"/>
                  <a:gd name="T42" fmla="*/ 2571 w 6016"/>
                  <a:gd name="T43" fmla="*/ 2629 h 3543"/>
                  <a:gd name="T44" fmla="*/ 4153 w 6016"/>
                  <a:gd name="T45" fmla="*/ 1859 h 3543"/>
                  <a:gd name="T46" fmla="*/ 4032 w 6016"/>
                  <a:gd name="T47" fmla="*/ 2399 h 3543"/>
                  <a:gd name="T48" fmla="*/ 4574 w 6016"/>
                  <a:gd name="T49" fmla="*/ 2120 h 3543"/>
                  <a:gd name="T50" fmla="*/ 5624 w 6016"/>
                  <a:gd name="T51" fmla="*/ 2120 h 3543"/>
                  <a:gd name="T52" fmla="*/ 5918 w 6016"/>
                  <a:gd name="T53" fmla="*/ 960 h 3543"/>
                  <a:gd name="T54" fmla="*/ 5618 w 6016"/>
                  <a:gd name="T55" fmla="*/ 2674 h 3543"/>
                  <a:gd name="T56" fmla="*/ 5188 w 6016"/>
                  <a:gd name="T57" fmla="*/ 3133 h 3543"/>
                  <a:gd name="T58" fmla="*/ 4714 w 6016"/>
                  <a:gd name="T59" fmla="*/ 3537 h 3543"/>
                  <a:gd name="T60" fmla="*/ 4094 w 6016"/>
                  <a:gd name="T61" fmla="*/ 3227 h 3543"/>
                  <a:gd name="T62" fmla="*/ 4289 w 6016"/>
                  <a:gd name="T63" fmla="*/ 2213 h 3543"/>
                  <a:gd name="T64" fmla="*/ 5218 w 6016"/>
                  <a:gd name="T65" fmla="*/ 2205 h 3543"/>
                  <a:gd name="T66" fmla="*/ 4094 w 6016"/>
                  <a:gd name="T67" fmla="*/ 2833 h 3543"/>
                  <a:gd name="T68" fmla="*/ 3838 w 6016"/>
                  <a:gd name="T69" fmla="*/ 2533 h 3543"/>
                  <a:gd name="T70" fmla="*/ 3687 w 6016"/>
                  <a:gd name="T71" fmla="*/ 2519 h 3543"/>
                  <a:gd name="T72" fmla="*/ 3857 w 6016"/>
                  <a:gd name="T73" fmla="*/ 3295 h 3543"/>
                  <a:gd name="T74" fmla="*/ 3834 w 6016"/>
                  <a:gd name="T75" fmla="*/ 2534 h 3543"/>
                  <a:gd name="T76" fmla="*/ 3800 w 6016"/>
                  <a:gd name="T77" fmla="*/ 3192 h 3543"/>
                  <a:gd name="T78" fmla="*/ 3234 w 6016"/>
                  <a:gd name="T79" fmla="*/ 3414 h 3543"/>
                  <a:gd name="T80" fmla="*/ 3290 w 6016"/>
                  <a:gd name="T81" fmla="*/ 2551 h 3543"/>
                  <a:gd name="T82" fmla="*/ 3281 w 6016"/>
                  <a:gd name="T83" fmla="*/ 3314 h 3543"/>
                  <a:gd name="T84" fmla="*/ 2613 w 6016"/>
                  <a:gd name="T85" fmla="*/ 3519 h 3543"/>
                  <a:gd name="T86" fmla="*/ 2518 w 6016"/>
                  <a:gd name="T87" fmla="*/ 2745 h 3543"/>
                  <a:gd name="T88" fmla="*/ 3269 w 6016"/>
                  <a:gd name="T89" fmla="*/ 2719 h 3543"/>
                  <a:gd name="T90" fmla="*/ 2595 w 6016"/>
                  <a:gd name="T91" fmla="*/ 3271 h 3543"/>
                  <a:gd name="T92" fmla="*/ 2106 w 6016"/>
                  <a:gd name="T93" fmla="*/ 3203 h 3543"/>
                  <a:gd name="T94" fmla="*/ 1854 w 6016"/>
                  <a:gd name="T95" fmla="*/ 2994 h 3543"/>
                  <a:gd name="T96" fmla="*/ 2138 w 6016"/>
                  <a:gd name="T97" fmla="*/ 2886 h 3543"/>
                  <a:gd name="T98" fmla="*/ 2038 w 6016"/>
                  <a:gd name="T99" fmla="*/ 2666 h 3543"/>
                  <a:gd name="T100" fmla="*/ 2509 w 6016"/>
                  <a:gd name="T101" fmla="*/ 2991 h 3543"/>
                  <a:gd name="T102" fmla="*/ 2414 w 6016"/>
                  <a:gd name="T103" fmla="*/ 2346 h 3543"/>
                  <a:gd name="T104" fmla="*/ 1750 w 6016"/>
                  <a:gd name="T105" fmla="*/ 2289 h 3543"/>
                  <a:gd name="T106" fmla="*/ 1759 w 6016"/>
                  <a:gd name="T107" fmla="*/ 2751 h 3543"/>
                  <a:gd name="T108" fmla="*/ 1337 w 6016"/>
                  <a:gd name="T109" fmla="*/ 2403 h 3543"/>
                  <a:gd name="T110" fmla="*/ 1514 w 6016"/>
                  <a:gd name="T111" fmla="*/ 2552 h 3543"/>
                  <a:gd name="T112" fmla="*/ 3468 w 6016"/>
                  <a:gd name="T113" fmla="*/ 1992 h 3543"/>
                  <a:gd name="T114" fmla="*/ 2895 w 6016"/>
                  <a:gd name="T115" fmla="*/ 2618 h 3543"/>
                  <a:gd name="T116" fmla="*/ 3613 w 6016"/>
                  <a:gd name="T117" fmla="*/ 2527 h 35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6016" h="3543">
                    <a:moveTo>
                      <a:pt x="1889" y="3053"/>
                    </a:moveTo>
                    <a:cubicBezTo>
                      <a:pt x="1919" y="3066"/>
                      <a:pt x="1922" y="3089"/>
                      <a:pt x="1882" y="3070"/>
                    </a:cubicBezTo>
                    <a:cubicBezTo>
                      <a:pt x="1842" y="3052"/>
                      <a:pt x="1860" y="3041"/>
                      <a:pt x="1889" y="3053"/>
                    </a:cubicBezTo>
                    <a:close/>
                    <a:moveTo>
                      <a:pt x="1367" y="2493"/>
                    </a:moveTo>
                    <a:cubicBezTo>
                      <a:pt x="1346" y="2485"/>
                      <a:pt x="1340" y="2513"/>
                      <a:pt x="1361" y="2516"/>
                    </a:cubicBezTo>
                    <a:cubicBezTo>
                      <a:pt x="1382" y="2519"/>
                      <a:pt x="1388" y="2502"/>
                      <a:pt x="1367" y="2493"/>
                    </a:cubicBezTo>
                    <a:close/>
                    <a:moveTo>
                      <a:pt x="1379" y="2445"/>
                    </a:moveTo>
                    <a:cubicBezTo>
                      <a:pt x="1361" y="2451"/>
                      <a:pt x="1370" y="2476"/>
                      <a:pt x="1388" y="2462"/>
                    </a:cubicBezTo>
                    <a:cubicBezTo>
                      <a:pt x="1406" y="2448"/>
                      <a:pt x="1397" y="2439"/>
                      <a:pt x="1379" y="2445"/>
                    </a:cubicBezTo>
                    <a:close/>
                    <a:moveTo>
                      <a:pt x="332" y="1885"/>
                    </a:moveTo>
                    <a:cubicBezTo>
                      <a:pt x="323" y="1910"/>
                      <a:pt x="353" y="1916"/>
                      <a:pt x="356" y="1893"/>
                    </a:cubicBezTo>
                    <a:cubicBezTo>
                      <a:pt x="359" y="1871"/>
                      <a:pt x="341" y="1860"/>
                      <a:pt x="332" y="1885"/>
                    </a:cubicBezTo>
                    <a:close/>
                    <a:moveTo>
                      <a:pt x="92" y="1978"/>
                    </a:moveTo>
                    <a:lnTo>
                      <a:pt x="100" y="1956"/>
                    </a:lnTo>
                    <a:lnTo>
                      <a:pt x="92" y="1978"/>
                    </a:lnTo>
                    <a:close/>
                    <a:moveTo>
                      <a:pt x="139" y="1922"/>
                    </a:moveTo>
                    <a:cubicBezTo>
                      <a:pt x="121" y="1939"/>
                      <a:pt x="130" y="1961"/>
                      <a:pt x="157" y="1942"/>
                    </a:cubicBezTo>
                    <a:cubicBezTo>
                      <a:pt x="184" y="1922"/>
                      <a:pt x="157" y="1905"/>
                      <a:pt x="139" y="1922"/>
                    </a:cubicBezTo>
                    <a:close/>
                    <a:moveTo>
                      <a:pt x="231" y="1922"/>
                    </a:moveTo>
                    <a:cubicBezTo>
                      <a:pt x="237" y="1899"/>
                      <a:pt x="255" y="1888"/>
                      <a:pt x="273" y="1913"/>
                    </a:cubicBezTo>
                    <a:cubicBezTo>
                      <a:pt x="290" y="1939"/>
                      <a:pt x="281" y="1942"/>
                      <a:pt x="258" y="1944"/>
                    </a:cubicBezTo>
                    <a:cubicBezTo>
                      <a:pt x="234" y="1947"/>
                      <a:pt x="225" y="1944"/>
                      <a:pt x="231" y="1922"/>
                    </a:cubicBezTo>
                    <a:close/>
                    <a:moveTo>
                      <a:pt x="23" y="1551"/>
                    </a:moveTo>
                    <a:cubicBezTo>
                      <a:pt x="0" y="1568"/>
                      <a:pt x="14" y="1596"/>
                      <a:pt x="38" y="1574"/>
                    </a:cubicBezTo>
                    <a:cubicBezTo>
                      <a:pt x="62" y="1551"/>
                      <a:pt x="47" y="1534"/>
                      <a:pt x="23" y="1551"/>
                    </a:cubicBezTo>
                    <a:close/>
                    <a:moveTo>
                      <a:pt x="65" y="1596"/>
                    </a:moveTo>
                    <a:cubicBezTo>
                      <a:pt x="38" y="1596"/>
                      <a:pt x="38" y="1627"/>
                      <a:pt x="68" y="1625"/>
                    </a:cubicBezTo>
                    <a:cubicBezTo>
                      <a:pt x="98" y="1622"/>
                      <a:pt x="92" y="1596"/>
                      <a:pt x="65" y="1596"/>
                    </a:cubicBezTo>
                    <a:close/>
                    <a:moveTo>
                      <a:pt x="172" y="1647"/>
                    </a:moveTo>
                    <a:cubicBezTo>
                      <a:pt x="204" y="1647"/>
                      <a:pt x="207" y="1673"/>
                      <a:pt x="175" y="1673"/>
                    </a:cubicBezTo>
                    <a:cubicBezTo>
                      <a:pt x="142" y="1673"/>
                      <a:pt x="139" y="1647"/>
                      <a:pt x="172" y="1647"/>
                    </a:cubicBezTo>
                    <a:close/>
                    <a:moveTo>
                      <a:pt x="335" y="1633"/>
                    </a:moveTo>
                    <a:cubicBezTo>
                      <a:pt x="329" y="1650"/>
                      <a:pt x="359" y="1661"/>
                      <a:pt x="359" y="1639"/>
                    </a:cubicBezTo>
                    <a:cubicBezTo>
                      <a:pt x="359" y="1616"/>
                      <a:pt x="341" y="1616"/>
                      <a:pt x="335" y="1633"/>
                    </a:cubicBezTo>
                    <a:close/>
                    <a:moveTo>
                      <a:pt x="338" y="1727"/>
                    </a:moveTo>
                    <a:cubicBezTo>
                      <a:pt x="305" y="1744"/>
                      <a:pt x="335" y="1775"/>
                      <a:pt x="359" y="1755"/>
                    </a:cubicBezTo>
                    <a:cubicBezTo>
                      <a:pt x="382" y="1735"/>
                      <a:pt x="370" y="1710"/>
                      <a:pt x="338" y="1727"/>
                    </a:cubicBezTo>
                    <a:close/>
                    <a:moveTo>
                      <a:pt x="1284" y="2122"/>
                    </a:moveTo>
                    <a:lnTo>
                      <a:pt x="1420" y="2122"/>
                    </a:lnTo>
                    <a:cubicBezTo>
                      <a:pt x="1420" y="2122"/>
                      <a:pt x="1471" y="2117"/>
                      <a:pt x="1495" y="2103"/>
                    </a:cubicBezTo>
                    <a:cubicBezTo>
                      <a:pt x="1518" y="2089"/>
                      <a:pt x="1548" y="2120"/>
                      <a:pt x="1572" y="2131"/>
                    </a:cubicBezTo>
                    <a:cubicBezTo>
                      <a:pt x="1595" y="2142"/>
                      <a:pt x="1640" y="2156"/>
                      <a:pt x="1679" y="2148"/>
                    </a:cubicBezTo>
                    <a:cubicBezTo>
                      <a:pt x="1717" y="2139"/>
                      <a:pt x="1735" y="2182"/>
                      <a:pt x="1702" y="2202"/>
                    </a:cubicBezTo>
                    <a:cubicBezTo>
                      <a:pt x="1670" y="2222"/>
                      <a:pt x="1637" y="2216"/>
                      <a:pt x="1601" y="2210"/>
                    </a:cubicBezTo>
                    <a:cubicBezTo>
                      <a:pt x="1566" y="2205"/>
                      <a:pt x="1539" y="2202"/>
                      <a:pt x="1504" y="2190"/>
                    </a:cubicBezTo>
                    <a:cubicBezTo>
                      <a:pt x="1468" y="2179"/>
                      <a:pt x="1423" y="2222"/>
                      <a:pt x="1423" y="2222"/>
                    </a:cubicBezTo>
                    <a:lnTo>
                      <a:pt x="1287" y="2221"/>
                    </a:lnTo>
                    <a:cubicBezTo>
                      <a:pt x="1288" y="2213"/>
                      <a:pt x="1288" y="2204"/>
                      <a:pt x="1287" y="2193"/>
                    </a:cubicBezTo>
                    <a:cubicBezTo>
                      <a:pt x="1284" y="2156"/>
                      <a:pt x="1314" y="2176"/>
                      <a:pt x="1340" y="2176"/>
                    </a:cubicBezTo>
                    <a:cubicBezTo>
                      <a:pt x="1367" y="2176"/>
                      <a:pt x="1367" y="2156"/>
                      <a:pt x="1343" y="2159"/>
                    </a:cubicBezTo>
                    <a:cubicBezTo>
                      <a:pt x="1320" y="2162"/>
                      <a:pt x="1320" y="2131"/>
                      <a:pt x="1299" y="2128"/>
                    </a:cubicBezTo>
                    <a:cubicBezTo>
                      <a:pt x="1294" y="2127"/>
                      <a:pt x="1286" y="2125"/>
                      <a:pt x="1284" y="2122"/>
                    </a:cubicBezTo>
                    <a:close/>
                    <a:moveTo>
                      <a:pt x="1346" y="2326"/>
                    </a:moveTo>
                    <a:cubicBezTo>
                      <a:pt x="1343" y="2322"/>
                      <a:pt x="1333" y="2321"/>
                      <a:pt x="1317" y="2323"/>
                    </a:cubicBezTo>
                    <a:cubicBezTo>
                      <a:pt x="1278" y="2329"/>
                      <a:pt x="1275" y="2304"/>
                      <a:pt x="1293" y="2298"/>
                    </a:cubicBezTo>
                    <a:cubicBezTo>
                      <a:pt x="1311" y="2292"/>
                      <a:pt x="1311" y="2275"/>
                      <a:pt x="1293" y="2261"/>
                    </a:cubicBezTo>
                    <a:cubicBezTo>
                      <a:pt x="1280" y="2251"/>
                      <a:pt x="1284" y="2240"/>
                      <a:pt x="1286" y="2221"/>
                    </a:cubicBezTo>
                    <a:lnTo>
                      <a:pt x="1423" y="2222"/>
                    </a:lnTo>
                    <a:cubicBezTo>
                      <a:pt x="1423" y="2222"/>
                      <a:pt x="1468" y="2179"/>
                      <a:pt x="1503" y="2190"/>
                    </a:cubicBezTo>
                    <a:cubicBezTo>
                      <a:pt x="1539" y="2202"/>
                      <a:pt x="1566" y="2205"/>
                      <a:pt x="1601" y="2210"/>
                    </a:cubicBezTo>
                    <a:cubicBezTo>
                      <a:pt x="1637" y="2216"/>
                      <a:pt x="1670" y="2222"/>
                      <a:pt x="1702" y="2202"/>
                    </a:cubicBezTo>
                    <a:cubicBezTo>
                      <a:pt x="1735" y="2182"/>
                      <a:pt x="1717" y="2139"/>
                      <a:pt x="1679" y="2148"/>
                    </a:cubicBezTo>
                    <a:cubicBezTo>
                      <a:pt x="1640" y="2156"/>
                      <a:pt x="1595" y="2142"/>
                      <a:pt x="1572" y="2131"/>
                    </a:cubicBezTo>
                    <a:cubicBezTo>
                      <a:pt x="1548" y="2120"/>
                      <a:pt x="1518" y="2089"/>
                      <a:pt x="1495" y="2103"/>
                    </a:cubicBezTo>
                    <a:cubicBezTo>
                      <a:pt x="1471" y="2117"/>
                      <a:pt x="1420" y="2122"/>
                      <a:pt x="1420" y="2122"/>
                    </a:cubicBezTo>
                    <a:lnTo>
                      <a:pt x="1289" y="2123"/>
                    </a:lnTo>
                    <a:cubicBezTo>
                      <a:pt x="1281" y="2114"/>
                      <a:pt x="1282" y="2096"/>
                      <a:pt x="1275" y="2074"/>
                    </a:cubicBezTo>
                    <a:cubicBezTo>
                      <a:pt x="1266" y="2046"/>
                      <a:pt x="1245" y="2009"/>
                      <a:pt x="1216" y="1981"/>
                    </a:cubicBezTo>
                    <a:cubicBezTo>
                      <a:pt x="1186" y="1953"/>
                      <a:pt x="1210" y="1933"/>
                      <a:pt x="1239" y="1913"/>
                    </a:cubicBezTo>
                    <a:cubicBezTo>
                      <a:pt x="1269" y="1893"/>
                      <a:pt x="1266" y="1865"/>
                      <a:pt x="1287" y="1848"/>
                    </a:cubicBezTo>
                    <a:cubicBezTo>
                      <a:pt x="1308" y="1831"/>
                      <a:pt x="1293" y="1791"/>
                      <a:pt x="1293" y="1769"/>
                    </a:cubicBezTo>
                    <a:cubicBezTo>
                      <a:pt x="1293" y="1766"/>
                      <a:pt x="1293" y="1763"/>
                      <a:pt x="1293" y="1759"/>
                    </a:cubicBezTo>
                    <a:cubicBezTo>
                      <a:pt x="1320" y="1759"/>
                      <a:pt x="1325" y="1735"/>
                      <a:pt x="1337" y="1712"/>
                    </a:cubicBezTo>
                    <a:cubicBezTo>
                      <a:pt x="1349" y="1690"/>
                      <a:pt x="1382" y="1684"/>
                      <a:pt x="1397" y="1692"/>
                    </a:cubicBezTo>
                    <a:cubicBezTo>
                      <a:pt x="1412" y="1701"/>
                      <a:pt x="1432" y="1701"/>
                      <a:pt x="1450" y="1687"/>
                    </a:cubicBezTo>
                    <a:cubicBezTo>
                      <a:pt x="1468" y="1673"/>
                      <a:pt x="1486" y="1681"/>
                      <a:pt x="1503" y="1698"/>
                    </a:cubicBezTo>
                    <a:cubicBezTo>
                      <a:pt x="1521" y="1715"/>
                      <a:pt x="1548" y="1709"/>
                      <a:pt x="1572" y="1701"/>
                    </a:cubicBezTo>
                    <a:cubicBezTo>
                      <a:pt x="1595" y="1692"/>
                      <a:pt x="1631" y="1707"/>
                      <a:pt x="1643" y="1741"/>
                    </a:cubicBezTo>
                    <a:cubicBezTo>
                      <a:pt x="1655" y="1774"/>
                      <a:pt x="1699" y="1777"/>
                      <a:pt x="1726" y="1777"/>
                    </a:cubicBezTo>
                    <a:cubicBezTo>
                      <a:pt x="1753" y="1777"/>
                      <a:pt x="1759" y="1794"/>
                      <a:pt x="1765" y="1825"/>
                    </a:cubicBezTo>
                    <a:cubicBezTo>
                      <a:pt x="1771" y="1856"/>
                      <a:pt x="1791" y="1874"/>
                      <a:pt x="1821" y="1882"/>
                    </a:cubicBezTo>
                    <a:cubicBezTo>
                      <a:pt x="1851" y="1890"/>
                      <a:pt x="1865" y="1913"/>
                      <a:pt x="1871" y="1941"/>
                    </a:cubicBezTo>
                    <a:cubicBezTo>
                      <a:pt x="1877" y="1970"/>
                      <a:pt x="1925" y="1987"/>
                      <a:pt x="1946" y="2001"/>
                    </a:cubicBezTo>
                    <a:cubicBezTo>
                      <a:pt x="1966" y="2015"/>
                      <a:pt x="1987" y="2057"/>
                      <a:pt x="1978" y="2077"/>
                    </a:cubicBezTo>
                    <a:cubicBezTo>
                      <a:pt x="1969" y="2097"/>
                      <a:pt x="1978" y="2128"/>
                      <a:pt x="1996" y="2148"/>
                    </a:cubicBezTo>
                    <a:cubicBezTo>
                      <a:pt x="2014" y="2168"/>
                      <a:pt x="2038" y="2190"/>
                      <a:pt x="2049" y="2216"/>
                    </a:cubicBezTo>
                    <a:cubicBezTo>
                      <a:pt x="2061" y="2241"/>
                      <a:pt x="2055" y="2281"/>
                      <a:pt x="2043" y="2323"/>
                    </a:cubicBezTo>
                    <a:cubicBezTo>
                      <a:pt x="2042" y="2328"/>
                      <a:pt x="2042" y="2333"/>
                      <a:pt x="2042" y="2337"/>
                    </a:cubicBezTo>
                    <a:cubicBezTo>
                      <a:pt x="1991" y="2354"/>
                      <a:pt x="1913" y="2340"/>
                      <a:pt x="1886" y="2332"/>
                    </a:cubicBezTo>
                    <a:cubicBezTo>
                      <a:pt x="1860" y="2323"/>
                      <a:pt x="1803" y="2289"/>
                      <a:pt x="1803" y="2289"/>
                    </a:cubicBezTo>
                    <a:lnTo>
                      <a:pt x="1515" y="2289"/>
                    </a:lnTo>
                    <a:lnTo>
                      <a:pt x="1453" y="2326"/>
                    </a:lnTo>
                    <a:lnTo>
                      <a:pt x="1346" y="2326"/>
                    </a:lnTo>
                    <a:close/>
                    <a:moveTo>
                      <a:pt x="1226" y="1020"/>
                    </a:moveTo>
                    <a:cubicBezTo>
                      <a:pt x="1221" y="1020"/>
                      <a:pt x="1217" y="1012"/>
                      <a:pt x="1222" y="996"/>
                    </a:cubicBezTo>
                    <a:cubicBezTo>
                      <a:pt x="1231" y="965"/>
                      <a:pt x="1239" y="903"/>
                      <a:pt x="1245" y="872"/>
                    </a:cubicBezTo>
                    <a:cubicBezTo>
                      <a:pt x="1251" y="841"/>
                      <a:pt x="1257" y="807"/>
                      <a:pt x="1278" y="818"/>
                    </a:cubicBezTo>
                    <a:cubicBezTo>
                      <a:pt x="1299" y="829"/>
                      <a:pt x="1299" y="812"/>
                      <a:pt x="1305" y="784"/>
                    </a:cubicBezTo>
                    <a:cubicBezTo>
                      <a:pt x="1311" y="756"/>
                      <a:pt x="1326" y="708"/>
                      <a:pt x="1337" y="688"/>
                    </a:cubicBezTo>
                    <a:cubicBezTo>
                      <a:pt x="1349" y="668"/>
                      <a:pt x="1382" y="640"/>
                      <a:pt x="1415" y="620"/>
                    </a:cubicBezTo>
                    <a:cubicBezTo>
                      <a:pt x="1447" y="600"/>
                      <a:pt x="1438" y="592"/>
                      <a:pt x="1409" y="600"/>
                    </a:cubicBezTo>
                    <a:cubicBezTo>
                      <a:pt x="1379" y="609"/>
                      <a:pt x="1373" y="592"/>
                      <a:pt x="1403" y="575"/>
                    </a:cubicBezTo>
                    <a:cubicBezTo>
                      <a:pt x="1432" y="558"/>
                      <a:pt x="1450" y="538"/>
                      <a:pt x="1459" y="521"/>
                    </a:cubicBezTo>
                    <a:cubicBezTo>
                      <a:pt x="1468" y="504"/>
                      <a:pt x="1477" y="493"/>
                      <a:pt x="1504" y="473"/>
                    </a:cubicBezTo>
                    <a:cubicBezTo>
                      <a:pt x="1530" y="453"/>
                      <a:pt x="1548" y="405"/>
                      <a:pt x="1566" y="371"/>
                    </a:cubicBezTo>
                    <a:cubicBezTo>
                      <a:pt x="1584" y="337"/>
                      <a:pt x="1601" y="281"/>
                      <a:pt x="1613" y="247"/>
                    </a:cubicBezTo>
                    <a:cubicBezTo>
                      <a:pt x="1625" y="213"/>
                      <a:pt x="1646" y="190"/>
                      <a:pt x="1682" y="167"/>
                    </a:cubicBezTo>
                    <a:cubicBezTo>
                      <a:pt x="1717" y="145"/>
                      <a:pt x="1753" y="85"/>
                      <a:pt x="1765" y="63"/>
                    </a:cubicBezTo>
                    <a:cubicBezTo>
                      <a:pt x="1772" y="48"/>
                      <a:pt x="1785" y="22"/>
                      <a:pt x="1797" y="0"/>
                    </a:cubicBezTo>
                    <a:lnTo>
                      <a:pt x="2439" y="0"/>
                    </a:lnTo>
                    <a:lnTo>
                      <a:pt x="2438" y="264"/>
                    </a:lnTo>
                    <a:lnTo>
                      <a:pt x="1969" y="264"/>
                    </a:lnTo>
                    <a:lnTo>
                      <a:pt x="1969" y="671"/>
                    </a:lnTo>
                    <a:lnTo>
                      <a:pt x="1880" y="671"/>
                    </a:lnTo>
                    <a:cubicBezTo>
                      <a:pt x="1842" y="671"/>
                      <a:pt x="1821" y="713"/>
                      <a:pt x="1821" y="750"/>
                    </a:cubicBezTo>
                    <a:lnTo>
                      <a:pt x="1821" y="948"/>
                    </a:lnTo>
                    <a:lnTo>
                      <a:pt x="1290" y="948"/>
                    </a:lnTo>
                    <a:cubicBezTo>
                      <a:pt x="1234" y="948"/>
                      <a:pt x="1235" y="995"/>
                      <a:pt x="1226" y="1020"/>
                    </a:cubicBezTo>
                    <a:close/>
                    <a:moveTo>
                      <a:pt x="1928" y="1991"/>
                    </a:moveTo>
                    <a:cubicBezTo>
                      <a:pt x="1907" y="1977"/>
                      <a:pt x="1877" y="1970"/>
                      <a:pt x="1871" y="1941"/>
                    </a:cubicBezTo>
                    <a:cubicBezTo>
                      <a:pt x="1865" y="1913"/>
                      <a:pt x="1851" y="1890"/>
                      <a:pt x="1821" y="1882"/>
                    </a:cubicBezTo>
                    <a:cubicBezTo>
                      <a:pt x="1791" y="1874"/>
                      <a:pt x="1771" y="1856"/>
                      <a:pt x="1765" y="1825"/>
                    </a:cubicBezTo>
                    <a:cubicBezTo>
                      <a:pt x="1759" y="1794"/>
                      <a:pt x="1753" y="1777"/>
                      <a:pt x="1726" y="1777"/>
                    </a:cubicBezTo>
                    <a:cubicBezTo>
                      <a:pt x="1699" y="1777"/>
                      <a:pt x="1655" y="1774"/>
                      <a:pt x="1643" y="1741"/>
                    </a:cubicBezTo>
                    <a:cubicBezTo>
                      <a:pt x="1631" y="1707"/>
                      <a:pt x="1595" y="1692"/>
                      <a:pt x="1572" y="1701"/>
                    </a:cubicBezTo>
                    <a:cubicBezTo>
                      <a:pt x="1548" y="1709"/>
                      <a:pt x="1521" y="1715"/>
                      <a:pt x="1504" y="1698"/>
                    </a:cubicBezTo>
                    <a:cubicBezTo>
                      <a:pt x="1486" y="1681"/>
                      <a:pt x="1468" y="1673"/>
                      <a:pt x="1450" y="1687"/>
                    </a:cubicBezTo>
                    <a:cubicBezTo>
                      <a:pt x="1432" y="1701"/>
                      <a:pt x="1412" y="1701"/>
                      <a:pt x="1397" y="1692"/>
                    </a:cubicBezTo>
                    <a:cubicBezTo>
                      <a:pt x="1382" y="1684"/>
                      <a:pt x="1349" y="1690"/>
                      <a:pt x="1337" y="1712"/>
                    </a:cubicBezTo>
                    <a:cubicBezTo>
                      <a:pt x="1326" y="1735"/>
                      <a:pt x="1321" y="1759"/>
                      <a:pt x="1294" y="1759"/>
                    </a:cubicBezTo>
                    <a:cubicBezTo>
                      <a:pt x="1296" y="1736"/>
                      <a:pt x="1303" y="1701"/>
                      <a:pt x="1311" y="1681"/>
                    </a:cubicBezTo>
                    <a:cubicBezTo>
                      <a:pt x="1320" y="1658"/>
                      <a:pt x="1326" y="1627"/>
                      <a:pt x="1326" y="1608"/>
                    </a:cubicBezTo>
                    <a:cubicBezTo>
                      <a:pt x="1326" y="1588"/>
                      <a:pt x="1334" y="1551"/>
                      <a:pt x="1352" y="1517"/>
                    </a:cubicBezTo>
                    <a:cubicBezTo>
                      <a:pt x="1370" y="1483"/>
                      <a:pt x="1370" y="1409"/>
                      <a:pt x="1364" y="1378"/>
                    </a:cubicBezTo>
                    <a:cubicBezTo>
                      <a:pt x="1358" y="1347"/>
                      <a:pt x="1340" y="1313"/>
                      <a:pt x="1323" y="1291"/>
                    </a:cubicBezTo>
                    <a:cubicBezTo>
                      <a:pt x="1305" y="1268"/>
                      <a:pt x="1302" y="1260"/>
                      <a:pt x="1311" y="1243"/>
                    </a:cubicBezTo>
                    <a:cubicBezTo>
                      <a:pt x="1320" y="1226"/>
                      <a:pt x="1326" y="1209"/>
                      <a:pt x="1317" y="1189"/>
                    </a:cubicBezTo>
                    <a:cubicBezTo>
                      <a:pt x="1308" y="1169"/>
                      <a:pt x="1305" y="1152"/>
                      <a:pt x="1320" y="1132"/>
                    </a:cubicBezTo>
                    <a:cubicBezTo>
                      <a:pt x="1334" y="1112"/>
                      <a:pt x="1323" y="1076"/>
                      <a:pt x="1308" y="1056"/>
                    </a:cubicBezTo>
                    <a:cubicBezTo>
                      <a:pt x="1293" y="1036"/>
                      <a:pt x="1269" y="1013"/>
                      <a:pt x="1266" y="991"/>
                    </a:cubicBezTo>
                    <a:cubicBezTo>
                      <a:pt x="1263" y="968"/>
                      <a:pt x="1251" y="971"/>
                      <a:pt x="1242" y="999"/>
                    </a:cubicBezTo>
                    <a:cubicBezTo>
                      <a:pt x="1238" y="1013"/>
                      <a:pt x="1231" y="1020"/>
                      <a:pt x="1226" y="1020"/>
                    </a:cubicBezTo>
                    <a:cubicBezTo>
                      <a:pt x="1234" y="995"/>
                      <a:pt x="1234" y="948"/>
                      <a:pt x="1290" y="948"/>
                    </a:cubicBezTo>
                    <a:lnTo>
                      <a:pt x="1821" y="948"/>
                    </a:lnTo>
                    <a:lnTo>
                      <a:pt x="1821" y="750"/>
                    </a:lnTo>
                    <a:cubicBezTo>
                      <a:pt x="1821" y="713"/>
                      <a:pt x="1842" y="671"/>
                      <a:pt x="1880" y="671"/>
                    </a:cubicBezTo>
                    <a:lnTo>
                      <a:pt x="1969" y="671"/>
                    </a:lnTo>
                    <a:lnTo>
                      <a:pt x="1969" y="264"/>
                    </a:lnTo>
                    <a:lnTo>
                      <a:pt x="2438" y="264"/>
                    </a:lnTo>
                    <a:lnTo>
                      <a:pt x="2438" y="0"/>
                    </a:lnTo>
                    <a:lnTo>
                      <a:pt x="2993" y="408"/>
                    </a:lnTo>
                    <a:lnTo>
                      <a:pt x="2779" y="408"/>
                    </a:lnTo>
                    <a:lnTo>
                      <a:pt x="2895" y="1724"/>
                    </a:lnTo>
                    <a:lnTo>
                      <a:pt x="2945" y="1763"/>
                    </a:lnTo>
                    <a:lnTo>
                      <a:pt x="2871" y="1896"/>
                    </a:lnTo>
                    <a:lnTo>
                      <a:pt x="2313" y="1896"/>
                    </a:lnTo>
                    <a:cubicBezTo>
                      <a:pt x="2313" y="1896"/>
                      <a:pt x="2269" y="1890"/>
                      <a:pt x="2245" y="1874"/>
                    </a:cubicBezTo>
                    <a:cubicBezTo>
                      <a:pt x="2221" y="1856"/>
                      <a:pt x="2201" y="1876"/>
                      <a:pt x="2171" y="1913"/>
                    </a:cubicBezTo>
                    <a:cubicBezTo>
                      <a:pt x="2141" y="1950"/>
                      <a:pt x="2097" y="1899"/>
                      <a:pt x="2076" y="1874"/>
                    </a:cubicBezTo>
                    <a:cubicBezTo>
                      <a:pt x="2055" y="1848"/>
                      <a:pt x="2017" y="1879"/>
                      <a:pt x="2005" y="1916"/>
                    </a:cubicBezTo>
                    <a:cubicBezTo>
                      <a:pt x="1993" y="1953"/>
                      <a:pt x="1958" y="1991"/>
                      <a:pt x="1928" y="1991"/>
                    </a:cubicBezTo>
                    <a:close/>
                    <a:moveTo>
                      <a:pt x="2571" y="2629"/>
                    </a:moveTo>
                    <a:cubicBezTo>
                      <a:pt x="2590" y="2624"/>
                      <a:pt x="2606" y="2626"/>
                      <a:pt x="2622" y="2643"/>
                    </a:cubicBezTo>
                    <a:cubicBezTo>
                      <a:pt x="2649" y="2671"/>
                      <a:pt x="2687" y="2652"/>
                      <a:pt x="2705" y="2615"/>
                    </a:cubicBezTo>
                    <a:cubicBezTo>
                      <a:pt x="2723" y="2578"/>
                      <a:pt x="2791" y="2581"/>
                      <a:pt x="2785" y="2615"/>
                    </a:cubicBezTo>
                    <a:cubicBezTo>
                      <a:pt x="2779" y="2649"/>
                      <a:pt x="2815" y="2660"/>
                      <a:pt x="2853" y="2635"/>
                    </a:cubicBezTo>
                    <a:cubicBezTo>
                      <a:pt x="2867" y="2625"/>
                      <a:pt x="2882" y="2618"/>
                      <a:pt x="2895" y="2618"/>
                    </a:cubicBezTo>
                    <a:cubicBezTo>
                      <a:pt x="2904" y="2587"/>
                      <a:pt x="2913" y="2584"/>
                      <a:pt x="2904" y="2550"/>
                    </a:cubicBezTo>
                    <a:cubicBezTo>
                      <a:pt x="2895" y="2516"/>
                      <a:pt x="2892" y="2496"/>
                      <a:pt x="2904" y="2476"/>
                    </a:cubicBezTo>
                    <a:cubicBezTo>
                      <a:pt x="2916" y="2456"/>
                      <a:pt x="2922" y="2434"/>
                      <a:pt x="2916" y="2405"/>
                    </a:cubicBezTo>
                    <a:cubicBezTo>
                      <a:pt x="2910" y="2377"/>
                      <a:pt x="2948" y="2354"/>
                      <a:pt x="2975" y="2357"/>
                    </a:cubicBezTo>
                    <a:cubicBezTo>
                      <a:pt x="3002" y="2360"/>
                      <a:pt x="3052" y="2306"/>
                      <a:pt x="3055" y="2267"/>
                    </a:cubicBezTo>
                    <a:cubicBezTo>
                      <a:pt x="3058" y="2227"/>
                      <a:pt x="3088" y="2159"/>
                      <a:pt x="3138" y="2176"/>
                    </a:cubicBezTo>
                    <a:cubicBezTo>
                      <a:pt x="3189" y="2193"/>
                      <a:pt x="3239" y="2182"/>
                      <a:pt x="3257" y="2151"/>
                    </a:cubicBezTo>
                    <a:cubicBezTo>
                      <a:pt x="3275" y="2120"/>
                      <a:pt x="3307" y="2077"/>
                      <a:pt x="3349" y="2083"/>
                    </a:cubicBezTo>
                    <a:cubicBezTo>
                      <a:pt x="3390" y="2089"/>
                      <a:pt x="3390" y="2057"/>
                      <a:pt x="3399" y="2035"/>
                    </a:cubicBezTo>
                    <a:cubicBezTo>
                      <a:pt x="3408" y="2012"/>
                      <a:pt x="3444" y="1989"/>
                      <a:pt x="3468" y="1992"/>
                    </a:cubicBezTo>
                    <a:cubicBezTo>
                      <a:pt x="3491" y="1995"/>
                      <a:pt x="3536" y="1973"/>
                      <a:pt x="3559" y="1950"/>
                    </a:cubicBezTo>
                    <a:cubicBezTo>
                      <a:pt x="3583" y="1927"/>
                      <a:pt x="3672" y="1919"/>
                      <a:pt x="3717" y="1939"/>
                    </a:cubicBezTo>
                    <a:cubicBezTo>
                      <a:pt x="3761" y="1958"/>
                      <a:pt x="3815" y="1941"/>
                      <a:pt x="3838" y="1933"/>
                    </a:cubicBezTo>
                    <a:cubicBezTo>
                      <a:pt x="3862" y="1924"/>
                      <a:pt x="3907" y="1905"/>
                      <a:pt x="3942" y="1902"/>
                    </a:cubicBezTo>
                    <a:cubicBezTo>
                      <a:pt x="3978" y="1899"/>
                      <a:pt x="4108" y="1868"/>
                      <a:pt x="4153" y="1859"/>
                    </a:cubicBezTo>
                    <a:cubicBezTo>
                      <a:pt x="4197" y="1851"/>
                      <a:pt x="4245" y="1820"/>
                      <a:pt x="4266" y="1794"/>
                    </a:cubicBezTo>
                    <a:cubicBezTo>
                      <a:pt x="4286" y="1769"/>
                      <a:pt x="4283" y="1690"/>
                      <a:pt x="4283" y="1690"/>
                    </a:cubicBezTo>
                    <a:lnTo>
                      <a:pt x="4285" y="1309"/>
                    </a:lnTo>
                    <a:lnTo>
                      <a:pt x="4150" y="1344"/>
                    </a:lnTo>
                    <a:lnTo>
                      <a:pt x="4105" y="1305"/>
                    </a:lnTo>
                    <a:cubicBezTo>
                      <a:pt x="4105" y="1305"/>
                      <a:pt x="4147" y="1268"/>
                      <a:pt x="4144" y="1237"/>
                    </a:cubicBezTo>
                    <a:cubicBezTo>
                      <a:pt x="4141" y="1206"/>
                      <a:pt x="4099" y="1186"/>
                      <a:pt x="4079" y="1172"/>
                    </a:cubicBezTo>
                    <a:cubicBezTo>
                      <a:pt x="4058" y="1158"/>
                      <a:pt x="3999" y="1129"/>
                      <a:pt x="3963" y="1124"/>
                    </a:cubicBezTo>
                    <a:cubicBezTo>
                      <a:pt x="3927" y="1118"/>
                      <a:pt x="3868" y="1084"/>
                      <a:pt x="3856" y="1056"/>
                    </a:cubicBezTo>
                    <a:cubicBezTo>
                      <a:pt x="3844" y="1028"/>
                      <a:pt x="3791" y="994"/>
                      <a:pt x="3791" y="994"/>
                    </a:cubicBezTo>
                    <a:lnTo>
                      <a:pt x="2993" y="408"/>
                    </a:lnTo>
                    <a:lnTo>
                      <a:pt x="2779" y="408"/>
                    </a:lnTo>
                    <a:lnTo>
                      <a:pt x="2895" y="1724"/>
                    </a:lnTo>
                    <a:lnTo>
                      <a:pt x="2945" y="1763"/>
                    </a:lnTo>
                    <a:lnTo>
                      <a:pt x="2871" y="1896"/>
                    </a:lnTo>
                    <a:lnTo>
                      <a:pt x="2313" y="1896"/>
                    </a:lnTo>
                    <a:cubicBezTo>
                      <a:pt x="2313" y="1896"/>
                      <a:pt x="2269" y="1890"/>
                      <a:pt x="2245" y="1874"/>
                    </a:cubicBezTo>
                    <a:cubicBezTo>
                      <a:pt x="2221" y="1856"/>
                      <a:pt x="2201" y="1876"/>
                      <a:pt x="2171" y="1913"/>
                    </a:cubicBezTo>
                    <a:cubicBezTo>
                      <a:pt x="2141" y="1950"/>
                      <a:pt x="2097" y="1899"/>
                      <a:pt x="2076" y="1874"/>
                    </a:cubicBezTo>
                    <a:cubicBezTo>
                      <a:pt x="2055" y="1848"/>
                      <a:pt x="2017" y="1879"/>
                      <a:pt x="2005" y="1916"/>
                    </a:cubicBezTo>
                    <a:cubicBezTo>
                      <a:pt x="1993" y="1953"/>
                      <a:pt x="1963" y="1988"/>
                      <a:pt x="1930" y="1991"/>
                    </a:cubicBezTo>
                    <a:cubicBezTo>
                      <a:pt x="1962" y="2003"/>
                      <a:pt x="1987" y="2057"/>
                      <a:pt x="1978" y="2077"/>
                    </a:cubicBezTo>
                    <a:cubicBezTo>
                      <a:pt x="1969" y="2097"/>
                      <a:pt x="1978" y="2128"/>
                      <a:pt x="1996" y="2148"/>
                    </a:cubicBezTo>
                    <a:cubicBezTo>
                      <a:pt x="2014" y="2168"/>
                      <a:pt x="2038" y="2190"/>
                      <a:pt x="2049" y="2216"/>
                    </a:cubicBezTo>
                    <a:cubicBezTo>
                      <a:pt x="2061" y="2241"/>
                      <a:pt x="2055" y="2281"/>
                      <a:pt x="2043" y="2323"/>
                    </a:cubicBezTo>
                    <a:cubicBezTo>
                      <a:pt x="2042" y="2328"/>
                      <a:pt x="2042" y="2332"/>
                      <a:pt x="2042" y="2336"/>
                    </a:cubicBezTo>
                    <a:cubicBezTo>
                      <a:pt x="2043" y="2369"/>
                      <a:pt x="2084" y="2386"/>
                      <a:pt x="2097" y="2366"/>
                    </a:cubicBezTo>
                    <a:cubicBezTo>
                      <a:pt x="2112" y="2343"/>
                      <a:pt x="2138" y="2354"/>
                      <a:pt x="2141" y="2380"/>
                    </a:cubicBezTo>
                    <a:cubicBezTo>
                      <a:pt x="2144" y="2405"/>
                      <a:pt x="2168" y="2400"/>
                      <a:pt x="2186" y="2366"/>
                    </a:cubicBezTo>
                    <a:cubicBezTo>
                      <a:pt x="2204" y="2332"/>
                      <a:pt x="2224" y="2329"/>
                      <a:pt x="2242" y="2352"/>
                    </a:cubicBezTo>
                    <a:cubicBezTo>
                      <a:pt x="2260" y="2374"/>
                      <a:pt x="2275" y="2380"/>
                      <a:pt x="2299" y="2366"/>
                    </a:cubicBezTo>
                    <a:cubicBezTo>
                      <a:pt x="2322" y="2352"/>
                      <a:pt x="2340" y="2349"/>
                      <a:pt x="2346" y="2323"/>
                    </a:cubicBezTo>
                    <a:cubicBezTo>
                      <a:pt x="2352" y="2298"/>
                      <a:pt x="2405" y="2301"/>
                      <a:pt x="2414" y="2346"/>
                    </a:cubicBezTo>
                    <a:cubicBezTo>
                      <a:pt x="2423" y="2391"/>
                      <a:pt x="2456" y="2422"/>
                      <a:pt x="2477" y="2437"/>
                    </a:cubicBezTo>
                    <a:cubicBezTo>
                      <a:pt x="2497" y="2451"/>
                      <a:pt x="2483" y="2485"/>
                      <a:pt x="2453" y="2504"/>
                    </a:cubicBezTo>
                    <a:cubicBezTo>
                      <a:pt x="2423" y="2524"/>
                      <a:pt x="2438" y="2561"/>
                      <a:pt x="2465" y="2544"/>
                    </a:cubicBezTo>
                    <a:cubicBezTo>
                      <a:pt x="2491" y="2527"/>
                      <a:pt x="2512" y="2541"/>
                      <a:pt x="2518" y="2570"/>
                    </a:cubicBezTo>
                    <a:cubicBezTo>
                      <a:pt x="2524" y="2598"/>
                      <a:pt x="2542" y="2615"/>
                      <a:pt x="2571" y="2629"/>
                    </a:cubicBezTo>
                    <a:close/>
                    <a:moveTo>
                      <a:pt x="5923" y="689"/>
                    </a:moveTo>
                    <a:lnTo>
                      <a:pt x="5862" y="730"/>
                    </a:lnTo>
                    <a:lnTo>
                      <a:pt x="5776" y="671"/>
                    </a:lnTo>
                    <a:lnTo>
                      <a:pt x="5411" y="634"/>
                    </a:lnTo>
                    <a:lnTo>
                      <a:pt x="4853" y="968"/>
                    </a:lnTo>
                    <a:lnTo>
                      <a:pt x="4542" y="1243"/>
                    </a:lnTo>
                    <a:lnTo>
                      <a:pt x="4285" y="1309"/>
                    </a:lnTo>
                    <a:lnTo>
                      <a:pt x="4283" y="1690"/>
                    </a:lnTo>
                    <a:cubicBezTo>
                      <a:pt x="4283" y="1690"/>
                      <a:pt x="4286" y="1769"/>
                      <a:pt x="4266" y="1794"/>
                    </a:cubicBezTo>
                    <a:cubicBezTo>
                      <a:pt x="4245" y="1820"/>
                      <a:pt x="4197" y="1851"/>
                      <a:pt x="4153" y="1859"/>
                    </a:cubicBezTo>
                    <a:cubicBezTo>
                      <a:pt x="4108" y="1868"/>
                      <a:pt x="3978" y="1899"/>
                      <a:pt x="3942" y="1902"/>
                    </a:cubicBezTo>
                    <a:cubicBezTo>
                      <a:pt x="3907" y="1905"/>
                      <a:pt x="3862" y="1924"/>
                      <a:pt x="3838" y="1933"/>
                    </a:cubicBezTo>
                    <a:cubicBezTo>
                      <a:pt x="3815" y="1941"/>
                      <a:pt x="3761" y="1958"/>
                      <a:pt x="3717" y="1939"/>
                    </a:cubicBezTo>
                    <a:cubicBezTo>
                      <a:pt x="3717" y="1984"/>
                      <a:pt x="3726" y="2035"/>
                      <a:pt x="3758" y="2057"/>
                    </a:cubicBezTo>
                    <a:cubicBezTo>
                      <a:pt x="3791" y="2080"/>
                      <a:pt x="3779" y="2114"/>
                      <a:pt x="3806" y="2128"/>
                    </a:cubicBezTo>
                    <a:cubicBezTo>
                      <a:pt x="3832" y="2142"/>
                      <a:pt x="3859" y="2156"/>
                      <a:pt x="3847" y="2182"/>
                    </a:cubicBezTo>
                    <a:cubicBezTo>
                      <a:pt x="3835" y="2207"/>
                      <a:pt x="3841" y="2244"/>
                      <a:pt x="3853" y="2267"/>
                    </a:cubicBezTo>
                    <a:cubicBezTo>
                      <a:pt x="3865" y="2289"/>
                      <a:pt x="3895" y="2301"/>
                      <a:pt x="3930" y="2284"/>
                    </a:cubicBezTo>
                    <a:cubicBezTo>
                      <a:pt x="3966" y="2267"/>
                      <a:pt x="3999" y="2284"/>
                      <a:pt x="3990" y="2312"/>
                    </a:cubicBezTo>
                    <a:cubicBezTo>
                      <a:pt x="3981" y="2340"/>
                      <a:pt x="4003" y="2379"/>
                      <a:pt x="4032" y="2399"/>
                    </a:cubicBezTo>
                    <a:cubicBezTo>
                      <a:pt x="4046" y="2368"/>
                      <a:pt x="4068" y="2333"/>
                      <a:pt x="4105" y="2325"/>
                    </a:cubicBezTo>
                    <a:cubicBezTo>
                      <a:pt x="4109" y="2332"/>
                      <a:pt x="4112" y="2339"/>
                      <a:pt x="4114" y="2346"/>
                    </a:cubicBezTo>
                    <a:cubicBezTo>
                      <a:pt x="4123" y="2369"/>
                      <a:pt x="4150" y="2400"/>
                      <a:pt x="4174" y="2411"/>
                    </a:cubicBezTo>
                    <a:cubicBezTo>
                      <a:pt x="4183" y="2416"/>
                      <a:pt x="4189" y="2418"/>
                      <a:pt x="4194" y="2421"/>
                    </a:cubicBezTo>
                    <a:cubicBezTo>
                      <a:pt x="4206" y="2398"/>
                      <a:pt x="4212" y="2366"/>
                      <a:pt x="4215" y="2338"/>
                    </a:cubicBezTo>
                    <a:cubicBezTo>
                      <a:pt x="4218" y="2309"/>
                      <a:pt x="4233" y="2289"/>
                      <a:pt x="4251" y="2281"/>
                    </a:cubicBezTo>
                    <a:cubicBezTo>
                      <a:pt x="4269" y="2272"/>
                      <a:pt x="4286" y="2241"/>
                      <a:pt x="4289" y="2213"/>
                    </a:cubicBezTo>
                    <a:cubicBezTo>
                      <a:pt x="4292" y="2185"/>
                      <a:pt x="4325" y="2148"/>
                      <a:pt x="4364" y="2145"/>
                    </a:cubicBezTo>
                    <a:cubicBezTo>
                      <a:pt x="4402" y="2142"/>
                      <a:pt x="4447" y="2131"/>
                      <a:pt x="4473" y="2120"/>
                    </a:cubicBezTo>
                    <a:cubicBezTo>
                      <a:pt x="4500" y="2108"/>
                      <a:pt x="4547" y="2111"/>
                      <a:pt x="4574" y="2120"/>
                    </a:cubicBezTo>
                    <a:cubicBezTo>
                      <a:pt x="4601" y="2128"/>
                      <a:pt x="4625" y="2162"/>
                      <a:pt x="4645" y="2188"/>
                    </a:cubicBezTo>
                    <a:cubicBezTo>
                      <a:pt x="4666" y="2213"/>
                      <a:pt x="4699" y="2219"/>
                      <a:pt x="4728" y="2205"/>
                    </a:cubicBezTo>
                    <a:cubicBezTo>
                      <a:pt x="4758" y="2190"/>
                      <a:pt x="4785" y="2188"/>
                      <a:pt x="4809" y="2185"/>
                    </a:cubicBezTo>
                    <a:cubicBezTo>
                      <a:pt x="4832" y="2182"/>
                      <a:pt x="4868" y="2196"/>
                      <a:pt x="4889" y="2227"/>
                    </a:cubicBezTo>
                    <a:cubicBezTo>
                      <a:pt x="4909" y="2258"/>
                      <a:pt x="4936" y="2258"/>
                      <a:pt x="4972" y="2267"/>
                    </a:cubicBezTo>
                    <a:cubicBezTo>
                      <a:pt x="5007" y="2275"/>
                      <a:pt x="5058" y="2284"/>
                      <a:pt x="5093" y="2267"/>
                    </a:cubicBezTo>
                    <a:cubicBezTo>
                      <a:pt x="5129" y="2250"/>
                      <a:pt x="5179" y="2210"/>
                      <a:pt x="5218" y="2205"/>
                    </a:cubicBezTo>
                    <a:cubicBezTo>
                      <a:pt x="5257" y="2199"/>
                      <a:pt x="5304" y="2196"/>
                      <a:pt x="5346" y="2207"/>
                    </a:cubicBezTo>
                    <a:cubicBezTo>
                      <a:pt x="5387" y="2219"/>
                      <a:pt x="5452" y="2253"/>
                      <a:pt x="5482" y="2222"/>
                    </a:cubicBezTo>
                    <a:cubicBezTo>
                      <a:pt x="5512" y="2190"/>
                      <a:pt x="5586" y="2134"/>
                      <a:pt x="5624" y="2120"/>
                    </a:cubicBezTo>
                    <a:cubicBezTo>
                      <a:pt x="5619" y="2106"/>
                      <a:pt x="5612" y="2091"/>
                      <a:pt x="5610" y="2083"/>
                    </a:cubicBezTo>
                    <a:cubicBezTo>
                      <a:pt x="5601" y="2057"/>
                      <a:pt x="5589" y="2006"/>
                      <a:pt x="5624" y="1995"/>
                    </a:cubicBezTo>
                    <a:cubicBezTo>
                      <a:pt x="5660" y="1984"/>
                      <a:pt x="5684" y="1964"/>
                      <a:pt x="5690" y="1939"/>
                    </a:cubicBezTo>
                    <a:cubicBezTo>
                      <a:pt x="5696" y="1913"/>
                      <a:pt x="5705" y="1905"/>
                      <a:pt x="5705" y="1905"/>
                    </a:cubicBezTo>
                    <a:lnTo>
                      <a:pt x="5779" y="1840"/>
                    </a:lnTo>
                    <a:lnTo>
                      <a:pt x="5945" y="1755"/>
                    </a:lnTo>
                    <a:lnTo>
                      <a:pt x="5945" y="1262"/>
                    </a:lnTo>
                    <a:cubicBezTo>
                      <a:pt x="5945" y="1262"/>
                      <a:pt x="5945" y="1217"/>
                      <a:pt x="5980" y="1183"/>
                    </a:cubicBezTo>
                    <a:cubicBezTo>
                      <a:pt x="6016" y="1149"/>
                      <a:pt x="6007" y="1110"/>
                      <a:pt x="5974" y="1081"/>
                    </a:cubicBezTo>
                    <a:cubicBezTo>
                      <a:pt x="5942" y="1053"/>
                      <a:pt x="5918" y="999"/>
                      <a:pt x="5918" y="960"/>
                    </a:cubicBezTo>
                    <a:cubicBezTo>
                      <a:pt x="5918" y="920"/>
                      <a:pt x="5923" y="689"/>
                      <a:pt x="5923" y="689"/>
                    </a:cubicBezTo>
                    <a:close/>
                    <a:moveTo>
                      <a:pt x="5624" y="2116"/>
                    </a:moveTo>
                    <a:cubicBezTo>
                      <a:pt x="5636" y="2146"/>
                      <a:pt x="5651" y="2179"/>
                      <a:pt x="5651" y="2179"/>
                    </a:cubicBezTo>
                    <a:lnTo>
                      <a:pt x="5684" y="2289"/>
                    </a:lnTo>
                    <a:cubicBezTo>
                      <a:pt x="5684" y="2289"/>
                      <a:pt x="5696" y="2323"/>
                      <a:pt x="5741" y="2341"/>
                    </a:cubicBezTo>
                    <a:cubicBezTo>
                      <a:pt x="5769" y="2353"/>
                      <a:pt x="5781" y="2392"/>
                      <a:pt x="5784" y="2415"/>
                    </a:cubicBezTo>
                    <a:cubicBezTo>
                      <a:pt x="5787" y="2438"/>
                      <a:pt x="5773" y="2476"/>
                      <a:pt x="5743" y="2485"/>
                    </a:cubicBezTo>
                    <a:cubicBezTo>
                      <a:pt x="5713" y="2493"/>
                      <a:pt x="5687" y="2516"/>
                      <a:pt x="5672" y="2533"/>
                    </a:cubicBezTo>
                    <a:cubicBezTo>
                      <a:pt x="5657" y="2550"/>
                      <a:pt x="5639" y="2575"/>
                      <a:pt x="5639" y="2609"/>
                    </a:cubicBezTo>
                    <a:cubicBezTo>
                      <a:pt x="5639" y="2643"/>
                      <a:pt x="5639" y="2660"/>
                      <a:pt x="5618" y="2674"/>
                    </a:cubicBezTo>
                    <a:cubicBezTo>
                      <a:pt x="5598" y="2688"/>
                      <a:pt x="5577" y="2708"/>
                      <a:pt x="5577" y="2728"/>
                    </a:cubicBezTo>
                    <a:cubicBezTo>
                      <a:pt x="5577" y="2748"/>
                      <a:pt x="5577" y="2773"/>
                      <a:pt x="5553" y="2779"/>
                    </a:cubicBezTo>
                    <a:cubicBezTo>
                      <a:pt x="5529" y="2785"/>
                      <a:pt x="5529" y="2810"/>
                      <a:pt x="5535" y="2827"/>
                    </a:cubicBezTo>
                    <a:cubicBezTo>
                      <a:pt x="5541" y="2844"/>
                      <a:pt x="5527" y="2878"/>
                      <a:pt x="5500" y="2898"/>
                    </a:cubicBezTo>
                    <a:cubicBezTo>
                      <a:pt x="5473" y="2918"/>
                      <a:pt x="5426" y="2963"/>
                      <a:pt x="5423" y="2997"/>
                    </a:cubicBezTo>
                    <a:cubicBezTo>
                      <a:pt x="5420" y="3031"/>
                      <a:pt x="5420" y="3070"/>
                      <a:pt x="5396" y="3087"/>
                    </a:cubicBezTo>
                    <a:cubicBezTo>
                      <a:pt x="5372" y="3104"/>
                      <a:pt x="5357" y="3130"/>
                      <a:pt x="5348" y="3155"/>
                    </a:cubicBezTo>
                    <a:cubicBezTo>
                      <a:pt x="5340" y="3181"/>
                      <a:pt x="5313" y="3203"/>
                      <a:pt x="5286" y="3186"/>
                    </a:cubicBezTo>
                    <a:cubicBezTo>
                      <a:pt x="5260" y="3169"/>
                      <a:pt x="5242" y="3167"/>
                      <a:pt x="5230" y="3138"/>
                    </a:cubicBezTo>
                    <a:cubicBezTo>
                      <a:pt x="5218" y="3110"/>
                      <a:pt x="5194" y="3116"/>
                      <a:pt x="5188" y="3133"/>
                    </a:cubicBezTo>
                    <a:cubicBezTo>
                      <a:pt x="5182" y="3150"/>
                      <a:pt x="5156" y="3161"/>
                      <a:pt x="5141" y="3152"/>
                    </a:cubicBezTo>
                    <a:cubicBezTo>
                      <a:pt x="5126" y="3144"/>
                      <a:pt x="5084" y="3158"/>
                      <a:pt x="5076" y="3186"/>
                    </a:cubicBezTo>
                    <a:cubicBezTo>
                      <a:pt x="5067" y="3215"/>
                      <a:pt x="5046" y="3223"/>
                      <a:pt x="5019" y="3237"/>
                    </a:cubicBezTo>
                    <a:cubicBezTo>
                      <a:pt x="4992" y="3251"/>
                      <a:pt x="4984" y="3291"/>
                      <a:pt x="4981" y="3333"/>
                    </a:cubicBezTo>
                    <a:cubicBezTo>
                      <a:pt x="4975" y="3401"/>
                      <a:pt x="4927" y="3410"/>
                      <a:pt x="4909" y="3492"/>
                    </a:cubicBezTo>
                    <a:cubicBezTo>
                      <a:pt x="4905" y="3489"/>
                      <a:pt x="4902" y="3484"/>
                      <a:pt x="4900" y="3481"/>
                    </a:cubicBezTo>
                    <a:cubicBezTo>
                      <a:pt x="4892" y="3455"/>
                      <a:pt x="4871" y="3452"/>
                      <a:pt x="4874" y="3478"/>
                    </a:cubicBezTo>
                    <a:cubicBezTo>
                      <a:pt x="4877" y="3503"/>
                      <a:pt x="4871" y="3517"/>
                      <a:pt x="4847" y="3517"/>
                    </a:cubicBezTo>
                    <a:cubicBezTo>
                      <a:pt x="4823" y="3517"/>
                      <a:pt x="4814" y="3517"/>
                      <a:pt x="4788" y="3529"/>
                    </a:cubicBezTo>
                    <a:cubicBezTo>
                      <a:pt x="4761" y="3540"/>
                      <a:pt x="4740" y="3543"/>
                      <a:pt x="4714" y="3537"/>
                    </a:cubicBezTo>
                    <a:cubicBezTo>
                      <a:pt x="4687" y="3532"/>
                      <a:pt x="4645" y="3529"/>
                      <a:pt x="4622" y="3532"/>
                    </a:cubicBezTo>
                    <a:cubicBezTo>
                      <a:pt x="4598" y="3534"/>
                      <a:pt x="4559" y="3529"/>
                      <a:pt x="4550" y="3506"/>
                    </a:cubicBezTo>
                    <a:cubicBezTo>
                      <a:pt x="4542" y="3483"/>
                      <a:pt x="4521" y="3475"/>
                      <a:pt x="4503" y="3461"/>
                    </a:cubicBezTo>
                    <a:cubicBezTo>
                      <a:pt x="4485" y="3447"/>
                      <a:pt x="4467" y="3424"/>
                      <a:pt x="4479" y="3401"/>
                    </a:cubicBezTo>
                    <a:cubicBezTo>
                      <a:pt x="4491" y="3379"/>
                      <a:pt x="4494" y="3373"/>
                      <a:pt x="4470" y="3365"/>
                    </a:cubicBezTo>
                    <a:cubicBezTo>
                      <a:pt x="4447" y="3356"/>
                      <a:pt x="4435" y="3336"/>
                      <a:pt x="4423" y="3316"/>
                    </a:cubicBezTo>
                    <a:cubicBezTo>
                      <a:pt x="4411" y="3297"/>
                      <a:pt x="4381" y="3254"/>
                      <a:pt x="4352" y="3243"/>
                    </a:cubicBezTo>
                    <a:cubicBezTo>
                      <a:pt x="4322" y="3232"/>
                      <a:pt x="4248" y="3215"/>
                      <a:pt x="4212" y="3226"/>
                    </a:cubicBezTo>
                    <a:cubicBezTo>
                      <a:pt x="4177" y="3237"/>
                      <a:pt x="4147" y="3237"/>
                      <a:pt x="4126" y="3232"/>
                    </a:cubicBezTo>
                    <a:cubicBezTo>
                      <a:pt x="4117" y="3229"/>
                      <a:pt x="4106" y="3228"/>
                      <a:pt x="4094" y="3227"/>
                    </a:cubicBezTo>
                    <a:lnTo>
                      <a:pt x="4094" y="2833"/>
                    </a:lnTo>
                    <a:cubicBezTo>
                      <a:pt x="4094" y="2833"/>
                      <a:pt x="4141" y="2833"/>
                      <a:pt x="4153" y="2796"/>
                    </a:cubicBezTo>
                    <a:cubicBezTo>
                      <a:pt x="4165" y="2759"/>
                      <a:pt x="4180" y="2719"/>
                      <a:pt x="4206" y="2700"/>
                    </a:cubicBezTo>
                    <a:cubicBezTo>
                      <a:pt x="4233" y="2680"/>
                      <a:pt x="4239" y="2663"/>
                      <a:pt x="4233" y="2637"/>
                    </a:cubicBezTo>
                    <a:cubicBezTo>
                      <a:pt x="4227" y="2612"/>
                      <a:pt x="4218" y="2584"/>
                      <a:pt x="4224" y="2564"/>
                    </a:cubicBezTo>
                    <a:cubicBezTo>
                      <a:pt x="4230" y="2544"/>
                      <a:pt x="4230" y="2507"/>
                      <a:pt x="4206" y="2496"/>
                    </a:cubicBezTo>
                    <a:cubicBezTo>
                      <a:pt x="4183" y="2485"/>
                      <a:pt x="4186" y="2439"/>
                      <a:pt x="4197" y="2417"/>
                    </a:cubicBezTo>
                    <a:cubicBezTo>
                      <a:pt x="4209" y="2394"/>
                      <a:pt x="4212" y="2366"/>
                      <a:pt x="4215" y="2338"/>
                    </a:cubicBezTo>
                    <a:cubicBezTo>
                      <a:pt x="4218" y="2309"/>
                      <a:pt x="4233" y="2289"/>
                      <a:pt x="4251" y="2281"/>
                    </a:cubicBezTo>
                    <a:cubicBezTo>
                      <a:pt x="4269" y="2272"/>
                      <a:pt x="4286" y="2241"/>
                      <a:pt x="4289" y="2213"/>
                    </a:cubicBezTo>
                    <a:cubicBezTo>
                      <a:pt x="4292" y="2185"/>
                      <a:pt x="4325" y="2148"/>
                      <a:pt x="4364" y="2145"/>
                    </a:cubicBezTo>
                    <a:cubicBezTo>
                      <a:pt x="4402" y="2142"/>
                      <a:pt x="4447" y="2131"/>
                      <a:pt x="4473" y="2120"/>
                    </a:cubicBezTo>
                    <a:cubicBezTo>
                      <a:pt x="4500" y="2108"/>
                      <a:pt x="4547" y="2111"/>
                      <a:pt x="4574" y="2120"/>
                    </a:cubicBezTo>
                    <a:cubicBezTo>
                      <a:pt x="4601" y="2128"/>
                      <a:pt x="4625" y="2162"/>
                      <a:pt x="4645" y="2188"/>
                    </a:cubicBezTo>
                    <a:cubicBezTo>
                      <a:pt x="4666" y="2213"/>
                      <a:pt x="4699" y="2219"/>
                      <a:pt x="4728" y="2205"/>
                    </a:cubicBezTo>
                    <a:cubicBezTo>
                      <a:pt x="4758" y="2190"/>
                      <a:pt x="4785" y="2188"/>
                      <a:pt x="4809" y="2185"/>
                    </a:cubicBezTo>
                    <a:cubicBezTo>
                      <a:pt x="4832" y="2182"/>
                      <a:pt x="4868" y="2196"/>
                      <a:pt x="4889" y="2227"/>
                    </a:cubicBezTo>
                    <a:cubicBezTo>
                      <a:pt x="4909" y="2258"/>
                      <a:pt x="4936" y="2258"/>
                      <a:pt x="4972" y="2267"/>
                    </a:cubicBezTo>
                    <a:cubicBezTo>
                      <a:pt x="5007" y="2275"/>
                      <a:pt x="5058" y="2284"/>
                      <a:pt x="5093" y="2267"/>
                    </a:cubicBezTo>
                    <a:cubicBezTo>
                      <a:pt x="5129" y="2250"/>
                      <a:pt x="5179" y="2210"/>
                      <a:pt x="5218" y="2205"/>
                    </a:cubicBezTo>
                    <a:cubicBezTo>
                      <a:pt x="5257" y="2199"/>
                      <a:pt x="5304" y="2196"/>
                      <a:pt x="5346" y="2207"/>
                    </a:cubicBezTo>
                    <a:cubicBezTo>
                      <a:pt x="5387" y="2219"/>
                      <a:pt x="5452" y="2253"/>
                      <a:pt x="5482" y="2222"/>
                    </a:cubicBezTo>
                    <a:cubicBezTo>
                      <a:pt x="5512" y="2190"/>
                      <a:pt x="5585" y="2130"/>
                      <a:pt x="5624" y="2116"/>
                    </a:cubicBezTo>
                    <a:close/>
                    <a:moveTo>
                      <a:pt x="4197" y="2417"/>
                    </a:moveTo>
                    <a:cubicBezTo>
                      <a:pt x="4186" y="2439"/>
                      <a:pt x="4183" y="2485"/>
                      <a:pt x="4206" y="2496"/>
                    </a:cubicBezTo>
                    <a:cubicBezTo>
                      <a:pt x="4230" y="2507"/>
                      <a:pt x="4230" y="2544"/>
                      <a:pt x="4224" y="2564"/>
                    </a:cubicBezTo>
                    <a:cubicBezTo>
                      <a:pt x="4218" y="2584"/>
                      <a:pt x="4227" y="2612"/>
                      <a:pt x="4233" y="2637"/>
                    </a:cubicBezTo>
                    <a:cubicBezTo>
                      <a:pt x="4239" y="2663"/>
                      <a:pt x="4233" y="2680"/>
                      <a:pt x="4206" y="2700"/>
                    </a:cubicBezTo>
                    <a:cubicBezTo>
                      <a:pt x="4180" y="2719"/>
                      <a:pt x="4165" y="2759"/>
                      <a:pt x="4153" y="2796"/>
                    </a:cubicBezTo>
                    <a:cubicBezTo>
                      <a:pt x="4141" y="2833"/>
                      <a:pt x="4094" y="2833"/>
                      <a:pt x="4094" y="2833"/>
                    </a:cubicBezTo>
                    <a:lnTo>
                      <a:pt x="4094" y="3227"/>
                    </a:lnTo>
                    <a:cubicBezTo>
                      <a:pt x="4078" y="3226"/>
                      <a:pt x="4060" y="3227"/>
                      <a:pt x="4043" y="3229"/>
                    </a:cubicBezTo>
                    <a:cubicBezTo>
                      <a:pt x="4020" y="3231"/>
                      <a:pt x="3992" y="3233"/>
                      <a:pt x="3972" y="3241"/>
                    </a:cubicBezTo>
                    <a:lnTo>
                      <a:pt x="3939" y="3195"/>
                    </a:lnTo>
                    <a:lnTo>
                      <a:pt x="3939" y="2861"/>
                    </a:lnTo>
                    <a:cubicBezTo>
                      <a:pt x="3939" y="2861"/>
                      <a:pt x="3913" y="2821"/>
                      <a:pt x="3913" y="2796"/>
                    </a:cubicBezTo>
                    <a:cubicBezTo>
                      <a:pt x="3913" y="2770"/>
                      <a:pt x="3910" y="2742"/>
                      <a:pt x="3910" y="2714"/>
                    </a:cubicBezTo>
                    <a:cubicBezTo>
                      <a:pt x="3910" y="2686"/>
                      <a:pt x="3898" y="2671"/>
                      <a:pt x="3865" y="2654"/>
                    </a:cubicBezTo>
                    <a:cubicBezTo>
                      <a:pt x="3832" y="2637"/>
                      <a:pt x="3809" y="2620"/>
                      <a:pt x="3815" y="2601"/>
                    </a:cubicBezTo>
                    <a:cubicBezTo>
                      <a:pt x="3821" y="2581"/>
                      <a:pt x="3838" y="2533"/>
                      <a:pt x="3838" y="2533"/>
                    </a:cubicBezTo>
                    <a:cubicBezTo>
                      <a:pt x="3848" y="2529"/>
                      <a:pt x="3853" y="2524"/>
                      <a:pt x="3865" y="2516"/>
                    </a:cubicBezTo>
                    <a:cubicBezTo>
                      <a:pt x="3901" y="2490"/>
                      <a:pt x="3921" y="2482"/>
                      <a:pt x="3948" y="2485"/>
                    </a:cubicBezTo>
                    <a:cubicBezTo>
                      <a:pt x="3975" y="2487"/>
                      <a:pt x="4008" y="2459"/>
                      <a:pt x="4016" y="2437"/>
                    </a:cubicBezTo>
                    <a:cubicBezTo>
                      <a:pt x="4025" y="2414"/>
                      <a:pt x="4049" y="2336"/>
                      <a:pt x="4105" y="2325"/>
                    </a:cubicBezTo>
                    <a:cubicBezTo>
                      <a:pt x="4109" y="2332"/>
                      <a:pt x="4112" y="2339"/>
                      <a:pt x="4114" y="2346"/>
                    </a:cubicBezTo>
                    <a:cubicBezTo>
                      <a:pt x="4123" y="2369"/>
                      <a:pt x="4150" y="2400"/>
                      <a:pt x="4174" y="2411"/>
                    </a:cubicBezTo>
                    <a:cubicBezTo>
                      <a:pt x="4183" y="2416"/>
                      <a:pt x="4192" y="2415"/>
                      <a:pt x="4197" y="2417"/>
                    </a:cubicBezTo>
                    <a:close/>
                    <a:moveTo>
                      <a:pt x="3834" y="2534"/>
                    </a:moveTo>
                    <a:cubicBezTo>
                      <a:pt x="3815" y="2542"/>
                      <a:pt x="3799" y="2542"/>
                      <a:pt x="3779" y="2538"/>
                    </a:cubicBezTo>
                    <a:cubicBezTo>
                      <a:pt x="3749" y="2533"/>
                      <a:pt x="3720" y="2541"/>
                      <a:pt x="3687" y="2519"/>
                    </a:cubicBezTo>
                    <a:cubicBezTo>
                      <a:pt x="3666" y="2558"/>
                      <a:pt x="3672" y="2578"/>
                      <a:pt x="3696" y="2595"/>
                    </a:cubicBezTo>
                    <a:cubicBezTo>
                      <a:pt x="3720" y="2612"/>
                      <a:pt x="3735" y="2632"/>
                      <a:pt x="3732" y="2654"/>
                    </a:cubicBezTo>
                    <a:cubicBezTo>
                      <a:pt x="3729" y="2677"/>
                      <a:pt x="3743" y="2714"/>
                      <a:pt x="3758" y="2728"/>
                    </a:cubicBezTo>
                    <a:cubicBezTo>
                      <a:pt x="3773" y="2742"/>
                      <a:pt x="3782" y="2765"/>
                      <a:pt x="3773" y="2796"/>
                    </a:cubicBezTo>
                    <a:cubicBezTo>
                      <a:pt x="3764" y="2827"/>
                      <a:pt x="3770" y="2855"/>
                      <a:pt x="3788" y="2878"/>
                    </a:cubicBezTo>
                    <a:cubicBezTo>
                      <a:pt x="3806" y="2901"/>
                      <a:pt x="3803" y="2937"/>
                      <a:pt x="3794" y="2968"/>
                    </a:cubicBezTo>
                    <a:cubicBezTo>
                      <a:pt x="3785" y="3000"/>
                      <a:pt x="3791" y="3031"/>
                      <a:pt x="3803" y="3053"/>
                    </a:cubicBezTo>
                    <a:cubicBezTo>
                      <a:pt x="3815" y="3076"/>
                      <a:pt x="3812" y="3096"/>
                      <a:pt x="3803" y="3116"/>
                    </a:cubicBezTo>
                    <a:cubicBezTo>
                      <a:pt x="3794" y="3135"/>
                      <a:pt x="3788" y="3161"/>
                      <a:pt x="3800" y="3192"/>
                    </a:cubicBezTo>
                    <a:cubicBezTo>
                      <a:pt x="3812" y="3223"/>
                      <a:pt x="3827" y="3269"/>
                      <a:pt x="3857" y="3295"/>
                    </a:cubicBezTo>
                    <a:cubicBezTo>
                      <a:pt x="3868" y="3286"/>
                      <a:pt x="3880" y="3278"/>
                      <a:pt x="3895" y="3274"/>
                    </a:cubicBezTo>
                    <a:cubicBezTo>
                      <a:pt x="3916" y="3268"/>
                      <a:pt x="3939" y="3263"/>
                      <a:pt x="3957" y="3249"/>
                    </a:cubicBezTo>
                    <a:cubicBezTo>
                      <a:pt x="3961" y="3245"/>
                      <a:pt x="3968" y="3247"/>
                      <a:pt x="3973" y="3244"/>
                    </a:cubicBezTo>
                    <a:lnTo>
                      <a:pt x="3939" y="3195"/>
                    </a:lnTo>
                    <a:lnTo>
                      <a:pt x="3939" y="2861"/>
                    </a:lnTo>
                    <a:cubicBezTo>
                      <a:pt x="3939" y="2861"/>
                      <a:pt x="3913" y="2821"/>
                      <a:pt x="3913" y="2796"/>
                    </a:cubicBezTo>
                    <a:cubicBezTo>
                      <a:pt x="3913" y="2770"/>
                      <a:pt x="3910" y="2742"/>
                      <a:pt x="3910" y="2714"/>
                    </a:cubicBezTo>
                    <a:cubicBezTo>
                      <a:pt x="3910" y="2686"/>
                      <a:pt x="3898" y="2671"/>
                      <a:pt x="3865" y="2654"/>
                    </a:cubicBezTo>
                    <a:cubicBezTo>
                      <a:pt x="3832" y="2637"/>
                      <a:pt x="3809" y="2620"/>
                      <a:pt x="3815" y="2601"/>
                    </a:cubicBezTo>
                    <a:cubicBezTo>
                      <a:pt x="3821" y="2581"/>
                      <a:pt x="3834" y="2534"/>
                      <a:pt x="3834" y="2534"/>
                    </a:cubicBezTo>
                    <a:close/>
                    <a:moveTo>
                      <a:pt x="3687" y="2519"/>
                    </a:moveTo>
                    <a:cubicBezTo>
                      <a:pt x="3666" y="2558"/>
                      <a:pt x="3672" y="2578"/>
                      <a:pt x="3696" y="2595"/>
                    </a:cubicBezTo>
                    <a:cubicBezTo>
                      <a:pt x="3720" y="2612"/>
                      <a:pt x="3735" y="2632"/>
                      <a:pt x="3732" y="2654"/>
                    </a:cubicBezTo>
                    <a:cubicBezTo>
                      <a:pt x="3729" y="2677"/>
                      <a:pt x="3743" y="2714"/>
                      <a:pt x="3758" y="2728"/>
                    </a:cubicBezTo>
                    <a:cubicBezTo>
                      <a:pt x="3773" y="2742"/>
                      <a:pt x="3782" y="2765"/>
                      <a:pt x="3773" y="2796"/>
                    </a:cubicBezTo>
                    <a:cubicBezTo>
                      <a:pt x="3764" y="2827"/>
                      <a:pt x="3770" y="2855"/>
                      <a:pt x="3788" y="2878"/>
                    </a:cubicBezTo>
                    <a:cubicBezTo>
                      <a:pt x="3806" y="2901"/>
                      <a:pt x="3803" y="2937"/>
                      <a:pt x="3794" y="2968"/>
                    </a:cubicBezTo>
                    <a:cubicBezTo>
                      <a:pt x="3785" y="3000"/>
                      <a:pt x="3791" y="3031"/>
                      <a:pt x="3803" y="3053"/>
                    </a:cubicBezTo>
                    <a:cubicBezTo>
                      <a:pt x="3815" y="3076"/>
                      <a:pt x="3812" y="3096"/>
                      <a:pt x="3803" y="3116"/>
                    </a:cubicBezTo>
                    <a:cubicBezTo>
                      <a:pt x="3794" y="3135"/>
                      <a:pt x="3788" y="3161"/>
                      <a:pt x="3800" y="3192"/>
                    </a:cubicBezTo>
                    <a:cubicBezTo>
                      <a:pt x="3812" y="3223"/>
                      <a:pt x="3828" y="3269"/>
                      <a:pt x="3857" y="3295"/>
                    </a:cubicBezTo>
                    <a:cubicBezTo>
                      <a:pt x="3852" y="3298"/>
                      <a:pt x="3847" y="3302"/>
                      <a:pt x="3841" y="3305"/>
                    </a:cubicBezTo>
                    <a:cubicBezTo>
                      <a:pt x="3824" y="3316"/>
                      <a:pt x="3806" y="3319"/>
                      <a:pt x="3785" y="3328"/>
                    </a:cubicBezTo>
                    <a:cubicBezTo>
                      <a:pt x="3764" y="3336"/>
                      <a:pt x="3720" y="3353"/>
                      <a:pt x="3693" y="3373"/>
                    </a:cubicBezTo>
                    <a:cubicBezTo>
                      <a:pt x="3666" y="3393"/>
                      <a:pt x="3622" y="3407"/>
                      <a:pt x="3595" y="3407"/>
                    </a:cubicBezTo>
                    <a:cubicBezTo>
                      <a:pt x="3568" y="3407"/>
                      <a:pt x="3515" y="3410"/>
                      <a:pt x="3482" y="3430"/>
                    </a:cubicBezTo>
                    <a:cubicBezTo>
                      <a:pt x="3450" y="3449"/>
                      <a:pt x="3423" y="3464"/>
                      <a:pt x="3399" y="3447"/>
                    </a:cubicBezTo>
                    <a:cubicBezTo>
                      <a:pt x="3376" y="3430"/>
                      <a:pt x="3361" y="3413"/>
                      <a:pt x="3331" y="3421"/>
                    </a:cubicBezTo>
                    <a:cubicBezTo>
                      <a:pt x="3301" y="3430"/>
                      <a:pt x="3263" y="3424"/>
                      <a:pt x="3239" y="3416"/>
                    </a:cubicBezTo>
                    <a:cubicBezTo>
                      <a:pt x="3237" y="3415"/>
                      <a:pt x="3236" y="3414"/>
                      <a:pt x="3234" y="3414"/>
                    </a:cubicBezTo>
                    <a:cubicBezTo>
                      <a:pt x="3272" y="3402"/>
                      <a:pt x="3287" y="3390"/>
                      <a:pt x="3295" y="3373"/>
                    </a:cubicBezTo>
                    <a:cubicBezTo>
                      <a:pt x="3304" y="3356"/>
                      <a:pt x="3307" y="3325"/>
                      <a:pt x="3281" y="3314"/>
                    </a:cubicBezTo>
                    <a:cubicBezTo>
                      <a:pt x="3254" y="3302"/>
                      <a:pt x="3248" y="3232"/>
                      <a:pt x="3242" y="3203"/>
                    </a:cubicBezTo>
                    <a:cubicBezTo>
                      <a:pt x="3236" y="3175"/>
                      <a:pt x="3242" y="3147"/>
                      <a:pt x="3251" y="3113"/>
                    </a:cubicBezTo>
                    <a:cubicBezTo>
                      <a:pt x="3260" y="3079"/>
                      <a:pt x="3284" y="3034"/>
                      <a:pt x="3298" y="3017"/>
                    </a:cubicBezTo>
                    <a:cubicBezTo>
                      <a:pt x="3313" y="3000"/>
                      <a:pt x="3322" y="2977"/>
                      <a:pt x="3322" y="2954"/>
                    </a:cubicBezTo>
                    <a:cubicBezTo>
                      <a:pt x="3323" y="2923"/>
                      <a:pt x="3365" y="2906"/>
                      <a:pt x="3352" y="2878"/>
                    </a:cubicBezTo>
                    <a:cubicBezTo>
                      <a:pt x="3337" y="2848"/>
                      <a:pt x="3331" y="2802"/>
                      <a:pt x="3331" y="2765"/>
                    </a:cubicBezTo>
                    <a:cubicBezTo>
                      <a:pt x="3331" y="2728"/>
                      <a:pt x="3325" y="2666"/>
                      <a:pt x="3304" y="2640"/>
                    </a:cubicBezTo>
                    <a:cubicBezTo>
                      <a:pt x="3284" y="2615"/>
                      <a:pt x="3287" y="2570"/>
                      <a:pt x="3290" y="2551"/>
                    </a:cubicBezTo>
                    <a:cubicBezTo>
                      <a:pt x="3291" y="2547"/>
                      <a:pt x="3294" y="2534"/>
                      <a:pt x="3295" y="2527"/>
                    </a:cubicBezTo>
                    <a:lnTo>
                      <a:pt x="3613" y="2527"/>
                    </a:lnTo>
                    <a:cubicBezTo>
                      <a:pt x="3613" y="2527"/>
                      <a:pt x="3654" y="2496"/>
                      <a:pt x="3687" y="2519"/>
                    </a:cubicBezTo>
                    <a:close/>
                    <a:moveTo>
                      <a:pt x="3331" y="2765"/>
                    </a:moveTo>
                    <a:cubicBezTo>
                      <a:pt x="3331" y="2802"/>
                      <a:pt x="3337" y="2848"/>
                      <a:pt x="3352" y="2878"/>
                    </a:cubicBezTo>
                    <a:cubicBezTo>
                      <a:pt x="3365" y="2906"/>
                      <a:pt x="3323" y="2923"/>
                      <a:pt x="3322" y="2954"/>
                    </a:cubicBezTo>
                    <a:cubicBezTo>
                      <a:pt x="3322" y="2977"/>
                      <a:pt x="3313" y="3000"/>
                      <a:pt x="3298" y="3017"/>
                    </a:cubicBezTo>
                    <a:cubicBezTo>
                      <a:pt x="3284" y="3034"/>
                      <a:pt x="3260" y="3079"/>
                      <a:pt x="3251" y="3113"/>
                    </a:cubicBezTo>
                    <a:cubicBezTo>
                      <a:pt x="3242" y="3147"/>
                      <a:pt x="3236" y="3175"/>
                      <a:pt x="3242" y="3203"/>
                    </a:cubicBezTo>
                    <a:cubicBezTo>
                      <a:pt x="3248" y="3232"/>
                      <a:pt x="3254" y="3302"/>
                      <a:pt x="3281" y="3314"/>
                    </a:cubicBezTo>
                    <a:cubicBezTo>
                      <a:pt x="3307" y="3325"/>
                      <a:pt x="3304" y="3356"/>
                      <a:pt x="3295" y="3373"/>
                    </a:cubicBezTo>
                    <a:cubicBezTo>
                      <a:pt x="3287" y="3390"/>
                      <a:pt x="3273" y="3402"/>
                      <a:pt x="3234" y="3414"/>
                    </a:cubicBezTo>
                    <a:cubicBezTo>
                      <a:pt x="3210" y="3406"/>
                      <a:pt x="3166" y="3396"/>
                      <a:pt x="3147" y="3404"/>
                    </a:cubicBezTo>
                    <a:cubicBezTo>
                      <a:pt x="3126" y="3413"/>
                      <a:pt x="3091" y="3410"/>
                      <a:pt x="3058" y="3407"/>
                    </a:cubicBezTo>
                    <a:cubicBezTo>
                      <a:pt x="3025" y="3404"/>
                      <a:pt x="2993" y="3407"/>
                      <a:pt x="2960" y="3418"/>
                    </a:cubicBezTo>
                    <a:cubicBezTo>
                      <a:pt x="2928" y="3430"/>
                      <a:pt x="2904" y="3430"/>
                      <a:pt x="2883" y="3430"/>
                    </a:cubicBezTo>
                    <a:cubicBezTo>
                      <a:pt x="2862" y="3430"/>
                      <a:pt x="2839" y="3432"/>
                      <a:pt x="2818" y="3444"/>
                    </a:cubicBezTo>
                    <a:cubicBezTo>
                      <a:pt x="2797" y="3455"/>
                      <a:pt x="2729" y="3489"/>
                      <a:pt x="2702" y="3495"/>
                    </a:cubicBezTo>
                    <a:cubicBezTo>
                      <a:pt x="2675" y="3500"/>
                      <a:pt x="2649" y="3506"/>
                      <a:pt x="2631" y="3515"/>
                    </a:cubicBezTo>
                    <a:cubicBezTo>
                      <a:pt x="2625" y="3517"/>
                      <a:pt x="2619" y="3519"/>
                      <a:pt x="2613" y="3519"/>
                    </a:cubicBezTo>
                    <a:cubicBezTo>
                      <a:pt x="2607" y="3471"/>
                      <a:pt x="2625" y="3399"/>
                      <a:pt x="2637" y="3367"/>
                    </a:cubicBezTo>
                    <a:cubicBezTo>
                      <a:pt x="2649" y="3336"/>
                      <a:pt x="2610" y="3294"/>
                      <a:pt x="2595" y="3271"/>
                    </a:cubicBezTo>
                    <a:cubicBezTo>
                      <a:pt x="2580" y="3249"/>
                      <a:pt x="2545" y="3243"/>
                      <a:pt x="2509" y="3237"/>
                    </a:cubicBezTo>
                    <a:cubicBezTo>
                      <a:pt x="2474" y="3232"/>
                      <a:pt x="2454" y="3182"/>
                      <a:pt x="2471" y="3164"/>
                    </a:cubicBezTo>
                    <a:cubicBezTo>
                      <a:pt x="2488" y="3144"/>
                      <a:pt x="2480" y="3110"/>
                      <a:pt x="2471" y="3082"/>
                    </a:cubicBezTo>
                    <a:cubicBezTo>
                      <a:pt x="2467" y="3071"/>
                      <a:pt x="2466" y="3062"/>
                      <a:pt x="2462" y="3056"/>
                    </a:cubicBezTo>
                    <a:cubicBezTo>
                      <a:pt x="2491" y="3048"/>
                      <a:pt x="2500" y="3014"/>
                      <a:pt x="2509" y="2991"/>
                    </a:cubicBezTo>
                    <a:cubicBezTo>
                      <a:pt x="2518" y="2968"/>
                      <a:pt x="2483" y="2906"/>
                      <a:pt x="2533" y="2909"/>
                    </a:cubicBezTo>
                    <a:cubicBezTo>
                      <a:pt x="2583" y="2912"/>
                      <a:pt x="2575" y="2855"/>
                      <a:pt x="2566" y="2835"/>
                    </a:cubicBezTo>
                    <a:cubicBezTo>
                      <a:pt x="2557" y="2816"/>
                      <a:pt x="2524" y="2773"/>
                      <a:pt x="2518" y="2745"/>
                    </a:cubicBezTo>
                    <a:cubicBezTo>
                      <a:pt x="2512" y="2717"/>
                      <a:pt x="2494" y="2657"/>
                      <a:pt x="2530" y="2643"/>
                    </a:cubicBezTo>
                    <a:cubicBezTo>
                      <a:pt x="2566" y="2629"/>
                      <a:pt x="2595" y="2615"/>
                      <a:pt x="2622" y="2643"/>
                    </a:cubicBezTo>
                    <a:cubicBezTo>
                      <a:pt x="2649" y="2671"/>
                      <a:pt x="2687" y="2652"/>
                      <a:pt x="2705" y="2615"/>
                    </a:cubicBezTo>
                    <a:cubicBezTo>
                      <a:pt x="2723" y="2578"/>
                      <a:pt x="2791" y="2581"/>
                      <a:pt x="2785" y="2615"/>
                    </a:cubicBezTo>
                    <a:cubicBezTo>
                      <a:pt x="2779" y="2649"/>
                      <a:pt x="2815" y="2660"/>
                      <a:pt x="2853" y="2635"/>
                    </a:cubicBezTo>
                    <a:cubicBezTo>
                      <a:pt x="2892" y="2609"/>
                      <a:pt x="2931" y="2620"/>
                      <a:pt x="2951" y="2646"/>
                    </a:cubicBezTo>
                    <a:cubicBezTo>
                      <a:pt x="2972" y="2671"/>
                      <a:pt x="3011" y="2686"/>
                      <a:pt x="3031" y="2697"/>
                    </a:cubicBezTo>
                    <a:cubicBezTo>
                      <a:pt x="3052" y="2708"/>
                      <a:pt x="3082" y="2708"/>
                      <a:pt x="3114" y="2694"/>
                    </a:cubicBezTo>
                    <a:cubicBezTo>
                      <a:pt x="3147" y="2680"/>
                      <a:pt x="3189" y="2680"/>
                      <a:pt x="3212" y="2680"/>
                    </a:cubicBezTo>
                    <a:cubicBezTo>
                      <a:pt x="3236" y="2680"/>
                      <a:pt x="3260" y="2697"/>
                      <a:pt x="3269" y="2719"/>
                    </a:cubicBezTo>
                    <a:cubicBezTo>
                      <a:pt x="3278" y="2742"/>
                      <a:pt x="3290" y="2773"/>
                      <a:pt x="3331" y="2765"/>
                    </a:cubicBezTo>
                    <a:close/>
                    <a:moveTo>
                      <a:pt x="2196" y="2901"/>
                    </a:moveTo>
                    <a:cubicBezTo>
                      <a:pt x="2218" y="2892"/>
                      <a:pt x="2243" y="2896"/>
                      <a:pt x="2260" y="2906"/>
                    </a:cubicBezTo>
                    <a:cubicBezTo>
                      <a:pt x="2284" y="2920"/>
                      <a:pt x="2328" y="2946"/>
                      <a:pt x="2325" y="2983"/>
                    </a:cubicBezTo>
                    <a:cubicBezTo>
                      <a:pt x="2322" y="3019"/>
                      <a:pt x="2319" y="3042"/>
                      <a:pt x="2346" y="3056"/>
                    </a:cubicBezTo>
                    <a:cubicBezTo>
                      <a:pt x="2373" y="3070"/>
                      <a:pt x="2385" y="3070"/>
                      <a:pt x="2408" y="3059"/>
                    </a:cubicBezTo>
                    <a:cubicBezTo>
                      <a:pt x="2432" y="3048"/>
                      <a:pt x="2453" y="3026"/>
                      <a:pt x="2471" y="3082"/>
                    </a:cubicBezTo>
                    <a:cubicBezTo>
                      <a:pt x="2480" y="3110"/>
                      <a:pt x="2488" y="3144"/>
                      <a:pt x="2471" y="3164"/>
                    </a:cubicBezTo>
                    <a:cubicBezTo>
                      <a:pt x="2454" y="3182"/>
                      <a:pt x="2474" y="3232"/>
                      <a:pt x="2509" y="3237"/>
                    </a:cubicBezTo>
                    <a:cubicBezTo>
                      <a:pt x="2545" y="3243"/>
                      <a:pt x="2580" y="3249"/>
                      <a:pt x="2595" y="3271"/>
                    </a:cubicBezTo>
                    <a:cubicBezTo>
                      <a:pt x="2610" y="3294"/>
                      <a:pt x="2649" y="3336"/>
                      <a:pt x="2637" y="3367"/>
                    </a:cubicBezTo>
                    <a:cubicBezTo>
                      <a:pt x="2625" y="3399"/>
                      <a:pt x="2607" y="3469"/>
                      <a:pt x="2613" y="3517"/>
                    </a:cubicBezTo>
                    <a:cubicBezTo>
                      <a:pt x="2600" y="3519"/>
                      <a:pt x="2586" y="3517"/>
                      <a:pt x="2572" y="3512"/>
                    </a:cubicBezTo>
                    <a:cubicBezTo>
                      <a:pt x="2551" y="3503"/>
                      <a:pt x="2518" y="3495"/>
                      <a:pt x="2497" y="3495"/>
                    </a:cubicBezTo>
                    <a:cubicBezTo>
                      <a:pt x="2477" y="3495"/>
                      <a:pt x="2423" y="3469"/>
                      <a:pt x="2402" y="3449"/>
                    </a:cubicBezTo>
                    <a:cubicBezTo>
                      <a:pt x="2382" y="3430"/>
                      <a:pt x="2358" y="3396"/>
                      <a:pt x="2334" y="3384"/>
                    </a:cubicBezTo>
                    <a:cubicBezTo>
                      <a:pt x="2310" y="3373"/>
                      <a:pt x="2287" y="3333"/>
                      <a:pt x="2269" y="3316"/>
                    </a:cubicBezTo>
                    <a:cubicBezTo>
                      <a:pt x="2251" y="3300"/>
                      <a:pt x="2233" y="3291"/>
                      <a:pt x="2210" y="3285"/>
                    </a:cubicBezTo>
                    <a:cubicBezTo>
                      <a:pt x="2186" y="3280"/>
                      <a:pt x="2165" y="3257"/>
                      <a:pt x="2156" y="3243"/>
                    </a:cubicBezTo>
                    <a:cubicBezTo>
                      <a:pt x="2147" y="3229"/>
                      <a:pt x="2127" y="3209"/>
                      <a:pt x="2106" y="3203"/>
                    </a:cubicBezTo>
                    <a:cubicBezTo>
                      <a:pt x="2092" y="3199"/>
                      <a:pt x="2063" y="3180"/>
                      <a:pt x="2040" y="3161"/>
                    </a:cubicBezTo>
                    <a:cubicBezTo>
                      <a:pt x="2064" y="3130"/>
                      <a:pt x="2079" y="3104"/>
                      <a:pt x="2082" y="3082"/>
                    </a:cubicBezTo>
                    <a:cubicBezTo>
                      <a:pt x="2085" y="3059"/>
                      <a:pt x="2094" y="3036"/>
                      <a:pt x="2118" y="3028"/>
                    </a:cubicBezTo>
                    <a:cubicBezTo>
                      <a:pt x="2141" y="3019"/>
                      <a:pt x="2208" y="2966"/>
                      <a:pt x="2196" y="2901"/>
                    </a:cubicBezTo>
                    <a:close/>
                    <a:moveTo>
                      <a:pt x="2041" y="3161"/>
                    </a:moveTo>
                    <a:cubicBezTo>
                      <a:pt x="2030" y="3152"/>
                      <a:pt x="2020" y="3143"/>
                      <a:pt x="2014" y="3135"/>
                    </a:cubicBezTo>
                    <a:cubicBezTo>
                      <a:pt x="1996" y="3113"/>
                      <a:pt x="1981" y="3099"/>
                      <a:pt x="1960" y="3090"/>
                    </a:cubicBezTo>
                    <a:cubicBezTo>
                      <a:pt x="1940" y="3082"/>
                      <a:pt x="1931" y="3067"/>
                      <a:pt x="1922" y="3053"/>
                    </a:cubicBezTo>
                    <a:cubicBezTo>
                      <a:pt x="1913" y="3039"/>
                      <a:pt x="1895" y="3028"/>
                      <a:pt x="1874" y="3022"/>
                    </a:cubicBezTo>
                    <a:cubicBezTo>
                      <a:pt x="1854" y="3017"/>
                      <a:pt x="1839" y="3005"/>
                      <a:pt x="1854" y="2994"/>
                    </a:cubicBezTo>
                    <a:cubicBezTo>
                      <a:pt x="1868" y="2983"/>
                      <a:pt x="1854" y="2968"/>
                      <a:pt x="1830" y="2960"/>
                    </a:cubicBezTo>
                    <a:cubicBezTo>
                      <a:pt x="1806" y="2951"/>
                      <a:pt x="1788" y="2909"/>
                      <a:pt x="1800" y="2886"/>
                    </a:cubicBezTo>
                    <a:cubicBezTo>
                      <a:pt x="1812" y="2864"/>
                      <a:pt x="1821" y="2830"/>
                      <a:pt x="1800" y="2818"/>
                    </a:cubicBezTo>
                    <a:cubicBezTo>
                      <a:pt x="1827" y="2807"/>
                      <a:pt x="1862" y="2787"/>
                      <a:pt x="1874" y="2762"/>
                    </a:cubicBezTo>
                    <a:cubicBezTo>
                      <a:pt x="1886" y="2736"/>
                      <a:pt x="1868" y="2686"/>
                      <a:pt x="1907" y="2686"/>
                    </a:cubicBezTo>
                    <a:cubicBezTo>
                      <a:pt x="1946" y="2686"/>
                      <a:pt x="1972" y="2691"/>
                      <a:pt x="1990" y="2680"/>
                    </a:cubicBezTo>
                    <a:cubicBezTo>
                      <a:pt x="2008" y="2669"/>
                      <a:pt x="2017" y="2666"/>
                      <a:pt x="2038" y="2666"/>
                    </a:cubicBezTo>
                    <a:cubicBezTo>
                      <a:pt x="2058" y="2666"/>
                      <a:pt x="2091" y="2666"/>
                      <a:pt x="2106" y="2702"/>
                    </a:cubicBezTo>
                    <a:cubicBezTo>
                      <a:pt x="2121" y="2739"/>
                      <a:pt x="2135" y="2770"/>
                      <a:pt x="2138" y="2796"/>
                    </a:cubicBezTo>
                    <a:cubicBezTo>
                      <a:pt x="2141" y="2821"/>
                      <a:pt x="2165" y="2858"/>
                      <a:pt x="2138" y="2886"/>
                    </a:cubicBezTo>
                    <a:cubicBezTo>
                      <a:pt x="2112" y="2915"/>
                      <a:pt x="2150" y="2946"/>
                      <a:pt x="2174" y="2918"/>
                    </a:cubicBezTo>
                    <a:cubicBezTo>
                      <a:pt x="2180" y="2910"/>
                      <a:pt x="2187" y="2905"/>
                      <a:pt x="2195" y="2901"/>
                    </a:cubicBezTo>
                    <a:cubicBezTo>
                      <a:pt x="2207" y="2966"/>
                      <a:pt x="2141" y="3019"/>
                      <a:pt x="2118" y="3028"/>
                    </a:cubicBezTo>
                    <a:cubicBezTo>
                      <a:pt x="2094" y="3036"/>
                      <a:pt x="2085" y="3059"/>
                      <a:pt x="2082" y="3082"/>
                    </a:cubicBezTo>
                    <a:cubicBezTo>
                      <a:pt x="2079" y="3104"/>
                      <a:pt x="2065" y="3130"/>
                      <a:pt x="2041" y="3161"/>
                    </a:cubicBezTo>
                    <a:close/>
                    <a:moveTo>
                      <a:pt x="1813" y="2816"/>
                    </a:moveTo>
                    <a:cubicBezTo>
                      <a:pt x="1839" y="2804"/>
                      <a:pt x="1862" y="2787"/>
                      <a:pt x="1874" y="2762"/>
                    </a:cubicBezTo>
                    <a:cubicBezTo>
                      <a:pt x="1886" y="2736"/>
                      <a:pt x="1868" y="2686"/>
                      <a:pt x="1907" y="2686"/>
                    </a:cubicBezTo>
                    <a:cubicBezTo>
                      <a:pt x="1946" y="2686"/>
                      <a:pt x="1972" y="2691"/>
                      <a:pt x="1990" y="2680"/>
                    </a:cubicBezTo>
                    <a:cubicBezTo>
                      <a:pt x="2008" y="2669"/>
                      <a:pt x="2017" y="2666"/>
                      <a:pt x="2038" y="2666"/>
                    </a:cubicBezTo>
                    <a:cubicBezTo>
                      <a:pt x="2058" y="2666"/>
                      <a:pt x="2091" y="2666"/>
                      <a:pt x="2106" y="2702"/>
                    </a:cubicBezTo>
                    <a:cubicBezTo>
                      <a:pt x="2121" y="2739"/>
                      <a:pt x="2135" y="2770"/>
                      <a:pt x="2138" y="2796"/>
                    </a:cubicBezTo>
                    <a:cubicBezTo>
                      <a:pt x="2141" y="2821"/>
                      <a:pt x="2165" y="2858"/>
                      <a:pt x="2138" y="2886"/>
                    </a:cubicBezTo>
                    <a:cubicBezTo>
                      <a:pt x="2112" y="2915"/>
                      <a:pt x="2150" y="2946"/>
                      <a:pt x="2174" y="2918"/>
                    </a:cubicBezTo>
                    <a:cubicBezTo>
                      <a:pt x="2198" y="2889"/>
                      <a:pt x="2236" y="2892"/>
                      <a:pt x="2260" y="2906"/>
                    </a:cubicBezTo>
                    <a:cubicBezTo>
                      <a:pt x="2284" y="2920"/>
                      <a:pt x="2328" y="2946"/>
                      <a:pt x="2325" y="2983"/>
                    </a:cubicBezTo>
                    <a:cubicBezTo>
                      <a:pt x="2322" y="3019"/>
                      <a:pt x="2319" y="3042"/>
                      <a:pt x="2346" y="3056"/>
                    </a:cubicBezTo>
                    <a:cubicBezTo>
                      <a:pt x="2373" y="3070"/>
                      <a:pt x="2385" y="3070"/>
                      <a:pt x="2408" y="3059"/>
                    </a:cubicBezTo>
                    <a:cubicBezTo>
                      <a:pt x="2427" y="3050"/>
                      <a:pt x="2448" y="3034"/>
                      <a:pt x="2463" y="3056"/>
                    </a:cubicBezTo>
                    <a:cubicBezTo>
                      <a:pt x="2493" y="3048"/>
                      <a:pt x="2500" y="3014"/>
                      <a:pt x="2509" y="2991"/>
                    </a:cubicBezTo>
                    <a:cubicBezTo>
                      <a:pt x="2518" y="2968"/>
                      <a:pt x="2483" y="2906"/>
                      <a:pt x="2533" y="2909"/>
                    </a:cubicBezTo>
                    <a:cubicBezTo>
                      <a:pt x="2583" y="2912"/>
                      <a:pt x="2575" y="2855"/>
                      <a:pt x="2566" y="2835"/>
                    </a:cubicBezTo>
                    <a:cubicBezTo>
                      <a:pt x="2557" y="2816"/>
                      <a:pt x="2524" y="2773"/>
                      <a:pt x="2518" y="2745"/>
                    </a:cubicBezTo>
                    <a:cubicBezTo>
                      <a:pt x="2512" y="2717"/>
                      <a:pt x="2494" y="2657"/>
                      <a:pt x="2530" y="2643"/>
                    </a:cubicBezTo>
                    <a:cubicBezTo>
                      <a:pt x="2545" y="2637"/>
                      <a:pt x="2566" y="2632"/>
                      <a:pt x="2579" y="2629"/>
                    </a:cubicBezTo>
                    <a:cubicBezTo>
                      <a:pt x="2549" y="2615"/>
                      <a:pt x="2524" y="2598"/>
                      <a:pt x="2518" y="2570"/>
                    </a:cubicBezTo>
                    <a:cubicBezTo>
                      <a:pt x="2512" y="2541"/>
                      <a:pt x="2491" y="2527"/>
                      <a:pt x="2465" y="2544"/>
                    </a:cubicBezTo>
                    <a:cubicBezTo>
                      <a:pt x="2438" y="2561"/>
                      <a:pt x="2423" y="2524"/>
                      <a:pt x="2453" y="2504"/>
                    </a:cubicBezTo>
                    <a:cubicBezTo>
                      <a:pt x="2483" y="2485"/>
                      <a:pt x="2497" y="2451"/>
                      <a:pt x="2477" y="2437"/>
                    </a:cubicBezTo>
                    <a:cubicBezTo>
                      <a:pt x="2456" y="2422"/>
                      <a:pt x="2423" y="2391"/>
                      <a:pt x="2414" y="2346"/>
                    </a:cubicBezTo>
                    <a:cubicBezTo>
                      <a:pt x="2405" y="2301"/>
                      <a:pt x="2352" y="2298"/>
                      <a:pt x="2346" y="2323"/>
                    </a:cubicBezTo>
                    <a:cubicBezTo>
                      <a:pt x="2340" y="2349"/>
                      <a:pt x="2322" y="2352"/>
                      <a:pt x="2299" y="2366"/>
                    </a:cubicBezTo>
                    <a:cubicBezTo>
                      <a:pt x="2275" y="2380"/>
                      <a:pt x="2260" y="2374"/>
                      <a:pt x="2242" y="2352"/>
                    </a:cubicBezTo>
                    <a:cubicBezTo>
                      <a:pt x="2224" y="2329"/>
                      <a:pt x="2204" y="2332"/>
                      <a:pt x="2186" y="2366"/>
                    </a:cubicBezTo>
                    <a:cubicBezTo>
                      <a:pt x="2168" y="2400"/>
                      <a:pt x="2144" y="2405"/>
                      <a:pt x="2141" y="2380"/>
                    </a:cubicBezTo>
                    <a:cubicBezTo>
                      <a:pt x="2138" y="2354"/>
                      <a:pt x="2112" y="2343"/>
                      <a:pt x="2097" y="2366"/>
                    </a:cubicBezTo>
                    <a:cubicBezTo>
                      <a:pt x="2084" y="2386"/>
                      <a:pt x="2042" y="2370"/>
                      <a:pt x="2042" y="2336"/>
                    </a:cubicBezTo>
                    <a:cubicBezTo>
                      <a:pt x="1990" y="2353"/>
                      <a:pt x="1913" y="2340"/>
                      <a:pt x="1886" y="2332"/>
                    </a:cubicBezTo>
                    <a:cubicBezTo>
                      <a:pt x="1860" y="2323"/>
                      <a:pt x="1803" y="2289"/>
                      <a:pt x="1803" y="2289"/>
                    </a:cubicBezTo>
                    <a:lnTo>
                      <a:pt x="1750" y="2289"/>
                    </a:lnTo>
                    <a:cubicBezTo>
                      <a:pt x="1753" y="2309"/>
                      <a:pt x="1738" y="2340"/>
                      <a:pt x="1717" y="2343"/>
                    </a:cubicBezTo>
                    <a:cubicBezTo>
                      <a:pt x="1696" y="2346"/>
                      <a:pt x="1687" y="2383"/>
                      <a:pt x="1720" y="2394"/>
                    </a:cubicBezTo>
                    <a:cubicBezTo>
                      <a:pt x="1753" y="2405"/>
                      <a:pt x="1738" y="2451"/>
                      <a:pt x="1702" y="2454"/>
                    </a:cubicBezTo>
                    <a:cubicBezTo>
                      <a:pt x="1667" y="2456"/>
                      <a:pt x="1637" y="2482"/>
                      <a:pt x="1613" y="2499"/>
                    </a:cubicBezTo>
                    <a:cubicBezTo>
                      <a:pt x="1590" y="2516"/>
                      <a:pt x="1558" y="2540"/>
                      <a:pt x="1514" y="2552"/>
                    </a:cubicBezTo>
                    <a:cubicBezTo>
                      <a:pt x="1519" y="2559"/>
                      <a:pt x="1529" y="2565"/>
                      <a:pt x="1539" y="2564"/>
                    </a:cubicBezTo>
                    <a:cubicBezTo>
                      <a:pt x="1563" y="2561"/>
                      <a:pt x="1575" y="2567"/>
                      <a:pt x="1587" y="2592"/>
                    </a:cubicBezTo>
                    <a:cubicBezTo>
                      <a:pt x="1598" y="2618"/>
                      <a:pt x="1622" y="2660"/>
                      <a:pt x="1652" y="2669"/>
                    </a:cubicBezTo>
                    <a:cubicBezTo>
                      <a:pt x="1682" y="2677"/>
                      <a:pt x="1693" y="2688"/>
                      <a:pt x="1711" y="2700"/>
                    </a:cubicBezTo>
                    <a:cubicBezTo>
                      <a:pt x="1729" y="2711"/>
                      <a:pt x="1750" y="2728"/>
                      <a:pt x="1759" y="2751"/>
                    </a:cubicBezTo>
                    <a:cubicBezTo>
                      <a:pt x="1768" y="2776"/>
                      <a:pt x="1792" y="2804"/>
                      <a:pt x="1813" y="2816"/>
                    </a:cubicBezTo>
                    <a:close/>
                    <a:moveTo>
                      <a:pt x="1514" y="2552"/>
                    </a:moveTo>
                    <a:cubicBezTo>
                      <a:pt x="1507" y="2542"/>
                      <a:pt x="1506" y="2528"/>
                      <a:pt x="1521" y="2521"/>
                    </a:cubicBezTo>
                    <a:cubicBezTo>
                      <a:pt x="1548" y="2510"/>
                      <a:pt x="1554" y="2499"/>
                      <a:pt x="1536" y="2499"/>
                    </a:cubicBezTo>
                    <a:cubicBezTo>
                      <a:pt x="1518" y="2499"/>
                      <a:pt x="1506" y="2499"/>
                      <a:pt x="1489" y="2507"/>
                    </a:cubicBezTo>
                    <a:cubicBezTo>
                      <a:pt x="1471" y="2516"/>
                      <a:pt x="1447" y="2479"/>
                      <a:pt x="1465" y="2465"/>
                    </a:cubicBezTo>
                    <a:cubicBezTo>
                      <a:pt x="1483" y="2451"/>
                      <a:pt x="1459" y="2431"/>
                      <a:pt x="1471" y="2414"/>
                    </a:cubicBezTo>
                    <a:cubicBezTo>
                      <a:pt x="1483" y="2397"/>
                      <a:pt x="1480" y="2386"/>
                      <a:pt x="1447" y="2403"/>
                    </a:cubicBezTo>
                    <a:cubicBezTo>
                      <a:pt x="1415" y="2420"/>
                      <a:pt x="1417" y="2414"/>
                      <a:pt x="1403" y="2405"/>
                    </a:cubicBezTo>
                    <a:cubicBezTo>
                      <a:pt x="1388" y="2397"/>
                      <a:pt x="1364" y="2391"/>
                      <a:pt x="1337" y="2403"/>
                    </a:cubicBezTo>
                    <a:cubicBezTo>
                      <a:pt x="1311" y="2414"/>
                      <a:pt x="1317" y="2366"/>
                      <a:pt x="1334" y="2349"/>
                    </a:cubicBezTo>
                    <a:cubicBezTo>
                      <a:pt x="1345" y="2339"/>
                      <a:pt x="1350" y="2330"/>
                      <a:pt x="1345" y="2326"/>
                    </a:cubicBezTo>
                    <a:lnTo>
                      <a:pt x="1453" y="2326"/>
                    </a:lnTo>
                    <a:lnTo>
                      <a:pt x="1515" y="2289"/>
                    </a:lnTo>
                    <a:lnTo>
                      <a:pt x="1750" y="2289"/>
                    </a:lnTo>
                    <a:cubicBezTo>
                      <a:pt x="1753" y="2309"/>
                      <a:pt x="1738" y="2340"/>
                      <a:pt x="1717" y="2343"/>
                    </a:cubicBezTo>
                    <a:cubicBezTo>
                      <a:pt x="1696" y="2346"/>
                      <a:pt x="1687" y="2383"/>
                      <a:pt x="1720" y="2394"/>
                    </a:cubicBezTo>
                    <a:cubicBezTo>
                      <a:pt x="1753" y="2405"/>
                      <a:pt x="1738" y="2451"/>
                      <a:pt x="1702" y="2454"/>
                    </a:cubicBezTo>
                    <a:cubicBezTo>
                      <a:pt x="1667" y="2456"/>
                      <a:pt x="1637" y="2482"/>
                      <a:pt x="1613" y="2499"/>
                    </a:cubicBezTo>
                    <a:cubicBezTo>
                      <a:pt x="1590" y="2516"/>
                      <a:pt x="1559" y="2540"/>
                      <a:pt x="1514" y="2552"/>
                    </a:cubicBezTo>
                    <a:close/>
                    <a:moveTo>
                      <a:pt x="4025" y="2391"/>
                    </a:moveTo>
                    <a:cubicBezTo>
                      <a:pt x="3996" y="2371"/>
                      <a:pt x="3981" y="2340"/>
                      <a:pt x="3990" y="2312"/>
                    </a:cubicBezTo>
                    <a:cubicBezTo>
                      <a:pt x="3999" y="2284"/>
                      <a:pt x="3966" y="2267"/>
                      <a:pt x="3930" y="2284"/>
                    </a:cubicBezTo>
                    <a:cubicBezTo>
                      <a:pt x="3895" y="2301"/>
                      <a:pt x="3865" y="2289"/>
                      <a:pt x="3853" y="2267"/>
                    </a:cubicBezTo>
                    <a:cubicBezTo>
                      <a:pt x="3841" y="2244"/>
                      <a:pt x="3835" y="2207"/>
                      <a:pt x="3847" y="2182"/>
                    </a:cubicBezTo>
                    <a:cubicBezTo>
                      <a:pt x="3859" y="2156"/>
                      <a:pt x="3832" y="2142"/>
                      <a:pt x="3806" y="2128"/>
                    </a:cubicBezTo>
                    <a:cubicBezTo>
                      <a:pt x="3779" y="2114"/>
                      <a:pt x="3791" y="2080"/>
                      <a:pt x="3758" y="2057"/>
                    </a:cubicBezTo>
                    <a:cubicBezTo>
                      <a:pt x="3726" y="2035"/>
                      <a:pt x="3720" y="1989"/>
                      <a:pt x="3720" y="1944"/>
                    </a:cubicBezTo>
                    <a:cubicBezTo>
                      <a:pt x="3675" y="1924"/>
                      <a:pt x="3583" y="1927"/>
                      <a:pt x="3559" y="1950"/>
                    </a:cubicBezTo>
                    <a:cubicBezTo>
                      <a:pt x="3536" y="1973"/>
                      <a:pt x="3491" y="1995"/>
                      <a:pt x="3468" y="1992"/>
                    </a:cubicBezTo>
                    <a:cubicBezTo>
                      <a:pt x="3444" y="1989"/>
                      <a:pt x="3408" y="2012"/>
                      <a:pt x="3399" y="2035"/>
                    </a:cubicBezTo>
                    <a:cubicBezTo>
                      <a:pt x="3390" y="2057"/>
                      <a:pt x="3390" y="2089"/>
                      <a:pt x="3349" y="2083"/>
                    </a:cubicBezTo>
                    <a:cubicBezTo>
                      <a:pt x="3307" y="2077"/>
                      <a:pt x="3275" y="2120"/>
                      <a:pt x="3257" y="2151"/>
                    </a:cubicBezTo>
                    <a:cubicBezTo>
                      <a:pt x="3239" y="2182"/>
                      <a:pt x="3189" y="2193"/>
                      <a:pt x="3138" y="2176"/>
                    </a:cubicBezTo>
                    <a:cubicBezTo>
                      <a:pt x="3088" y="2159"/>
                      <a:pt x="3058" y="2227"/>
                      <a:pt x="3055" y="2267"/>
                    </a:cubicBezTo>
                    <a:cubicBezTo>
                      <a:pt x="3052" y="2306"/>
                      <a:pt x="3002" y="2360"/>
                      <a:pt x="2975" y="2357"/>
                    </a:cubicBezTo>
                    <a:cubicBezTo>
                      <a:pt x="2948" y="2354"/>
                      <a:pt x="2910" y="2377"/>
                      <a:pt x="2916" y="2405"/>
                    </a:cubicBezTo>
                    <a:cubicBezTo>
                      <a:pt x="2922" y="2434"/>
                      <a:pt x="2916" y="2456"/>
                      <a:pt x="2904" y="2476"/>
                    </a:cubicBezTo>
                    <a:cubicBezTo>
                      <a:pt x="2892" y="2496"/>
                      <a:pt x="2895" y="2516"/>
                      <a:pt x="2904" y="2550"/>
                    </a:cubicBezTo>
                    <a:cubicBezTo>
                      <a:pt x="2913" y="2584"/>
                      <a:pt x="2904" y="2587"/>
                      <a:pt x="2895" y="2618"/>
                    </a:cubicBezTo>
                    <a:cubicBezTo>
                      <a:pt x="2918" y="2617"/>
                      <a:pt x="2938" y="2630"/>
                      <a:pt x="2951" y="2646"/>
                    </a:cubicBezTo>
                    <a:cubicBezTo>
                      <a:pt x="2972" y="2671"/>
                      <a:pt x="3011" y="2686"/>
                      <a:pt x="3031" y="2697"/>
                    </a:cubicBezTo>
                    <a:cubicBezTo>
                      <a:pt x="3052" y="2708"/>
                      <a:pt x="3082" y="2708"/>
                      <a:pt x="3114" y="2694"/>
                    </a:cubicBezTo>
                    <a:cubicBezTo>
                      <a:pt x="3147" y="2680"/>
                      <a:pt x="3189" y="2680"/>
                      <a:pt x="3212" y="2680"/>
                    </a:cubicBezTo>
                    <a:cubicBezTo>
                      <a:pt x="3236" y="2680"/>
                      <a:pt x="3260" y="2697"/>
                      <a:pt x="3269" y="2719"/>
                    </a:cubicBezTo>
                    <a:cubicBezTo>
                      <a:pt x="3278" y="2742"/>
                      <a:pt x="3290" y="2773"/>
                      <a:pt x="3332" y="2765"/>
                    </a:cubicBezTo>
                    <a:cubicBezTo>
                      <a:pt x="3332" y="2728"/>
                      <a:pt x="3325" y="2666"/>
                      <a:pt x="3304" y="2640"/>
                    </a:cubicBezTo>
                    <a:cubicBezTo>
                      <a:pt x="3284" y="2615"/>
                      <a:pt x="3287" y="2570"/>
                      <a:pt x="3290" y="2551"/>
                    </a:cubicBezTo>
                    <a:cubicBezTo>
                      <a:pt x="3291" y="2547"/>
                      <a:pt x="3294" y="2534"/>
                      <a:pt x="3295" y="2527"/>
                    </a:cubicBezTo>
                    <a:lnTo>
                      <a:pt x="3613" y="2527"/>
                    </a:lnTo>
                    <a:cubicBezTo>
                      <a:pt x="3613" y="2527"/>
                      <a:pt x="3654" y="2487"/>
                      <a:pt x="3687" y="2510"/>
                    </a:cubicBezTo>
                    <a:cubicBezTo>
                      <a:pt x="3720" y="2533"/>
                      <a:pt x="3749" y="2533"/>
                      <a:pt x="3779" y="2538"/>
                    </a:cubicBezTo>
                    <a:cubicBezTo>
                      <a:pt x="3809" y="2544"/>
                      <a:pt x="3829" y="2541"/>
                      <a:pt x="3865" y="2516"/>
                    </a:cubicBezTo>
                    <a:cubicBezTo>
                      <a:pt x="3901" y="2490"/>
                      <a:pt x="3921" y="2482"/>
                      <a:pt x="3948" y="2485"/>
                    </a:cubicBezTo>
                    <a:cubicBezTo>
                      <a:pt x="3975" y="2487"/>
                      <a:pt x="4008" y="2459"/>
                      <a:pt x="4016" y="2437"/>
                    </a:cubicBezTo>
                    <a:cubicBezTo>
                      <a:pt x="4019" y="2429"/>
                      <a:pt x="4018" y="2407"/>
                      <a:pt x="4025" y="2391"/>
                    </a:cubicBezTo>
                    <a:close/>
                  </a:path>
                </a:pathLst>
              </a:custGeom>
              <a:solidFill>
                <a:srgbClr val="D7D8D8"/>
              </a:solidFill>
              <a:ln w="7938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600" dirty="0">
                  <a:latin typeface="Calibri" pitchFamily="34" charset="0"/>
                </a:endParaRPr>
              </a:p>
            </p:txBody>
          </p:sp>
          <p:sp>
            <p:nvSpPr>
              <p:cNvPr id="10" name="Freeform 9"/>
              <p:cNvSpPr>
                <a:spLocks noEditPoints="1"/>
              </p:cNvSpPr>
              <p:nvPr/>
            </p:nvSpPr>
            <p:spPr bwMode="auto">
              <a:xfrm>
                <a:off x="2901633" y="1202055"/>
                <a:ext cx="3054350" cy="1235075"/>
              </a:xfrm>
              <a:custGeom>
                <a:avLst/>
                <a:gdLst>
                  <a:gd name="T0" fmla="*/ 7049 w 7237"/>
                  <a:gd name="T1" fmla="*/ 2272 h 2925"/>
                  <a:gd name="T2" fmla="*/ 6886 w 7237"/>
                  <a:gd name="T3" fmla="*/ 1884 h 2925"/>
                  <a:gd name="T4" fmla="*/ 6616 w 7237"/>
                  <a:gd name="T5" fmla="*/ 1341 h 2925"/>
                  <a:gd name="T6" fmla="*/ 6803 w 7237"/>
                  <a:gd name="T7" fmla="*/ 1525 h 2925"/>
                  <a:gd name="T8" fmla="*/ 6804 w 7237"/>
                  <a:gd name="T9" fmla="*/ 996 h 2925"/>
                  <a:gd name="T10" fmla="*/ 6480 w 7237"/>
                  <a:gd name="T11" fmla="*/ 948 h 2925"/>
                  <a:gd name="T12" fmla="*/ 6257 w 7237"/>
                  <a:gd name="T13" fmla="*/ 976 h 2925"/>
                  <a:gd name="T14" fmla="*/ 5800 w 7237"/>
                  <a:gd name="T15" fmla="*/ 959 h 2925"/>
                  <a:gd name="T16" fmla="*/ 5492 w 7237"/>
                  <a:gd name="T17" fmla="*/ 1151 h 2925"/>
                  <a:gd name="T18" fmla="*/ 3163 w 7237"/>
                  <a:gd name="T19" fmla="*/ 48 h 2925"/>
                  <a:gd name="T20" fmla="*/ 3424 w 7237"/>
                  <a:gd name="T21" fmla="*/ 96 h 2925"/>
                  <a:gd name="T22" fmla="*/ 3495 w 7237"/>
                  <a:gd name="T23" fmla="*/ 311 h 2925"/>
                  <a:gd name="T24" fmla="*/ 3409 w 7237"/>
                  <a:gd name="T25" fmla="*/ 605 h 2925"/>
                  <a:gd name="T26" fmla="*/ 3557 w 7237"/>
                  <a:gd name="T27" fmla="*/ 778 h 2925"/>
                  <a:gd name="T28" fmla="*/ 3095 w 7237"/>
                  <a:gd name="T29" fmla="*/ 769 h 2925"/>
                  <a:gd name="T30" fmla="*/ 3089 w 7237"/>
                  <a:gd name="T31" fmla="*/ 379 h 2925"/>
                  <a:gd name="T32" fmla="*/ 3068 w 7237"/>
                  <a:gd name="T33" fmla="*/ 113 h 2925"/>
                  <a:gd name="T34" fmla="*/ 5492 w 7237"/>
                  <a:gd name="T35" fmla="*/ 1151 h 2925"/>
                  <a:gd name="T36" fmla="*/ 5323 w 7237"/>
                  <a:gd name="T37" fmla="*/ 851 h 2925"/>
                  <a:gd name="T38" fmla="*/ 5020 w 7237"/>
                  <a:gd name="T39" fmla="*/ 741 h 2925"/>
                  <a:gd name="T40" fmla="*/ 4812 w 7237"/>
                  <a:gd name="T41" fmla="*/ 1010 h 2925"/>
                  <a:gd name="T42" fmla="*/ 4231 w 7237"/>
                  <a:gd name="T43" fmla="*/ 987 h 2925"/>
                  <a:gd name="T44" fmla="*/ 3842 w 7237"/>
                  <a:gd name="T45" fmla="*/ 735 h 2925"/>
                  <a:gd name="T46" fmla="*/ 3463 w 7237"/>
                  <a:gd name="T47" fmla="*/ 854 h 2925"/>
                  <a:gd name="T48" fmla="*/ 3299 w 7237"/>
                  <a:gd name="T49" fmla="*/ 1621 h 2925"/>
                  <a:gd name="T50" fmla="*/ 3376 w 7237"/>
                  <a:gd name="T51" fmla="*/ 2026 h 2925"/>
                  <a:gd name="T52" fmla="*/ 4065 w 7237"/>
                  <a:gd name="T53" fmla="*/ 2311 h 2925"/>
                  <a:gd name="T54" fmla="*/ 3080 w 7237"/>
                  <a:gd name="T55" fmla="*/ 68 h 2925"/>
                  <a:gd name="T56" fmla="*/ 2786 w 7237"/>
                  <a:gd name="T57" fmla="*/ 76 h 2925"/>
                  <a:gd name="T58" fmla="*/ 2448 w 7237"/>
                  <a:gd name="T59" fmla="*/ 76 h 2925"/>
                  <a:gd name="T60" fmla="*/ 1923 w 7237"/>
                  <a:gd name="T61" fmla="*/ 221 h 2925"/>
                  <a:gd name="T62" fmla="*/ 1694 w 7237"/>
                  <a:gd name="T63" fmla="*/ 535 h 2925"/>
                  <a:gd name="T64" fmla="*/ 1653 w 7237"/>
                  <a:gd name="T65" fmla="*/ 880 h 2925"/>
                  <a:gd name="T66" fmla="*/ 1231 w 7237"/>
                  <a:gd name="T67" fmla="*/ 1177 h 2925"/>
                  <a:gd name="T68" fmla="*/ 810 w 7237"/>
                  <a:gd name="T69" fmla="*/ 1310 h 2925"/>
                  <a:gd name="T70" fmla="*/ 2059 w 7237"/>
                  <a:gd name="T71" fmla="*/ 2637 h 2925"/>
                  <a:gd name="T72" fmla="*/ 2353 w 7237"/>
                  <a:gd name="T73" fmla="*/ 2925 h 2925"/>
                  <a:gd name="T74" fmla="*/ 3445 w 7237"/>
                  <a:gd name="T75" fmla="*/ 2068 h 2925"/>
                  <a:gd name="T76" fmla="*/ 3276 w 7237"/>
                  <a:gd name="T77" fmla="*/ 1723 h 2925"/>
                  <a:gd name="T78" fmla="*/ 3308 w 7237"/>
                  <a:gd name="T79" fmla="*/ 1140 h 2925"/>
                  <a:gd name="T80" fmla="*/ 2979 w 7237"/>
                  <a:gd name="T81" fmla="*/ 543 h 2925"/>
                  <a:gd name="T82" fmla="*/ 3092 w 7237"/>
                  <a:gd name="T83" fmla="*/ 189 h 2925"/>
                  <a:gd name="T84" fmla="*/ 18 w 7237"/>
                  <a:gd name="T85" fmla="*/ 1550 h 2925"/>
                  <a:gd name="T86" fmla="*/ 505 w 7237"/>
                  <a:gd name="T87" fmla="*/ 1151 h 2925"/>
                  <a:gd name="T88" fmla="*/ 638 w 7237"/>
                  <a:gd name="T89" fmla="*/ 693 h 2925"/>
                  <a:gd name="T90" fmla="*/ 1086 w 7237"/>
                  <a:gd name="T91" fmla="*/ 240 h 2925"/>
                  <a:gd name="T92" fmla="*/ 1433 w 7237"/>
                  <a:gd name="T93" fmla="*/ 336 h 2925"/>
                  <a:gd name="T94" fmla="*/ 1694 w 7237"/>
                  <a:gd name="T95" fmla="*/ 535 h 2925"/>
                  <a:gd name="T96" fmla="*/ 1653 w 7237"/>
                  <a:gd name="T97" fmla="*/ 880 h 2925"/>
                  <a:gd name="T98" fmla="*/ 1231 w 7237"/>
                  <a:gd name="T99" fmla="*/ 1177 h 2925"/>
                  <a:gd name="T100" fmla="*/ 810 w 7237"/>
                  <a:gd name="T101" fmla="*/ 1310 h 2925"/>
                  <a:gd name="T102" fmla="*/ 3445 w 7237"/>
                  <a:gd name="T103" fmla="*/ 588 h 2925"/>
                  <a:gd name="T104" fmla="*/ 3492 w 7237"/>
                  <a:gd name="T105" fmla="*/ 410 h 29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7237" h="2925">
                    <a:moveTo>
                      <a:pt x="7237" y="2457"/>
                    </a:moveTo>
                    <a:cubicBezTo>
                      <a:pt x="7237" y="2441"/>
                      <a:pt x="7226" y="2430"/>
                      <a:pt x="7213" y="2425"/>
                    </a:cubicBezTo>
                    <a:cubicBezTo>
                      <a:pt x="7198" y="2419"/>
                      <a:pt x="7171" y="2405"/>
                      <a:pt x="7156" y="2385"/>
                    </a:cubicBezTo>
                    <a:cubicBezTo>
                      <a:pt x="7141" y="2365"/>
                      <a:pt x="7115" y="2351"/>
                      <a:pt x="7097" y="2340"/>
                    </a:cubicBezTo>
                    <a:cubicBezTo>
                      <a:pt x="7079" y="2328"/>
                      <a:pt x="7061" y="2300"/>
                      <a:pt x="7049" y="2272"/>
                    </a:cubicBezTo>
                    <a:cubicBezTo>
                      <a:pt x="7038" y="2244"/>
                      <a:pt x="7029" y="2201"/>
                      <a:pt x="7023" y="2178"/>
                    </a:cubicBezTo>
                    <a:cubicBezTo>
                      <a:pt x="7017" y="2156"/>
                      <a:pt x="7002" y="2130"/>
                      <a:pt x="7023" y="2142"/>
                    </a:cubicBezTo>
                    <a:cubicBezTo>
                      <a:pt x="7043" y="2153"/>
                      <a:pt x="7049" y="2142"/>
                      <a:pt x="7032" y="2119"/>
                    </a:cubicBezTo>
                    <a:cubicBezTo>
                      <a:pt x="7014" y="2096"/>
                      <a:pt x="6993" y="2057"/>
                      <a:pt x="6972" y="2028"/>
                    </a:cubicBezTo>
                    <a:cubicBezTo>
                      <a:pt x="6951" y="2000"/>
                      <a:pt x="6901" y="1912"/>
                      <a:pt x="6886" y="1884"/>
                    </a:cubicBezTo>
                    <a:cubicBezTo>
                      <a:pt x="6871" y="1856"/>
                      <a:pt x="6824" y="1751"/>
                      <a:pt x="6809" y="1720"/>
                    </a:cubicBezTo>
                    <a:cubicBezTo>
                      <a:pt x="6794" y="1689"/>
                      <a:pt x="6785" y="1646"/>
                      <a:pt x="6773" y="1624"/>
                    </a:cubicBezTo>
                    <a:cubicBezTo>
                      <a:pt x="6762" y="1601"/>
                      <a:pt x="6744" y="1570"/>
                      <a:pt x="6744" y="1545"/>
                    </a:cubicBezTo>
                    <a:cubicBezTo>
                      <a:pt x="6744" y="1519"/>
                      <a:pt x="6708" y="1499"/>
                      <a:pt x="6687" y="1477"/>
                    </a:cubicBezTo>
                    <a:cubicBezTo>
                      <a:pt x="6667" y="1454"/>
                      <a:pt x="6625" y="1369"/>
                      <a:pt x="6616" y="1341"/>
                    </a:cubicBezTo>
                    <a:cubicBezTo>
                      <a:pt x="6607" y="1313"/>
                      <a:pt x="6592" y="1248"/>
                      <a:pt x="6590" y="1219"/>
                    </a:cubicBezTo>
                    <a:cubicBezTo>
                      <a:pt x="6587" y="1191"/>
                      <a:pt x="6592" y="1163"/>
                      <a:pt x="6604" y="1194"/>
                    </a:cubicBezTo>
                    <a:cubicBezTo>
                      <a:pt x="6616" y="1225"/>
                      <a:pt x="6652" y="1287"/>
                      <a:pt x="6664" y="1310"/>
                    </a:cubicBezTo>
                    <a:cubicBezTo>
                      <a:pt x="6676" y="1332"/>
                      <a:pt x="6702" y="1392"/>
                      <a:pt x="6714" y="1414"/>
                    </a:cubicBezTo>
                    <a:cubicBezTo>
                      <a:pt x="6726" y="1437"/>
                      <a:pt x="6782" y="1505"/>
                      <a:pt x="6803" y="1525"/>
                    </a:cubicBezTo>
                    <a:cubicBezTo>
                      <a:pt x="6824" y="1545"/>
                      <a:pt x="6842" y="1514"/>
                      <a:pt x="6851" y="1491"/>
                    </a:cubicBezTo>
                    <a:cubicBezTo>
                      <a:pt x="6860" y="1468"/>
                      <a:pt x="6871" y="1457"/>
                      <a:pt x="6886" y="1446"/>
                    </a:cubicBezTo>
                    <a:cubicBezTo>
                      <a:pt x="6901" y="1434"/>
                      <a:pt x="6901" y="1389"/>
                      <a:pt x="6901" y="1364"/>
                    </a:cubicBezTo>
                    <a:cubicBezTo>
                      <a:pt x="6901" y="1338"/>
                      <a:pt x="6931" y="1307"/>
                      <a:pt x="6931" y="1307"/>
                    </a:cubicBezTo>
                    <a:lnTo>
                      <a:pt x="6804" y="996"/>
                    </a:lnTo>
                    <a:cubicBezTo>
                      <a:pt x="6804" y="996"/>
                      <a:pt x="6794" y="1004"/>
                      <a:pt x="6773" y="1013"/>
                    </a:cubicBezTo>
                    <a:cubicBezTo>
                      <a:pt x="6753" y="1021"/>
                      <a:pt x="6723" y="1033"/>
                      <a:pt x="6702" y="1035"/>
                    </a:cubicBezTo>
                    <a:cubicBezTo>
                      <a:pt x="6681" y="1038"/>
                      <a:pt x="6646" y="1035"/>
                      <a:pt x="6622" y="1018"/>
                    </a:cubicBezTo>
                    <a:cubicBezTo>
                      <a:pt x="6598" y="1001"/>
                      <a:pt x="6567" y="996"/>
                      <a:pt x="6545" y="980"/>
                    </a:cubicBezTo>
                    <a:cubicBezTo>
                      <a:pt x="6523" y="965"/>
                      <a:pt x="6503" y="959"/>
                      <a:pt x="6480" y="948"/>
                    </a:cubicBezTo>
                    <a:cubicBezTo>
                      <a:pt x="6456" y="936"/>
                      <a:pt x="6403" y="931"/>
                      <a:pt x="6373" y="933"/>
                    </a:cubicBezTo>
                    <a:cubicBezTo>
                      <a:pt x="6343" y="936"/>
                      <a:pt x="6311" y="960"/>
                      <a:pt x="6355" y="950"/>
                    </a:cubicBezTo>
                    <a:cubicBezTo>
                      <a:pt x="6377" y="946"/>
                      <a:pt x="6361" y="965"/>
                      <a:pt x="6328" y="973"/>
                    </a:cubicBezTo>
                    <a:cubicBezTo>
                      <a:pt x="6310" y="978"/>
                      <a:pt x="6305" y="979"/>
                      <a:pt x="6308" y="962"/>
                    </a:cubicBezTo>
                    <a:cubicBezTo>
                      <a:pt x="6311" y="945"/>
                      <a:pt x="6284" y="962"/>
                      <a:pt x="6257" y="976"/>
                    </a:cubicBezTo>
                    <a:cubicBezTo>
                      <a:pt x="6231" y="990"/>
                      <a:pt x="6192" y="1016"/>
                      <a:pt x="6168" y="1033"/>
                    </a:cubicBezTo>
                    <a:cubicBezTo>
                      <a:pt x="6145" y="1050"/>
                      <a:pt x="6094" y="1064"/>
                      <a:pt x="6073" y="1052"/>
                    </a:cubicBezTo>
                    <a:cubicBezTo>
                      <a:pt x="6053" y="1041"/>
                      <a:pt x="6029" y="1033"/>
                      <a:pt x="6008" y="1030"/>
                    </a:cubicBezTo>
                    <a:cubicBezTo>
                      <a:pt x="5987" y="1027"/>
                      <a:pt x="5949" y="1018"/>
                      <a:pt x="5919" y="999"/>
                    </a:cubicBezTo>
                    <a:cubicBezTo>
                      <a:pt x="5889" y="979"/>
                      <a:pt x="5827" y="967"/>
                      <a:pt x="5800" y="959"/>
                    </a:cubicBezTo>
                    <a:cubicBezTo>
                      <a:pt x="5774" y="950"/>
                      <a:pt x="5708" y="936"/>
                      <a:pt x="5667" y="931"/>
                    </a:cubicBezTo>
                    <a:cubicBezTo>
                      <a:pt x="5625" y="925"/>
                      <a:pt x="5599" y="928"/>
                      <a:pt x="5578" y="936"/>
                    </a:cubicBezTo>
                    <a:cubicBezTo>
                      <a:pt x="5562" y="943"/>
                      <a:pt x="5541" y="928"/>
                      <a:pt x="5526" y="912"/>
                    </a:cubicBezTo>
                    <a:cubicBezTo>
                      <a:pt x="5493" y="938"/>
                      <a:pt x="5489" y="1004"/>
                      <a:pt x="5507" y="1033"/>
                    </a:cubicBezTo>
                    <a:cubicBezTo>
                      <a:pt x="5524" y="1061"/>
                      <a:pt x="5519" y="1109"/>
                      <a:pt x="5492" y="1151"/>
                    </a:cubicBezTo>
                    <a:cubicBezTo>
                      <a:pt x="5465" y="1194"/>
                      <a:pt x="5510" y="1298"/>
                      <a:pt x="5510" y="1298"/>
                    </a:cubicBezTo>
                    <a:lnTo>
                      <a:pt x="5510" y="2461"/>
                    </a:lnTo>
                    <a:lnTo>
                      <a:pt x="7237" y="2457"/>
                    </a:lnTo>
                    <a:close/>
                    <a:moveTo>
                      <a:pt x="3127" y="67"/>
                    </a:moveTo>
                    <a:cubicBezTo>
                      <a:pt x="3140" y="63"/>
                      <a:pt x="3153" y="56"/>
                      <a:pt x="3163" y="48"/>
                    </a:cubicBezTo>
                    <a:cubicBezTo>
                      <a:pt x="3187" y="28"/>
                      <a:pt x="3204" y="14"/>
                      <a:pt x="3228" y="17"/>
                    </a:cubicBezTo>
                    <a:cubicBezTo>
                      <a:pt x="3252" y="20"/>
                      <a:pt x="3276" y="22"/>
                      <a:pt x="3296" y="11"/>
                    </a:cubicBezTo>
                    <a:cubicBezTo>
                      <a:pt x="3317" y="0"/>
                      <a:pt x="3353" y="5"/>
                      <a:pt x="3371" y="20"/>
                    </a:cubicBezTo>
                    <a:cubicBezTo>
                      <a:pt x="3388" y="34"/>
                      <a:pt x="3400" y="59"/>
                      <a:pt x="3397" y="76"/>
                    </a:cubicBezTo>
                    <a:cubicBezTo>
                      <a:pt x="3394" y="93"/>
                      <a:pt x="3403" y="116"/>
                      <a:pt x="3424" y="96"/>
                    </a:cubicBezTo>
                    <a:cubicBezTo>
                      <a:pt x="3445" y="76"/>
                      <a:pt x="3468" y="42"/>
                      <a:pt x="3486" y="59"/>
                    </a:cubicBezTo>
                    <a:cubicBezTo>
                      <a:pt x="3504" y="76"/>
                      <a:pt x="3486" y="99"/>
                      <a:pt x="3468" y="119"/>
                    </a:cubicBezTo>
                    <a:cubicBezTo>
                      <a:pt x="3451" y="138"/>
                      <a:pt x="3430" y="172"/>
                      <a:pt x="3427" y="192"/>
                    </a:cubicBezTo>
                    <a:cubicBezTo>
                      <a:pt x="3424" y="212"/>
                      <a:pt x="3436" y="240"/>
                      <a:pt x="3457" y="254"/>
                    </a:cubicBezTo>
                    <a:cubicBezTo>
                      <a:pt x="3477" y="269"/>
                      <a:pt x="3489" y="288"/>
                      <a:pt x="3495" y="311"/>
                    </a:cubicBezTo>
                    <a:cubicBezTo>
                      <a:pt x="3501" y="334"/>
                      <a:pt x="3486" y="359"/>
                      <a:pt x="3477" y="376"/>
                    </a:cubicBezTo>
                    <a:cubicBezTo>
                      <a:pt x="3468" y="393"/>
                      <a:pt x="3424" y="427"/>
                      <a:pt x="3412" y="447"/>
                    </a:cubicBezTo>
                    <a:cubicBezTo>
                      <a:pt x="3400" y="467"/>
                      <a:pt x="3376" y="489"/>
                      <a:pt x="3353" y="503"/>
                    </a:cubicBezTo>
                    <a:cubicBezTo>
                      <a:pt x="3329" y="518"/>
                      <a:pt x="3329" y="543"/>
                      <a:pt x="3347" y="560"/>
                    </a:cubicBezTo>
                    <a:cubicBezTo>
                      <a:pt x="3365" y="577"/>
                      <a:pt x="3394" y="583"/>
                      <a:pt x="3409" y="605"/>
                    </a:cubicBezTo>
                    <a:cubicBezTo>
                      <a:pt x="3424" y="628"/>
                      <a:pt x="3439" y="642"/>
                      <a:pt x="3460" y="628"/>
                    </a:cubicBezTo>
                    <a:cubicBezTo>
                      <a:pt x="3480" y="614"/>
                      <a:pt x="3489" y="619"/>
                      <a:pt x="3501" y="656"/>
                    </a:cubicBezTo>
                    <a:cubicBezTo>
                      <a:pt x="3513" y="693"/>
                      <a:pt x="3525" y="685"/>
                      <a:pt x="3543" y="682"/>
                    </a:cubicBezTo>
                    <a:cubicBezTo>
                      <a:pt x="3548" y="681"/>
                      <a:pt x="3558" y="680"/>
                      <a:pt x="3568" y="681"/>
                    </a:cubicBezTo>
                    <a:cubicBezTo>
                      <a:pt x="3559" y="695"/>
                      <a:pt x="3554" y="741"/>
                      <a:pt x="3557" y="778"/>
                    </a:cubicBezTo>
                    <a:cubicBezTo>
                      <a:pt x="3560" y="815"/>
                      <a:pt x="3513" y="834"/>
                      <a:pt x="3463" y="854"/>
                    </a:cubicBezTo>
                    <a:cubicBezTo>
                      <a:pt x="3412" y="874"/>
                      <a:pt x="3373" y="931"/>
                      <a:pt x="3373" y="1001"/>
                    </a:cubicBezTo>
                    <a:cubicBezTo>
                      <a:pt x="3373" y="1061"/>
                      <a:pt x="3350" y="1111"/>
                      <a:pt x="3313" y="1137"/>
                    </a:cubicBezTo>
                    <a:lnTo>
                      <a:pt x="3190" y="820"/>
                    </a:lnTo>
                    <a:cubicBezTo>
                      <a:pt x="3190" y="820"/>
                      <a:pt x="3127" y="786"/>
                      <a:pt x="3095" y="769"/>
                    </a:cubicBezTo>
                    <a:cubicBezTo>
                      <a:pt x="3062" y="752"/>
                      <a:pt x="3044" y="730"/>
                      <a:pt x="3047" y="701"/>
                    </a:cubicBezTo>
                    <a:cubicBezTo>
                      <a:pt x="3050" y="673"/>
                      <a:pt x="3053" y="659"/>
                      <a:pt x="3017" y="639"/>
                    </a:cubicBezTo>
                    <a:cubicBezTo>
                      <a:pt x="2982" y="619"/>
                      <a:pt x="2979" y="571"/>
                      <a:pt x="2979" y="543"/>
                    </a:cubicBezTo>
                    <a:cubicBezTo>
                      <a:pt x="2979" y="515"/>
                      <a:pt x="2976" y="481"/>
                      <a:pt x="3023" y="458"/>
                    </a:cubicBezTo>
                    <a:cubicBezTo>
                      <a:pt x="3071" y="436"/>
                      <a:pt x="3089" y="410"/>
                      <a:pt x="3089" y="379"/>
                    </a:cubicBezTo>
                    <a:cubicBezTo>
                      <a:pt x="3089" y="348"/>
                      <a:pt x="3080" y="331"/>
                      <a:pt x="3095" y="311"/>
                    </a:cubicBezTo>
                    <a:cubicBezTo>
                      <a:pt x="3109" y="291"/>
                      <a:pt x="3095" y="257"/>
                      <a:pt x="3092" y="243"/>
                    </a:cubicBezTo>
                    <a:cubicBezTo>
                      <a:pt x="3089" y="229"/>
                      <a:pt x="3077" y="212"/>
                      <a:pt x="3092" y="189"/>
                    </a:cubicBezTo>
                    <a:cubicBezTo>
                      <a:pt x="3106" y="167"/>
                      <a:pt x="3095" y="150"/>
                      <a:pt x="3071" y="150"/>
                    </a:cubicBezTo>
                    <a:cubicBezTo>
                      <a:pt x="3047" y="150"/>
                      <a:pt x="3038" y="119"/>
                      <a:pt x="3068" y="113"/>
                    </a:cubicBezTo>
                    <a:cubicBezTo>
                      <a:pt x="3098" y="107"/>
                      <a:pt x="3115" y="87"/>
                      <a:pt x="3127" y="67"/>
                    </a:cubicBezTo>
                    <a:close/>
                    <a:moveTo>
                      <a:pt x="5353" y="2747"/>
                    </a:moveTo>
                    <a:lnTo>
                      <a:pt x="5510" y="2747"/>
                    </a:lnTo>
                    <a:lnTo>
                      <a:pt x="5510" y="1299"/>
                    </a:lnTo>
                    <a:cubicBezTo>
                      <a:pt x="5510" y="1299"/>
                      <a:pt x="5465" y="1194"/>
                      <a:pt x="5492" y="1151"/>
                    </a:cubicBezTo>
                    <a:cubicBezTo>
                      <a:pt x="5519" y="1109"/>
                      <a:pt x="5524" y="1061"/>
                      <a:pt x="5507" y="1033"/>
                    </a:cubicBezTo>
                    <a:cubicBezTo>
                      <a:pt x="5489" y="1004"/>
                      <a:pt x="5498" y="938"/>
                      <a:pt x="5530" y="912"/>
                    </a:cubicBezTo>
                    <a:cubicBezTo>
                      <a:pt x="5525" y="907"/>
                      <a:pt x="5516" y="902"/>
                      <a:pt x="5513" y="897"/>
                    </a:cubicBezTo>
                    <a:cubicBezTo>
                      <a:pt x="5498" y="877"/>
                      <a:pt x="5459" y="877"/>
                      <a:pt x="5424" y="874"/>
                    </a:cubicBezTo>
                    <a:cubicBezTo>
                      <a:pt x="5388" y="871"/>
                      <a:pt x="5346" y="860"/>
                      <a:pt x="5323" y="851"/>
                    </a:cubicBezTo>
                    <a:cubicBezTo>
                      <a:pt x="5299" y="843"/>
                      <a:pt x="5281" y="834"/>
                      <a:pt x="5257" y="840"/>
                    </a:cubicBezTo>
                    <a:cubicBezTo>
                      <a:pt x="5234" y="846"/>
                      <a:pt x="5222" y="826"/>
                      <a:pt x="5225" y="798"/>
                    </a:cubicBezTo>
                    <a:cubicBezTo>
                      <a:pt x="5228" y="769"/>
                      <a:pt x="5201" y="761"/>
                      <a:pt x="5177" y="764"/>
                    </a:cubicBezTo>
                    <a:cubicBezTo>
                      <a:pt x="5154" y="767"/>
                      <a:pt x="5130" y="758"/>
                      <a:pt x="5100" y="744"/>
                    </a:cubicBezTo>
                    <a:cubicBezTo>
                      <a:pt x="5071" y="730"/>
                      <a:pt x="5047" y="733"/>
                      <a:pt x="5020" y="741"/>
                    </a:cubicBezTo>
                    <a:cubicBezTo>
                      <a:pt x="4993" y="750"/>
                      <a:pt x="4976" y="750"/>
                      <a:pt x="4946" y="744"/>
                    </a:cubicBezTo>
                    <a:cubicBezTo>
                      <a:pt x="4916" y="738"/>
                      <a:pt x="4869" y="781"/>
                      <a:pt x="4860" y="795"/>
                    </a:cubicBezTo>
                    <a:cubicBezTo>
                      <a:pt x="4851" y="809"/>
                      <a:pt x="4830" y="826"/>
                      <a:pt x="4806" y="840"/>
                    </a:cubicBezTo>
                    <a:cubicBezTo>
                      <a:pt x="4783" y="854"/>
                      <a:pt x="4771" y="891"/>
                      <a:pt x="4783" y="922"/>
                    </a:cubicBezTo>
                    <a:cubicBezTo>
                      <a:pt x="4795" y="953"/>
                      <a:pt x="4812" y="984"/>
                      <a:pt x="4812" y="1010"/>
                    </a:cubicBezTo>
                    <a:cubicBezTo>
                      <a:pt x="4812" y="1035"/>
                      <a:pt x="4768" y="1086"/>
                      <a:pt x="4750" y="1103"/>
                    </a:cubicBezTo>
                    <a:cubicBezTo>
                      <a:pt x="4732" y="1120"/>
                      <a:pt x="4682" y="1151"/>
                      <a:pt x="4643" y="1140"/>
                    </a:cubicBezTo>
                    <a:cubicBezTo>
                      <a:pt x="4605" y="1129"/>
                      <a:pt x="4560" y="1103"/>
                      <a:pt x="4522" y="1081"/>
                    </a:cubicBezTo>
                    <a:cubicBezTo>
                      <a:pt x="4483" y="1058"/>
                      <a:pt x="4418" y="1038"/>
                      <a:pt x="4382" y="1024"/>
                    </a:cubicBezTo>
                    <a:cubicBezTo>
                      <a:pt x="4347" y="1010"/>
                      <a:pt x="4272" y="996"/>
                      <a:pt x="4231" y="987"/>
                    </a:cubicBezTo>
                    <a:cubicBezTo>
                      <a:pt x="4189" y="979"/>
                      <a:pt x="4166" y="953"/>
                      <a:pt x="4157" y="934"/>
                    </a:cubicBezTo>
                    <a:cubicBezTo>
                      <a:pt x="4148" y="914"/>
                      <a:pt x="4127" y="885"/>
                      <a:pt x="4109" y="843"/>
                    </a:cubicBezTo>
                    <a:cubicBezTo>
                      <a:pt x="4091" y="801"/>
                      <a:pt x="4065" y="789"/>
                      <a:pt x="4026" y="772"/>
                    </a:cubicBezTo>
                    <a:cubicBezTo>
                      <a:pt x="3988" y="755"/>
                      <a:pt x="3937" y="750"/>
                      <a:pt x="3922" y="752"/>
                    </a:cubicBezTo>
                    <a:cubicBezTo>
                      <a:pt x="3908" y="755"/>
                      <a:pt x="3875" y="747"/>
                      <a:pt x="3842" y="735"/>
                    </a:cubicBezTo>
                    <a:cubicBezTo>
                      <a:pt x="3810" y="724"/>
                      <a:pt x="3774" y="727"/>
                      <a:pt x="3747" y="738"/>
                    </a:cubicBezTo>
                    <a:cubicBezTo>
                      <a:pt x="3721" y="750"/>
                      <a:pt x="3673" y="730"/>
                      <a:pt x="3641" y="704"/>
                    </a:cubicBezTo>
                    <a:cubicBezTo>
                      <a:pt x="3618" y="687"/>
                      <a:pt x="3590" y="681"/>
                      <a:pt x="3568" y="681"/>
                    </a:cubicBezTo>
                    <a:cubicBezTo>
                      <a:pt x="3559" y="695"/>
                      <a:pt x="3554" y="741"/>
                      <a:pt x="3557" y="778"/>
                    </a:cubicBezTo>
                    <a:cubicBezTo>
                      <a:pt x="3560" y="815"/>
                      <a:pt x="3513" y="834"/>
                      <a:pt x="3463" y="854"/>
                    </a:cubicBezTo>
                    <a:cubicBezTo>
                      <a:pt x="3412" y="874"/>
                      <a:pt x="3373" y="931"/>
                      <a:pt x="3373" y="1001"/>
                    </a:cubicBezTo>
                    <a:cubicBezTo>
                      <a:pt x="3373" y="1072"/>
                      <a:pt x="3341" y="1129"/>
                      <a:pt x="3290" y="1149"/>
                    </a:cubicBezTo>
                    <a:cubicBezTo>
                      <a:pt x="3240" y="1168"/>
                      <a:pt x="3282" y="1239"/>
                      <a:pt x="3299" y="1293"/>
                    </a:cubicBezTo>
                    <a:cubicBezTo>
                      <a:pt x="3317" y="1347"/>
                      <a:pt x="3314" y="1434"/>
                      <a:pt x="3299" y="1477"/>
                    </a:cubicBezTo>
                    <a:cubicBezTo>
                      <a:pt x="3284" y="1519"/>
                      <a:pt x="3284" y="1590"/>
                      <a:pt x="3299" y="1621"/>
                    </a:cubicBezTo>
                    <a:cubicBezTo>
                      <a:pt x="3314" y="1652"/>
                      <a:pt x="3305" y="1703"/>
                      <a:pt x="3276" y="1723"/>
                    </a:cubicBezTo>
                    <a:cubicBezTo>
                      <a:pt x="3246" y="1743"/>
                      <a:pt x="3240" y="1805"/>
                      <a:pt x="3267" y="1819"/>
                    </a:cubicBezTo>
                    <a:cubicBezTo>
                      <a:pt x="3293" y="1833"/>
                      <a:pt x="3308" y="1864"/>
                      <a:pt x="3311" y="1887"/>
                    </a:cubicBezTo>
                    <a:cubicBezTo>
                      <a:pt x="3314" y="1910"/>
                      <a:pt x="3329" y="1935"/>
                      <a:pt x="3350" y="1944"/>
                    </a:cubicBezTo>
                    <a:cubicBezTo>
                      <a:pt x="3371" y="1952"/>
                      <a:pt x="3373" y="1992"/>
                      <a:pt x="3376" y="2026"/>
                    </a:cubicBezTo>
                    <a:cubicBezTo>
                      <a:pt x="3379" y="2060"/>
                      <a:pt x="3418" y="2077"/>
                      <a:pt x="3445" y="2068"/>
                    </a:cubicBezTo>
                    <a:cubicBezTo>
                      <a:pt x="3471" y="2060"/>
                      <a:pt x="3522" y="2068"/>
                      <a:pt x="3540" y="2094"/>
                    </a:cubicBezTo>
                    <a:cubicBezTo>
                      <a:pt x="3557" y="2119"/>
                      <a:pt x="3614" y="2215"/>
                      <a:pt x="3614" y="2215"/>
                    </a:cubicBezTo>
                    <a:lnTo>
                      <a:pt x="3979" y="2252"/>
                    </a:lnTo>
                    <a:lnTo>
                      <a:pt x="4065" y="2311"/>
                    </a:lnTo>
                    <a:lnTo>
                      <a:pt x="4198" y="2221"/>
                    </a:lnTo>
                    <a:lnTo>
                      <a:pt x="5355" y="2846"/>
                    </a:lnTo>
                    <a:lnTo>
                      <a:pt x="5353" y="2747"/>
                    </a:lnTo>
                    <a:close/>
                    <a:moveTo>
                      <a:pt x="3127" y="67"/>
                    </a:moveTo>
                    <a:cubicBezTo>
                      <a:pt x="3109" y="72"/>
                      <a:pt x="3092" y="73"/>
                      <a:pt x="3080" y="68"/>
                    </a:cubicBezTo>
                    <a:cubicBezTo>
                      <a:pt x="3059" y="59"/>
                      <a:pt x="3032" y="59"/>
                      <a:pt x="3009" y="71"/>
                    </a:cubicBezTo>
                    <a:cubicBezTo>
                      <a:pt x="2985" y="82"/>
                      <a:pt x="2967" y="62"/>
                      <a:pt x="2952" y="51"/>
                    </a:cubicBezTo>
                    <a:cubicBezTo>
                      <a:pt x="2937" y="39"/>
                      <a:pt x="2917" y="42"/>
                      <a:pt x="2914" y="59"/>
                    </a:cubicBezTo>
                    <a:cubicBezTo>
                      <a:pt x="2911" y="76"/>
                      <a:pt x="2884" y="76"/>
                      <a:pt x="2854" y="62"/>
                    </a:cubicBezTo>
                    <a:cubicBezTo>
                      <a:pt x="2825" y="48"/>
                      <a:pt x="2795" y="51"/>
                      <a:pt x="2786" y="76"/>
                    </a:cubicBezTo>
                    <a:cubicBezTo>
                      <a:pt x="2777" y="102"/>
                      <a:pt x="2721" y="105"/>
                      <a:pt x="2694" y="105"/>
                    </a:cubicBezTo>
                    <a:cubicBezTo>
                      <a:pt x="2667" y="105"/>
                      <a:pt x="2632" y="105"/>
                      <a:pt x="2620" y="85"/>
                    </a:cubicBezTo>
                    <a:cubicBezTo>
                      <a:pt x="2608" y="65"/>
                      <a:pt x="2587" y="54"/>
                      <a:pt x="2572" y="62"/>
                    </a:cubicBezTo>
                    <a:cubicBezTo>
                      <a:pt x="2558" y="71"/>
                      <a:pt x="2540" y="68"/>
                      <a:pt x="2522" y="62"/>
                    </a:cubicBezTo>
                    <a:cubicBezTo>
                      <a:pt x="2504" y="56"/>
                      <a:pt x="2486" y="59"/>
                      <a:pt x="2448" y="76"/>
                    </a:cubicBezTo>
                    <a:cubicBezTo>
                      <a:pt x="2409" y="93"/>
                      <a:pt x="2391" y="88"/>
                      <a:pt x="2362" y="85"/>
                    </a:cubicBezTo>
                    <a:cubicBezTo>
                      <a:pt x="2332" y="82"/>
                      <a:pt x="2299" y="105"/>
                      <a:pt x="2264" y="116"/>
                    </a:cubicBezTo>
                    <a:cubicBezTo>
                      <a:pt x="2228" y="127"/>
                      <a:pt x="2190" y="127"/>
                      <a:pt x="2151" y="124"/>
                    </a:cubicBezTo>
                    <a:cubicBezTo>
                      <a:pt x="2113" y="121"/>
                      <a:pt x="2062" y="147"/>
                      <a:pt x="2038" y="158"/>
                    </a:cubicBezTo>
                    <a:cubicBezTo>
                      <a:pt x="2015" y="170"/>
                      <a:pt x="1949" y="206"/>
                      <a:pt x="1923" y="221"/>
                    </a:cubicBezTo>
                    <a:cubicBezTo>
                      <a:pt x="1896" y="235"/>
                      <a:pt x="1834" y="263"/>
                      <a:pt x="1798" y="269"/>
                    </a:cubicBezTo>
                    <a:cubicBezTo>
                      <a:pt x="1762" y="274"/>
                      <a:pt x="1751" y="294"/>
                      <a:pt x="1730" y="317"/>
                    </a:cubicBezTo>
                    <a:cubicBezTo>
                      <a:pt x="1714" y="334"/>
                      <a:pt x="1667" y="348"/>
                      <a:pt x="1631" y="356"/>
                    </a:cubicBezTo>
                    <a:cubicBezTo>
                      <a:pt x="1637" y="379"/>
                      <a:pt x="1662" y="413"/>
                      <a:pt x="1688" y="433"/>
                    </a:cubicBezTo>
                    <a:cubicBezTo>
                      <a:pt x="1715" y="452"/>
                      <a:pt x="1712" y="501"/>
                      <a:pt x="1694" y="535"/>
                    </a:cubicBezTo>
                    <a:cubicBezTo>
                      <a:pt x="1676" y="569"/>
                      <a:pt x="1688" y="600"/>
                      <a:pt x="1685" y="639"/>
                    </a:cubicBezTo>
                    <a:cubicBezTo>
                      <a:pt x="1682" y="679"/>
                      <a:pt x="1718" y="735"/>
                      <a:pt x="1718" y="735"/>
                    </a:cubicBezTo>
                    <a:cubicBezTo>
                      <a:pt x="1748" y="741"/>
                      <a:pt x="1771" y="772"/>
                      <a:pt x="1748" y="786"/>
                    </a:cubicBezTo>
                    <a:cubicBezTo>
                      <a:pt x="1724" y="801"/>
                      <a:pt x="1727" y="823"/>
                      <a:pt x="1721" y="846"/>
                    </a:cubicBezTo>
                    <a:cubicBezTo>
                      <a:pt x="1715" y="868"/>
                      <a:pt x="1688" y="885"/>
                      <a:pt x="1653" y="880"/>
                    </a:cubicBezTo>
                    <a:cubicBezTo>
                      <a:pt x="1617" y="874"/>
                      <a:pt x="1599" y="880"/>
                      <a:pt x="1561" y="905"/>
                    </a:cubicBezTo>
                    <a:cubicBezTo>
                      <a:pt x="1522" y="931"/>
                      <a:pt x="1519" y="939"/>
                      <a:pt x="1478" y="939"/>
                    </a:cubicBezTo>
                    <a:cubicBezTo>
                      <a:pt x="1436" y="939"/>
                      <a:pt x="1415" y="962"/>
                      <a:pt x="1404" y="1010"/>
                    </a:cubicBezTo>
                    <a:cubicBezTo>
                      <a:pt x="1392" y="1058"/>
                      <a:pt x="1356" y="1092"/>
                      <a:pt x="1323" y="1098"/>
                    </a:cubicBezTo>
                    <a:cubicBezTo>
                      <a:pt x="1291" y="1103"/>
                      <a:pt x="1252" y="1143"/>
                      <a:pt x="1231" y="1177"/>
                    </a:cubicBezTo>
                    <a:cubicBezTo>
                      <a:pt x="1211" y="1211"/>
                      <a:pt x="1142" y="1225"/>
                      <a:pt x="1116" y="1228"/>
                    </a:cubicBezTo>
                    <a:cubicBezTo>
                      <a:pt x="1089" y="1231"/>
                      <a:pt x="1056" y="1248"/>
                      <a:pt x="1030" y="1262"/>
                    </a:cubicBezTo>
                    <a:cubicBezTo>
                      <a:pt x="1003" y="1276"/>
                      <a:pt x="976" y="1280"/>
                      <a:pt x="944" y="1270"/>
                    </a:cubicBezTo>
                    <a:cubicBezTo>
                      <a:pt x="911" y="1260"/>
                      <a:pt x="871" y="1270"/>
                      <a:pt x="862" y="1284"/>
                    </a:cubicBezTo>
                    <a:cubicBezTo>
                      <a:pt x="853" y="1299"/>
                      <a:pt x="834" y="1314"/>
                      <a:pt x="810" y="1310"/>
                    </a:cubicBezTo>
                    <a:cubicBezTo>
                      <a:pt x="786" y="1306"/>
                      <a:pt x="764" y="1325"/>
                      <a:pt x="764" y="1325"/>
                    </a:cubicBezTo>
                    <a:lnTo>
                      <a:pt x="641" y="1443"/>
                    </a:lnTo>
                    <a:lnTo>
                      <a:pt x="641" y="1581"/>
                    </a:lnTo>
                    <a:lnTo>
                      <a:pt x="1994" y="2575"/>
                    </a:lnTo>
                    <a:cubicBezTo>
                      <a:pt x="1994" y="2575"/>
                      <a:pt x="2047" y="2609"/>
                      <a:pt x="2059" y="2637"/>
                    </a:cubicBezTo>
                    <a:cubicBezTo>
                      <a:pt x="2071" y="2665"/>
                      <a:pt x="2130" y="2699"/>
                      <a:pt x="2166" y="2705"/>
                    </a:cubicBezTo>
                    <a:cubicBezTo>
                      <a:pt x="2202" y="2710"/>
                      <a:pt x="2261" y="2739"/>
                      <a:pt x="2282" y="2753"/>
                    </a:cubicBezTo>
                    <a:cubicBezTo>
                      <a:pt x="2302" y="2767"/>
                      <a:pt x="2344" y="2787"/>
                      <a:pt x="2347" y="2818"/>
                    </a:cubicBezTo>
                    <a:cubicBezTo>
                      <a:pt x="2350" y="2849"/>
                      <a:pt x="2308" y="2886"/>
                      <a:pt x="2308" y="2886"/>
                    </a:cubicBezTo>
                    <a:lnTo>
                      <a:pt x="2353" y="2925"/>
                    </a:lnTo>
                    <a:lnTo>
                      <a:pt x="2745" y="2824"/>
                    </a:lnTo>
                    <a:lnTo>
                      <a:pt x="3056" y="2549"/>
                    </a:lnTo>
                    <a:lnTo>
                      <a:pt x="3608" y="2215"/>
                    </a:lnTo>
                    <a:cubicBezTo>
                      <a:pt x="3608" y="2215"/>
                      <a:pt x="3557" y="2119"/>
                      <a:pt x="3540" y="2094"/>
                    </a:cubicBezTo>
                    <a:cubicBezTo>
                      <a:pt x="3522" y="2068"/>
                      <a:pt x="3471" y="2060"/>
                      <a:pt x="3445" y="2068"/>
                    </a:cubicBezTo>
                    <a:cubicBezTo>
                      <a:pt x="3418" y="2077"/>
                      <a:pt x="3379" y="2060"/>
                      <a:pt x="3376" y="2026"/>
                    </a:cubicBezTo>
                    <a:cubicBezTo>
                      <a:pt x="3373" y="1992"/>
                      <a:pt x="3371" y="1952"/>
                      <a:pt x="3350" y="1944"/>
                    </a:cubicBezTo>
                    <a:cubicBezTo>
                      <a:pt x="3329" y="1935"/>
                      <a:pt x="3314" y="1910"/>
                      <a:pt x="3311" y="1887"/>
                    </a:cubicBezTo>
                    <a:cubicBezTo>
                      <a:pt x="3308" y="1864"/>
                      <a:pt x="3293" y="1833"/>
                      <a:pt x="3267" y="1819"/>
                    </a:cubicBezTo>
                    <a:cubicBezTo>
                      <a:pt x="3240" y="1805"/>
                      <a:pt x="3246" y="1743"/>
                      <a:pt x="3276" y="1723"/>
                    </a:cubicBezTo>
                    <a:cubicBezTo>
                      <a:pt x="3305" y="1703"/>
                      <a:pt x="3314" y="1652"/>
                      <a:pt x="3299" y="1621"/>
                    </a:cubicBezTo>
                    <a:cubicBezTo>
                      <a:pt x="3284" y="1590"/>
                      <a:pt x="3284" y="1519"/>
                      <a:pt x="3299" y="1477"/>
                    </a:cubicBezTo>
                    <a:cubicBezTo>
                      <a:pt x="3314" y="1434"/>
                      <a:pt x="3317" y="1347"/>
                      <a:pt x="3299" y="1293"/>
                    </a:cubicBezTo>
                    <a:cubicBezTo>
                      <a:pt x="3282" y="1239"/>
                      <a:pt x="3240" y="1168"/>
                      <a:pt x="3290" y="1149"/>
                    </a:cubicBezTo>
                    <a:cubicBezTo>
                      <a:pt x="3298" y="1145"/>
                      <a:pt x="3301" y="1145"/>
                      <a:pt x="3308" y="1140"/>
                    </a:cubicBezTo>
                    <a:lnTo>
                      <a:pt x="3190" y="820"/>
                    </a:lnTo>
                    <a:cubicBezTo>
                      <a:pt x="3190" y="820"/>
                      <a:pt x="3127" y="786"/>
                      <a:pt x="3095" y="769"/>
                    </a:cubicBezTo>
                    <a:cubicBezTo>
                      <a:pt x="3062" y="752"/>
                      <a:pt x="3044" y="730"/>
                      <a:pt x="3047" y="701"/>
                    </a:cubicBezTo>
                    <a:cubicBezTo>
                      <a:pt x="3050" y="673"/>
                      <a:pt x="3053" y="659"/>
                      <a:pt x="3017" y="639"/>
                    </a:cubicBezTo>
                    <a:cubicBezTo>
                      <a:pt x="2982" y="619"/>
                      <a:pt x="2979" y="571"/>
                      <a:pt x="2979" y="543"/>
                    </a:cubicBezTo>
                    <a:cubicBezTo>
                      <a:pt x="2979" y="515"/>
                      <a:pt x="2976" y="481"/>
                      <a:pt x="3023" y="458"/>
                    </a:cubicBezTo>
                    <a:cubicBezTo>
                      <a:pt x="3071" y="436"/>
                      <a:pt x="3089" y="410"/>
                      <a:pt x="3089" y="379"/>
                    </a:cubicBezTo>
                    <a:cubicBezTo>
                      <a:pt x="3089" y="348"/>
                      <a:pt x="3080" y="331"/>
                      <a:pt x="3095" y="311"/>
                    </a:cubicBezTo>
                    <a:cubicBezTo>
                      <a:pt x="3109" y="291"/>
                      <a:pt x="3095" y="257"/>
                      <a:pt x="3092" y="243"/>
                    </a:cubicBezTo>
                    <a:cubicBezTo>
                      <a:pt x="3089" y="229"/>
                      <a:pt x="3077" y="212"/>
                      <a:pt x="3092" y="189"/>
                    </a:cubicBezTo>
                    <a:cubicBezTo>
                      <a:pt x="3106" y="167"/>
                      <a:pt x="3095" y="150"/>
                      <a:pt x="3071" y="150"/>
                    </a:cubicBezTo>
                    <a:cubicBezTo>
                      <a:pt x="3047" y="150"/>
                      <a:pt x="3038" y="119"/>
                      <a:pt x="3068" y="113"/>
                    </a:cubicBezTo>
                    <a:cubicBezTo>
                      <a:pt x="3098" y="107"/>
                      <a:pt x="3115" y="87"/>
                      <a:pt x="3127" y="67"/>
                    </a:cubicBezTo>
                    <a:close/>
                    <a:moveTo>
                      <a:pt x="0" y="1581"/>
                    </a:moveTo>
                    <a:cubicBezTo>
                      <a:pt x="7" y="1568"/>
                      <a:pt x="13" y="1557"/>
                      <a:pt x="18" y="1550"/>
                    </a:cubicBezTo>
                    <a:cubicBezTo>
                      <a:pt x="33" y="1530"/>
                      <a:pt x="60" y="1508"/>
                      <a:pt x="101" y="1511"/>
                    </a:cubicBezTo>
                    <a:cubicBezTo>
                      <a:pt x="143" y="1514"/>
                      <a:pt x="232" y="1488"/>
                      <a:pt x="246" y="1465"/>
                    </a:cubicBezTo>
                    <a:cubicBezTo>
                      <a:pt x="261" y="1443"/>
                      <a:pt x="318" y="1409"/>
                      <a:pt x="341" y="1395"/>
                    </a:cubicBezTo>
                    <a:cubicBezTo>
                      <a:pt x="365" y="1381"/>
                      <a:pt x="433" y="1301"/>
                      <a:pt x="448" y="1279"/>
                    </a:cubicBezTo>
                    <a:cubicBezTo>
                      <a:pt x="463" y="1256"/>
                      <a:pt x="499" y="1188"/>
                      <a:pt x="505" y="1151"/>
                    </a:cubicBezTo>
                    <a:cubicBezTo>
                      <a:pt x="511" y="1115"/>
                      <a:pt x="496" y="1081"/>
                      <a:pt x="490" y="1052"/>
                    </a:cubicBezTo>
                    <a:cubicBezTo>
                      <a:pt x="484" y="1024"/>
                      <a:pt x="481" y="956"/>
                      <a:pt x="502" y="928"/>
                    </a:cubicBezTo>
                    <a:cubicBezTo>
                      <a:pt x="522" y="900"/>
                      <a:pt x="555" y="860"/>
                      <a:pt x="549" y="829"/>
                    </a:cubicBezTo>
                    <a:cubicBezTo>
                      <a:pt x="543" y="798"/>
                      <a:pt x="552" y="781"/>
                      <a:pt x="573" y="767"/>
                    </a:cubicBezTo>
                    <a:cubicBezTo>
                      <a:pt x="594" y="752"/>
                      <a:pt x="623" y="716"/>
                      <a:pt x="638" y="693"/>
                    </a:cubicBezTo>
                    <a:cubicBezTo>
                      <a:pt x="653" y="670"/>
                      <a:pt x="683" y="636"/>
                      <a:pt x="733" y="622"/>
                    </a:cubicBezTo>
                    <a:cubicBezTo>
                      <a:pt x="783" y="608"/>
                      <a:pt x="849" y="583"/>
                      <a:pt x="878" y="560"/>
                    </a:cubicBezTo>
                    <a:cubicBezTo>
                      <a:pt x="908" y="537"/>
                      <a:pt x="956" y="472"/>
                      <a:pt x="973" y="438"/>
                    </a:cubicBezTo>
                    <a:cubicBezTo>
                      <a:pt x="991" y="404"/>
                      <a:pt x="1021" y="342"/>
                      <a:pt x="1033" y="305"/>
                    </a:cubicBezTo>
                    <a:cubicBezTo>
                      <a:pt x="1045" y="269"/>
                      <a:pt x="1062" y="252"/>
                      <a:pt x="1086" y="240"/>
                    </a:cubicBezTo>
                    <a:cubicBezTo>
                      <a:pt x="1110" y="229"/>
                      <a:pt x="1128" y="226"/>
                      <a:pt x="1142" y="249"/>
                    </a:cubicBezTo>
                    <a:cubicBezTo>
                      <a:pt x="1157" y="271"/>
                      <a:pt x="1184" y="300"/>
                      <a:pt x="1205" y="314"/>
                    </a:cubicBezTo>
                    <a:cubicBezTo>
                      <a:pt x="1226" y="328"/>
                      <a:pt x="1255" y="342"/>
                      <a:pt x="1279" y="334"/>
                    </a:cubicBezTo>
                    <a:cubicBezTo>
                      <a:pt x="1303" y="325"/>
                      <a:pt x="1338" y="322"/>
                      <a:pt x="1362" y="334"/>
                    </a:cubicBezTo>
                    <a:cubicBezTo>
                      <a:pt x="1386" y="345"/>
                      <a:pt x="1415" y="345"/>
                      <a:pt x="1433" y="336"/>
                    </a:cubicBezTo>
                    <a:cubicBezTo>
                      <a:pt x="1451" y="328"/>
                      <a:pt x="1478" y="336"/>
                      <a:pt x="1507" y="348"/>
                    </a:cubicBezTo>
                    <a:cubicBezTo>
                      <a:pt x="1537" y="359"/>
                      <a:pt x="1570" y="368"/>
                      <a:pt x="1602" y="362"/>
                    </a:cubicBezTo>
                    <a:cubicBezTo>
                      <a:pt x="1610" y="361"/>
                      <a:pt x="1620" y="359"/>
                      <a:pt x="1631" y="356"/>
                    </a:cubicBezTo>
                    <a:cubicBezTo>
                      <a:pt x="1637" y="379"/>
                      <a:pt x="1662" y="413"/>
                      <a:pt x="1688" y="433"/>
                    </a:cubicBezTo>
                    <a:cubicBezTo>
                      <a:pt x="1715" y="452"/>
                      <a:pt x="1712" y="501"/>
                      <a:pt x="1694" y="535"/>
                    </a:cubicBezTo>
                    <a:cubicBezTo>
                      <a:pt x="1676" y="569"/>
                      <a:pt x="1688" y="600"/>
                      <a:pt x="1685" y="639"/>
                    </a:cubicBezTo>
                    <a:cubicBezTo>
                      <a:pt x="1682" y="679"/>
                      <a:pt x="1718" y="735"/>
                      <a:pt x="1718" y="735"/>
                    </a:cubicBezTo>
                    <a:cubicBezTo>
                      <a:pt x="1748" y="741"/>
                      <a:pt x="1771" y="772"/>
                      <a:pt x="1748" y="786"/>
                    </a:cubicBezTo>
                    <a:cubicBezTo>
                      <a:pt x="1724" y="801"/>
                      <a:pt x="1727" y="823"/>
                      <a:pt x="1721" y="846"/>
                    </a:cubicBezTo>
                    <a:cubicBezTo>
                      <a:pt x="1715" y="868"/>
                      <a:pt x="1688" y="885"/>
                      <a:pt x="1653" y="880"/>
                    </a:cubicBezTo>
                    <a:cubicBezTo>
                      <a:pt x="1617" y="874"/>
                      <a:pt x="1599" y="880"/>
                      <a:pt x="1561" y="905"/>
                    </a:cubicBezTo>
                    <a:cubicBezTo>
                      <a:pt x="1522" y="931"/>
                      <a:pt x="1519" y="939"/>
                      <a:pt x="1478" y="939"/>
                    </a:cubicBezTo>
                    <a:cubicBezTo>
                      <a:pt x="1436" y="939"/>
                      <a:pt x="1415" y="962"/>
                      <a:pt x="1404" y="1010"/>
                    </a:cubicBezTo>
                    <a:cubicBezTo>
                      <a:pt x="1392" y="1058"/>
                      <a:pt x="1356" y="1092"/>
                      <a:pt x="1323" y="1098"/>
                    </a:cubicBezTo>
                    <a:cubicBezTo>
                      <a:pt x="1291" y="1103"/>
                      <a:pt x="1252" y="1143"/>
                      <a:pt x="1231" y="1177"/>
                    </a:cubicBezTo>
                    <a:cubicBezTo>
                      <a:pt x="1211" y="1211"/>
                      <a:pt x="1142" y="1225"/>
                      <a:pt x="1116" y="1228"/>
                    </a:cubicBezTo>
                    <a:cubicBezTo>
                      <a:pt x="1089" y="1231"/>
                      <a:pt x="1056" y="1248"/>
                      <a:pt x="1030" y="1262"/>
                    </a:cubicBezTo>
                    <a:cubicBezTo>
                      <a:pt x="1003" y="1276"/>
                      <a:pt x="976" y="1280"/>
                      <a:pt x="944" y="1270"/>
                    </a:cubicBezTo>
                    <a:cubicBezTo>
                      <a:pt x="911" y="1260"/>
                      <a:pt x="871" y="1270"/>
                      <a:pt x="862" y="1284"/>
                    </a:cubicBezTo>
                    <a:cubicBezTo>
                      <a:pt x="853" y="1298"/>
                      <a:pt x="834" y="1314"/>
                      <a:pt x="810" y="1310"/>
                    </a:cubicBezTo>
                    <a:cubicBezTo>
                      <a:pt x="786" y="1306"/>
                      <a:pt x="764" y="1325"/>
                      <a:pt x="764" y="1325"/>
                    </a:cubicBezTo>
                    <a:lnTo>
                      <a:pt x="641" y="1443"/>
                    </a:lnTo>
                    <a:lnTo>
                      <a:pt x="641" y="1581"/>
                    </a:lnTo>
                    <a:lnTo>
                      <a:pt x="0" y="1581"/>
                    </a:lnTo>
                    <a:close/>
                    <a:moveTo>
                      <a:pt x="3445" y="588"/>
                    </a:moveTo>
                    <a:cubicBezTo>
                      <a:pt x="3457" y="611"/>
                      <a:pt x="3501" y="611"/>
                      <a:pt x="3489" y="585"/>
                    </a:cubicBezTo>
                    <a:cubicBezTo>
                      <a:pt x="3477" y="560"/>
                      <a:pt x="3433" y="566"/>
                      <a:pt x="3445" y="588"/>
                    </a:cubicBezTo>
                    <a:close/>
                    <a:moveTo>
                      <a:pt x="3492" y="410"/>
                    </a:moveTo>
                    <a:cubicBezTo>
                      <a:pt x="3464" y="435"/>
                      <a:pt x="3477" y="452"/>
                      <a:pt x="3507" y="427"/>
                    </a:cubicBezTo>
                    <a:cubicBezTo>
                      <a:pt x="3529" y="408"/>
                      <a:pt x="3510" y="394"/>
                      <a:pt x="3492" y="410"/>
                    </a:cubicBezTo>
                    <a:close/>
                  </a:path>
                </a:pathLst>
              </a:custGeom>
              <a:solidFill>
                <a:srgbClr val="D7D8D8"/>
              </a:solidFill>
              <a:ln w="7938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600" dirty="0">
                  <a:latin typeface="Calibri" pitchFamily="34" charset="0"/>
                </a:endParaRPr>
              </a:p>
            </p:txBody>
          </p:sp>
          <p:sp>
            <p:nvSpPr>
              <p:cNvPr id="11" name="Freeform 10"/>
              <p:cNvSpPr>
                <a:spLocks noEditPoints="1"/>
              </p:cNvSpPr>
              <p:nvPr/>
            </p:nvSpPr>
            <p:spPr bwMode="auto">
              <a:xfrm>
                <a:off x="4408170" y="3665855"/>
                <a:ext cx="2817813" cy="2212975"/>
              </a:xfrm>
              <a:custGeom>
                <a:avLst/>
                <a:gdLst>
                  <a:gd name="T0" fmla="*/ 5533 w 6673"/>
                  <a:gd name="T1" fmla="*/ 1901 h 5245"/>
                  <a:gd name="T2" fmla="*/ 5397 w 6673"/>
                  <a:gd name="T3" fmla="*/ 2747 h 5245"/>
                  <a:gd name="T4" fmla="*/ 4863 w 6673"/>
                  <a:gd name="T5" fmla="*/ 3737 h 5245"/>
                  <a:gd name="T6" fmla="*/ 4617 w 6673"/>
                  <a:gd name="T7" fmla="*/ 3087 h 5245"/>
                  <a:gd name="T8" fmla="*/ 4709 w 6673"/>
                  <a:gd name="T9" fmla="*/ 2402 h 5245"/>
                  <a:gd name="T10" fmla="*/ 5115 w 6673"/>
                  <a:gd name="T11" fmla="*/ 2161 h 5245"/>
                  <a:gd name="T12" fmla="*/ 6584 w 6673"/>
                  <a:gd name="T13" fmla="*/ 2990 h 5245"/>
                  <a:gd name="T14" fmla="*/ 4735 w 6673"/>
                  <a:gd name="T15" fmla="*/ 1734 h 5245"/>
                  <a:gd name="T16" fmla="*/ 4815 w 6673"/>
                  <a:gd name="T17" fmla="*/ 1768 h 5245"/>
                  <a:gd name="T18" fmla="*/ 232 w 6673"/>
                  <a:gd name="T19" fmla="*/ 1185 h 5245"/>
                  <a:gd name="T20" fmla="*/ 69 w 6673"/>
                  <a:gd name="T21" fmla="*/ 2091 h 5245"/>
                  <a:gd name="T22" fmla="*/ 1015 w 6673"/>
                  <a:gd name="T23" fmla="*/ 2529 h 5245"/>
                  <a:gd name="T24" fmla="*/ 1783 w 6673"/>
                  <a:gd name="T25" fmla="*/ 1666 h 5245"/>
                  <a:gd name="T26" fmla="*/ 1475 w 6673"/>
                  <a:gd name="T27" fmla="*/ 1021 h 5245"/>
                  <a:gd name="T28" fmla="*/ 748 w 6673"/>
                  <a:gd name="T29" fmla="*/ 885 h 5245"/>
                  <a:gd name="T30" fmla="*/ 3101 w 6673"/>
                  <a:gd name="T31" fmla="*/ 1313 h 5245"/>
                  <a:gd name="T32" fmla="*/ 3216 w 6673"/>
                  <a:gd name="T33" fmla="*/ 2026 h 5245"/>
                  <a:gd name="T34" fmla="*/ 3483 w 6673"/>
                  <a:gd name="T35" fmla="*/ 2009 h 5245"/>
                  <a:gd name="T36" fmla="*/ 3074 w 6673"/>
                  <a:gd name="T37" fmla="*/ 1887 h 5245"/>
                  <a:gd name="T38" fmla="*/ 2190 w 6673"/>
                  <a:gd name="T39" fmla="*/ 2560 h 5245"/>
                  <a:gd name="T40" fmla="*/ 1496 w 6673"/>
                  <a:gd name="T41" fmla="*/ 1836 h 5245"/>
                  <a:gd name="T42" fmla="*/ 2222 w 6673"/>
                  <a:gd name="T43" fmla="*/ 1655 h 5245"/>
                  <a:gd name="T44" fmla="*/ 2466 w 6673"/>
                  <a:gd name="T45" fmla="*/ 1313 h 5245"/>
                  <a:gd name="T46" fmla="*/ 2949 w 6673"/>
                  <a:gd name="T47" fmla="*/ 1270 h 5245"/>
                  <a:gd name="T48" fmla="*/ 2712 w 6673"/>
                  <a:gd name="T49" fmla="*/ 263 h 5245"/>
                  <a:gd name="T50" fmla="*/ 3937 w 6673"/>
                  <a:gd name="T51" fmla="*/ 735 h 5245"/>
                  <a:gd name="T52" fmla="*/ 4167 w 6673"/>
                  <a:gd name="T53" fmla="*/ 1473 h 5245"/>
                  <a:gd name="T54" fmla="*/ 3274 w 6673"/>
                  <a:gd name="T55" fmla="*/ 1418 h 5245"/>
                  <a:gd name="T56" fmla="*/ 3059 w 6673"/>
                  <a:gd name="T57" fmla="*/ 2857 h 5245"/>
                  <a:gd name="T58" fmla="*/ 3083 w 6673"/>
                  <a:gd name="T59" fmla="*/ 1955 h 5245"/>
                  <a:gd name="T60" fmla="*/ 3495 w 6673"/>
                  <a:gd name="T61" fmla="*/ 2226 h 5245"/>
                  <a:gd name="T62" fmla="*/ 3777 w 6673"/>
                  <a:gd name="T63" fmla="*/ 1578 h 5245"/>
                  <a:gd name="T64" fmla="*/ 4183 w 6673"/>
                  <a:gd name="T65" fmla="*/ 1912 h 5245"/>
                  <a:gd name="T66" fmla="*/ 3694 w 6673"/>
                  <a:gd name="T67" fmla="*/ 2543 h 5245"/>
                  <a:gd name="T68" fmla="*/ 3427 w 6673"/>
                  <a:gd name="T69" fmla="*/ 3171 h 5245"/>
                  <a:gd name="T70" fmla="*/ 3216 w 6673"/>
                  <a:gd name="T71" fmla="*/ 3658 h 5245"/>
                  <a:gd name="T72" fmla="*/ 2917 w 6673"/>
                  <a:gd name="T73" fmla="*/ 3817 h 5245"/>
                  <a:gd name="T74" fmla="*/ 3062 w 6673"/>
                  <a:gd name="T75" fmla="*/ 2685 h 5245"/>
                  <a:gd name="T76" fmla="*/ 2504 w 6673"/>
                  <a:gd name="T77" fmla="*/ 2243 h 5245"/>
                  <a:gd name="T78" fmla="*/ 2276 w 6673"/>
                  <a:gd name="T79" fmla="*/ 2914 h 5245"/>
                  <a:gd name="T80" fmla="*/ 801 w 6673"/>
                  <a:gd name="T81" fmla="*/ 4207 h 5245"/>
                  <a:gd name="T82" fmla="*/ 433 w 6673"/>
                  <a:gd name="T83" fmla="*/ 3672 h 5245"/>
                  <a:gd name="T84" fmla="*/ 175 w 6673"/>
                  <a:gd name="T85" fmla="*/ 2849 h 5245"/>
                  <a:gd name="T86" fmla="*/ 953 w 6673"/>
                  <a:gd name="T87" fmla="*/ 2456 h 5245"/>
                  <a:gd name="T88" fmla="*/ 1709 w 6673"/>
                  <a:gd name="T89" fmla="*/ 2651 h 5245"/>
                  <a:gd name="T90" fmla="*/ 2024 w 6673"/>
                  <a:gd name="T91" fmla="*/ 2676 h 5245"/>
                  <a:gd name="T92" fmla="*/ 1303 w 6673"/>
                  <a:gd name="T93" fmla="*/ 3870 h 5245"/>
                  <a:gd name="T94" fmla="*/ 2234 w 6673"/>
                  <a:gd name="T95" fmla="*/ 3412 h 5245"/>
                  <a:gd name="T96" fmla="*/ 1611 w 6673"/>
                  <a:gd name="T97" fmla="*/ 3833 h 5245"/>
                  <a:gd name="T98" fmla="*/ 2608 w 6673"/>
                  <a:gd name="T99" fmla="*/ 3214 h 5245"/>
                  <a:gd name="T100" fmla="*/ 2789 w 6673"/>
                  <a:gd name="T101" fmla="*/ 3978 h 5245"/>
                  <a:gd name="T102" fmla="*/ 2721 w 6673"/>
                  <a:gd name="T103" fmla="*/ 4530 h 5245"/>
                  <a:gd name="T104" fmla="*/ 2047 w 6673"/>
                  <a:gd name="T105" fmla="*/ 5084 h 5245"/>
                  <a:gd name="T106" fmla="*/ 1220 w 6673"/>
                  <a:gd name="T107" fmla="*/ 5240 h 5245"/>
                  <a:gd name="T108" fmla="*/ 884 w 6673"/>
                  <a:gd name="T109" fmla="*/ 4894 h 5245"/>
                  <a:gd name="T110" fmla="*/ 849 w 6673"/>
                  <a:gd name="T111" fmla="*/ 4232 h 5245"/>
                  <a:gd name="T112" fmla="*/ 2531 w 6673"/>
                  <a:gd name="T113" fmla="*/ 4292 h 5245"/>
                  <a:gd name="T114" fmla="*/ 2881 w 6673"/>
                  <a:gd name="T115" fmla="*/ 3800 h 5245"/>
                  <a:gd name="T116" fmla="*/ 2243 w 6673"/>
                  <a:gd name="T117" fmla="*/ 4450 h 5245"/>
                  <a:gd name="T118" fmla="*/ 3994 w 6673"/>
                  <a:gd name="T119" fmla="*/ 752 h 5245"/>
                  <a:gd name="T120" fmla="*/ 6359 w 6673"/>
                  <a:gd name="T121" fmla="*/ 500 h 5245"/>
                  <a:gd name="T122" fmla="*/ 137 w 6673"/>
                  <a:gd name="T123" fmla="*/ 693 h 5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673" h="5245">
                    <a:moveTo>
                      <a:pt x="5272" y="1904"/>
                    </a:moveTo>
                    <a:cubicBezTo>
                      <a:pt x="5281" y="1926"/>
                      <a:pt x="5302" y="1929"/>
                      <a:pt x="5302" y="1912"/>
                    </a:cubicBezTo>
                    <a:cubicBezTo>
                      <a:pt x="5302" y="1895"/>
                      <a:pt x="5314" y="1876"/>
                      <a:pt x="5341" y="1867"/>
                    </a:cubicBezTo>
                    <a:cubicBezTo>
                      <a:pt x="5367" y="1859"/>
                      <a:pt x="5382" y="1842"/>
                      <a:pt x="5376" y="1810"/>
                    </a:cubicBezTo>
                    <a:cubicBezTo>
                      <a:pt x="5370" y="1779"/>
                      <a:pt x="5352" y="1711"/>
                      <a:pt x="5385" y="1711"/>
                    </a:cubicBezTo>
                    <a:cubicBezTo>
                      <a:pt x="5418" y="1711"/>
                      <a:pt x="5433" y="1703"/>
                      <a:pt x="5424" y="1680"/>
                    </a:cubicBezTo>
                    <a:cubicBezTo>
                      <a:pt x="5415" y="1658"/>
                      <a:pt x="5418" y="1661"/>
                      <a:pt x="5430" y="1646"/>
                    </a:cubicBezTo>
                    <a:cubicBezTo>
                      <a:pt x="5441" y="1632"/>
                      <a:pt x="5462" y="1652"/>
                      <a:pt x="5453" y="1675"/>
                    </a:cubicBezTo>
                    <a:cubicBezTo>
                      <a:pt x="5444" y="1697"/>
                      <a:pt x="5459" y="1717"/>
                      <a:pt x="5468" y="1734"/>
                    </a:cubicBezTo>
                    <a:cubicBezTo>
                      <a:pt x="5477" y="1751"/>
                      <a:pt x="5513" y="1794"/>
                      <a:pt x="5510" y="1816"/>
                    </a:cubicBezTo>
                    <a:cubicBezTo>
                      <a:pt x="5507" y="1839"/>
                      <a:pt x="5522" y="1878"/>
                      <a:pt x="5533" y="1901"/>
                    </a:cubicBezTo>
                    <a:cubicBezTo>
                      <a:pt x="5545" y="1924"/>
                      <a:pt x="5575" y="1966"/>
                      <a:pt x="5566" y="1992"/>
                    </a:cubicBezTo>
                    <a:cubicBezTo>
                      <a:pt x="5557" y="2017"/>
                      <a:pt x="5569" y="2068"/>
                      <a:pt x="5584" y="2091"/>
                    </a:cubicBezTo>
                    <a:cubicBezTo>
                      <a:pt x="5599" y="2113"/>
                      <a:pt x="5611" y="2139"/>
                      <a:pt x="5611" y="2164"/>
                    </a:cubicBezTo>
                    <a:cubicBezTo>
                      <a:pt x="5611" y="2190"/>
                      <a:pt x="5596" y="2218"/>
                      <a:pt x="5581" y="2243"/>
                    </a:cubicBezTo>
                    <a:cubicBezTo>
                      <a:pt x="5566" y="2269"/>
                      <a:pt x="5545" y="2258"/>
                      <a:pt x="5536" y="2215"/>
                    </a:cubicBezTo>
                    <a:cubicBezTo>
                      <a:pt x="5527" y="2173"/>
                      <a:pt x="5513" y="2184"/>
                      <a:pt x="5504" y="2212"/>
                    </a:cubicBezTo>
                    <a:cubicBezTo>
                      <a:pt x="5495" y="2241"/>
                      <a:pt x="5498" y="2280"/>
                      <a:pt x="5507" y="2303"/>
                    </a:cubicBezTo>
                    <a:cubicBezTo>
                      <a:pt x="5516" y="2325"/>
                      <a:pt x="5516" y="2359"/>
                      <a:pt x="5495" y="2382"/>
                    </a:cubicBezTo>
                    <a:cubicBezTo>
                      <a:pt x="5474" y="2405"/>
                      <a:pt x="5453" y="2450"/>
                      <a:pt x="5453" y="2481"/>
                    </a:cubicBezTo>
                    <a:cubicBezTo>
                      <a:pt x="5453" y="2512"/>
                      <a:pt x="5459" y="2549"/>
                      <a:pt x="5447" y="2580"/>
                    </a:cubicBezTo>
                    <a:cubicBezTo>
                      <a:pt x="5435" y="2611"/>
                      <a:pt x="5412" y="2716"/>
                      <a:pt x="5397" y="2747"/>
                    </a:cubicBezTo>
                    <a:cubicBezTo>
                      <a:pt x="5382" y="2778"/>
                      <a:pt x="5352" y="2855"/>
                      <a:pt x="5344" y="2888"/>
                    </a:cubicBezTo>
                    <a:cubicBezTo>
                      <a:pt x="5335" y="2922"/>
                      <a:pt x="5311" y="3007"/>
                      <a:pt x="5302" y="3047"/>
                    </a:cubicBezTo>
                    <a:cubicBezTo>
                      <a:pt x="5293" y="3087"/>
                      <a:pt x="5272" y="3154"/>
                      <a:pt x="5272" y="3183"/>
                    </a:cubicBezTo>
                    <a:cubicBezTo>
                      <a:pt x="5272" y="3211"/>
                      <a:pt x="5263" y="3251"/>
                      <a:pt x="5255" y="3273"/>
                    </a:cubicBezTo>
                    <a:cubicBezTo>
                      <a:pt x="5246" y="3296"/>
                      <a:pt x="5237" y="3321"/>
                      <a:pt x="5243" y="3344"/>
                    </a:cubicBezTo>
                    <a:cubicBezTo>
                      <a:pt x="5249" y="3367"/>
                      <a:pt x="5243" y="3395"/>
                      <a:pt x="5234" y="3412"/>
                    </a:cubicBezTo>
                    <a:cubicBezTo>
                      <a:pt x="5225" y="3429"/>
                      <a:pt x="5216" y="3457"/>
                      <a:pt x="5213" y="3474"/>
                    </a:cubicBezTo>
                    <a:cubicBezTo>
                      <a:pt x="5210" y="3491"/>
                      <a:pt x="5186" y="3551"/>
                      <a:pt x="5168" y="3573"/>
                    </a:cubicBezTo>
                    <a:cubicBezTo>
                      <a:pt x="5151" y="3596"/>
                      <a:pt x="5145" y="3610"/>
                      <a:pt x="5130" y="3638"/>
                    </a:cubicBezTo>
                    <a:cubicBezTo>
                      <a:pt x="5115" y="3667"/>
                      <a:pt x="5059" y="3701"/>
                      <a:pt x="5020" y="3701"/>
                    </a:cubicBezTo>
                    <a:cubicBezTo>
                      <a:pt x="4982" y="3701"/>
                      <a:pt x="4893" y="3715"/>
                      <a:pt x="4863" y="3737"/>
                    </a:cubicBezTo>
                    <a:cubicBezTo>
                      <a:pt x="4833" y="3760"/>
                      <a:pt x="4798" y="3754"/>
                      <a:pt x="4777" y="3732"/>
                    </a:cubicBezTo>
                    <a:cubicBezTo>
                      <a:pt x="4756" y="3709"/>
                      <a:pt x="4738" y="3698"/>
                      <a:pt x="4715" y="3689"/>
                    </a:cubicBezTo>
                    <a:cubicBezTo>
                      <a:pt x="4691" y="3681"/>
                      <a:pt x="4661" y="3633"/>
                      <a:pt x="4649" y="3604"/>
                    </a:cubicBezTo>
                    <a:cubicBezTo>
                      <a:pt x="4637" y="3576"/>
                      <a:pt x="4626" y="3545"/>
                      <a:pt x="4628" y="3522"/>
                    </a:cubicBezTo>
                    <a:cubicBezTo>
                      <a:pt x="4631" y="3500"/>
                      <a:pt x="4637" y="3474"/>
                      <a:pt x="4626" y="3460"/>
                    </a:cubicBezTo>
                    <a:cubicBezTo>
                      <a:pt x="4614" y="3446"/>
                      <a:pt x="4602" y="3426"/>
                      <a:pt x="4620" y="3418"/>
                    </a:cubicBezTo>
                    <a:cubicBezTo>
                      <a:pt x="4637" y="3409"/>
                      <a:pt x="4623" y="3372"/>
                      <a:pt x="4596" y="3355"/>
                    </a:cubicBezTo>
                    <a:cubicBezTo>
                      <a:pt x="4569" y="3338"/>
                      <a:pt x="4551" y="3310"/>
                      <a:pt x="4557" y="3293"/>
                    </a:cubicBezTo>
                    <a:cubicBezTo>
                      <a:pt x="4563" y="3276"/>
                      <a:pt x="4557" y="3256"/>
                      <a:pt x="4554" y="3234"/>
                    </a:cubicBezTo>
                    <a:cubicBezTo>
                      <a:pt x="4551" y="3211"/>
                      <a:pt x="4563" y="3140"/>
                      <a:pt x="4578" y="3120"/>
                    </a:cubicBezTo>
                    <a:cubicBezTo>
                      <a:pt x="4593" y="3101"/>
                      <a:pt x="4599" y="3095"/>
                      <a:pt x="4617" y="3087"/>
                    </a:cubicBezTo>
                    <a:cubicBezTo>
                      <a:pt x="4634" y="3078"/>
                      <a:pt x="4643" y="3053"/>
                      <a:pt x="4646" y="3021"/>
                    </a:cubicBezTo>
                    <a:cubicBezTo>
                      <a:pt x="4649" y="2990"/>
                      <a:pt x="4646" y="2962"/>
                      <a:pt x="4673" y="2942"/>
                    </a:cubicBezTo>
                    <a:cubicBezTo>
                      <a:pt x="4700" y="2922"/>
                      <a:pt x="4718" y="2877"/>
                      <a:pt x="4718" y="2857"/>
                    </a:cubicBezTo>
                    <a:cubicBezTo>
                      <a:pt x="4718" y="2838"/>
                      <a:pt x="4706" y="2826"/>
                      <a:pt x="4726" y="2806"/>
                    </a:cubicBezTo>
                    <a:cubicBezTo>
                      <a:pt x="4747" y="2787"/>
                      <a:pt x="4738" y="2770"/>
                      <a:pt x="4723" y="2755"/>
                    </a:cubicBezTo>
                    <a:cubicBezTo>
                      <a:pt x="4709" y="2741"/>
                      <a:pt x="4697" y="2713"/>
                      <a:pt x="4703" y="2690"/>
                    </a:cubicBezTo>
                    <a:cubicBezTo>
                      <a:pt x="4709" y="2668"/>
                      <a:pt x="4720" y="2645"/>
                      <a:pt x="4697" y="2625"/>
                    </a:cubicBezTo>
                    <a:cubicBezTo>
                      <a:pt x="4673" y="2606"/>
                      <a:pt x="4658" y="2577"/>
                      <a:pt x="4664" y="2557"/>
                    </a:cubicBezTo>
                    <a:cubicBezTo>
                      <a:pt x="4670" y="2538"/>
                      <a:pt x="4685" y="2515"/>
                      <a:pt x="4661" y="2501"/>
                    </a:cubicBezTo>
                    <a:cubicBezTo>
                      <a:pt x="4637" y="2487"/>
                      <a:pt x="4637" y="2464"/>
                      <a:pt x="4661" y="2458"/>
                    </a:cubicBezTo>
                    <a:cubicBezTo>
                      <a:pt x="4685" y="2453"/>
                      <a:pt x="4709" y="2427"/>
                      <a:pt x="4709" y="2402"/>
                    </a:cubicBezTo>
                    <a:cubicBezTo>
                      <a:pt x="4709" y="2376"/>
                      <a:pt x="4715" y="2345"/>
                      <a:pt x="4732" y="2317"/>
                    </a:cubicBezTo>
                    <a:cubicBezTo>
                      <a:pt x="4750" y="2289"/>
                      <a:pt x="4774" y="2277"/>
                      <a:pt x="4786" y="2286"/>
                    </a:cubicBezTo>
                    <a:cubicBezTo>
                      <a:pt x="4798" y="2294"/>
                      <a:pt x="4818" y="2297"/>
                      <a:pt x="4830" y="2280"/>
                    </a:cubicBezTo>
                    <a:cubicBezTo>
                      <a:pt x="4842" y="2263"/>
                      <a:pt x="4845" y="2260"/>
                      <a:pt x="4860" y="2266"/>
                    </a:cubicBezTo>
                    <a:cubicBezTo>
                      <a:pt x="4875" y="2272"/>
                      <a:pt x="4884" y="2269"/>
                      <a:pt x="4893" y="2252"/>
                    </a:cubicBezTo>
                    <a:cubicBezTo>
                      <a:pt x="4901" y="2235"/>
                      <a:pt x="4946" y="2215"/>
                      <a:pt x="4955" y="2238"/>
                    </a:cubicBezTo>
                    <a:cubicBezTo>
                      <a:pt x="4964" y="2260"/>
                      <a:pt x="4982" y="2260"/>
                      <a:pt x="5002" y="2266"/>
                    </a:cubicBezTo>
                    <a:cubicBezTo>
                      <a:pt x="5023" y="2272"/>
                      <a:pt x="5035" y="2249"/>
                      <a:pt x="5014" y="2226"/>
                    </a:cubicBezTo>
                    <a:cubicBezTo>
                      <a:pt x="4993" y="2204"/>
                      <a:pt x="5020" y="2173"/>
                      <a:pt x="5050" y="2192"/>
                    </a:cubicBezTo>
                    <a:cubicBezTo>
                      <a:pt x="5079" y="2212"/>
                      <a:pt x="5094" y="2207"/>
                      <a:pt x="5106" y="2198"/>
                    </a:cubicBezTo>
                    <a:cubicBezTo>
                      <a:pt x="5118" y="2190"/>
                      <a:pt x="5133" y="2170"/>
                      <a:pt x="5115" y="2161"/>
                    </a:cubicBezTo>
                    <a:cubicBezTo>
                      <a:pt x="5097" y="2153"/>
                      <a:pt x="5124" y="2122"/>
                      <a:pt x="5145" y="2113"/>
                    </a:cubicBezTo>
                    <a:cubicBezTo>
                      <a:pt x="5166" y="2105"/>
                      <a:pt x="5204" y="2085"/>
                      <a:pt x="5198" y="2059"/>
                    </a:cubicBezTo>
                    <a:cubicBezTo>
                      <a:pt x="5192" y="2034"/>
                      <a:pt x="5195" y="1997"/>
                      <a:pt x="5222" y="2003"/>
                    </a:cubicBezTo>
                    <a:cubicBezTo>
                      <a:pt x="5249" y="2009"/>
                      <a:pt x="5257" y="1989"/>
                      <a:pt x="5240" y="1969"/>
                    </a:cubicBezTo>
                    <a:cubicBezTo>
                      <a:pt x="5222" y="1949"/>
                      <a:pt x="5213" y="1915"/>
                      <a:pt x="5225" y="1895"/>
                    </a:cubicBezTo>
                    <a:cubicBezTo>
                      <a:pt x="5237" y="1876"/>
                      <a:pt x="5263" y="1881"/>
                      <a:pt x="5272" y="1904"/>
                    </a:cubicBezTo>
                    <a:close/>
                    <a:moveTo>
                      <a:pt x="6293" y="3072"/>
                    </a:moveTo>
                    <a:cubicBezTo>
                      <a:pt x="6287" y="3101"/>
                      <a:pt x="6302" y="3115"/>
                      <a:pt x="6334" y="3118"/>
                    </a:cubicBezTo>
                    <a:cubicBezTo>
                      <a:pt x="6367" y="3121"/>
                      <a:pt x="6388" y="3092"/>
                      <a:pt x="6358" y="3061"/>
                    </a:cubicBezTo>
                    <a:cubicBezTo>
                      <a:pt x="6328" y="3030"/>
                      <a:pt x="6299" y="3044"/>
                      <a:pt x="6293" y="3072"/>
                    </a:cubicBezTo>
                    <a:close/>
                    <a:moveTo>
                      <a:pt x="6584" y="2990"/>
                    </a:moveTo>
                    <a:cubicBezTo>
                      <a:pt x="6581" y="3007"/>
                      <a:pt x="6590" y="3021"/>
                      <a:pt x="6610" y="3007"/>
                    </a:cubicBezTo>
                    <a:cubicBezTo>
                      <a:pt x="6631" y="2993"/>
                      <a:pt x="6673" y="2968"/>
                      <a:pt x="6640" y="2951"/>
                    </a:cubicBezTo>
                    <a:cubicBezTo>
                      <a:pt x="6607" y="2934"/>
                      <a:pt x="6595" y="2942"/>
                      <a:pt x="6590" y="2956"/>
                    </a:cubicBezTo>
                    <a:cubicBezTo>
                      <a:pt x="6584" y="2971"/>
                      <a:pt x="6587" y="2973"/>
                      <a:pt x="6584" y="2990"/>
                    </a:cubicBezTo>
                    <a:close/>
                    <a:moveTo>
                      <a:pt x="5489" y="2433"/>
                    </a:moveTo>
                    <a:cubicBezTo>
                      <a:pt x="5480" y="2447"/>
                      <a:pt x="5501" y="2473"/>
                      <a:pt x="5513" y="2453"/>
                    </a:cubicBezTo>
                    <a:cubicBezTo>
                      <a:pt x="5524" y="2433"/>
                      <a:pt x="5530" y="2419"/>
                      <a:pt x="5533" y="2399"/>
                    </a:cubicBezTo>
                    <a:cubicBezTo>
                      <a:pt x="5536" y="2379"/>
                      <a:pt x="5522" y="2388"/>
                      <a:pt x="5513" y="2402"/>
                    </a:cubicBezTo>
                    <a:cubicBezTo>
                      <a:pt x="5504" y="2416"/>
                      <a:pt x="5498" y="2419"/>
                      <a:pt x="5489" y="2433"/>
                    </a:cubicBezTo>
                    <a:close/>
                    <a:moveTo>
                      <a:pt x="4712" y="1720"/>
                    </a:moveTo>
                    <a:cubicBezTo>
                      <a:pt x="4700" y="1734"/>
                      <a:pt x="4723" y="1762"/>
                      <a:pt x="4735" y="1734"/>
                    </a:cubicBezTo>
                    <a:cubicBezTo>
                      <a:pt x="4747" y="1706"/>
                      <a:pt x="4723" y="1706"/>
                      <a:pt x="4712" y="1720"/>
                    </a:cubicBezTo>
                    <a:close/>
                    <a:moveTo>
                      <a:pt x="4634" y="1734"/>
                    </a:moveTo>
                    <a:cubicBezTo>
                      <a:pt x="4614" y="1731"/>
                      <a:pt x="4608" y="1754"/>
                      <a:pt x="4631" y="1760"/>
                    </a:cubicBezTo>
                    <a:cubicBezTo>
                      <a:pt x="4655" y="1765"/>
                      <a:pt x="4655" y="1737"/>
                      <a:pt x="4634" y="1734"/>
                    </a:cubicBezTo>
                    <a:close/>
                    <a:moveTo>
                      <a:pt x="4572" y="1604"/>
                    </a:moveTo>
                    <a:cubicBezTo>
                      <a:pt x="4537" y="1607"/>
                      <a:pt x="4542" y="1641"/>
                      <a:pt x="4575" y="1638"/>
                    </a:cubicBezTo>
                    <a:cubicBezTo>
                      <a:pt x="4608" y="1635"/>
                      <a:pt x="4608" y="1601"/>
                      <a:pt x="4572" y="1604"/>
                    </a:cubicBezTo>
                    <a:close/>
                    <a:moveTo>
                      <a:pt x="4827" y="1810"/>
                    </a:moveTo>
                    <a:cubicBezTo>
                      <a:pt x="4821" y="1833"/>
                      <a:pt x="4845" y="1839"/>
                      <a:pt x="4854" y="1822"/>
                    </a:cubicBezTo>
                    <a:cubicBezTo>
                      <a:pt x="4863" y="1805"/>
                      <a:pt x="4848" y="1779"/>
                      <a:pt x="4836" y="1762"/>
                    </a:cubicBezTo>
                    <a:cubicBezTo>
                      <a:pt x="4824" y="1745"/>
                      <a:pt x="4804" y="1745"/>
                      <a:pt x="4815" y="1768"/>
                    </a:cubicBezTo>
                    <a:cubicBezTo>
                      <a:pt x="4827" y="1791"/>
                      <a:pt x="4833" y="1788"/>
                      <a:pt x="4827" y="1810"/>
                    </a:cubicBezTo>
                    <a:close/>
                    <a:moveTo>
                      <a:pt x="5263" y="1847"/>
                    </a:moveTo>
                    <a:cubicBezTo>
                      <a:pt x="5263" y="1876"/>
                      <a:pt x="5305" y="1884"/>
                      <a:pt x="5299" y="1850"/>
                    </a:cubicBezTo>
                    <a:cubicBezTo>
                      <a:pt x="5293" y="1816"/>
                      <a:pt x="5263" y="1819"/>
                      <a:pt x="5263" y="1847"/>
                    </a:cubicBezTo>
                    <a:close/>
                    <a:moveTo>
                      <a:pt x="110" y="756"/>
                    </a:moveTo>
                    <a:cubicBezTo>
                      <a:pt x="112" y="763"/>
                      <a:pt x="109" y="771"/>
                      <a:pt x="104" y="786"/>
                    </a:cubicBezTo>
                    <a:cubicBezTo>
                      <a:pt x="95" y="812"/>
                      <a:pt x="116" y="829"/>
                      <a:pt x="131" y="846"/>
                    </a:cubicBezTo>
                    <a:cubicBezTo>
                      <a:pt x="146" y="863"/>
                      <a:pt x="163" y="891"/>
                      <a:pt x="178" y="914"/>
                    </a:cubicBezTo>
                    <a:cubicBezTo>
                      <a:pt x="193" y="936"/>
                      <a:pt x="208" y="990"/>
                      <a:pt x="208" y="1015"/>
                    </a:cubicBezTo>
                    <a:cubicBezTo>
                      <a:pt x="208" y="1041"/>
                      <a:pt x="217" y="1080"/>
                      <a:pt x="241" y="1106"/>
                    </a:cubicBezTo>
                    <a:cubicBezTo>
                      <a:pt x="264" y="1131"/>
                      <a:pt x="255" y="1174"/>
                      <a:pt x="232" y="1185"/>
                    </a:cubicBezTo>
                    <a:cubicBezTo>
                      <a:pt x="208" y="1197"/>
                      <a:pt x="208" y="1213"/>
                      <a:pt x="226" y="1230"/>
                    </a:cubicBezTo>
                    <a:cubicBezTo>
                      <a:pt x="244" y="1247"/>
                      <a:pt x="244" y="1287"/>
                      <a:pt x="247" y="1310"/>
                    </a:cubicBezTo>
                    <a:cubicBezTo>
                      <a:pt x="249" y="1332"/>
                      <a:pt x="282" y="1400"/>
                      <a:pt x="300" y="1431"/>
                    </a:cubicBezTo>
                    <a:cubicBezTo>
                      <a:pt x="318" y="1462"/>
                      <a:pt x="312" y="1513"/>
                      <a:pt x="309" y="1539"/>
                    </a:cubicBezTo>
                    <a:cubicBezTo>
                      <a:pt x="306" y="1564"/>
                      <a:pt x="303" y="1615"/>
                      <a:pt x="306" y="1641"/>
                    </a:cubicBezTo>
                    <a:cubicBezTo>
                      <a:pt x="309" y="1666"/>
                      <a:pt x="294" y="1714"/>
                      <a:pt x="273" y="1728"/>
                    </a:cubicBezTo>
                    <a:cubicBezTo>
                      <a:pt x="252" y="1743"/>
                      <a:pt x="238" y="1748"/>
                      <a:pt x="226" y="1765"/>
                    </a:cubicBezTo>
                    <a:cubicBezTo>
                      <a:pt x="214" y="1782"/>
                      <a:pt x="202" y="1796"/>
                      <a:pt x="175" y="1810"/>
                    </a:cubicBezTo>
                    <a:cubicBezTo>
                      <a:pt x="149" y="1825"/>
                      <a:pt x="128" y="1853"/>
                      <a:pt x="116" y="1873"/>
                    </a:cubicBezTo>
                    <a:cubicBezTo>
                      <a:pt x="104" y="1893"/>
                      <a:pt x="95" y="1949"/>
                      <a:pt x="89" y="1980"/>
                    </a:cubicBezTo>
                    <a:cubicBezTo>
                      <a:pt x="83" y="2011"/>
                      <a:pt x="80" y="2068"/>
                      <a:pt x="69" y="2091"/>
                    </a:cubicBezTo>
                    <a:cubicBezTo>
                      <a:pt x="57" y="2113"/>
                      <a:pt x="57" y="2142"/>
                      <a:pt x="54" y="2164"/>
                    </a:cubicBezTo>
                    <a:cubicBezTo>
                      <a:pt x="51" y="2187"/>
                      <a:pt x="51" y="2209"/>
                      <a:pt x="39" y="2229"/>
                    </a:cubicBezTo>
                    <a:cubicBezTo>
                      <a:pt x="27" y="2249"/>
                      <a:pt x="12" y="2291"/>
                      <a:pt x="9" y="2311"/>
                    </a:cubicBezTo>
                    <a:cubicBezTo>
                      <a:pt x="6" y="2331"/>
                      <a:pt x="0" y="2390"/>
                      <a:pt x="9" y="2416"/>
                    </a:cubicBezTo>
                    <a:cubicBezTo>
                      <a:pt x="13" y="2426"/>
                      <a:pt x="16" y="2435"/>
                      <a:pt x="18" y="2444"/>
                    </a:cubicBezTo>
                    <a:cubicBezTo>
                      <a:pt x="35" y="2433"/>
                      <a:pt x="63" y="2433"/>
                      <a:pt x="86" y="2441"/>
                    </a:cubicBezTo>
                    <a:cubicBezTo>
                      <a:pt x="110" y="2450"/>
                      <a:pt x="131" y="2447"/>
                      <a:pt x="155" y="2433"/>
                    </a:cubicBezTo>
                    <a:cubicBezTo>
                      <a:pt x="178" y="2419"/>
                      <a:pt x="211" y="2410"/>
                      <a:pt x="247" y="2436"/>
                    </a:cubicBezTo>
                    <a:cubicBezTo>
                      <a:pt x="282" y="2461"/>
                      <a:pt x="333" y="2456"/>
                      <a:pt x="333" y="2456"/>
                    </a:cubicBezTo>
                    <a:lnTo>
                      <a:pt x="953" y="2456"/>
                    </a:lnTo>
                    <a:cubicBezTo>
                      <a:pt x="953" y="2456"/>
                      <a:pt x="982" y="2509"/>
                      <a:pt x="1015" y="2529"/>
                    </a:cubicBezTo>
                    <a:cubicBezTo>
                      <a:pt x="1048" y="2549"/>
                      <a:pt x="1104" y="2563"/>
                      <a:pt x="1134" y="2555"/>
                    </a:cubicBezTo>
                    <a:cubicBezTo>
                      <a:pt x="1163" y="2546"/>
                      <a:pt x="1205" y="2546"/>
                      <a:pt x="1240" y="2560"/>
                    </a:cubicBezTo>
                    <a:cubicBezTo>
                      <a:pt x="1276" y="2574"/>
                      <a:pt x="1335" y="2574"/>
                      <a:pt x="1335" y="2574"/>
                    </a:cubicBezTo>
                    <a:lnTo>
                      <a:pt x="1641" y="2504"/>
                    </a:lnTo>
                    <a:cubicBezTo>
                      <a:pt x="1629" y="2473"/>
                      <a:pt x="1614" y="2444"/>
                      <a:pt x="1593" y="2430"/>
                    </a:cubicBezTo>
                    <a:cubicBezTo>
                      <a:pt x="1573" y="2416"/>
                      <a:pt x="1549" y="2402"/>
                      <a:pt x="1543" y="2379"/>
                    </a:cubicBezTo>
                    <a:cubicBezTo>
                      <a:pt x="1537" y="2357"/>
                      <a:pt x="1496" y="2323"/>
                      <a:pt x="1496" y="2323"/>
                    </a:cubicBezTo>
                    <a:lnTo>
                      <a:pt x="1496" y="1836"/>
                    </a:lnTo>
                    <a:lnTo>
                      <a:pt x="1786" y="1836"/>
                    </a:lnTo>
                    <a:cubicBezTo>
                      <a:pt x="1786" y="1836"/>
                      <a:pt x="1757" y="1777"/>
                      <a:pt x="1774" y="1748"/>
                    </a:cubicBezTo>
                    <a:cubicBezTo>
                      <a:pt x="1792" y="1720"/>
                      <a:pt x="1792" y="1692"/>
                      <a:pt x="1783" y="1666"/>
                    </a:cubicBezTo>
                    <a:cubicBezTo>
                      <a:pt x="1774" y="1641"/>
                      <a:pt x="1775" y="1565"/>
                      <a:pt x="1799" y="1540"/>
                    </a:cubicBezTo>
                    <a:cubicBezTo>
                      <a:pt x="1785" y="1539"/>
                      <a:pt x="1767" y="1534"/>
                      <a:pt x="1745" y="1525"/>
                    </a:cubicBezTo>
                    <a:cubicBezTo>
                      <a:pt x="1709" y="1511"/>
                      <a:pt x="1694" y="1519"/>
                      <a:pt x="1653" y="1542"/>
                    </a:cubicBezTo>
                    <a:cubicBezTo>
                      <a:pt x="1611" y="1564"/>
                      <a:pt x="1581" y="1554"/>
                      <a:pt x="1564" y="1539"/>
                    </a:cubicBezTo>
                    <a:cubicBezTo>
                      <a:pt x="1542" y="1520"/>
                      <a:pt x="1546" y="1473"/>
                      <a:pt x="1552" y="1448"/>
                    </a:cubicBezTo>
                    <a:cubicBezTo>
                      <a:pt x="1556" y="1430"/>
                      <a:pt x="1551" y="1424"/>
                      <a:pt x="1547" y="1411"/>
                    </a:cubicBezTo>
                    <a:cubicBezTo>
                      <a:pt x="1538" y="1386"/>
                      <a:pt x="1519" y="1366"/>
                      <a:pt x="1501" y="1344"/>
                    </a:cubicBezTo>
                    <a:cubicBezTo>
                      <a:pt x="1484" y="1321"/>
                      <a:pt x="1469" y="1281"/>
                      <a:pt x="1478" y="1256"/>
                    </a:cubicBezTo>
                    <a:cubicBezTo>
                      <a:pt x="1487" y="1230"/>
                      <a:pt x="1496" y="1199"/>
                      <a:pt x="1481" y="1174"/>
                    </a:cubicBezTo>
                    <a:cubicBezTo>
                      <a:pt x="1466" y="1148"/>
                      <a:pt x="1454" y="1123"/>
                      <a:pt x="1466" y="1095"/>
                    </a:cubicBezTo>
                    <a:cubicBezTo>
                      <a:pt x="1478" y="1066"/>
                      <a:pt x="1484" y="1041"/>
                      <a:pt x="1475" y="1021"/>
                    </a:cubicBezTo>
                    <a:cubicBezTo>
                      <a:pt x="1471" y="1012"/>
                      <a:pt x="1467" y="1004"/>
                      <a:pt x="1464" y="995"/>
                    </a:cubicBezTo>
                    <a:lnTo>
                      <a:pt x="1303" y="995"/>
                    </a:lnTo>
                    <a:lnTo>
                      <a:pt x="1315" y="928"/>
                    </a:lnTo>
                    <a:cubicBezTo>
                      <a:pt x="1315" y="928"/>
                      <a:pt x="1270" y="931"/>
                      <a:pt x="1243" y="942"/>
                    </a:cubicBezTo>
                    <a:cubicBezTo>
                      <a:pt x="1217" y="953"/>
                      <a:pt x="1107" y="945"/>
                      <a:pt x="1107" y="945"/>
                    </a:cubicBezTo>
                    <a:cubicBezTo>
                      <a:pt x="1107" y="945"/>
                      <a:pt x="1101" y="990"/>
                      <a:pt x="1110" y="1007"/>
                    </a:cubicBezTo>
                    <a:cubicBezTo>
                      <a:pt x="1119" y="1024"/>
                      <a:pt x="1125" y="1052"/>
                      <a:pt x="1098" y="1061"/>
                    </a:cubicBezTo>
                    <a:cubicBezTo>
                      <a:pt x="1071" y="1069"/>
                      <a:pt x="1015" y="1064"/>
                      <a:pt x="970" y="1072"/>
                    </a:cubicBezTo>
                    <a:cubicBezTo>
                      <a:pt x="926" y="1080"/>
                      <a:pt x="881" y="1095"/>
                      <a:pt x="864" y="1055"/>
                    </a:cubicBezTo>
                    <a:cubicBezTo>
                      <a:pt x="846" y="1015"/>
                      <a:pt x="837" y="993"/>
                      <a:pt x="810" y="967"/>
                    </a:cubicBezTo>
                    <a:cubicBezTo>
                      <a:pt x="783" y="942"/>
                      <a:pt x="754" y="911"/>
                      <a:pt x="748" y="885"/>
                    </a:cubicBezTo>
                    <a:cubicBezTo>
                      <a:pt x="742" y="860"/>
                      <a:pt x="709" y="789"/>
                      <a:pt x="709" y="789"/>
                    </a:cubicBezTo>
                    <a:lnTo>
                      <a:pt x="291" y="789"/>
                    </a:lnTo>
                    <a:cubicBezTo>
                      <a:pt x="291" y="789"/>
                      <a:pt x="255" y="762"/>
                      <a:pt x="244" y="733"/>
                    </a:cubicBezTo>
                    <a:cubicBezTo>
                      <a:pt x="228" y="741"/>
                      <a:pt x="208" y="745"/>
                      <a:pt x="196" y="744"/>
                    </a:cubicBezTo>
                    <a:cubicBezTo>
                      <a:pt x="175" y="741"/>
                      <a:pt x="140" y="739"/>
                      <a:pt x="110" y="756"/>
                    </a:cubicBezTo>
                    <a:close/>
                    <a:moveTo>
                      <a:pt x="3279" y="1718"/>
                    </a:moveTo>
                    <a:lnTo>
                      <a:pt x="3302" y="1583"/>
                    </a:lnTo>
                    <a:lnTo>
                      <a:pt x="3274" y="1418"/>
                    </a:lnTo>
                    <a:lnTo>
                      <a:pt x="3235" y="1349"/>
                    </a:lnTo>
                    <a:cubicBezTo>
                      <a:pt x="3211" y="1329"/>
                      <a:pt x="3160" y="1310"/>
                      <a:pt x="3121" y="1313"/>
                    </a:cubicBezTo>
                    <a:cubicBezTo>
                      <a:pt x="3113" y="1313"/>
                      <a:pt x="3109" y="1313"/>
                      <a:pt x="3101" y="1313"/>
                    </a:cubicBezTo>
                    <a:cubicBezTo>
                      <a:pt x="3098" y="1338"/>
                      <a:pt x="3107" y="1358"/>
                      <a:pt x="3127" y="1378"/>
                    </a:cubicBezTo>
                    <a:cubicBezTo>
                      <a:pt x="3148" y="1397"/>
                      <a:pt x="3166" y="1437"/>
                      <a:pt x="3169" y="1462"/>
                    </a:cubicBezTo>
                    <a:cubicBezTo>
                      <a:pt x="3172" y="1488"/>
                      <a:pt x="3163" y="1513"/>
                      <a:pt x="3145" y="1536"/>
                    </a:cubicBezTo>
                    <a:cubicBezTo>
                      <a:pt x="3127" y="1559"/>
                      <a:pt x="3107" y="1595"/>
                      <a:pt x="3121" y="1624"/>
                    </a:cubicBezTo>
                    <a:cubicBezTo>
                      <a:pt x="3136" y="1652"/>
                      <a:pt x="3133" y="1709"/>
                      <a:pt x="3109" y="1728"/>
                    </a:cubicBezTo>
                    <a:cubicBezTo>
                      <a:pt x="3086" y="1748"/>
                      <a:pt x="3092" y="1768"/>
                      <a:pt x="3112" y="1779"/>
                    </a:cubicBezTo>
                    <a:cubicBezTo>
                      <a:pt x="3133" y="1791"/>
                      <a:pt x="3127" y="1810"/>
                      <a:pt x="3104" y="1822"/>
                    </a:cubicBezTo>
                    <a:cubicBezTo>
                      <a:pt x="3080" y="1833"/>
                      <a:pt x="3109" y="1873"/>
                      <a:pt x="3074" y="1887"/>
                    </a:cubicBezTo>
                    <a:cubicBezTo>
                      <a:pt x="3038" y="1901"/>
                      <a:pt x="3062" y="1932"/>
                      <a:pt x="3083" y="1958"/>
                    </a:cubicBezTo>
                    <a:cubicBezTo>
                      <a:pt x="3104" y="1983"/>
                      <a:pt x="3124" y="1992"/>
                      <a:pt x="3139" y="2009"/>
                    </a:cubicBezTo>
                    <a:cubicBezTo>
                      <a:pt x="3154" y="2026"/>
                      <a:pt x="3193" y="2034"/>
                      <a:pt x="3216" y="2026"/>
                    </a:cubicBezTo>
                    <a:cubicBezTo>
                      <a:pt x="3240" y="2017"/>
                      <a:pt x="3258" y="2043"/>
                      <a:pt x="3279" y="2074"/>
                    </a:cubicBezTo>
                    <a:cubicBezTo>
                      <a:pt x="3299" y="2105"/>
                      <a:pt x="3296" y="2150"/>
                      <a:pt x="3285" y="2184"/>
                    </a:cubicBezTo>
                    <a:cubicBezTo>
                      <a:pt x="3273" y="2218"/>
                      <a:pt x="3255" y="2246"/>
                      <a:pt x="3279" y="2272"/>
                    </a:cubicBezTo>
                    <a:cubicBezTo>
                      <a:pt x="3302" y="2297"/>
                      <a:pt x="3323" y="2325"/>
                      <a:pt x="3329" y="2348"/>
                    </a:cubicBezTo>
                    <a:cubicBezTo>
                      <a:pt x="3335" y="2371"/>
                      <a:pt x="3344" y="2390"/>
                      <a:pt x="3359" y="2407"/>
                    </a:cubicBezTo>
                    <a:cubicBezTo>
                      <a:pt x="3374" y="2424"/>
                      <a:pt x="3415" y="2419"/>
                      <a:pt x="3415" y="2419"/>
                    </a:cubicBezTo>
                    <a:lnTo>
                      <a:pt x="3400" y="2365"/>
                    </a:lnTo>
                    <a:cubicBezTo>
                      <a:pt x="3400" y="2365"/>
                      <a:pt x="3418" y="2331"/>
                      <a:pt x="3445" y="2317"/>
                    </a:cubicBezTo>
                    <a:cubicBezTo>
                      <a:pt x="3471" y="2303"/>
                      <a:pt x="3498" y="2260"/>
                      <a:pt x="3495" y="2226"/>
                    </a:cubicBezTo>
                    <a:cubicBezTo>
                      <a:pt x="3492" y="2192"/>
                      <a:pt x="3486" y="2150"/>
                      <a:pt x="3498" y="2116"/>
                    </a:cubicBezTo>
                    <a:cubicBezTo>
                      <a:pt x="3510" y="2082"/>
                      <a:pt x="3510" y="2036"/>
                      <a:pt x="3483" y="2009"/>
                    </a:cubicBezTo>
                    <a:cubicBezTo>
                      <a:pt x="3448" y="1972"/>
                      <a:pt x="3305" y="1830"/>
                      <a:pt x="3305" y="1830"/>
                    </a:cubicBezTo>
                    <a:lnTo>
                      <a:pt x="3279" y="1718"/>
                    </a:lnTo>
                    <a:close/>
                    <a:moveTo>
                      <a:pt x="3101" y="1313"/>
                    </a:moveTo>
                    <a:cubicBezTo>
                      <a:pt x="3098" y="1338"/>
                      <a:pt x="3107" y="1358"/>
                      <a:pt x="3127" y="1378"/>
                    </a:cubicBezTo>
                    <a:cubicBezTo>
                      <a:pt x="3148" y="1397"/>
                      <a:pt x="3166" y="1437"/>
                      <a:pt x="3169" y="1462"/>
                    </a:cubicBezTo>
                    <a:cubicBezTo>
                      <a:pt x="3172" y="1488"/>
                      <a:pt x="3163" y="1513"/>
                      <a:pt x="3145" y="1536"/>
                    </a:cubicBezTo>
                    <a:cubicBezTo>
                      <a:pt x="3127" y="1559"/>
                      <a:pt x="3107" y="1595"/>
                      <a:pt x="3121" y="1624"/>
                    </a:cubicBezTo>
                    <a:cubicBezTo>
                      <a:pt x="3136" y="1652"/>
                      <a:pt x="3133" y="1709"/>
                      <a:pt x="3109" y="1728"/>
                    </a:cubicBezTo>
                    <a:cubicBezTo>
                      <a:pt x="3086" y="1748"/>
                      <a:pt x="3092" y="1768"/>
                      <a:pt x="3112" y="1779"/>
                    </a:cubicBezTo>
                    <a:cubicBezTo>
                      <a:pt x="3133" y="1791"/>
                      <a:pt x="3127" y="1810"/>
                      <a:pt x="3104" y="1822"/>
                    </a:cubicBezTo>
                    <a:cubicBezTo>
                      <a:pt x="3080" y="1833"/>
                      <a:pt x="3109" y="1873"/>
                      <a:pt x="3074" y="1887"/>
                    </a:cubicBezTo>
                    <a:cubicBezTo>
                      <a:pt x="3038" y="1901"/>
                      <a:pt x="3062" y="1932"/>
                      <a:pt x="3083" y="1958"/>
                    </a:cubicBezTo>
                    <a:lnTo>
                      <a:pt x="2688" y="2144"/>
                    </a:lnTo>
                    <a:lnTo>
                      <a:pt x="2689" y="2215"/>
                    </a:lnTo>
                    <a:cubicBezTo>
                      <a:pt x="2677" y="2217"/>
                      <a:pt x="2667" y="2221"/>
                      <a:pt x="2659" y="2226"/>
                    </a:cubicBezTo>
                    <a:cubicBezTo>
                      <a:pt x="2635" y="2243"/>
                      <a:pt x="2599" y="2241"/>
                      <a:pt x="2578" y="2232"/>
                    </a:cubicBezTo>
                    <a:cubicBezTo>
                      <a:pt x="2558" y="2224"/>
                      <a:pt x="2525" y="2232"/>
                      <a:pt x="2504" y="2243"/>
                    </a:cubicBezTo>
                    <a:cubicBezTo>
                      <a:pt x="2484" y="2255"/>
                      <a:pt x="2466" y="2280"/>
                      <a:pt x="2466" y="2317"/>
                    </a:cubicBezTo>
                    <a:cubicBezTo>
                      <a:pt x="2466" y="2354"/>
                      <a:pt x="2427" y="2382"/>
                      <a:pt x="2406" y="2388"/>
                    </a:cubicBezTo>
                    <a:cubicBezTo>
                      <a:pt x="2386" y="2393"/>
                      <a:pt x="2365" y="2407"/>
                      <a:pt x="2344" y="2430"/>
                    </a:cubicBezTo>
                    <a:cubicBezTo>
                      <a:pt x="2323" y="2453"/>
                      <a:pt x="2300" y="2473"/>
                      <a:pt x="2270" y="2492"/>
                    </a:cubicBezTo>
                    <a:cubicBezTo>
                      <a:pt x="2240" y="2512"/>
                      <a:pt x="2214" y="2535"/>
                      <a:pt x="2190" y="2560"/>
                    </a:cubicBezTo>
                    <a:cubicBezTo>
                      <a:pt x="2166" y="2586"/>
                      <a:pt x="2125" y="2589"/>
                      <a:pt x="2095" y="2572"/>
                    </a:cubicBezTo>
                    <a:cubicBezTo>
                      <a:pt x="2065" y="2555"/>
                      <a:pt x="2033" y="2555"/>
                      <a:pt x="2006" y="2557"/>
                    </a:cubicBezTo>
                    <a:cubicBezTo>
                      <a:pt x="1985" y="2560"/>
                      <a:pt x="1966" y="2553"/>
                      <a:pt x="1953" y="2540"/>
                    </a:cubicBezTo>
                    <a:cubicBezTo>
                      <a:pt x="1949" y="2537"/>
                      <a:pt x="1946" y="2533"/>
                      <a:pt x="1944" y="2529"/>
                    </a:cubicBezTo>
                    <a:cubicBezTo>
                      <a:pt x="1932" y="2509"/>
                      <a:pt x="1881" y="2492"/>
                      <a:pt x="1860" y="2490"/>
                    </a:cubicBezTo>
                    <a:cubicBezTo>
                      <a:pt x="1848" y="2488"/>
                      <a:pt x="1832" y="2483"/>
                      <a:pt x="1816" y="2471"/>
                    </a:cubicBezTo>
                    <a:lnTo>
                      <a:pt x="1649" y="2507"/>
                    </a:lnTo>
                    <a:cubicBezTo>
                      <a:pt x="1637" y="2476"/>
                      <a:pt x="1614" y="2444"/>
                      <a:pt x="1593" y="2430"/>
                    </a:cubicBezTo>
                    <a:cubicBezTo>
                      <a:pt x="1573" y="2416"/>
                      <a:pt x="1549" y="2402"/>
                      <a:pt x="1543" y="2379"/>
                    </a:cubicBezTo>
                    <a:cubicBezTo>
                      <a:pt x="1537" y="2357"/>
                      <a:pt x="1496" y="2323"/>
                      <a:pt x="1496" y="2323"/>
                    </a:cubicBezTo>
                    <a:lnTo>
                      <a:pt x="1496" y="1836"/>
                    </a:lnTo>
                    <a:lnTo>
                      <a:pt x="1786" y="1836"/>
                    </a:lnTo>
                    <a:cubicBezTo>
                      <a:pt x="1786" y="1836"/>
                      <a:pt x="1757" y="1777"/>
                      <a:pt x="1774" y="1748"/>
                    </a:cubicBezTo>
                    <a:cubicBezTo>
                      <a:pt x="1792" y="1720"/>
                      <a:pt x="1792" y="1692"/>
                      <a:pt x="1783" y="1666"/>
                    </a:cubicBezTo>
                    <a:cubicBezTo>
                      <a:pt x="1774" y="1641"/>
                      <a:pt x="1782" y="1564"/>
                      <a:pt x="1806" y="1539"/>
                    </a:cubicBezTo>
                    <a:cubicBezTo>
                      <a:pt x="1814" y="1539"/>
                      <a:pt x="1814" y="1539"/>
                      <a:pt x="1822" y="1536"/>
                    </a:cubicBezTo>
                    <a:cubicBezTo>
                      <a:pt x="1843" y="1528"/>
                      <a:pt x="1866" y="1542"/>
                      <a:pt x="1875" y="1561"/>
                    </a:cubicBezTo>
                    <a:cubicBezTo>
                      <a:pt x="1884" y="1581"/>
                      <a:pt x="1923" y="1581"/>
                      <a:pt x="1944" y="1564"/>
                    </a:cubicBezTo>
                    <a:cubicBezTo>
                      <a:pt x="1964" y="1547"/>
                      <a:pt x="1994" y="1567"/>
                      <a:pt x="2000" y="1595"/>
                    </a:cubicBezTo>
                    <a:cubicBezTo>
                      <a:pt x="2006" y="1624"/>
                      <a:pt x="2030" y="1644"/>
                      <a:pt x="2062" y="1652"/>
                    </a:cubicBezTo>
                    <a:cubicBezTo>
                      <a:pt x="2095" y="1661"/>
                      <a:pt x="2133" y="1658"/>
                      <a:pt x="2151" y="1666"/>
                    </a:cubicBezTo>
                    <a:cubicBezTo>
                      <a:pt x="2169" y="1675"/>
                      <a:pt x="2202" y="1675"/>
                      <a:pt x="2222" y="1655"/>
                    </a:cubicBezTo>
                    <a:cubicBezTo>
                      <a:pt x="2243" y="1635"/>
                      <a:pt x="2276" y="1652"/>
                      <a:pt x="2294" y="1677"/>
                    </a:cubicBezTo>
                    <a:cubicBezTo>
                      <a:pt x="2311" y="1703"/>
                      <a:pt x="2341" y="1711"/>
                      <a:pt x="2377" y="1709"/>
                    </a:cubicBezTo>
                    <a:cubicBezTo>
                      <a:pt x="2412" y="1706"/>
                      <a:pt x="2457" y="1720"/>
                      <a:pt x="2463" y="1743"/>
                    </a:cubicBezTo>
                    <a:cubicBezTo>
                      <a:pt x="2469" y="1765"/>
                      <a:pt x="2484" y="1799"/>
                      <a:pt x="2516" y="1808"/>
                    </a:cubicBezTo>
                    <a:cubicBezTo>
                      <a:pt x="2549" y="1816"/>
                      <a:pt x="2608" y="1802"/>
                      <a:pt x="2608" y="1802"/>
                    </a:cubicBezTo>
                    <a:lnTo>
                      <a:pt x="2608" y="1669"/>
                    </a:lnTo>
                    <a:cubicBezTo>
                      <a:pt x="2608" y="1669"/>
                      <a:pt x="2561" y="1669"/>
                      <a:pt x="2540" y="1683"/>
                    </a:cubicBezTo>
                    <a:cubicBezTo>
                      <a:pt x="2519" y="1697"/>
                      <a:pt x="2484" y="1686"/>
                      <a:pt x="2466" y="1661"/>
                    </a:cubicBezTo>
                    <a:cubicBezTo>
                      <a:pt x="2448" y="1635"/>
                      <a:pt x="2415" y="1593"/>
                      <a:pt x="2439" y="1553"/>
                    </a:cubicBezTo>
                    <a:cubicBezTo>
                      <a:pt x="2463" y="1513"/>
                      <a:pt x="2475" y="1465"/>
                      <a:pt x="2469" y="1429"/>
                    </a:cubicBezTo>
                    <a:cubicBezTo>
                      <a:pt x="2463" y="1392"/>
                      <a:pt x="2454" y="1346"/>
                      <a:pt x="2466" y="1313"/>
                    </a:cubicBezTo>
                    <a:cubicBezTo>
                      <a:pt x="2478" y="1279"/>
                      <a:pt x="2513" y="1185"/>
                      <a:pt x="2513" y="1185"/>
                    </a:cubicBezTo>
                    <a:lnTo>
                      <a:pt x="2754" y="1100"/>
                    </a:lnTo>
                    <a:lnTo>
                      <a:pt x="2792" y="1163"/>
                    </a:lnTo>
                    <a:cubicBezTo>
                      <a:pt x="2825" y="1171"/>
                      <a:pt x="2875" y="1216"/>
                      <a:pt x="2887" y="1236"/>
                    </a:cubicBezTo>
                    <a:cubicBezTo>
                      <a:pt x="2899" y="1256"/>
                      <a:pt x="2926" y="1273"/>
                      <a:pt x="2949" y="1270"/>
                    </a:cubicBezTo>
                    <a:cubicBezTo>
                      <a:pt x="2973" y="1267"/>
                      <a:pt x="3006" y="1279"/>
                      <a:pt x="3023" y="1290"/>
                    </a:cubicBezTo>
                    <a:cubicBezTo>
                      <a:pt x="3037" y="1299"/>
                      <a:pt x="3071" y="1310"/>
                      <a:pt x="3101" y="1313"/>
                    </a:cubicBezTo>
                    <a:close/>
                    <a:moveTo>
                      <a:pt x="3234" y="1349"/>
                    </a:moveTo>
                    <a:cubicBezTo>
                      <a:pt x="3210" y="1329"/>
                      <a:pt x="3160" y="1310"/>
                      <a:pt x="3121" y="1313"/>
                    </a:cubicBezTo>
                    <a:cubicBezTo>
                      <a:pt x="3083" y="1315"/>
                      <a:pt x="3041" y="1301"/>
                      <a:pt x="3023" y="1290"/>
                    </a:cubicBezTo>
                    <a:cubicBezTo>
                      <a:pt x="3006" y="1279"/>
                      <a:pt x="2973" y="1267"/>
                      <a:pt x="2949" y="1270"/>
                    </a:cubicBezTo>
                    <a:cubicBezTo>
                      <a:pt x="2926" y="1273"/>
                      <a:pt x="2899" y="1256"/>
                      <a:pt x="2887" y="1236"/>
                    </a:cubicBezTo>
                    <a:cubicBezTo>
                      <a:pt x="2875" y="1216"/>
                      <a:pt x="2825" y="1171"/>
                      <a:pt x="2792" y="1163"/>
                    </a:cubicBezTo>
                    <a:lnTo>
                      <a:pt x="2753" y="1100"/>
                    </a:lnTo>
                    <a:lnTo>
                      <a:pt x="2682" y="947"/>
                    </a:lnTo>
                    <a:lnTo>
                      <a:pt x="2602" y="826"/>
                    </a:lnTo>
                    <a:lnTo>
                      <a:pt x="2596" y="564"/>
                    </a:lnTo>
                    <a:cubicBezTo>
                      <a:pt x="2623" y="564"/>
                      <a:pt x="2661" y="550"/>
                      <a:pt x="2667" y="527"/>
                    </a:cubicBezTo>
                    <a:cubicBezTo>
                      <a:pt x="2673" y="505"/>
                      <a:pt x="2679" y="486"/>
                      <a:pt x="2700" y="475"/>
                    </a:cubicBezTo>
                    <a:cubicBezTo>
                      <a:pt x="2721" y="464"/>
                      <a:pt x="2733" y="441"/>
                      <a:pt x="2742" y="416"/>
                    </a:cubicBezTo>
                    <a:cubicBezTo>
                      <a:pt x="2751" y="390"/>
                      <a:pt x="2728" y="354"/>
                      <a:pt x="2710" y="328"/>
                    </a:cubicBezTo>
                    <a:cubicBezTo>
                      <a:pt x="2696" y="309"/>
                      <a:pt x="2700" y="277"/>
                      <a:pt x="2712" y="263"/>
                    </a:cubicBezTo>
                    <a:cubicBezTo>
                      <a:pt x="2724" y="249"/>
                      <a:pt x="2733" y="229"/>
                      <a:pt x="2753" y="220"/>
                    </a:cubicBezTo>
                    <a:cubicBezTo>
                      <a:pt x="2774" y="212"/>
                      <a:pt x="2792" y="175"/>
                      <a:pt x="2777" y="152"/>
                    </a:cubicBezTo>
                    <a:cubicBezTo>
                      <a:pt x="2762" y="130"/>
                      <a:pt x="2745" y="110"/>
                      <a:pt x="2745" y="85"/>
                    </a:cubicBezTo>
                    <a:cubicBezTo>
                      <a:pt x="2745" y="59"/>
                      <a:pt x="2752" y="56"/>
                      <a:pt x="2771" y="56"/>
                    </a:cubicBezTo>
                    <a:lnTo>
                      <a:pt x="2943" y="56"/>
                    </a:lnTo>
                    <a:lnTo>
                      <a:pt x="3169" y="0"/>
                    </a:lnTo>
                    <a:lnTo>
                      <a:pt x="3771" y="348"/>
                    </a:lnTo>
                    <a:lnTo>
                      <a:pt x="3771" y="467"/>
                    </a:lnTo>
                    <a:lnTo>
                      <a:pt x="3991" y="591"/>
                    </a:lnTo>
                    <a:cubicBezTo>
                      <a:pt x="3984" y="601"/>
                      <a:pt x="3979" y="612"/>
                      <a:pt x="3979" y="625"/>
                    </a:cubicBezTo>
                    <a:cubicBezTo>
                      <a:pt x="3979" y="653"/>
                      <a:pt x="3949" y="713"/>
                      <a:pt x="3937" y="735"/>
                    </a:cubicBezTo>
                    <a:cubicBezTo>
                      <a:pt x="3925" y="758"/>
                      <a:pt x="3922" y="795"/>
                      <a:pt x="3943" y="820"/>
                    </a:cubicBezTo>
                    <a:cubicBezTo>
                      <a:pt x="3964" y="846"/>
                      <a:pt x="3994" y="868"/>
                      <a:pt x="4005" y="888"/>
                    </a:cubicBezTo>
                    <a:cubicBezTo>
                      <a:pt x="4017" y="908"/>
                      <a:pt x="4029" y="945"/>
                      <a:pt x="4014" y="970"/>
                    </a:cubicBezTo>
                    <a:cubicBezTo>
                      <a:pt x="4000" y="996"/>
                      <a:pt x="4000" y="1027"/>
                      <a:pt x="4011" y="1041"/>
                    </a:cubicBezTo>
                    <a:cubicBezTo>
                      <a:pt x="4023" y="1055"/>
                      <a:pt x="4026" y="1080"/>
                      <a:pt x="4008" y="1100"/>
                    </a:cubicBezTo>
                    <a:cubicBezTo>
                      <a:pt x="3991" y="1120"/>
                      <a:pt x="3988" y="1140"/>
                      <a:pt x="3997" y="1163"/>
                    </a:cubicBezTo>
                    <a:cubicBezTo>
                      <a:pt x="4005" y="1185"/>
                      <a:pt x="4020" y="1205"/>
                      <a:pt x="4032" y="1216"/>
                    </a:cubicBezTo>
                    <a:cubicBezTo>
                      <a:pt x="4044" y="1228"/>
                      <a:pt x="4062" y="1247"/>
                      <a:pt x="4059" y="1264"/>
                    </a:cubicBezTo>
                    <a:cubicBezTo>
                      <a:pt x="4056" y="1281"/>
                      <a:pt x="4083" y="1315"/>
                      <a:pt x="4080" y="1344"/>
                    </a:cubicBezTo>
                    <a:cubicBezTo>
                      <a:pt x="4077" y="1372"/>
                      <a:pt x="4094" y="1406"/>
                      <a:pt x="4121" y="1423"/>
                    </a:cubicBezTo>
                    <a:cubicBezTo>
                      <a:pt x="4140" y="1435"/>
                      <a:pt x="4160" y="1453"/>
                      <a:pt x="4167" y="1473"/>
                    </a:cubicBezTo>
                    <a:cubicBezTo>
                      <a:pt x="4126" y="1519"/>
                      <a:pt x="4050" y="1547"/>
                      <a:pt x="4002" y="1536"/>
                    </a:cubicBezTo>
                    <a:cubicBezTo>
                      <a:pt x="3975" y="1530"/>
                      <a:pt x="3937" y="1530"/>
                      <a:pt x="3922" y="1547"/>
                    </a:cubicBezTo>
                    <a:cubicBezTo>
                      <a:pt x="3908" y="1564"/>
                      <a:pt x="3881" y="1570"/>
                      <a:pt x="3857" y="1561"/>
                    </a:cubicBezTo>
                    <a:cubicBezTo>
                      <a:pt x="3833" y="1553"/>
                      <a:pt x="3798" y="1564"/>
                      <a:pt x="3777" y="1578"/>
                    </a:cubicBezTo>
                    <a:cubicBezTo>
                      <a:pt x="3756" y="1593"/>
                      <a:pt x="3724" y="1610"/>
                      <a:pt x="3703" y="1598"/>
                    </a:cubicBezTo>
                    <a:cubicBezTo>
                      <a:pt x="3682" y="1587"/>
                      <a:pt x="3649" y="1590"/>
                      <a:pt x="3623" y="1601"/>
                    </a:cubicBezTo>
                    <a:cubicBezTo>
                      <a:pt x="3596" y="1612"/>
                      <a:pt x="3572" y="1610"/>
                      <a:pt x="3546" y="1590"/>
                    </a:cubicBezTo>
                    <a:cubicBezTo>
                      <a:pt x="3519" y="1570"/>
                      <a:pt x="3480" y="1567"/>
                      <a:pt x="3451" y="1581"/>
                    </a:cubicBezTo>
                    <a:cubicBezTo>
                      <a:pt x="3421" y="1595"/>
                      <a:pt x="3394" y="1610"/>
                      <a:pt x="3347" y="1604"/>
                    </a:cubicBezTo>
                    <a:lnTo>
                      <a:pt x="3302" y="1583"/>
                    </a:lnTo>
                    <a:lnTo>
                      <a:pt x="3274" y="1418"/>
                    </a:lnTo>
                    <a:lnTo>
                      <a:pt x="3234" y="1349"/>
                    </a:lnTo>
                    <a:close/>
                    <a:moveTo>
                      <a:pt x="2917" y="3817"/>
                    </a:moveTo>
                    <a:cubicBezTo>
                      <a:pt x="2920" y="3754"/>
                      <a:pt x="2934" y="3684"/>
                      <a:pt x="2940" y="3652"/>
                    </a:cubicBezTo>
                    <a:cubicBezTo>
                      <a:pt x="2946" y="3621"/>
                      <a:pt x="2940" y="3568"/>
                      <a:pt x="2926" y="3539"/>
                    </a:cubicBezTo>
                    <a:cubicBezTo>
                      <a:pt x="2911" y="3511"/>
                      <a:pt x="2893" y="3457"/>
                      <a:pt x="2866" y="3418"/>
                    </a:cubicBezTo>
                    <a:cubicBezTo>
                      <a:pt x="2840" y="3378"/>
                      <a:pt x="2848" y="3338"/>
                      <a:pt x="2842" y="3302"/>
                    </a:cubicBezTo>
                    <a:cubicBezTo>
                      <a:pt x="2840" y="3286"/>
                      <a:pt x="2838" y="3274"/>
                      <a:pt x="2829" y="3262"/>
                    </a:cubicBezTo>
                    <a:lnTo>
                      <a:pt x="2994" y="3087"/>
                    </a:lnTo>
                    <a:cubicBezTo>
                      <a:pt x="2994" y="3087"/>
                      <a:pt x="3015" y="3061"/>
                      <a:pt x="3009" y="3021"/>
                    </a:cubicBezTo>
                    <a:cubicBezTo>
                      <a:pt x="3003" y="2982"/>
                      <a:pt x="3032" y="2959"/>
                      <a:pt x="3053" y="2942"/>
                    </a:cubicBezTo>
                    <a:cubicBezTo>
                      <a:pt x="3074" y="2925"/>
                      <a:pt x="3080" y="2888"/>
                      <a:pt x="3059" y="2857"/>
                    </a:cubicBezTo>
                    <a:cubicBezTo>
                      <a:pt x="3038" y="2826"/>
                      <a:pt x="3038" y="2787"/>
                      <a:pt x="3050" y="2758"/>
                    </a:cubicBezTo>
                    <a:cubicBezTo>
                      <a:pt x="3062" y="2730"/>
                      <a:pt x="3068" y="2710"/>
                      <a:pt x="3062" y="2685"/>
                    </a:cubicBezTo>
                    <a:cubicBezTo>
                      <a:pt x="3056" y="2659"/>
                      <a:pt x="3065" y="2623"/>
                      <a:pt x="3077" y="2600"/>
                    </a:cubicBezTo>
                    <a:cubicBezTo>
                      <a:pt x="3089" y="2577"/>
                      <a:pt x="3092" y="2515"/>
                      <a:pt x="3083" y="2484"/>
                    </a:cubicBezTo>
                    <a:cubicBezTo>
                      <a:pt x="3074" y="2453"/>
                      <a:pt x="3059" y="2424"/>
                      <a:pt x="3056" y="2388"/>
                    </a:cubicBezTo>
                    <a:cubicBezTo>
                      <a:pt x="3053" y="2351"/>
                      <a:pt x="3003" y="2331"/>
                      <a:pt x="2970" y="2334"/>
                    </a:cubicBezTo>
                    <a:cubicBezTo>
                      <a:pt x="2937" y="2337"/>
                      <a:pt x="2875" y="2320"/>
                      <a:pt x="2851" y="2300"/>
                    </a:cubicBezTo>
                    <a:cubicBezTo>
                      <a:pt x="2828" y="2280"/>
                      <a:pt x="2789" y="2274"/>
                      <a:pt x="2759" y="2277"/>
                    </a:cubicBezTo>
                    <a:cubicBezTo>
                      <a:pt x="2730" y="2280"/>
                      <a:pt x="2688" y="2266"/>
                      <a:pt x="2688" y="2266"/>
                    </a:cubicBezTo>
                    <a:lnTo>
                      <a:pt x="2688" y="2144"/>
                    </a:lnTo>
                    <a:lnTo>
                      <a:pt x="3083" y="1955"/>
                    </a:lnTo>
                    <a:cubicBezTo>
                      <a:pt x="3104" y="1980"/>
                      <a:pt x="3124" y="1992"/>
                      <a:pt x="3139" y="2009"/>
                    </a:cubicBezTo>
                    <a:cubicBezTo>
                      <a:pt x="3154" y="2026"/>
                      <a:pt x="3193" y="2034"/>
                      <a:pt x="3216" y="2026"/>
                    </a:cubicBezTo>
                    <a:cubicBezTo>
                      <a:pt x="3240" y="2017"/>
                      <a:pt x="3258" y="2043"/>
                      <a:pt x="3279" y="2074"/>
                    </a:cubicBezTo>
                    <a:cubicBezTo>
                      <a:pt x="3299" y="2105"/>
                      <a:pt x="3296" y="2150"/>
                      <a:pt x="3285" y="2184"/>
                    </a:cubicBezTo>
                    <a:cubicBezTo>
                      <a:pt x="3273" y="2218"/>
                      <a:pt x="3255" y="2246"/>
                      <a:pt x="3279" y="2272"/>
                    </a:cubicBezTo>
                    <a:cubicBezTo>
                      <a:pt x="3302" y="2297"/>
                      <a:pt x="3323" y="2325"/>
                      <a:pt x="3329" y="2348"/>
                    </a:cubicBezTo>
                    <a:cubicBezTo>
                      <a:pt x="3335" y="2371"/>
                      <a:pt x="3344" y="2390"/>
                      <a:pt x="3359" y="2407"/>
                    </a:cubicBezTo>
                    <a:cubicBezTo>
                      <a:pt x="3374" y="2424"/>
                      <a:pt x="3415" y="2419"/>
                      <a:pt x="3415" y="2419"/>
                    </a:cubicBezTo>
                    <a:lnTo>
                      <a:pt x="3400" y="2365"/>
                    </a:lnTo>
                    <a:cubicBezTo>
                      <a:pt x="3400" y="2365"/>
                      <a:pt x="3418" y="2331"/>
                      <a:pt x="3445" y="2317"/>
                    </a:cubicBezTo>
                    <a:cubicBezTo>
                      <a:pt x="3471" y="2303"/>
                      <a:pt x="3498" y="2260"/>
                      <a:pt x="3495" y="2226"/>
                    </a:cubicBezTo>
                    <a:cubicBezTo>
                      <a:pt x="3492" y="2192"/>
                      <a:pt x="3486" y="2150"/>
                      <a:pt x="3498" y="2116"/>
                    </a:cubicBezTo>
                    <a:cubicBezTo>
                      <a:pt x="3510" y="2082"/>
                      <a:pt x="3510" y="2036"/>
                      <a:pt x="3483" y="2009"/>
                    </a:cubicBezTo>
                    <a:cubicBezTo>
                      <a:pt x="3448" y="1972"/>
                      <a:pt x="3305" y="1830"/>
                      <a:pt x="3305" y="1830"/>
                    </a:cubicBezTo>
                    <a:lnTo>
                      <a:pt x="3279" y="1718"/>
                    </a:lnTo>
                    <a:lnTo>
                      <a:pt x="3302" y="1583"/>
                    </a:lnTo>
                    <a:lnTo>
                      <a:pt x="3347" y="1604"/>
                    </a:lnTo>
                    <a:cubicBezTo>
                      <a:pt x="3394" y="1610"/>
                      <a:pt x="3421" y="1595"/>
                      <a:pt x="3451" y="1581"/>
                    </a:cubicBezTo>
                    <a:cubicBezTo>
                      <a:pt x="3480" y="1567"/>
                      <a:pt x="3519" y="1570"/>
                      <a:pt x="3546" y="1590"/>
                    </a:cubicBezTo>
                    <a:cubicBezTo>
                      <a:pt x="3572" y="1610"/>
                      <a:pt x="3596" y="1612"/>
                      <a:pt x="3623" y="1601"/>
                    </a:cubicBezTo>
                    <a:cubicBezTo>
                      <a:pt x="3649" y="1590"/>
                      <a:pt x="3682" y="1587"/>
                      <a:pt x="3703" y="1598"/>
                    </a:cubicBezTo>
                    <a:cubicBezTo>
                      <a:pt x="3724" y="1610"/>
                      <a:pt x="3756" y="1593"/>
                      <a:pt x="3777" y="1578"/>
                    </a:cubicBezTo>
                    <a:cubicBezTo>
                      <a:pt x="3798" y="1564"/>
                      <a:pt x="3833" y="1553"/>
                      <a:pt x="3857" y="1561"/>
                    </a:cubicBezTo>
                    <a:cubicBezTo>
                      <a:pt x="3881" y="1570"/>
                      <a:pt x="3908" y="1564"/>
                      <a:pt x="3922" y="1547"/>
                    </a:cubicBezTo>
                    <a:cubicBezTo>
                      <a:pt x="3937" y="1530"/>
                      <a:pt x="3975" y="1530"/>
                      <a:pt x="4002" y="1536"/>
                    </a:cubicBezTo>
                    <a:cubicBezTo>
                      <a:pt x="4050" y="1547"/>
                      <a:pt x="4124" y="1519"/>
                      <a:pt x="4166" y="1474"/>
                    </a:cubicBezTo>
                    <a:cubicBezTo>
                      <a:pt x="4169" y="1482"/>
                      <a:pt x="4170" y="1490"/>
                      <a:pt x="4169" y="1499"/>
                    </a:cubicBezTo>
                    <a:cubicBezTo>
                      <a:pt x="4163" y="1530"/>
                      <a:pt x="4139" y="1570"/>
                      <a:pt x="4151" y="1595"/>
                    </a:cubicBezTo>
                    <a:cubicBezTo>
                      <a:pt x="4163" y="1621"/>
                      <a:pt x="4172" y="1646"/>
                      <a:pt x="4169" y="1669"/>
                    </a:cubicBezTo>
                    <a:cubicBezTo>
                      <a:pt x="4166" y="1692"/>
                      <a:pt x="4169" y="1720"/>
                      <a:pt x="4178" y="1743"/>
                    </a:cubicBezTo>
                    <a:cubicBezTo>
                      <a:pt x="4186" y="1765"/>
                      <a:pt x="4183" y="1791"/>
                      <a:pt x="4175" y="1805"/>
                    </a:cubicBezTo>
                    <a:cubicBezTo>
                      <a:pt x="4166" y="1819"/>
                      <a:pt x="4178" y="1842"/>
                      <a:pt x="4183" y="1859"/>
                    </a:cubicBezTo>
                    <a:cubicBezTo>
                      <a:pt x="4189" y="1876"/>
                      <a:pt x="4189" y="1893"/>
                      <a:pt x="4183" y="1912"/>
                    </a:cubicBezTo>
                    <a:cubicBezTo>
                      <a:pt x="4178" y="1932"/>
                      <a:pt x="4189" y="1963"/>
                      <a:pt x="4201" y="1983"/>
                    </a:cubicBezTo>
                    <a:cubicBezTo>
                      <a:pt x="4213" y="2003"/>
                      <a:pt x="4213" y="2026"/>
                      <a:pt x="4210" y="2037"/>
                    </a:cubicBezTo>
                    <a:cubicBezTo>
                      <a:pt x="4207" y="2048"/>
                      <a:pt x="4207" y="2071"/>
                      <a:pt x="4210" y="2085"/>
                    </a:cubicBezTo>
                    <a:cubicBezTo>
                      <a:pt x="4213" y="2099"/>
                      <a:pt x="4213" y="2130"/>
                      <a:pt x="4192" y="2139"/>
                    </a:cubicBezTo>
                    <a:cubicBezTo>
                      <a:pt x="4172" y="2147"/>
                      <a:pt x="4163" y="2167"/>
                      <a:pt x="4175" y="2181"/>
                    </a:cubicBezTo>
                    <a:cubicBezTo>
                      <a:pt x="4186" y="2195"/>
                      <a:pt x="4175" y="2212"/>
                      <a:pt x="4154" y="2226"/>
                    </a:cubicBezTo>
                    <a:cubicBezTo>
                      <a:pt x="4133" y="2241"/>
                      <a:pt x="4103" y="2246"/>
                      <a:pt x="4092" y="2269"/>
                    </a:cubicBezTo>
                    <a:cubicBezTo>
                      <a:pt x="4080" y="2291"/>
                      <a:pt x="4056" y="2306"/>
                      <a:pt x="4038" y="2320"/>
                    </a:cubicBezTo>
                    <a:cubicBezTo>
                      <a:pt x="4020" y="2334"/>
                      <a:pt x="3961" y="2365"/>
                      <a:pt x="3952" y="2388"/>
                    </a:cubicBezTo>
                    <a:cubicBezTo>
                      <a:pt x="3943" y="2410"/>
                      <a:pt x="3875" y="2450"/>
                      <a:pt x="3833" y="2461"/>
                    </a:cubicBezTo>
                    <a:cubicBezTo>
                      <a:pt x="3792" y="2473"/>
                      <a:pt x="3709" y="2521"/>
                      <a:pt x="3694" y="2543"/>
                    </a:cubicBezTo>
                    <a:cubicBezTo>
                      <a:pt x="3679" y="2566"/>
                      <a:pt x="3652" y="2591"/>
                      <a:pt x="3632" y="2597"/>
                    </a:cubicBezTo>
                    <a:cubicBezTo>
                      <a:pt x="3611" y="2603"/>
                      <a:pt x="3599" y="2608"/>
                      <a:pt x="3605" y="2625"/>
                    </a:cubicBezTo>
                    <a:cubicBezTo>
                      <a:pt x="3611" y="2642"/>
                      <a:pt x="3575" y="2668"/>
                      <a:pt x="3540" y="2690"/>
                    </a:cubicBezTo>
                    <a:cubicBezTo>
                      <a:pt x="3504" y="2713"/>
                      <a:pt x="3445" y="2758"/>
                      <a:pt x="3424" y="2787"/>
                    </a:cubicBezTo>
                    <a:cubicBezTo>
                      <a:pt x="3403" y="2815"/>
                      <a:pt x="3382" y="2843"/>
                      <a:pt x="3353" y="2846"/>
                    </a:cubicBezTo>
                    <a:cubicBezTo>
                      <a:pt x="3323" y="2849"/>
                      <a:pt x="3323" y="2866"/>
                      <a:pt x="3326" y="2883"/>
                    </a:cubicBezTo>
                    <a:cubicBezTo>
                      <a:pt x="3329" y="2900"/>
                      <a:pt x="3335" y="2914"/>
                      <a:pt x="3323" y="2922"/>
                    </a:cubicBezTo>
                    <a:cubicBezTo>
                      <a:pt x="3311" y="2931"/>
                      <a:pt x="3314" y="2965"/>
                      <a:pt x="3338" y="2973"/>
                    </a:cubicBezTo>
                    <a:cubicBezTo>
                      <a:pt x="3362" y="2982"/>
                      <a:pt x="3388" y="3013"/>
                      <a:pt x="3382" y="3033"/>
                    </a:cubicBezTo>
                    <a:cubicBezTo>
                      <a:pt x="3376" y="3053"/>
                      <a:pt x="3388" y="3078"/>
                      <a:pt x="3403" y="3098"/>
                    </a:cubicBezTo>
                    <a:cubicBezTo>
                      <a:pt x="3418" y="3118"/>
                      <a:pt x="3436" y="3149"/>
                      <a:pt x="3427" y="3171"/>
                    </a:cubicBezTo>
                    <a:cubicBezTo>
                      <a:pt x="3418" y="3194"/>
                      <a:pt x="3418" y="3217"/>
                      <a:pt x="3436" y="3211"/>
                    </a:cubicBezTo>
                    <a:cubicBezTo>
                      <a:pt x="3454" y="3205"/>
                      <a:pt x="3466" y="3228"/>
                      <a:pt x="3463" y="3256"/>
                    </a:cubicBezTo>
                    <a:cubicBezTo>
                      <a:pt x="3460" y="3285"/>
                      <a:pt x="3454" y="3336"/>
                      <a:pt x="3448" y="3355"/>
                    </a:cubicBezTo>
                    <a:cubicBezTo>
                      <a:pt x="3442" y="3375"/>
                      <a:pt x="3442" y="3403"/>
                      <a:pt x="3430" y="3420"/>
                    </a:cubicBezTo>
                    <a:cubicBezTo>
                      <a:pt x="3418" y="3437"/>
                      <a:pt x="3409" y="3449"/>
                      <a:pt x="3403" y="3469"/>
                    </a:cubicBezTo>
                    <a:cubicBezTo>
                      <a:pt x="3397" y="3488"/>
                      <a:pt x="3403" y="3491"/>
                      <a:pt x="3424" y="3471"/>
                    </a:cubicBezTo>
                    <a:cubicBezTo>
                      <a:pt x="3445" y="3452"/>
                      <a:pt x="3448" y="3480"/>
                      <a:pt x="3430" y="3500"/>
                    </a:cubicBezTo>
                    <a:cubicBezTo>
                      <a:pt x="3412" y="3519"/>
                      <a:pt x="3412" y="3548"/>
                      <a:pt x="3409" y="3565"/>
                    </a:cubicBezTo>
                    <a:cubicBezTo>
                      <a:pt x="3406" y="3582"/>
                      <a:pt x="3379" y="3607"/>
                      <a:pt x="3356" y="3610"/>
                    </a:cubicBezTo>
                    <a:cubicBezTo>
                      <a:pt x="3332" y="3613"/>
                      <a:pt x="3305" y="3624"/>
                      <a:pt x="3290" y="3635"/>
                    </a:cubicBezTo>
                    <a:cubicBezTo>
                      <a:pt x="3276" y="3647"/>
                      <a:pt x="3240" y="3655"/>
                      <a:pt x="3216" y="3658"/>
                    </a:cubicBezTo>
                    <a:cubicBezTo>
                      <a:pt x="3193" y="3661"/>
                      <a:pt x="3142" y="3667"/>
                      <a:pt x="3127" y="3689"/>
                    </a:cubicBezTo>
                    <a:cubicBezTo>
                      <a:pt x="3112" y="3712"/>
                      <a:pt x="3092" y="3723"/>
                      <a:pt x="3077" y="3723"/>
                    </a:cubicBezTo>
                    <a:cubicBezTo>
                      <a:pt x="3062" y="3723"/>
                      <a:pt x="3041" y="3746"/>
                      <a:pt x="3029" y="3763"/>
                    </a:cubicBezTo>
                    <a:cubicBezTo>
                      <a:pt x="3018" y="3780"/>
                      <a:pt x="3018" y="3794"/>
                      <a:pt x="3023" y="3814"/>
                    </a:cubicBezTo>
                    <a:cubicBezTo>
                      <a:pt x="3029" y="3833"/>
                      <a:pt x="3035" y="3836"/>
                      <a:pt x="3047" y="3814"/>
                    </a:cubicBezTo>
                    <a:cubicBezTo>
                      <a:pt x="3059" y="3791"/>
                      <a:pt x="3074" y="3800"/>
                      <a:pt x="3071" y="3825"/>
                    </a:cubicBezTo>
                    <a:cubicBezTo>
                      <a:pt x="3068" y="3850"/>
                      <a:pt x="3071" y="3882"/>
                      <a:pt x="3062" y="3907"/>
                    </a:cubicBezTo>
                    <a:cubicBezTo>
                      <a:pt x="3057" y="3922"/>
                      <a:pt x="3052" y="3940"/>
                      <a:pt x="3049" y="3956"/>
                    </a:cubicBezTo>
                    <a:lnTo>
                      <a:pt x="2955" y="3955"/>
                    </a:lnTo>
                    <a:cubicBezTo>
                      <a:pt x="2958" y="3924"/>
                      <a:pt x="2946" y="3879"/>
                      <a:pt x="2952" y="3845"/>
                    </a:cubicBezTo>
                    <a:cubicBezTo>
                      <a:pt x="2956" y="3822"/>
                      <a:pt x="2939" y="3822"/>
                      <a:pt x="2917" y="3817"/>
                    </a:cubicBezTo>
                    <a:close/>
                    <a:moveTo>
                      <a:pt x="2518" y="3210"/>
                    </a:moveTo>
                    <a:cubicBezTo>
                      <a:pt x="2545" y="3203"/>
                      <a:pt x="2588" y="3204"/>
                      <a:pt x="2608" y="3214"/>
                    </a:cubicBezTo>
                    <a:cubicBezTo>
                      <a:pt x="2638" y="3228"/>
                      <a:pt x="2679" y="3231"/>
                      <a:pt x="2706" y="3225"/>
                    </a:cubicBezTo>
                    <a:cubicBezTo>
                      <a:pt x="2733" y="3220"/>
                      <a:pt x="2759" y="3217"/>
                      <a:pt x="2783" y="3228"/>
                    </a:cubicBezTo>
                    <a:cubicBezTo>
                      <a:pt x="2797" y="3235"/>
                      <a:pt x="2819" y="3246"/>
                      <a:pt x="2831" y="3261"/>
                    </a:cubicBezTo>
                    <a:lnTo>
                      <a:pt x="2994" y="3087"/>
                    </a:lnTo>
                    <a:cubicBezTo>
                      <a:pt x="2994" y="3087"/>
                      <a:pt x="3015" y="3061"/>
                      <a:pt x="3009" y="3021"/>
                    </a:cubicBezTo>
                    <a:cubicBezTo>
                      <a:pt x="3003" y="2982"/>
                      <a:pt x="3032" y="2959"/>
                      <a:pt x="3053" y="2942"/>
                    </a:cubicBezTo>
                    <a:cubicBezTo>
                      <a:pt x="3074" y="2925"/>
                      <a:pt x="3080" y="2888"/>
                      <a:pt x="3059" y="2857"/>
                    </a:cubicBezTo>
                    <a:cubicBezTo>
                      <a:pt x="3038" y="2826"/>
                      <a:pt x="3038" y="2787"/>
                      <a:pt x="3050" y="2758"/>
                    </a:cubicBezTo>
                    <a:cubicBezTo>
                      <a:pt x="3062" y="2730"/>
                      <a:pt x="3068" y="2710"/>
                      <a:pt x="3062" y="2685"/>
                    </a:cubicBezTo>
                    <a:cubicBezTo>
                      <a:pt x="3056" y="2659"/>
                      <a:pt x="3065" y="2623"/>
                      <a:pt x="3077" y="2600"/>
                    </a:cubicBezTo>
                    <a:cubicBezTo>
                      <a:pt x="3089" y="2577"/>
                      <a:pt x="3092" y="2515"/>
                      <a:pt x="3083" y="2484"/>
                    </a:cubicBezTo>
                    <a:cubicBezTo>
                      <a:pt x="3074" y="2453"/>
                      <a:pt x="3059" y="2424"/>
                      <a:pt x="3056" y="2388"/>
                    </a:cubicBezTo>
                    <a:cubicBezTo>
                      <a:pt x="3053" y="2351"/>
                      <a:pt x="3003" y="2331"/>
                      <a:pt x="2970" y="2334"/>
                    </a:cubicBezTo>
                    <a:cubicBezTo>
                      <a:pt x="2937" y="2337"/>
                      <a:pt x="2875" y="2320"/>
                      <a:pt x="2851" y="2300"/>
                    </a:cubicBezTo>
                    <a:cubicBezTo>
                      <a:pt x="2828" y="2280"/>
                      <a:pt x="2789" y="2274"/>
                      <a:pt x="2759" y="2277"/>
                    </a:cubicBezTo>
                    <a:cubicBezTo>
                      <a:pt x="2730" y="2280"/>
                      <a:pt x="2688" y="2266"/>
                      <a:pt x="2688" y="2266"/>
                    </a:cubicBezTo>
                    <a:lnTo>
                      <a:pt x="2688" y="2218"/>
                    </a:lnTo>
                    <a:cubicBezTo>
                      <a:pt x="2677" y="2221"/>
                      <a:pt x="2667" y="2221"/>
                      <a:pt x="2659" y="2226"/>
                    </a:cubicBezTo>
                    <a:cubicBezTo>
                      <a:pt x="2635" y="2243"/>
                      <a:pt x="2599" y="2241"/>
                      <a:pt x="2578" y="2232"/>
                    </a:cubicBezTo>
                    <a:cubicBezTo>
                      <a:pt x="2558" y="2224"/>
                      <a:pt x="2525" y="2232"/>
                      <a:pt x="2504" y="2243"/>
                    </a:cubicBezTo>
                    <a:cubicBezTo>
                      <a:pt x="2484" y="2255"/>
                      <a:pt x="2466" y="2280"/>
                      <a:pt x="2466" y="2317"/>
                    </a:cubicBezTo>
                    <a:cubicBezTo>
                      <a:pt x="2466" y="2354"/>
                      <a:pt x="2427" y="2382"/>
                      <a:pt x="2406" y="2388"/>
                    </a:cubicBezTo>
                    <a:cubicBezTo>
                      <a:pt x="2386" y="2393"/>
                      <a:pt x="2365" y="2407"/>
                      <a:pt x="2344" y="2430"/>
                    </a:cubicBezTo>
                    <a:cubicBezTo>
                      <a:pt x="2323" y="2453"/>
                      <a:pt x="2300" y="2473"/>
                      <a:pt x="2270" y="2492"/>
                    </a:cubicBezTo>
                    <a:cubicBezTo>
                      <a:pt x="2240" y="2512"/>
                      <a:pt x="2214" y="2535"/>
                      <a:pt x="2190" y="2560"/>
                    </a:cubicBezTo>
                    <a:cubicBezTo>
                      <a:pt x="2166" y="2586"/>
                      <a:pt x="2125" y="2589"/>
                      <a:pt x="2095" y="2572"/>
                    </a:cubicBezTo>
                    <a:cubicBezTo>
                      <a:pt x="2065" y="2555"/>
                      <a:pt x="2033" y="2555"/>
                      <a:pt x="2006" y="2557"/>
                    </a:cubicBezTo>
                    <a:cubicBezTo>
                      <a:pt x="1985" y="2560"/>
                      <a:pt x="1968" y="2559"/>
                      <a:pt x="1955" y="2546"/>
                    </a:cubicBezTo>
                    <a:cubicBezTo>
                      <a:pt x="1991" y="2583"/>
                      <a:pt x="2021" y="2648"/>
                      <a:pt x="2024" y="2676"/>
                    </a:cubicBezTo>
                    <a:cubicBezTo>
                      <a:pt x="2027" y="2705"/>
                      <a:pt x="2062" y="2758"/>
                      <a:pt x="2107" y="2789"/>
                    </a:cubicBezTo>
                    <a:cubicBezTo>
                      <a:pt x="2151" y="2821"/>
                      <a:pt x="2228" y="2886"/>
                      <a:pt x="2276" y="2914"/>
                    </a:cubicBezTo>
                    <a:cubicBezTo>
                      <a:pt x="2323" y="2942"/>
                      <a:pt x="2332" y="2990"/>
                      <a:pt x="2335" y="3036"/>
                    </a:cubicBezTo>
                    <a:cubicBezTo>
                      <a:pt x="2338" y="3081"/>
                      <a:pt x="2362" y="3120"/>
                      <a:pt x="2412" y="3132"/>
                    </a:cubicBezTo>
                    <a:cubicBezTo>
                      <a:pt x="2463" y="3143"/>
                      <a:pt x="2504" y="3164"/>
                      <a:pt x="2518" y="3210"/>
                    </a:cubicBezTo>
                    <a:close/>
                    <a:moveTo>
                      <a:pt x="1200" y="3618"/>
                    </a:moveTo>
                    <a:lnTo>
                      <a:pt x="1200" y="4209"/>
                    </a:lnTo>
                    <a:cubicBezTo>
                      <a:pt x="1193" y="4211"/>
                      <a:pt x="1183" y="4212"/>
                      <a:pt x="1177" y="4216"/>
                    </a:cubicBezTo>
                    <a:cubicBezTo>
                      <a:pt x="1141" y="4242"/>
                      <a:pt x="1101" y="4272"/>
                      <a:pt x="1072" y="4266"/>
                    </a:cubicBezTo>
                    <a:cubicBezTo>
                      <a:pt x="1042" y="4261"/>
                      <a:pt x="1012" y="4255"/>
                      <a:pt x="982" y="4264"/>
                    </a:cubicBezTo>
                    <a:cubicBezTo>
                      <a:pt x="953" y="4272"/>
                      <a:pt x="926" y="4272"/>
                      <a:pt x="911" y="4255"/>
                    </a:cubicBezTo>
                    <a:cubicBezTo>
                      <a:pt x="896" y="4238"/>
                      <a:pt x="870" y="4230"/>
                      <a:pt x="849" y="4232"/>
                    </a:cubicBezTo>
                    <a:cubicBezTo>
                      <a:pt x="828" y="4235"/>
                      <a:pt x="807" y="4230"/>
                      <a:pt x="801" y="4207"/>
                    </a:cubicBezTo>
                    <a:cubicBezTo>
                      <a:pt x="795" y="4184"/>
                      <a:pt x="781" y="4173"/>
                      <a:pt x="763" y="4190"/>
                    </a:cubicBezTo>
                    <a:cubicBezTo>
                      <a:pt x="745" y="4207"/>
                      <a:pt x="729" y="4223"/>
                      <a:pt x="695" y="4230"/>
                    </a:cubicBezTo>
                    <a:cubicBezTo>
                      <a:pt x="668" y="4218"/>
                      <a:pt x="644" y="4204"/>
                      <a:pt x="638" y="4184"/>
                    </a:cubicBezTo>
                    <a:cubicBezTo>
                      <a:pt x="632" y="4164"/>
                      <a:pt x="617" y="4150"/>
                      <a:pt x="600" y="4148"/>
                    </a:cubicBezTo>
                    <a:cubicBezTo>
                      <a:pt x="582" y="4145"/>
                      <a:pt x="567" y="4114"/>
                      <a:pt x="561" y="4091"/>
                    </a:cubicBezTo>
                    <a:cubicBezTo>
                      <a:pt x="555" y="4068"/>
                      <a:pt x="543" y="4046"/>
                      <a:pt x="528" y="4023"/>
                    </a:cubicBezTo>
                    <a:cubicBezTo>
                      <a:pt x="514" y="4000"/>
                      <a:pt x="499" y="3949"/>
                      <a:pt x="499" y="3924"/>
                    </a:cubicBezTo>
                    <a:cubicBezTo>
                      <a:pt x="499" y="3899"/>
                      <a:pt x="481" y="3865"/>
                      <a:pt x="463" y="3848"/>
                    </a:cubicBezTo>
                    <a:cubicBezTo>
                      <a:pt x="445" y="3831"/>
                      <a:pt x="436" y="3797"/>
                      <a:pt x="442" y="3771"/>
                    </a:cubicBezTo>
                    <a:cubicBezTo>
                      <a:pt x="448" y="3746"/>
                      <a:pt x="442" y="3729"/>
                      <a:pt x="433" y="3715"/>
                    </a:cubicBezTo>
                    <a:cubicBezTo>
                      <a:pt x="425" y="3700"/>
                      <a:pt x="425" y="3686"/>
                      <a:pt x="433" y="3672"/>
                    </a:cubicBezTo>
                    <a:cubicBezTo>
                      <a:pt x="442" y="3658"/>
                      <a:pt x="436" y="3633"/>
                      <a:pt x="419" y="3610"/>
                    </a:cubicBezTo>
                    <a:cubicBezTo>
                      <a:pt x="401" y="3587"/>
                      <a:pt x="398" y="3570"/>
                      <a:pt x="404" y="3553"/>
                    </a:cubicBezTo>
                    <a:cubicBezTo>
                      <a:pt x="410" y="3536"/>
                      <a:pt x="398" y="3505"/>
                      <a:pt x="389" y="3483"/>
                    </a:cubicBezTo>
                    <a:cubicBezTo>
                      <a:pt x="380" y="3460"/>
                      <a:pt x="383" y="3409"/>
                      <a:pt x="386" y="3381"/>
                    </a:cubicBezTo>
                    <a:cubicBezTo>
                      <a:pt x="389" y="3352"/>
                      <a:pt x="386" y="3319"/>
                      <a:pt x="407" y="3321"/>
                    </a:cubicBezTo>
                    <a:cubicBezTo>
                      <a:pt x="427" y="3324"/>
                      <a:pt x="427" y="3307"/>
                      <a:pt x="404" y="3279"/>
                    </a:cubicBezTo>
                    <a:cubicBezTo>
                      <a:pt x="380" y="3251"/>
                      <a:pt x="362" y="3222"/>
                      <a:pt x="356" y="3203"/>
                    </a:cubicBezTo>
                    <a:cubicBezTo>
                      <a:pt x="350" y="3183"/>
                      <a:pt x="336" y="3169"/>
                      <a:pt x="321" y="3154"/>
                    </a:cubicBezTo>
                    <a:cubicBezTo>
                      <a:pt x="306" y="3140"/>
                      <a:pt x="291" y="3112"/>
                      <a:pt x="285" y="3089"/>
                    </a:cubicBezTo>
                    <a:cubicBezTo>
                      <a:pt x="279" y="3067"/>
                      <a:pt x="267" y="3010"/>
                      <a:pt x="252" y="2985"/>
                    </a:cubicBezTo>
                    <a:cubicBezTo>
                      <a:pt x="238" y="2959"/>
                      <a:pt x="178" y="2883"/>
                      <a:pt x="175" y="2849"/>
                    </a:cubicBezTo>
                    <a:cubicBezTo>
                      <a:pt x="172" y="2815"/>
                      <a:pt x="152" y="2767"/>
                      <a:pt x="140" y="2744"/>
                    </a:cubicBezTo>
                    <a:cubicBezTo>
                      <a:pt x="128" y="2722"/>
                      <a:pt x="110" y="2690"/>
                      <a:pt x="83" y="2682"/>
                    </a:cubicBezTo>
                    <a:cubicBezTo>
                      <a:pt x="57" y="2673"/>
                      <a:pt x="48" y="2648"/>
                      <a:pt x="45" y="2631"/>
                    </a:cubicBezTo>
                    <a:cubicBezTo>
                      <a:pt x="42" y="2614"/>
                      <a:pt x="30" y="2586"/>
                      <a:pt x="18" y="2572"/>
                    </a:cubicBezTo>
                    <a:cubicBezTo>
                      <a:pt x="6" y="2557"/>
                      <a:pt x="0" y="2509"/>
                      <a:pt x="12" y="2484"/>
                    </a:cubicBezTo>
                    <a:cubicBezTo>
                      <a:pt x="19" y="2469"/>
                      <a:pt x="18" y="2457"/>
                      <a:pt x="16" y="2444"/>
                    </a:cubicBezTo>
                    <a:cubicBezTo>
                      <a:pt x="34" y="2433"/>
                      <a:pt x="63" y="2433"/>
                      <a:pt x="86" y="2441"/>
                    </a:cubicBezTo>
                    <a:cubicBezTo>
                      <a:pt x="110" y="2450"/>
                      <a:pt x="131" y="2447"/>
                      <a:pt x="155" y="2433"/>
                    </a:cubicBezTo>
                    <a:cubicBezTo>
                      <a:pt x="178" y="2419"/>
                      <a:pt x="211" y="2410"/>
                      <a:pt x="247" y="2436"/>
                    </a:cubicBezTo>
                    <a:cubicBezTo>
                      <a:pt x="282" y="2461"/>
                      <a:pt x="333" y="2456"/>
                      <a:pt x="333" y="2456"/>
                    </a:cubicBezTo>
                    <a:lnTo>
                      <a:pt x="953" y="2456"/>
                    </a:lnTo>
                    <a:cubicBezTo>
                      <a:pt x="953" y="2456"/>
                      <a:pt x="982" y="2509"/>
                      <a:pt x="1015" y="2529"/>
                    </a:cubicBezTo>
                    <a:cubicBezTo>
                      <a:pt x="1048" y="2549"/>
                      <a:pt x="1104" y="2563"/>
                      <a:pt x="1134" y="2555"/>
                    </a:cubicBezTo>
                    <a:cubicBezTo>
                      <a:pt x="1163" y="2546"/>
                      <a:pt x="1205" y="2546"/>
                      <a:pt x="1240" y="2560"/>
                    </a:cubicBezTo>
                    <a:cubicBezTo>
                      <a:pt x="1276" y="2574"/>
                      <a:pt x="1335" y="2574"/>
                      <a:pt x="1335" y="2574"/>
                    </a:cubicBezTo>
                    <a:lnTo>
                      <a:pt x="1816" y="2471"/>
                    </a:lnTo>
                    <a:cubicBezTo>
                      <a:pt x="1832" y="2483"/>
                      <a:pt x="1848" y="2488"/>
                      <a:pt x="1860" y="2489"/>
                    </a:cubicBezTo>
                    <a:cubicBezTo>
                      <a:pt x="1881" y="2492"/>
                      <a:pt x="1932" y="2509"/>
                      <a:pt x="1944" y="2529"/>
                    </a:cubicBezTo>
                    <a:cubicBezTo>
                      <a:pt x="1946" y="2533"/>
                      <a:pt x="1953" y="2537"/>
                      <a:pt x="1956" y="2540"/>
                    </a:cubicBezTo>
                    <a:cubicBezTo>
                      <a:pt x="1956" y="2540"/>
                      <a:pt x="1917" y="2577"/>
                      <a:pt x="1863" y="2577"/>
                    </a:cubicBezTo>
                    <a:cubicBezTo>
                      <a:pt x="1837" y="2577"/>
                      <a:pt x="1810" y="2580"/>
                      <a:pt x="1780" y="2600"/>
                    </a:cubicBezTo>
                    <a:cubicBezTo>
                      <a:pt x="1751" y="2620"/>
                      <a:pt x="1709" y="2651"/>
                      <a:pt x="1709" y="2651"/>
                    </a:cubicBezTo>
                    <a:lnTo>
                      <a:pt x="1662" y="2580"/>
                    </a:lnTo>
                    <a:lnTo>
                      <a:pt x="1356" y="2648"/>
                    </a:lnTo>
                    <a:lnTo>
                      <a:pt x="1356" y="3194"/>
                    </a:lnTo>
                    <a:lnTo>
                      <a:pt x="1200" y="3194"/>
                    </a:lnTo>
                    <a:lnTo>
                      <a:pt x="1200" y="3618"/>
                    </a:lnTo>
                    <a:close/>
                    <a:moveTo>
                      <a:pt x="2519" y="3211"/>
                    </a:moveTo>
                    <a:cubicBezTo>
                      <a:pt x="2504" y="3166"/>
                      <a:pt x="2463" y="3143"/>
                      <a:pt x="2412" y="3132"/>
                    </a:cubicBezTo>
                    <a:cubicBezTo>
                      <a:pt x="2362" y="3120"/>
                      <a:pt x="2338" y="3081"/>
                      <a:pt x="2335" y="3036"/>
                    </a:cubicBezTo>
                    <a:cubicBezTo>
                      <a:pt x="2332" y="2990"/>
                      <a:pt x="2323" y="2942"/>
                      <a:pt x="2276" y="2914"/>
                    </a:cubicBezTo>
                    <a:cubicBezTo>
                      <a:pt x="2228" y="2886"/>
                      <a:pt x="2151" y="2821"/>
                      <a:pt x="2107" y="2789"/>
                    </a:cubicBezTo>
                    <a:cubicBezTo>
                      <a:pt x="2062" y="2758"/>
                      <a:pt x="2027" y="2705"/>
                      <a:pt x="2024" y="2676"/>
                    </a:cubicBezTo>
                    <a:cubicBezTo>
                      <a:pt x="2021" y="2648"/>
                      <a:pt x="1991" y="2583"/>
                      <a:pt x="1955" y="2546"/>
                    </a:cubicBezTo>
                    <a:cubicBezTo>
                      <a:pt x="1955" y="2546"/>
                      <a:pt x="1917" y="2577"/>
                      <a:pt x="1863" y="2577"/>
                    </a:cubicBezTo>
                    <a:cubicBezTo>
                      <a:pt x="1837" y="2577"/>
                      <a:pt x="1810" y="2580"/>
                      <a:pt x="1780" y="2600"/>
                    </a:cubicBezTo>
                    <a:cubicBezTo>
                      <a:pt x="1751" y="2620"/>
                      <a:pt x="1709" y="2651"/>
                      <a:pt x="1709" y="2651"/>
                    </a:cubicBezTo>
                    <a:lnTo>
                      <a:pt x="1662" y="2580"/>
                    </a:lnTo>
                    <a:lnTo>
                      <a:pt x="1356" y="2648"/>
                    </a:lnTo>
                    <a:lnTo>
                      <a:pt x="1356" y="3194"/>
                    </a:lnTo>
                    <a:lnTo>
                      <a:pt x="1200" y="3194"/>
                    </a:lnTo>
                    <a:lnTo>
                      <a:pt x="1202" y="3624"/>
                    </a:lnTo>
                    <a:cubicBezTo>
                      <a:pt x="1244" y="3667"/>
                      <a:pt x="1273" y="3717"/>
                      <a:pt x="1291" y="3754"/>
                    </a:cubicBezTo>
                    <a:cubicBezTo>
                      <a:pt x="1309" y="3791"/>
                      <a:pt x="1312" y="3839"/>
                      <a:pt x="1303" y="3870"/>
                    </a:cubicBezTo>
                    <a:cubicBezTo>
                      <a:pt x="1294" y="3901"/>
                      <a:pt x="1303" y="3935"/>
                      <a:pt x="1318" y="3958"/>
                    </a:cubicBezTo>
                    <a:cubicBezTo>
                      <a:pt x="1332" y="3981"/>
                      <a:pt x="1395" y="4006"/>
                      <a:pt x="1433" y="3972"/>
                    </a:cubicBezTo>
                    <a:cubicBezTo>
                      <a:pt x="1472" y="3938"/>
                      <a:pt x="1499" y="3910"/>
                      <a:pt x="1525" y="3904"/>
                    </a:cubicBezTo>
                    <a:cubicBezTo>
                      <a:pt x="1552" y="3899"/>
                      <a:pt x="1588" y="3865"/>
                      <a:pt x="1611" y="3833"/>
                    </a:cubicBezTo>
                    <a:cubicBezTo>
                      <a:pt x="1635" y="3802"/>
                      <a:pt x="1682" y="3771"/>
                      <a:pt x="1715" y="3763"/>
                    </a:cubicBezTo>
                    <a:cubicBezTo>
                      <a:pt x="1748" y="3754"/>
                      <a:pt x="1777" y="3751"/>
                      <a:pt x="1816" y="3766"/>
                    </a:cubicBezTo>
                    <a:cubicBezTo>
                      <a:pt x="1855" y="3780"/>
                      <a:pt x="1908" y="3791"/>
                      <a:pt x="1947" y="3780"/>
                    </a:cubicBezTo>
                    <a:cubicBezTo>
                      <a:pt x="1985" y="3768"/>
                      <a:pt x="2021" y="3734"/>
                      <a:pt x="2033" y="3698"/>
                    </a:cubicBezTo>
                    <a:cubicBezTo>
                      <a:pt x="2044" y="3661"/>
                      <a:pt x="2047" y="3633"/>
                      <a:pt x="2086" y="3613"/>
                    </a:cubicBezTo>
                    <a:cubicBezTo>
                      <a:pt x="2125" y="3593"/>
                      <a:pt x="2160" y="3559"/>
                      <a:pt x="2172" y="3517"/>
                    </a:cubicBezTo>
                    <a:cubicBezTo>
                      <a:pt x="2184" y="3474"/>
                      <a:pt x="2196" y="3432"/>
                      <a:pt x="2234" y="3412"/>
                    </a:cubicBezTo>
                    <a:cubicBezTo>
                      <a:pt x="2273" y="3392"/>
                      <a:pt x="2311" y="3384"/>
                      <a:pt x="2332" y="3344"/>
                    </a:cubicBezTo>
                    <a:cubicBezTo>
                      <a:pt x="2353" y="3304"/>
                      <a:pt x="2365" y="3282"/>
                      <a:pt x="2409" y="3268"/>
                    </a:cubicBezTo>
                    <a:cubicBezTo>
                      <a:pt x="2454" y="3253"/>
                      <a:pt x="2466" y="3248"/>
                      <a:pt x="2498" y="3225"/>
                    </a:cubicBezTo>
                    <a:cubicBezTo>
                      <a:pt x="2509" y="3218"/>
                      <a:pt x="2507" y="3214"/>
                      <a:pt x="2519" y="3211"/>
                    </a:cubicBezTo>
                    <a:close/>
                    <a:moveTo>
                      <a:pt x="1202" y="3624"/>
                    </a:moveTo>
                    <a:cubicBezTo>
                      <a:pt x="1243" y="3667"/>
                      <a:pt x="1273" y="3717"/>
                      <a:pt x="1291" y="3754"/>
                    </a:cubicBezTo>
                    <a:cubicBezTo>
                      <a:pt x="1309" y="3791"/>
                      <a:pt x="1312" y="3839"/>
                      <a:pt x="1303" y="3870"/>
                    </a:cubicBezTo>
                    <a:cubicBezTo>
                      <a:pt x="1294" y="3901"/>
                      <a:pt x="1303" y="3935"/>
                      <a:pt x="1318" y="3958"/>
                    </a:cubicBezTo>
                    <a:cubicBezTo>
                      <a:pt x="1332" y="3981"/>
                      <a:pt x="1395" y="4006"/>
                      <a:pt x="1433" y="3972"/>
                    </a:cubicBezTo>
                    <a:cubicBezTo>
                      <a:pt x="1472" y="3938"/>
                      <a:pt x="1499" y="3910"/>
                      <a:pt x="1525" y="3904"/>
                    </a:cubicBezTo>
                    <a:cubicBezTo>
                      <a:pt x="1552" y="3899"/>
                      <a:pt x="1588" y="3865"/>
                      <a:pt x="1611" y="3833"/>
                    </a:cubicBezTo>
                    <a:cubicBezTo>
                      <a:pt x="1635" y="3802"/>
                      <a:pt x="1682" y="3771"/>
                      <a:pt x="1715" y="3763"/>
                    </a:cubicBezTo>
                    <a:cubicBezTo>
                      <a:pt x="1748" y="3754"/>
                      <a:pt x="1777" y="3751"/>
                      <a:pt x="1816" y="3766"/>
                    </a:cubicBezTo>
                    <a:cubicBezTo>
                      <a:pt x="1855" y="3780"/>
                      <a:pt x="1908" y="3791"/>
                      <a:pt x="1947" y="3780"/>
                    </a:cubicBezTo>
                    <a:cubicBezTo>
                      <a:pt x="1985" y="3768"/>
                      <a:pt x="2021" y="3734"/>
                      <a:pt x="2033" y="3698"/>
                    </a:cubicBezTo>
                    <a:cubicBezTo>
                      <a:pt x="2044" y="3661"/>
                      <a:pt x="2047" y="3633"/>
                      <a:pt x="2086" y="3613"/>
                    </a:cubicBezTo>
                    <a:cubicBezTo>
                      <a:pt x="2125" y="3593"/>
                      <a:pt x="2160" y="3559"/>
                      <a:pt x="2172" y="3517"/>
                    </a:cubicBezTo>
                    <a:cubicBezTo>
                      <a:pt x="2184" y="3474"/>
                      <a:pt x="2196" y="3432"/>
                      <a:pt x="2234" y="3412"/>
                    </a:cubicBezTo>
                    <a:cubicBezTo>
                      <a:pt x="2273" y="3392"/>
                      <a:pt x="2311" y="3384"/>
                      <a:pt x="2332" y="3344"/>
                    </a:cubicBezTo>
                    <a:cubicBezTo>
                      <a:pt x="2353" y="3304"/>
                      <a:pt x="2365" y="3282"/>
                      <a:pt x="2409" y="3268"/>
                    </a:cubicBezTo>
                    <a:cubicBezTo>
                      <a:pt x="2454" y="3253"/>
                      <a:pt x="2466" y="3248"/>
                      <a:pt x="2498" y="3225"/>
                    </a:cubicBezTo>
                    <a:cubicBezTo>
                      <a:pt x="2531" y="3203"/>
                      <a:pt x="2578" y="3200"/>
                      <a:pt x="2608" y="3214"/>
                    </a:cubicBezTo>
                    <a:cubicBezTo>
                      <a:pt x="2638" y="3228"/>
                      <a:pt x="2679" y="3231"/>
                      <a:pt x="2706" y="3225"/>
                    </a:cubicBezTo>
                    <a:cubicBezTo>
                      <a:pt x="2733" y="3220"/>
                      <a:pt x="2759" y="3217"/>
                      <a:pt x="2783" y="3228"/>
                    </a:cubicBezTo>
                    <a:cubicBezTo>
                      <a:pt x="2807" y="3239"/>
                      <a:pt x="2837" y="3265"/>
                      <a:pt x="2842" y="3302"/>
                    </a:cubicBezTo>
                    <a:cubicBezTo>
                      <a:pt x="2848" y="3338"/>
                      <a:pt x="2840" y="3378"/>
                      <a:pt x="2866" y="3418"/>
                    </a:cubicBezTo>
                    <a:cubicBezTo>
                      <a:pt x="2893" y="3457"/>
                      <a:pt x="2911" y="3511"/>
                      <a:pt x="2926" y="3539"/>
                    </a:cubicBezTo>
                    <a:cubicBezTo>
                      <a:pt x="2940" y="3568"/>
                      <a:pt x="2946" y="3621"/>
                      <a:pt x="2940" y="3652"/>
                    </a:cubicBezTo>
                    <a:cubicBezTo>
                      <a:pt x="2934" y="3684"/>
                      <a:pt x="2920" y="3754"/>
                      <a:pt x="2917" y="3817"/>
                    </a:cubicBezTo>
                    <a:cubicBezTo>
                      <a:pt x="2905" y="3814"/>
                      <a:pt x="2890" y="3804"/>
                      <a:pt x="2881" y="3800"/>
                    </a:cubicBezTo>
                    <a:cubicBezTo>
                      <a:pt x="2854" y="3785"/>
                      <a:pt x="2831" y="3785"/>
                      <a:pt x="2819" y="3811"/>
                    </a:cubicBezTo>
                    <a:cubicBezTo>
                      <a:pt x="2807" y="3836"/>
                      <a:pt x="2792" y="3856"/>
                      <a:pt x="2774" y="3882"/>
                    </a:cubicBezTo>
                    <a:cubicBezTo>
                      <a:pt x="2756" y="3907"/>
                      <a:pt x="2774" y="3950"/>
                      <a:pt x="2789" y="3978"/>
                    </a:cubicBezTo>
                    <a:cubicBezTo>
                      <a:pt x="2804" y="4006"/>
                      <a:pt x="2842" y="4020"/>
                      <a:pt x="2896" y="4023"/>
                    </a:cubicBezTo>
                    <a:cubicBezTo>
                      <a:pt x="2949" y="4026"/>
                      <a:pt x="2950" y="3983"/>
                      <a:pt x="2953" y="3952"/>
                    </a:cubicBezTo>
                    <a:lnTo>
                      <a:pt x="3050" y="3955"/>
                    </a:lnTo>
                    <a:cubicBezTo>
                      <a:pt x="3048" y="3966"/>
                      <a:pt x="3044" y="3979"/>
                      <a:pt x="3044" y="3989"/>
                    </a:cubicBezTo>
                    <a:cubicBezTo>
                      <a:pt x="3044" y="4015"/>
                      <a:pt x="3044" y="4049"/>
                      <a:pt x="3029" y="4068"/>
                    </a:cubicBezTo>
                    <a:cubicBezTo>
                      <a:pt x="3015" y="4088"/>
                      <a:pt x="2991" y="4128"/>
                      <a:pt x="2991" y="4162"/>
                    </a:cubicBezTo>
                    <a:cubicBezTo>
                      <a:pt x="2991" y="4196"/>
                      <a:pt x="2958" y="4238"/>
                      <a:pt x="2934" y="4249"/>
                    </a:cubicBezTo>
                    <a:cubicBezTo>
                      <a:pt x="2911" y="4261"/>
                      <a:pt x="2869" y="4289"/>
                      <a:pt x="2857" y="4309"/>
                    </a:cubicBezTo>
                    <a:cubicBezTo>
                      <a:pt x="2845" y="4329"/>
                      <a:pt x="2825" y="4351"/>
                      <a:pt x="2810" y="4377"/>
                    </a:cubicBezTo>
                    <a:cubicBezTo>
                      <a:pt x="2795" y="4402"/>
                      <a:pt x="2774" y="4419"/>
                      <a:pt x="2765" y="4447"/>
                    </a:cubicBezTo>
                    <a:cubicBezTo>
                      <a:pt x="2756" y="4476"/>
                      <a:pt x="2742" y="4507"/>
                      <a:pt x="2721" y="4530"/>
                    </a:cubicBezTo>
                    <a:cubicBezTo>
                      <a:pt x="2700" y="4552"/>
                      <a:pt x="2688" y="4569"/>
                      <a:pt x="2676" y="4603"/>
                    </a:cubicBezTo>
                    <a:cubicBezTo>
                      <a:pt x="2664" y="4637"/>
                      <a:pt x="2635" y="4677"/>
                      <a:pt x="2605" y="4691"/>
                    </a:cubicBezTo>
                    <a:cubicBezTo>
                      <a:pt x="2575" y="4705"/>
                      <a:pt x="2558" y="4728"/>
                      <a:pt x="2543" y="4747"/>
                    </a:cubicBezTo>
                    <a:cubicBezTo>
                      <a:pt x="2528" y="4767"/>
                      <a:pt x="2510" y="4787"/>
                      <a:pt x="2492" y="4795"/>
                    </a:cubicBezTo>
                    <a:cubicBezTo>
                      <a:pt x="2475" y="4804"/>
                      <a:pt x="2469" y="4818"/>
                      <a:pt x="2454" y="4835"/>
                    </a:cubicBezTo>
                    <a:cubicBezTo>
                      <a:pt x="2439" y="4852"/>
                      <a:pt x="2421" y="4875"/>
                      <a:pt x="2400" y="4878"/>
                    </a:cubicBezTo>
                    <a:cubicBezTo>
                      <a:pt x="2380" y="4880"/>
                      <a:pt x="2362" y="4897"/>
                      <a:pt x="2356" y="4911"/>
                    </a:cubicBezTo>
                    <a:cubicBezTo>
                      <a:pt x="2350" y="4926"/>
                      <a:pt x="2326" y="4954"/>
                      <a:pt x="2303" y="4965"/>
                    </a:cubicBezTo>
                    <a:cubicBezTo>
                      <a:pt x="2279" y="4977"/>
                      <a:pt x="2246" y="4999"/>
                      <a:pt x="2228" y="5025"/>
                    </a:cubicBezTo>
                    <a:cubicBezTo>
                      <a:pt x="2211" y="5050"/>
                      <a:pt x="2154" y="5076"/>
                      <a:pt x="2130" y="5073"/>
                    </a:cubicBezTo>
                    <a:cubicBezTo>
                      <a:pt x="2107" y="5070"/>
                      <a:pt x="2071" y="5078"/>
                      <a:pt x="2047" y="5084"/>
                    </a:cubicBezTo>
                    <a:cubicBezTo>
                      <a:pt x="2024" y="5090"/>
                      <a:pt x="2006" y="5093"/>
                      <a:pt x="2000" y="5112"/>
                    </a:cubicBezTo>
                    <a:cubicBezTo>
                      <a:pt x="1994" y="5132"/>
                      <a:pt x="1979" y="5132"/>
                      <a:pt x="1947" y="5124"/>
                    </a:cubicBezTo>
                    <a:cubicBezTo>
                      <a:pt x="1914" y="5115"/>
                      <a:pt x="1890" y="5115"/>
                      <a:pt x="1893" y="5135"/>
                    </a:cubicBezTo>
                    <a:cubicBezTo>
                      <a:pt x="1896" y="5155"/>
                      <a:pt x="1875" y="5160"/>
                      <a:pt x="1846" y="5152"/>
                    </a:cubicBezTo>
                    <a:cubicBezTo>
                      <a:pt x="1816" y="5144"/>
                      <a:pt x="1771" y="5146"/>
                      <a:pt x="1748" y="5144"/>
                    </a:cubicBezTo>
                    <a:cubicBezTo>
                      <a:pt x="1724" y="5141"/>
                      <a:pt x="1662" y="5149"/>
                      <a:pt x="1638" y="5155"/>
                    </a:cubicBezTo>
                    <a:cubicBezTo>
                      <a:pt x="1614" y="5160"/>
                      <a:pt x="1537" y="5175"/>
                      <a:pt x="1513" y="5192"/>
                    </a:cubicBezTo>
                    <a:cubicBezTo>
                      <a:pt x="1490" y="5209"/>
                      <a:pt x="1445" y="5217"/>
                      <a:pt x="1424" y="5211"/>
                    </a:cubicBezTo>
                    <a:cubicBezTo>
                      <a:pt x="1404" y="5206"/>
                      <a:pt x="1362" y="5200"/>
                      <a:pt x="1347" y="5214"/>
                    </a:cubicBezTo>
                    <a:cubicBezTo>
                      <a:pt x="1332" y="5228"/>
                      <a:pt x="1306" y="5240"/>
                      <a:pt x="1291" y="5237"/>
                    </a:cubicBezTo>
                    <a:cubicBezTo>
                      <a:pt x="1276" y="5234"/>
                      <a:pt x="1243" y="5234"/>
                      <a:pt x="1220" y="5240"/>
                    </a:cubicBezTo>
                    <a:cubicBezTo>
                      <a:pt x="1196" y="5245"/>
                      <a:pt x="1166" y="5237"/>
                      <a:pt x="1157" y="5220"/>
                    </a:cubicBezTo>
                    <a:cubicBezTo>
                      <a:pt x="1148" y="5203"/>
                      <a:pt x="1148" y="5192"/>
                      <a:pt x="1131" y="5192"/>
                    </a:cubicBezTo>
                    <a:cubicBezTo>
                      <a:pt x="1113" y="5192"/>
                      <a:pt x="1083" y="5175"/>
                      <a:pt x="1083" y="5175"/>
                    </a:cubicBezTo>
                    <a:cubicBezTo>
                      <a:pt x="1083" y="5175"/>
                      <a:pt x="1048" y="5149"/>
                      <a:pt x="1030" y="5146"/>
                    </a:cubicBezTo>
                    <a:cubicBezTo>
                      <a:pt x="1012" y="5144"/>
                      <a:pt x="1009" y="5135"/>
                      <a:pt x="1000" y="5118"/>
                    </a:cubicBezTo>
                    <a:cubicBezTo>
                      <a:pt x="991" y="5101"/>
                      <a:pt x="979" y="5112"/>
                      <a:pt x="973" y="5135"/>
                    </a:cubicBezTo>
                    <a:cubicBezTo>
                      <a:pt x="967" y="5158"/>
                      <a:pt x="947" y="5152"/>
                      <a:pt x="950" y="5127"/>
                    </a:cubicBezTo>
                    <a:cubicBezTo>
                      <a:pt x="953" y="5101"/>
                      <a:pt x="953" y="5053"/>
                      <a:pt x="941" y="5042"/>
                    </a:cubicBezTo>
                    <a:cubicBezTo>
                      <a:pt x="929" y="5030"/>
                      <a:pt x="905" y="4999"/>
                      <a:pt x="911" y="4982"/>
                    </a:cubicBezTo>
                    <a:cubicBezTo>
                      <a:pt x="917" y="4965"/>
                      <a:pt x="923" y="4940"/>
                      <a:pt x="902" y="4945"/>
                    </a:cubicBezTo>
                    <a:cubicBezTo>
                      <a:pt x="881" y="4951"/>
                      <a:pt x="884" y="4914"/>
                      <a:pt x="884" y="4894"/>
                    </a:cubicBezTo>
                    <a:cubicBezTo>
                      <a:pt x="884" y="4875"/>
                      <a:pt x="893" y="4852"/>
                      <a:pt x="914" y="4866"/>
                    </a:cubicBezTo>
                    <a:cubicBezTo>
                      <a:pt x="935" y="4880"/>
                      <a:pt x="950" y="4849"/>
                      <a:pt x="941" y="4824"/>
                    </a:cubicBezTo>
                    <a:cubicBezTo>
                      <a:pt x="932" y="4798"/>
                      <a:pt x="923" y="4767"/>
                      <a:pt x="926" y="4745"/>
                    </a:cubicBezTo>
                    <a:cubicBezTo>
                      <a:pt x="929" y="4722"/>
                      <a:pt x="896" y="4685"/>
                      <a:pt x="878" y="4668"/>
                    </a:cubicBezTo>
                    <a:cubicBezTo>
                      <a:pt x="861" y="4651"/>
                      <a:pt x="831" y="4589"/>
                      <a:pt x="822" y="4563"/>
                    </a:cubicBezTo>
                    <a:cubicBezTo>
                      <a:pt x="813" y="4538"/>
                      <a:pt x="789" y="4479"/>
                      <a:pt x="789" y="4450"/>
                    </a:cubicBezTo>
                    <a:cubicBezTo>
                      <a:pt x="789" y="4422"/>
                      <a:pt x="760" y="4340"/>
                      <a:pt x="748" y="4312"/>
                    </a:cubicBezTo>
                    <a:cubicBezTo>
                      <a:pt x="736" y="4283"/>
                      <a:pt x="722" y="4241"/>
                      <a:pt x="695" y="4230"/>
                    </a:cubicBezTo>
                    <a:cubicBezTo>
                      <a:pt x="729" y="4223"/>
                      <a:pt x="745" y="4207"/>
                      <a:pt x="763" y="4190"/>
                    </a:cubicBezTo>
                    <a:cubicBezTo>
                      <a:pt x="781" y="4173"/>
                      <a:pt x="795" y="4184"/>
                      <a:pt x="801" y="4207"/>
                    </a:cubicBezTo>
                    <a:cubicBezTo>
                      <a:pt x="807" y="4230"/>
                      <a:pt x="828" y="4235"/>
                      <a:pt x="849" y="4232"/>
                    </a:cubicBezTo>
                    <a:cubicBezTo>
                      <a:pt x="870" y="4230"/>
                      <a:pt x="896" y="4238"/>
                      <a:pt x="911" y="4255"/>
                    </a:cubicBezTo>
                    <a:cubicBezTo>
                      <a:pt x="926" y="4272"/>
                      <a:pt x="953" y="4272"/>
                      <a:pt x="982" y="4264"/>
                    </a:cubicBezTo>
                    <a:cubicBezTo>
                      <a:pt x="1012" y="4255"/>
                      <a:pt x="1042" y="4261"/>
                      <a:pt x="1072" y="4266"/>
                    </a:cubicBezTo>
                    <a:cubicBezTo>
                      <a:pt x="1101" y="4272"/>
                      <a:pt x="1141" y="4242"/>
                      <a:pt x="1177" y="4216"/>
                    </a:cubicBezTo>
                    <a:cubicBezTo>
                      <a:pt x="1183" y="4212"/>
                      <a:pt x="1193" y="4211"/>
                      <a:pt x="1200" y="4209"/>
                    </a:cubicBezTo>
                    <a:lnTo>
                      <a:pt x="1202" y="3624"/>
                    </a:lnTo>
                    <a:close/>
                    <a:moveTo>
                      <a:pt x="2320" y="4549"/>
                    </a:moveTo>
                    <a:cubicBezTo>
                      <a:pt x="2341" y="4563"/>
                      <a:pt x="2394" y="4566"/>
                      <a:pt x="2409" y="4532"/>
                    </a:cubicBezTo>
                    <a:cubicBezTo>
                      <a:pt x="2424" y="4498"/>
                      <a:pt x="2442" y="4481"/>
                      <a:pt x="2484" y="4467"/>
                    </a:cubicBezTo>
                    <a:cubicBezTo>
                      <a:pt x="2525" y="4453"/>
                      <a:pt x="2573" y="4428"/>
                      <a:pt x="2564" y="4382"/>
                    </a:cubicBezTo>
                    <a:cubicBezTo>
                      <a:pt x="2555" y="4337"/>
                      <a:pt x="2561" y="4309"/>
                      <a:pt x="2531" y="4292"/>
                    </a:cubicBezTo>
                    <a:cubicBezTo>
                      <a:pt x="2501" y="4275"/>
                      <a:pt x="2484" y="4269"/>
                      <a:pt x="2466" y="4252"/>
                    </a:cubicBezTo>
                    <a:cubicBezTo>
                      <a:pt x="2448" y="4235"/>
                      <a:pt x="2387" y="4235"/>
                      <a:pt x="2368" y="4272"/>
                    </a:cubicBezTo>
                    <a:cubicBezTo>
                      <a:pt x="2353" y="4300"/>
                      <a:pt x="2314" y="4334"/>
                      <a:pt x="2294" y="4360"/>
                    </a:cubicBezTo>
                    <a:cubicBezTo>
                      <a:pt x="2273" y="4385"/>
                      <a:pt x="2228" y="4422"/>
                      <a:pt x="2243" y="4450"/>
                    </a:cubicBezTo>
                    <a:cubicBezTo>
                      <a:pt x="2258" y="4479"/>
                      <a:pt x="2300" y="4535"/>
                      <a:pt x="2320" y="4549"/>
                    </a:cubicBezTo>
                    <a:close/>
                    <a:moveTo>
                      <a:pt x="2952" y="3952"/>
                    </a:moveTo>
                    <a:cubicBezTo>
                      <a:pt x="2949" y="3983"/>
                      <a:pt x="2949" y="4026"/>
                      <a:pt x="2896" y="4023"/>
                    </a:cubicBezTo>
                    <a:cubicBezTo>
                      <a:pt x="2842" y="4020"/>
                      <a:pt x="2804" y="4006"/>
                      <a:pt x="2789" y="3978"/>
                    </a:cubicBezTo>
                    <a:cubicBezTo>
                      <a:pt x="2774" y="3950"/>
                      <a:pt x="2756" y="3907"/>
                      <a:pt x="2774" y="3882"/>
                    </a:cubicBezTo>
                    <a:cubicBezTo>
                      <a:pt x="2792" y="3856"/>
                      <a:pt x="2807" y="3836"/>
                      <a:pt x="2819" y="3811"/>
                    </a:cubicBezTo>
                    <a:cubicBezTo>
                      <a:pt x="2831" y="3785"/>
                      <a:pt x="2854" y="3785"/>
                      <a:pt x="2881" y="3800"/>
                    </a:cubicBezTo>
                    <a:cubicBezTo>
                      <a:pt x="2908" y="3814"/>
                      <a:pt x="2958" y="3811"/>
                      <a:pt x="2952" y="3845"/>
                    </a:cubicBezTo>
                    <a:cubicBezTo>
                      <a:pt x="2946" y="3879"/>
                      <a:pt x="2955" y="3921"/>
                      <a:pt x="2952" y="3952"/>
                    </a:cubicBezTo>
                    <a:close/>
                    <a:moveTo>
                      <a:pt x="2320" y="4549"/>
                    </a:moveTo>
                    <a:cubicBezTo>
                      <a:pt x="2341" y="4563"/>
                      <a:pt x="2394" y="4566"/>
                      <a:pt x="2409" y="4532"/>
                    </a:cubicBezTo>
                    <a:cubicBezTo>
                      <a:pt x="2424" y="4498"/>
                      <a:pt x="2442" y="4481"/>
                      <a:pt x="2484" y="4467"/>
                    </a:cubicBezTo>
                    <a:cubicBezTo>
                      <a:pt x="2525" y="4453"/>
                      <a:pt x="2573" y="4428"/>
                      <a:pt x="2564" y="4382"/>
                    </a:cubicBezTo>
                    <a:cubicBezTo>
                      <a:pt x="2555" y="4337"/>
                      <a:pt x="2561" y="4309"/>
                      <a:pt x="2531" y="4292"/>
                    </a:cubicBezTo>
                    <a:cubicBezTo>
                      <a:pt x="2501" y="4275"/>
                      <a:pt x="2484" y="4269"/>
                      <a:pt x="2466" y="4252"/>
                    </a:cubicBezTo>
                    <a:cubicBezTo>
                      <a:pt x="2448" y="4235"/>
                      <a:pt x="2387" y="4235"/>
                      <a:pt x="2368" y="4272"/>
                    </a:cubicBezTo>
                    <a:cubicBezTo>
                      <a:pt x="2353" y="4300"/>
                      <a:pt x="2314" y="4334"/>
                      <a:pt x="2294" y="4360"/>
                    </a:cubicBezTo>
                    <a:cubicBezTo>
                      <a:pt x="2273" y="4385"/>
                      <a:pt x="2228" y="4422"/>
                      <a:pt x="2243" y="4450"/>
                    </a:cubicBezTo>
                    <a:cubicBezTo>
                      <a:pt x="2258" y="4479"/>
                      <a:pt x="2300" y="4535"/>
                      <a:pt x="2320" y="4549"/>
                    </a:cubicBezTo>
                    <a:close/>
                    <a:moveTo>
                      <a:pt x="4056" y="619"/>
                    </a:moveTo>
                    <a:cubicBezTo>
                      <a:pt x="4059" y="599"/>
                      <a:pt x="4094" y="605"/>
                      <a:pt x="4086" y="622"/>
                    </a:cubicBezTo>
                    <a:cubicBezTo>
                      <a:pt x="4077" y="639"/>
                      <a:pt x="4097" y="656"/>
                      <a:pt x="4080" y="673"/>
                    </a:cubicBezTo>
                    <a:cubicBezTo>
                      <a:pt x="4062" y="690"/>
                      <a:pt x="4047" y="679"/>
                      <a:pt x="4053" y="665"/>
                    </a:cubicBezTo>
                    <a:cubicBezTo>
                      <a:pt x="4059" y="650"/>
                      <a:pt x="4053" y="639"/>
                      <a:pt x="4056" y="619"/>
                    </a:cubicBezTo>
                    <a:close/>
                    <a:moveTo>
                      <a:pt x="3994" y="752"/>
                    </a:moveTo>
                    <a:cubicBezTo>
                      <a:pt x="3997" y="724"/>
                      <a:pt x="4008" y="732"/>
                      <a:pt x="4017" y="747"/>
                    </a:cubicBezTo>
                    <a:cubicBezTo>
                      <a:pt x="4026" y="761"/>
                      <a:pt x="4053" y="778"/>
                      <a:pt x="4047" y="809"/>
                    </a:cubicBezTo>
                    <a:cubicBezTo>
                      <a:pt x="4041" y="840"/>
                      <a:pt x="4038" y="837"/>
                      <a:pt x="4020" y="823"/>
                    </a:cubicBezTo>
                    <a:cubicBezTo>
                      <a:pt x="4002" y="809"/>
                      <a:pt x="3991" y="781"/>
                      <a:pt x="3994" y="752"/>
                    </a:cubicBezTo>
                    <a:close/>
                    <a:moveTo>
                      <a:pt x="6297" y="510"/>
                    </a:moveTo>
                    <a:cubicBezTo>
                      <a:pt x="6309" y="527"/>
                      <a:pt x="6300" y="543"/>
                      <a:pt x="6282" y="527"/>
                    </a:cubicBezTo>
                    <a:cubicBezTo>
                      <a:pt x="6264" y="510"/>
                      <a:pt x="6285" y="493"/>
                      <a:pt x="6297" y="510"/>
                    </a:cubicBezTo>
                    <a:close/>
                    <a:moveTo>
                      <a:pt x="6315" y="584"/>
                    </a:moveTo>
                    <a:cubicBezTo>
                      <a:pt x="6306" y="567"/>
                      <a:pt x="6332" y="562"/>
                      <a:pt x="6341" y="579"/>
                    </a:cubicBezTo>
                    <a:cubicBezTo>
                      <a:pt x="6350" y="595"/>
                      <a:pt x="6377" y="619"/>
                      <a:pt x="6359" y="624"/>
                    </a:cubicBezTo>
                    <a:cubicBezTo>
                      <a:pt x="6341" y="629"/>
                      <a:pt x="6338" y="622"/>
                      <a:pt x="6329" y="612"/>
                    </a:cubicBezTo>
                    <a:cubicBezTo>
                      <a:pt x="6321" y="603"/>
                      <a:pt x="6324" y="600"/>
                      <a:pt x="6315" y="584"/>
                    </a:cubicBezTo>
                    <a:close/>
                    <a:moveTo>
                      <a:pt x="6359" y="500"/>
                    </a:moveTo>
                    <a:cubicBezTo>
                      <a:pt x="6377" y="512"/>
                      <a:pt x="6374" y="529"/>
                      <a:pt x="6353" y="517"/>
                    </a:cubicBezTo>
                    <a:cubicBezTo>
                      <a:pt x="6332" y="505"/>
                      <a:pt x="6341" y="488"/>
                      <a:pt x="6359" y="500"/>
                    </a:cubicBezTo>
                    <a:close/>
                    <a:moveTo>
                      <a:pt x="6418" y="541"/>
                    </a:moveTo>
                    <a:lnTo>
                      <a:pt x="6407" y="529"/>
                    </a:lnTo>
                    <a:lnTo>
                      <a:pt x="6418" y="541"/>
                    </a:lnTo>
                    <a:close/>
                    <a:moveTo>
                      <a:pt x="6439" y="591"/>
                    </a:moveTo>
                    <a:lnTo>
                      <a:pt x="6427" y="603"/>
                    </a:lnTo>
                    <a:lnTo>
                      <a:pt x="6439" y="591"/>
                    </a:lnTo>
                    <a:close/>
                    <a:moveTo>
                      <a:pt x="55" y="632"/>
                    </a:moveTo>
                    <a:cubicBezTo>
                      <a:pt x="56" y="632"/>
                      <a:pt x="56" y="633"/>
                      <a:pt x="57" y="633"/>
                    </a:cubicBezTo>
                    <a:cubicBezTo>
                      <a:pt x="74" y="648"/>
                      <a:pt x="77" y="662"/>
                      <a:pt x="80" y="682"/>
                    </a:cubicBezTo>
                    <a:cubicBezTo>
                      <a:pt x="81" y="685"/>
                      <a:pt x="81" y="688"/>
                      <a:pt x="82" y="692"/>
                    </a:cubicBezTo>
                    <a:lnTo>
                      <a:pt x="137" y="693"/>
                    </a:lnTo>
                    <a:lnTo>
                      <a:pt x="137" y="631"/>
                    </a:lnTo>
                    <a:lnTo>
                      <a:pt x="201" y="570"/>
                    </a:lnTo>
                    <a:lnTo>
                      <a:pt x="160" y="532"/>
                    </a:lnTo>
                    <a:lnTo>
                      <a:pt x="55" y="632"/>
                    </a:lnTo>
                    <a:close/>
                    <a:moveTo>
                      <a:pt x="4056" y="1049"/>
                    </a:moveTo>
                    <a:cubicBezTo>
                      <a:pt x="4044" y="1072"/>
                      <a:pt x="4065" y="1100"/>
                      <a:pt x="4080" y="1066"/>
                    </a:cubicBezTo>
                    <a:cubicBezTo>
                      <a:pt x="4094" y="1032"/>
                      <a:pt x="4068" y="1027"/>
                      <a:pt x="4056" y="1049"/>
                    </a:cubicBezTo>
                    <a:close/>
                  </a:path>
                </a:pathLst>
              </a:custGeom>
              <a:solidFill>
                <a:srgbClr val="D7D8D8"/>
              </a:solidFill>
              <a:ln w="7938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600" dirty="0">
                  <a:latin typeface="Calibri" pitchFamily="34" charset="0"/>
                </a:endParaRPr>
              </a:p>
            </p:txBody>
          </p:sp>
          <p:sp>
            <p:nvSpPr>
              <p:cNvPr id="12" name="Freeform 11"/>
              <p:cNvSpPr>
                <a:spLocks noEditPoints="1"/>
              </p:cNvSpPr>
              <p:nvPr/>
            </p:nvSpPr>
            <p:spPr bwMode="auto">
              <a:xfrm>
                <a:off x="5022533" y="2238693"/>
                <a:ext cx="1816100" cy="1676400"/>
              </a:xfrm>
              <a:custGeom>
                <a:avLst/>
                <a:gdLst>
                  <a:gd name="T0" fmla="*/ 1648 w 4302"/>
                  <a:gd name="T1" fmla="*/ 1474 h 3974"/>
                  <a:gd name="T2" fmla="*/ 1448 w 4302"/>
                  <a:gd name="T3" fmla="*/ 1756 h 3974"/>
                  <a:gd name="T4" fmla="*/ 997 w 4302"/>
                  <a:gd name="T5" fmla="*/ 1912 h 3974"/>
                  <a:gd name="T6" fmla="*/ 600 w 4302"/>
                  <a:gd name="T7" fmla="*/ 1775 h 3974"/>
                  <a:gd name="T8" fmla="*/ 344 w 4302"/>
                  <a:gd name="T9" fmla="*/ 2027 h 3974"/>
                  <a:gd name="T10" fmla="*/ 789 w 4302"/>
                  <a:gd name="T11" fmla="*/ 2449 h 3974"/>
                  <a:gd name="T12" fmla="*/ 1210 w 4302"/>
                  <a:gd name="T13" fmla="*/ 2678 h 3974"/>
                  <a:gd name="T14" fmla="*/ 1614 w 4302"/>
                  <a:gd name="T15" fmla="*/ 2772 h 3974"/>
                  <a:gd name="T16" fmla="*/ 1822 w 4302"/>
                  <a:gd name="T17" fmla="*/ 2285 h 3974"/>
                  <a:gd name="T18" fmla="*/ 1775 w 4302"/>
                  <a:gd name="T19" fmla="*/ 1886 h 3974"/>
                  <a:gd name="T20" fmla="*/ 1979 w 4302"/>
                  <a:gd name="T21" fmla="*/ 1490 h 3974"/>
                  <a:gd name="T22" fmla="*/ 2178 w 4302"/>
                  <a:gd name="T23" fmla="*/ 831 h 3974"/>
                  <a:gd name="T24" fmla="*/ 2284 w 4302"/>
                  <a:gd name="T25" fmla="*/ 437 h 3974"/>
                  <a:gd name="T26" fmla="*/ 2211 w 4302"/>
                  <a:gd name="T27" fmla="*/ 0 h 3974"/>
                  <a:gd name="T28" fmla="*/ 154 w 4302"/>
                  <a:gd name="T29" fmla="*/ 1063 h 3974"/>
                  <a:gd name="T30" fmla="*/ 163 w 4302"/>
                  <a:gd name="T31" fmla="*/ 1594 h 3974"/>
                  <a:gd name="T32" fmla="*/ 413 w 4302"/>
                  <a:gd name="T33" fmla="*/ 1927 h 3974"/>
                  <a:gd name="T34" fmla="*/ 651 w 4302"/>
                  <a:gd name="T35" fmla="*/ 1869 h 3974"/>
                  <a:gd name="T36" fmla="*/ 1110 w 4302"/>
                  <a:gd name="T37" fmla="*/ 1851 h 3974"/>
                  <a:gd name="T38" fmla="*/ 1526 w 4302"/>
                  <a:gd name="T39" fmla="*/ 1619 h 3974"/>
                  <a:gd name="T40" fmla="*/ 1648 w 4302"/>
                  <a:gd name="T41" fmla="*/ 1701 h 3974"/>
                  <a:gd name="T42" fmla="*/ 3011 w 4302"/>
                  <a:gd name="T43" fmla="*/ 1297 h 3974"/>
                  <a:gd name="T44" fmla="*/ 2629 w 4302"/>
                  <a:gd name="T45" fmla="*/ 1003 h 3974"/>
                  <a:gd name="T46" fmla="*/ 2451 w 4302"/>
                  <a:gd name="T47" fmla="*/ 638 h 3974"/>
                  <a:gd name="T48" fmla="*/ 2098 w 4302"/>
                  <a:gd name="T49" fmla="*/ 1071 h 3974"/>
                  <a:gd name="T50" fmla="*/ 2528 w 4302"/>
                  <a:gd name="T51" fmla="*/ 1133 h 3974"/>
                  <a:gd name="T52" fmla="*/ 3054 w 4302"/>
                  <a:gd name="T53" fmla="*/ 1399 h 3974"/>
                  <a:gd name="T54" fmla="*/ 3074 w 4302"/>
                  <a:gd name="T55" fmla="*/ 1405 h 3974"/>
                  <a:gd name="T56" fmla="*/ 3059 w 4302"/>
                  <a:gd name="T57" fmla="*/ 1660 h 3974"/>
                  <a:gd name="T58" fmla="*/ 2706 w 4302"/>
                  <a:gd name="T59" fmla="*/ 1252 h 3974"/>
                  <a:gd name="T60" fmla="*/ 2234 w 4302"/>
                  <a:gd name="T61" fmla="*/ 1198 h 3974"/>
                  <a:gd name="T62" fmla="*/ 1911 w 4302"/>
                  <a:gd name="T63" fmla="*/ 1628 h 3974"/>
                  <a:gd name="T64" fmla="*/ 1629 w 4302"/>
                  <a:gd name="T65" fmla="*/ 2084 h 3974"/>
                  <a:gd name="T66" fmla="*/ 2009 w 4302"/>
                  <a:gd name="T67" fmla="*/ 2523 h 3974"/>
                  <a:gd name="T68" fmla="*/ 2626 w 4302"/>
                  <a:gd name="T69" fmla="*/ 2740 h 3974"/>
                  <a:gd name="T70" fmla="*/ 3115 w 4302"/>
                  <a:gd name="T71" fmla="*/ 2624 h 3974"/>
                  <a:gd name="T72" fmla="*/ 3100 w 4302"/>
                  <a:gd name="T73" fmla="*/ 1821 h 3974"/>
                  <a:gd name="T74" fmla="*/ 1860 w 4302"/>
                  <a:gd name="T75" fmla="*/ 2893 h 3974"/>
                  <a:gd name="T76" fmla="*/ 1451 w 4302"/>
                  <a:gd name="T77" fmla="*/ 2788 h 3974"/>
                  <a:gd name="T78" fmla="*/ 1300 w 4302"/>
                  <a:gd name="T79" fmla="*/ 3065 h 3974"/>
                  <a:gd name="T80" fmla="*/ 1305 w 4302"/>
                  <a:gd name="T81" fmla="*/ 3444 h 3974"/>
                  <a:gd name="T82" fmla="*/ 2783 w 4302"/>
                  <a:gd name="T83" fmla="*/ 3422 h 3974"/>
                  <a:gd name="T84" fmla="*/ 2602 w 4302"/>
                  <a:gd name="T85" fmla="*/ 3869 h 3974"/>
                  <a:gd name="T86" fmla="*/ 1822 w 4302"/>
                  <a:gd name="T87" fmla="*/ 3196 h 3974"/>
                  <a:gd name="T88" fmla="*/ 1834 w 4302"/>
                  <a:gd name="T89" fmla="*/ 2644 h 3974"/>
                  <a:gd name="T90" fmla="*/ 2412 w 4302"/>
                  <a:gd name="T91" fmla="*/ 2774 h 3974"/>
                  <a:gd name="T92" fmla="*/ 2857 w 4302"/>
                  <a:gd name="T93" fmla="*/ 3504 h 3974"/>
                  <a:gd name="T94" fmla="*/ 3370 w 4302"/>
                  <a:gd name="T95" fmla="*/ 2554 h 3974"/>
                  <a:gd name="T96" fmla="*/ 3133 w 4302"/>
                  <a:gd name="T97" fmla="*/ 1589 h 3974"/>
                  <a:gd name="T98" fmla="*/ 3646 w 4302"/>
                  <a:gd name="T99" fmla="*/ 1705 h 3974"/>
                  <a:gd name="T100" fmla="*/ 4234 w 4302"/>
                  <a:gd name="T101" fmla="*/ 1544 h 3974"/>
                  <a:gd name="T102" fmla="*/ 4177 w 4302"/>
                  <a:gd name="T103" fmla="*/ 1863 h 3974"/>
                  <a:gd name="T104" fmla="*/ 3940 w 4302"/>
                  <a:gd name="T105" fmla="*/ 2347 h 3974"/>
                  <a:gd name="T106" fmla="*/ 3581 w 4302"/>
                  <a:gd name="T107" fmla="*/ 2845 h 3974"/>
                  <a:gd name="T108" fmla="*/ 2943 w 4302"/>
                  <a:gd name="T109" fmla="*/ 3411 h 3974"/>
                  <a:gd name="T110" fmla="*/ 1213 w 4302"/>
                  <a:gd name="T111" fmla="*/ 3910 h 3974"/>
                  <a:gd name="T112" fmla="*/ 1250 w 4302"/>
                  <a:gd name="T113" fmla="*/ 3665 h 3974"/>
                  <a:gd name="T114" fmla="*/ 1119 w 4302"/>
                  <a:gd name="T115" fmla="*/ 3465 h 3974"/>
                  <a:gd name="T116" fmla="*/ 1246 w 4302"/>
                  <a:gd name="T117" fmla="*/ 3663 h 39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302" h="3974">
                    <a:moveTo>
                      <a:pt x="1775" y="1886"/>
                    </a:moveTo>
                    <a:lnTo>
                      <a:pt x="1732" y="1886"/>
                    </a:lnTo>
                    <a:cubicBezTo>
                      <a:pt x="1732" y="1886"/>
                      <a:pt x="1729" y="1864"/>
                      <a:pt x="1737" y="1845"/>
                    </a:cubicBezTo>
                    <a:cubicBezTo>
                      <a:pt x="1746" y="1826"/>
                      <a:pt x="1739" y="1810"/>
                      <a:pt x="1731" y="1777"/>
                    </a:cubicBezTo>
                    <a:cubicBezTo>
                      <a:pt x="1724" y="1745"/>
                      <a:pt x="1667" y="1724"/>
                      <a:pt x="1648" y="1701"/>
                    </a:cubicBezTo>
                    <a:cubicBezTo>
                      <a:pt x="1628" y="1679"/>
                      <a:pt x="1644" y="1611"/>
                      <a:pt x="1638" y="1588"/>
                    </a:cubicBezTo>
                    <a:cubicBezTo>
                      <a:pt x="1632" y="1565"/>
                      <a:pt x="1648" y="1474"/>
                      <a:pt x="1648" y="1474"/>
                    </a:cubicBezTo>
                    <a:lnTo>
                      <a:pt x="1574" y="1474"/>
                    </a:lnTo>
                    <a:lnTo>
                      <a:pt x="1580" y="1514"/>
                    </a:lnTo>
                    <a:lnTo>
                      <a:pt x="1499" y="1514"/>
                    </a:lnTo>
                    <a:lnTo>
                      <a:pt x="1526" y="1552"/>
                    </a:lnTo>
                    <a:lnTo>
                      <a:pt x="1526" y="1619"/>
                    </a:lnTo>
                    <a:cubicBezTo>
                      <a:pt x="1526" y="1619"/>
                      <a:pt x="1514" y="1663"/>
                      <a:pt x="1493" y="1677"/>
                    </a:cubicBezTo>
                    <a:cubicBezTo>
                      <a:pt x="1472" y="1691"/>
                      <a:pt x="1454" y="1722"/>
                      <a:pt x="1448" y="1756"/>
                    </a:cubicBezTo>
                    <a:cubicBezTo>
                      <a:pt x="1442" y="1789"/>
                      <a:pt x="1371" y="1846"/>
                      <a:pt x="1371" y="1846"/>
                    </a:cubicBezTo>
                    <a:lnTo>
                      <a:pt x="1295" y="1846"/>
                    </a:lnTo>
                    <a:lnTo>
                      <a:pt x="1169" y="1779"/>
                    </a:lnTo>
                    <a:lnTo>
                      <a:pt x="1110" y="1803"/>
                    </a:lnTo>
                    <a:lnTo>
                      <a:pt x="1110" y="1851"/>
                    </a:lnTo>
                    <a:lnTo>
                      <a:pt x="1046" y="1851"/>
                    </a:lnTo>
                    <a:lnTo>
                      <a:pt x="997" y="1912"/>
                    </a:lnTo>
                    <a:lnTo>
                      <a:pt x="894" y="1912"/>
                    </a:lnTo>
                    <a:lnTo>
                      <a:pt x="875" y="1872"/>
                    </a:lnTo>
                    <a:cubicBezTo>
                      <a:pt x="875" y="1872"/>
                      <a:pt x="834" y="1871"/>
                      <a:pt x="807" y="1871"/>
                    </a:cubicBezTo>
                    <a:cubicBezTo>
                      <a:pt x="780" y="1871"/>
                      <a:pt x="772" y="1867"/>
                      <a:pt x="745" y="1882"/>
                    </a:cubicBezTo>
                    <a:cubicBezTo>
                      <a:pt x="719" y="1896"/>
                      <a:pt x="660" y="1888"/>
                      <a:pt x="651" y="1869"/>
                    </a:cubicBezTo>
                    <a:cubicBezTo>
                      <a:pt x="642" y="1850"/>
                      <a:pt x="643" y="1831"/>
                      <a:pt x="628" y="1824"/>
                    </a:cubicBezTo>
                    <a:cubicBezTo>
                      <a:pt x="614" y="1816"/>
                      <a:pt x="609" y="1798"/>
                      <a:pt x="600" y="1775"/>
                    </a:cubicBezTo>
                    <a:cubicBezTo>
                      <a:pt x="598" y="1769"/>
                      <a:pt x="595" y="1764"/>
                      <a:pt x="591" y="1760"/>
                    </a:cubicBezTo>
                    <a:cubicBezTo>
                      <a:pt x="578" y="1748"/>
                      <a:pt x="557" y="1744"/>
                      <a:pt x="544" y="1744"/>
                    </a:cubicBezTo>
                    <a:cubicBezTo>
                      <a:pt x="526" y="1744"/>
                      <a:pt x="490" y="1746"/>
                      <a:pt x="487" y="1770"/>
                    </a:cubicBezTo>
                    <a:cubicBezTo>
                      <a:pt x="484" y="1794"/>
                      <a:pt x="461" y="1827"/>
                      <a:pt x="443" y="1839"/>
                    </a:cubicBezTo>
                    <a:cubicBezTo>
                      <a:pt x="426" y="1851"/>
                      <a:pt x="422" y="1891"/>
                      <a:pt x="413" y="1927"/>
                    </a:cubicBezTo>
                    <a:cubicBezTo>
                      <a:pt x="404" y="1962"/>
                      <a:pt x="389" y="1979"/>
                      <a:pt x="345" y="1989"/>
                    </a:cubicBezTo>
                    <a:cubicBezTo>
                      <a:pt x="351" y="1997"/>
                      <a:pt x="349" y="2009"/>
                      <a:pt x="344" y="2027"/>
                    </a:cubicBezTo>
                    <a:cubicBezTo>
                      <a:pt x="335" y="2061"/>
                      <a:pt x="383" y="2070"/>
                      <a:pt x="421" y="2075"/>
                    </a:cubicBezTo>
                    <a:cubicBezTo>
                      <a:pt x="460" y="2081"/>
                      <a:pt x="481" y="2101"/>
                      <a:pt x="487" y="2124"/>
                    </a:cubicBezTo>
                    <a:cubicBezTo>
                      <a:pt x="493" y="2146"/>
                      <a:pt x="510" y="2172"/>
                      <a:pt x="540" y="2180"/>
                    </a:cubicBezTo>
                    <a:cubicBezTo>
                      <a:pt x="570" y="2189"/>
                      <a:pt x="581" y="2208"/>
                      <a:pt x="593" y="2234"/>
                    </a:cubicBezTo>
                    <a:cubicBezTo>
                      <a:pt x="605" y="2259"/>
                      <a:pt x="629" y="2262"/>
                      <a:pt x="656" y="2271"/>
                    </a:cubicBezTo>
                    <a:cubicBezTo>
                      <a:pt x="682" y="2279"/>
                      <a:pt x="694" y="2310"/>
                      <a:pt x="706" y="2356"/>
                    </a:cubicBezTo>
                    <a:cubicBezTo>
                      <a:pt x="718" y="2401"/>
                      <a:pt x="757" y="2435"/>
                      <a:pt x="789" y="2449"/>
                    </a:cubicBezTo>
                    <a:cubicBezTo>
                      <a:pt x="822" y="2463"/>
                      <a:pt x="825" y="2486"/>
                      <a:pt x="819" y="2531"/>
                    </a:cubicBezTo>
                    <a:cubicBezTo>
                      <a:pt x="813" y="2576"/>
                      <a:pt x="860" y="2593"/>
                      <a:pt x="887" y="2588"/>
                    </a:cubicBezTo>
                    <a:cubicBezTo>
                      <a:pt x="914" y="2582"/>
                      <a:pt x="935" y="2605"/>
                      <a:pt x="940" y="2627"/>
                    </a:cubicBezTo>
                    <a:cubicBezTo>
                      <a:pt x="946" y="2650"/>
                      <a:pt x="982" y="2658"/>
                      <a:pt x="1006" y="2650"/>
                    </a:cubicBezTo>
                    <a:cubicBezTo>
                      <a:pt x="1030" y="2641"/>
                      <a:pt x="1059" y="2647"/>
                      <a:pt x="1074" y="2667"/>
                    </a:cubicBezTo>
                    <a:cubicBezTo>
                      <a:pt x="1089" y="2687"/>
                      <a:pt x="1116" y="2681"/>
                      <a:pt x="1136" y="2653"/>
                    </a:cubicBezTo>
                    <a:cubicBezTo>
                      <a:pt x="1157" y="2624"/>
                      <a:pt x="1213" y="2650"/>
                      <a:pt x="1210" y="2678"/>
                    </a:cubicBezTo>
                    <a:cubicBezTo>
                      <a:pt x="1208" y="2706"/>
                      <a:pt x="1222" y="2732"/>
                      <a:pt x="1240" y="2735"/>
                    </a:cubicBezTo>
                    <a:cubicBezTo>
                      <a:pt x="1258" y="2738"/>
                      <a:pt x="1279" y="2746"/>
                      <a:pt x="1291" y="2774"/>
                    </a:cubicBezTo>
                    <a:cubicBezTo>
                      <a:pt x="1302" y="2755"/>
                      <a:pt x="1329" y="2749"/>
                      <a:pt x="1341" y="2760"/>
                    </a:cubicBezTo>
                    <a:cubicBezTo>
                      <a:pt x="1353" y="2772"/>
                      <a:pt x="1365" y="2774"/>
                      <a:pt x="1386" y="2766"/>
                    </a:cubicBezTo>
                    <a:cubicBezTo>
                      <a:pt x="1406" y="2757"/>
                      <a:pt x="1424" y="2786"/>
                      <a:pt x="1451" y="2788"/>
                    </a:cubicBezTo>
                    <a:cubicBezTo>
                      <a:pt x="1477" y="2791"/>
                      <a:pt x="1507" y="2772"/>
                      <a:pt x="1537" y="2760"/>
                    </a:cubicBezTo>
                    <a:cubicBezTo>
                      <a:pt x="1566" y="2749"/>
                      <a:pt x="1590" y="2752"/>
                      <a:pt x="1614" y="2772"/>
                    </a:cubicBezTo>
                    <a:cubicBezTo>
                      <a:pt x="1638" y="2791"/>
                      <a:pt x="1667" y="2791"/>
                      <a:pt x="1703" y="2786"/>
                    </a:cubicBezTo>
                    <a:cubicBezTo>
                      <a:pt x="1739" y="2780"/>
                      <a:pt x="1774" y="2723"/>
                      <a:pt x="1774" y="2723"/>
                    </a:cubicBezTo>
                    <a:lnTo>
                      <a:pt x="1834" y="2644"/>
                    </a:lnTo>
                    <a:lnTo>
                      <a:pt x="1937" y="2503"/>
                    </a:lnTo>
                    <a:cubicBezTo>
                      <a:pt x="1937" y="2477"/>
                      <a:pt x="1917" y="2438"/>
                      <a:pt x="1902" y="2424"/>
                    </a:cubicBezTo>
                    <a:cubicBezTo>
                      <a:pt x="1887" y="2409"/>
                      <a:pt x="1875" y="2381"/>
                      <a:pt x="1869" y="2353"/>
                    </a:cubicBezTo>
                    <a:cubicBezTo>
                      <a:pt x="1863" y="2324"/>
                      <a:pt x="1842" y="2299"/>
                      <a:pt x="1822" y="2285"/>
                    </a:cubicBezTo>
                    <a:cubicBezTo>
                      <a:pt x="1801" y="2271"/>
                      <a:pt x="1771" y="2234"/>
                      <a:pt x="1762" y="2200"/>
                    </a:cubicBezTo>
                    <a:cubicBezTo>
                      <a:pt x="1753" y="2166"/>
                      <a:pt x="1712" y="2138"/>
                      <a:pt x="1667" y="2146"/>
                    </a:cubicBezTo>
                    <a:cubicBezTo>
                      <a:pt x="1623" y="2155"/>
                      <a:pt x="1617" y="2107"/>
                      <a:pt x="1629" y="2084"/>
                    </a:cubicBezTo>
                    <a:cubicBezTo>
                      <a:pt x="1641" y="2061"/>
                      <a:pt x="1653" y="2022"/>
                      <a:pt x="1682" y="2033"/>
                    </a:cubicBezTo>
                    <a:cubicBezTo>
                      <a:pt x="1712" y="2044"/>
                      <a:pt x="1739" y="2047"/>
                      <a:pt x="1756" y="2030"/>
                    </a:cubicBezTo>
                    <a:cubicBezTo>
                      <a:pt x="1774" y="2013"/>
                      <a:pt x="1774" y="1954"/>
                      <a:pt x="1771" y="1928"/>
                    </a:cubicBezTo>
                    <a:cubicBezTo>
                      <a:pt x="1769" y="1913"/>
                      <a:pt x="1768" y="1906"/>
                      <a:pt x="1775" y="1886"/>
                    </a:cubicBezTo>
                    <a:close/>
                    <a:moveTo>
                      <a:pt x="1775" y="1888"/>
                    </a:moveTo>
                    <a:cubicBezTo>
                      <a:pt x="1779" y="1876"/>
                      <a:pt x="1788" y="1847"/>
                      <a:pt x="1795" y="1838"/>
                    </a:cubicBezTo>
                    <a:cubicBezTo>
                      <a:pt x="1813" y="1812"/>
                      <a:pt x="1810" y="1790"/>
                      <a:pt x="1807" y="1753"/>
                    </a:cubicBezTo>
                    <a:cubicBezTo>
                      <a:pt x="1804" y="1716"/>
                      <a:pt x="1831" y="1691"/>
                      <a:pt x="1860" y="1708"/>
                    </a:cubicBezTo>
                    <a:cubicBezTo>
                      <a:pt x="1890" y="1725"/>
                      <a:pt x="1911" y="1654"/>
                      <a:pt x="1911" y="1628"/>
                    </a:cubicBezTo>
                    <a:cubicBezTo>
                      <a:pt x="1911" y="1603"/>
                      <a:pt x="1922" y="1569"/>
                      <a:pt x="1940" y="1558"/>
                    </a:cubicBezTo>
                    <a:cubicBezTo>
                      <a:pt x="1958" y="1546"/>
                      <a:pt x="1979" y="1510"/>
                      <a:pt x="1979" y="1490"/>
                    </a:cubicBezTo>
                    <a:cubicBezTo>
                      <a:pt x="1979" y="1470"/>
                      <a:pt x="2000" y="1430"/>
                      <a:pt x="2026" y="1419"/>
                    </a:cubicBezTo>
                    <a:cubicBezTo>
                      <a:pt x="2053" y="1408"/>
                      <a:pt x="2074" y="1391"/>
                      <a:pt x="2077" y="1357"/>
                    </a:cubicBezTo>
                    <a:cubicBezTo>
                      <a:pt x="2080" y="1323"/>
                      <a:pt x="2098" y="1272"/>
                      <a:pt x="2103" y="1252"/>
                    </a:cubicBezTo>
                    <a:cubicBezTo>
                      <a:pt x="2109" y="1232"/>
                      <a:pt x="2121" y="1193"/>
                      <a:pt x="2118" y="1173"/>
                    </a:cubicBezTo>
                    <a:cubicBezTo>
                      <a:pt x="2115" y="1153"/>
                      <a:pt x="2101" y="1099"/>
                      <a:pt x="2098" y="1071"/>
                    </a:cubicBezTo>
                    <a:cubicBezTo>
                      <a:pt x="2095" y="1043"/>
                      <a:pt x="2133" y="958"/>
                      <a:pt x="2160" y="932"/>
                    </a:cubicBezTo>
                    <a:cubicBezTo>
                      <a:pt x="2187" y="907"/>
                      <a:pt x="2181" y="862"/>
                      <a:pt x="2178" y="831"/>
                    </a:cubicBezTo>
                    <a:cubicBezTo>
                      <a:pt x="2175" y="799"/>
                      <a:pt x="2187" y="760"/>
                      <a:pt x="2210" y="751"/>
                    </a:cubicBezTo>
                    <a:cubicBezTo>
                      <a:pt x="2234" y="743"/>
                      <a:pt x="2264" y="732"/>
                      <a:pt x="2276" y="715"/>
                    </a:cubicBezTo>
                    <a:cubicBezTo>
                      <a:pt x="2287" y="698"/>
                      <a:pt x="2293" y="675"/>
                      <a:pt x="2329" y="664"/>
                    </a:cubicBezTo>
                    <a:cubicBezTo>
                      <a:pt x="2365" y="652"/>
                      <a:pt x="2402" y="635"/>
                      <a:pt x="2428" y="601"/>
                    </a:cubicBezTo>
                    <a:cubicBezTo>
                      <a:pt x="2415" y="581"/>
                      <a:pt x="2400" y="563"/>
                      <a:pt x="2391" y="550"/>
                    </a:cubicBezTo>
                    <a:cubicBezTo>
                      <a:pt x="2376" y="531"/>
                      <a:pt x="2341" y="511"/>
                      <a:pt x="2317" y="500"/>
                    </a:cubicBezTo>
                    <a:cubicBezTo>
                      <a:pt x="2293" y="488"/>
                      <a:pt x="2284" y="457"/>
                      <a:pt x="2284" y="437"/>
                    </a:cubicBezTo>
                    <a:cubicBezTo>
                      <a:pt x="2284" y="417"/>
                      <a:pt x="2279" y="392"/>
                      <a:pt x="2264" y="378"/>
                    </a:cubicBezTo>
                    <a:cubicBezTo>
                      <a:pt x="2249" y="364"/>
                      <a:pt x="2246" y="355"/>
                      <a:pt x="2258" y="338"/>
                    </a:cubicBezTo>
                    <a:cubicBezTo>
                      <a:pt x="2270" y="321"/>
                      <a:pt x="2255" y="293"/>
                      <a:pt x="2243" y="262"/>
                    </a:cubicBezTo>
                    <a:cubicBezTo>
                      <a:pt x="2231" y="231"/>
                      <a:pt x="2240" y="194"/>
                      <a:pt x="2246" y="163"/>
                    </a:cubicBezTo>
                    <a:cubicBezTo>
                      <a:pt x="2252" y="132"/>
                      <a:pt x="2243" y="86"/>
                      <a:pt x="2228" y="67"/>
                    </a:cubicBezTo>
                    <a:cubicBezTo>
                      <a:pt x="2213" y="47"/>
                      <a:pt x="2207" y="27"/>
                      <a:pt x="2210" y="7"/>
                    </a:cubicBezTo>
                    <a:cubicBezTo>
                      <a:pt x="2211" y="5"/>
                      <a:pt x="2211" y="2"/>
                      <a:pt x="2211" y="0"/>
                    </a:cubicBezTo>
                    <a:lnTo>
                      <a:pt x="487" y="2"/>
                    </a:lnTo>
                    <a:lnTo>
                      <a:pt x="484" y="290"/>
                    </a:lnTo>
                    <a:lnTo>
                      <a:pt x="326" y="290"/>
                    </a:lnTo>
                    <a:lnTo>
                      <a:pt x="326" y="913"/>
                    </a:lnTo>
                    <a:cubicBezTo>
                      <a:pt x="326" y="913"/>
                      <a:pt x="276" y="958"/>
                      <a:pt x="228" y="947"/>
                    </a:cubicBezTo>
                    <a:cubicBezTo>
                      <a:pt x="201" y="940"/>
                      <a:pt x="172" y="952"/>
                      <a:pt x="184" y="992"/>
                    </a:cubicBezTo>
                    <a:cubicBezTo>
                      <a:pt x="196" y="1031"/>
                      <a:pt x="178" y="1054"/>
                      <a:pt x="154" y="1063"/>
                    </a:cubicBezTo>
                    <a:cubicBezTo>
                      <a:pt x="131" y="1071"/>
                      <a:pt x="116" y="1094"/>
                      <a:pt x="119" y="1125"/>
                    </a:cubicBezTo>
                    <a:cubicBezTo>
                      <a:pt x="122" y="1156"/>
                      <a:pt x="95" y="1167"/>
                      <a:pt x="74" y="1193"/>
                    </a:cubicBezTo>
                    <a:cubicBezTo>
                      <a:pt x="53" y="1218"/>
                      <a:pt x="56" y="1244"/>
                      <a:pt x="77" y="1280"/>
                    </a:cubicBezTo>
                    <a:cubicBezTo>
                      <a:pt x="98" y="1317"/>
                      <a:pt x="77" y="1329"/>
                      <a:pt x="39" y="1354"/>
                    </a:cubicBezTo>
                    <a:cubicBezTo>
                      <a:pt x="0" y="1379"/>
                      <a:pt x="18" y="1422"/>
                      <a:pt x="56" y="1419"/>
                    </a:cubicBezTo>
                    <a:cubicBezTo>
                      <a:pt x="95" y="1416"/>
                      <a:pt x="116" y="1487"/>
                      <a:pt x="107" y="1515"/>
                    </a:cubicBezTo>
                    <a:cubicBezTo>
                      <a:pt x="98" y="1544"/>
                      <a:pt x="128" y="1580"/>
                      <a:pt x="163" y="1594"/>
                    </a:cubicBezTo>
                    <a:cubicBezTo>
                      <a:pt x="199" y="1609"/>
                      <a:pt x="190" y="1651"/>
                      <a:pt x="175" y="1685"/>
                    </a:cubicBezTo>
                    <a:cubicBezTo>
                      <a:pt x="195" y="1693"/>
                      <a:pt x="213" y="1704"/>
                      <a:pt x="225" y="1719"/>
                    </a:cubicBezTo>
                    <a:cubicBezTo>
                      <a:pt x="249" y="1747"/>
                      <a:pt x="279" y="1804"/>
                      <a:pt x="279" y="1826"/>
                    </a:cubicBezTo>
                    <a:cubicBezTo>
                      <a:pt x="279" y="1849"/>
                      <a:pt x="273" y="1894"/>
                      <a:pt x="252" y="1917"/>
                    </a:cubicBezTo>
                    <a:cubicBezTo>
                      <a:pt x="231" y="1940"/>
                      <a:pt x="249" y="1982"/>
                      <a:pt x="297" y="1979"/>
                    </a:cubicBezTo>
                    <a:cubicBezTo>
                      <a:pt x="318" y="1978"/>
                      <a:pt x="336" y="1980"/>
                      <a:pt x="345" y="1989"/>
                    </a:cubicBezTo>
                    <a:cubicBezTo>
                      <a:pt x="389" y="1979"/>
                      <a:pt x="404" y="1962"/>
                      <a:pt x="413" y="1927"/>
                    </a:cubicBezTo>
                    <a:cubicBezTo>
                      <a:pt x="422" y="1891"/>
                      <a:pt x="426" y="1851"/>
                      <a:pt x="443" y="1839"/>
                    </a:cubicBezTo>
                    <a:cubicBezTo>
                      <a:pt x="461" y="1827"/>
                      <a:pt x="484" y="1794"/>
                      <a:pt x="487" y="1770"/>
                    </a:cubicBezTo>
                    <a:cubicBezTo>
                      <a:pt x="490" y="1746"/>
                      <a:pt x="526" y="1744"/>
                      <a:pt x="544" y="1744"/>
                    </a:cubicBezTo>
                    <a:cubicBezTo>
                      <a:pt x="557" y="1744"/>
                      <a:pt x="578" y="1748"/>
                      <a:pt x="591" y="1760"/>
                    </a:cubicBezTo>
                    <a:cubicBezTo>
                      <a:pt x="595" y="1764"/>
                      <a:pt x="598" y="1769"/>
                      <a:pt x="600" y="1775"/>
                    </a:cubicBezTo>
                    <a:cubicBezTo>
                      <a:pt x="609" y="1798"/>
                      <a:pt x="614" y="1816"/>
                      <a:pt x="628" y="1824"/>
                    </a:cubicBezTo>
                    <a:cubicBezTo>
                      <a:pt x="643" y="1831"/>
                      <a:pt x="642" y="1850"/>
                      <a:pt x="651" y="1869"/>
                    </a:cubicBezTo>
                    <a:cubicBezTo>
                      <a:pt x="660" y="1888"/>
                      <a:pt x="719" y="1896"/>
                      <a:pt x="745" y="1882"/>
                    </a:cubicBezTo>
                    <a:cubicBezTo>
                      <a:pt x="772" y="1867"/>
                      <a:pt x="780" y="1871"/>
                      <a:pt x="807" y="1871"/>
                    </a:cubicBezTo>
                    <a:cubicBezTo>
                      <a:pt x="834" y="1871"/>
                      <a:pt x="875" y="1872"/>
                      <a:pt x="875" y="1872"/>
                    </a:cubicBezTo>
                    <a:lnTo>
                      <a:pt x="894" y="1912"/>
                    </a:lnTo>
                    <a:lnTo>
                      <a:pt x="997" y="1912"/>
                    </a:lnTo>
                    <a:lnTo>
                      <a:pt x="1046" y="1851"/>
                    </a:lnTo>
                    <a:lnTo>
                      <a:pt x="1110" y="1851"/>
                    </a:lnTo>
                    <a:lnTo>
                      <a:pt x="1110" y="1803"/>
                    </a:lnTo>
                    <a:lnTo>
                      <a:pt x="1169" y="1779"/>
                    </a:lnTo>
                    <a:lnTo>
                      <a:pt x="1295" y="1846"/>
                    </a:lnTo>
                    <a:lnTo>
                      <a:pt x="1371" y="1846"/>
                    </a:lnTo>
                    <a:cubicBezTo>
                      <a:pt x="1371" y="1846"/>
                      <a:pt x="1442" y="1789"/>
                      <a:pt x="1448" y="1756"/>
                    </a:cubicBezTo>
                    <a:cubicBezTo>
                      <a:pt x="1454" y="1722"/>
                      <a:pt x="1472" y="1691"/>
                      <a:pt x="1493" y="1677"/>
                    </a:cubicBezTo>
                    <a:cubicBezTo>
                      <a:pt x="1514" y="1663"/>
                      <a:pt x="1526" y="1619"/>
                      <a:pt x="1526" y="1619"/>
                    </a:cubicBezTo>
                    <a:lnTo>
                      <a:pt x="1526" y="1552"/>
                    </a:lnTo>
                    <a:lnTo>
                      <a:pt x="1499" y="1514"/>
                    </a:lnTo>
                    <a:lnTo>
                      <a:pt x="1580" y="1514"/>
                    </a:lnTo>
                    <a:lnTo>
                      <a:pt x="1574" y="1474"/>
                    </a:lnTo>
                    <a:lnTo>
                      <a:pt x="1648" y="1474"/>
                    </a:lnTo>
                    <a:cubicBezTo>
                      <a:pt x="1648" y="1474"/>
                      <a:pt x="1632" y="1565"/>
                      <a:pt x="1638" y="1588"/>
                    </a:cubicBezTo>
                    <a:cubicBezTo>
                      <a:pt x="1644" y="1611"/>
                      <a:pt x="1628" y="1679"/>
                      <a:pt x="1648" y="1701"/>
                    </a:cubicBezTo>
                    <a:cubicBezTo>
                      <a:pt x="1667" y="1724"/>
                      <a:pt x="1724" y="1745"/>
                      <a:pt x="1731" y="1777"/>
                    </a:cubicBezTo>
                    <a:cubicBezTo>
                      <a:pt x="1739" y="1810"/>
                      <a:pt x="1746" y="1826"/>
                      <a:pt x="1737" y="1845"/>
                    </a:cubicBezTo>
                    <a:cubicBezTo>
                      <a:pt x="1729" y="1864"/>
                      <a:pt x="1732" y="1886"/>
                      <a:pt x="1732" y="1886"/>
                    </a:cubicBezTo>
                    <a:lnTo>
                      <a:pt x="1775" y="1888"/>
                    </a:lnTo>
                    <a:close/>
                    <a:moveTo>
                      <a:pt x="3054" y="1399"/>
                    </a:moveTo>
                    <a:cubicBezTo>
                      <a:pt x="3049" y="1394"/>
                      <a:pt x="3047" y="1387"/>
                      <a:pt x="3050" y="1377"/>
                    </a:cubicBezTo>
                    <a:cubicBezTo>
                      <a:pt x="3056" y="1357"/>
                      <a:pt x="3032" y="1317"/>
                      <a:pt x="3011" y="1297"/>
                    </a:cubicBezTo>
                    <a:cubicBezTo>
                      <a:pt x="2991" y="1278"/>
                      <a:pt x="2973" y="1266"/>
                      <a:pt x="2949" y="1261"/>
                    </a:cubicBezTo>
                    <a:cubicBezTo>
                      <a:pt x="2925" y="1255"/>
                      <a:pt x="2905" y="1241"/>
                      <a:pt x="2890" y="1215"/>
                    </a:cubicBezTo>
                    <a:cubicBezTo>
                      <a:pt x="2875" y="1190"/>
                      <a:pt x="2854" y="1170"/>
                      <a:pt x="2845" y="1147"/>
                    </a:cubicBezTo>
                    <a:cubicBezTo>
                      <a:pt x="2836" y="1125"/>
                      <a:pt x="2816" y="1108"/>
                      <a:pt x="2786" y="1111"/>
                    </a:cubicBezTo>
                    <a:cubicBezTo>
                      <a:pt x="2756" y="1113"/>
                      <a:pt x="2741" y="1102"/>
                      <a:pt x="2729" y="1088"/>
                    </a:cubicBezTo>
                    <a:cubicBezTo>
                      <a:pt x="2718" y="1074"/>
                      <a:pt x="2706" y="1065"/>
                      <a:pt x="2682" y="1071"/>
                    </a:cubicBezTo>
                    <a:cubicBezTo>
                      <a:pt x="2658" y="1077"/>
                      <a:pt x="2635" y="1023"/>
                      <a:pt x="2629" y="1003"/>
                    </a:cubicBezTo>
                    <a:cubicBezTo>
                      <a:pt x="2623" y="983"/>
                      <a:pt x="2596" y="961"/>
                      <a:pt x="2599" y="995"/>
                    </a:cubicBezTo>
                    <a:cubicBezTo>
                      <a:pt x="2602" y="1029"/>
                      <a:pt x="2581" y="1020"/>
                      <a:pt x="2575" y="1003"/>
                    </a:cubicBezTo>
                    <a:cubicBezTo>
                      <a:pt x="2569" y="986"/>
                      <a:pt x="2560" y="964"/>
                      <a:pt x="2546" y="941"/>
                    </a:cubicBezTo>
                    <a:cubicBezTo>
                      <a:pt x="2531" y="918"/>
                      <a:pt x="2534" y="887"/>
                      <a:pt x="2534" y="865"/>
                    </a:cubicBezTo>
                    <a:cubicBezTo>
                      <a:pt x="2534" y="842"/>
                      <a:pt x="2516" y="791"/>
                      <a:pt x="2507" y="774"/>
                    </a:cubicBezTo>
                    <a:cubicBezTo>
                      <a:pt x="2498" y="757"/>
                      <a:pt x="2492" y="751"/>
                      <a:pt x="2495" y="726"/>
                    </a:cubicBezTo>
                    <a:cubicBezTo>
                      <a:pt x="2498" y="700"/>
                      <a:pt x="2468" y="669"/>
                      <a:pt x="2451" y="638"/>
                    </a:cubicBezTo>
                    <a:cubicBezTo>
                      <a:pt x="2444" y="626"/>
                      <a:pt x="2435" y="613"/>
                      <a:pt x="2427" y="601"/>
                    </a:cubicBezTo>
                    <a:cubicBezTo>
                      <a:pt x="2400" y="635"/>
                      <a:pt x="2365" y="652"/>
                      <a:pt x="2329" y="664"/>
                    </a:cubicBezTo>
                    <a:cubicBezTo>
                      <a:pt x="2293" y="675"/>
                      <a:pt x="2287" y="698"/>
                      <a:pt x="2276" y="715"/>
                    </a:cubicBezTo>
                    <a:cubicBezTo>
                      <a:pt x="2264" y="732"/>
                      <a:pt x="2234" y="743"/>
                      <a:pt x="2210" y="751"/>
                    </a:cubicBezTo>
                    <a:cubicBezTo>
                      <a:pt x="2187" y="760"/>
                      <a:pt x="2175" y="799"/>
                      <a:pt x="2178" y="831"/>
                    </a:cubicBezTo>
                    <a:cubicBezTo>
                      <a:pt x="2181" y="862"/>
                      <a:pt x="2187" y="907"/>
                      <a:pt x="2160" y="932"/>
                    </a:cubicBezTo>
                    <a:cubicBezTo>
                      <a:pt x="2133" y="958"/>
                      <a:pt x="2095" y="1043"/>
                      <a:pt x="2098" y="1071"/>
                    </a:cubicBezTo>
                    <a:cubicBezTo>
                      <a:pt x="2101" y="1099"/>
                      <a:pt x="2118" y="1150"/>
                      <a:pt x="2121" y="1170"/>
                    </a:cubicBezTo>
                    <a:cubicBezTo>
                      <a:pt x="2195" y="1128"/>
                      <a:pt x="2234" y="1198"/>
                      <a:pt x="2234" y="1198"/>
                    </a:cubicBezTo>
                    <a:lnTo>
                      <a:pt x="2317" y="1102"/>
                    </a:lnTo>
                    <a:cubicBezTo>
                      <a:pt x="2317" y="1102"/>
                      <a:pt x="2317" y="1108"/>
                      <a:pt x="2344" y="1125"/>
                    </a:cubicBezTo>
                    <a:cubicBezTo>
                      <a:pt x="2370" y="1142"/>
                      <a:pt x="2385" y="1136"/>
                      <a:pt x="2406" y="1128"/>
                    </a:cubicBezTo>
                    <a:cubicBezTo>
                      <a:pt x="2427" y="1119"/>
                      <a:pt x="2454" y="1108"/>
                      <a:pt x="2471" y="1122"/>
                    </a:cubicBezTo>
                    <a:cubicBezTo>
                      <a:pt x="2489" y="1136"/>
                      <a:pt x="2504" y="1136"/>
                      <a:pt x="2528" y="1133"/>
                    </a:cubicBezTo>
                    <a:cubicBezTo>
                      <a:pt x="2551" y="1130"/>
                      <a:pt x="2569" y="1150"/>
                      <a:pt x="2590" y="1179"/>
                    </a:cubicBezTo>
                    <a:cubicBezTo>
                      <a:pt x="2611" y="1207"/>
                      <a:pt x="2661" y="1244"/>
                      <a:pt x="2706" y="1252"/>
                    </a:cubicBezTo>
                    <a:cubicBezTo>
                      <a:pt x="2750" y="1261"/>
                      <a:pt x="2789" y="1309"/>
                      <a:pt x="2804" y="1340"/>
                    </a:cubicBezTo>
                    <a:cubicBezTo>
                      <a:pt x="2818" y="1371"/>
                      <a:pt x="2860" y="1399"/>
                      <a:pt x="2887" y="1405"/>
                    </a:cubicBezTo>
                    <a:cubicBezTo>
                      <a:pt x="2913" y="1411"/>
                      <a:pt x="2946" y="1438"/>
                      <a:pt x="2964" y="1463"/>
                    </a:cubicBezTo>
                    <a:cubicBezTo>
                      <a:pt x="2973" y="1456"/>
                      <a:pt x="2982" y="1449"/>
                      <a:pt x="2994" y="1447"/>
                    </a:cubicBezTo>
                    <a:cubicBezTo>
                      <a:pt x="3020" y="1445"/>
                      <a:pt x="3045" y="1431"/>
                      <a:pt x="3054" y="1399"/>
                    </a:cubicBezTo>
                    <a:close/>
                    <a:moveTo>
                      <a:pt x="3063" y="1664"/>
                    </a:moveTo>
                    <a:lnTo>
                      <a:pt x="3133" y="1589"/>
                    </a:lnTo>
                    <a:cubicBezTo>
                      <a:pt x="3122" y="1581"/>
                      <a:pt x="3109" y="1578"/>
                      <a:pt x="3088" y="1578"/>
                    </a:cubicBezTo>
                    <a:cubicBezTo>
                      <a:pt x="3056" y="1578"/>
                      <a:pt x="3059" y="1561"/>
                      <a:pt x="3083" y="1552"/>
                    </a:cubicBezTo>
                    <a:cubicBezTo>
                      <a:pt x="3106" y="1544"/>
                      <a:pt x="3124" y="1529"/>
                      <a:pt x="3127" y="1507"/>
                    </a:cubicBezTo>
                    <a:cubicBezTo>
                      <a:pt x="3130" y="1484"/>
                      <a:pt x="3130" y="1462"/>
                      <a:pt x="3121" y="1442"/>
                    </a:cubicBezTo>
                    <a:cubicBezTo>
                      <a:pt x="3112" y="1422"/>
                      <a:pt x="3091" y="1402"/>
                      <a:pt x="3074" y="1405"/>
                    </a:cubicBezTo>
                    <a:cubicBezTo>
                      <a:pt x="3065" y="1406"/>
                      <a:pt x="3060" y="1401"/>
                      <a:pt x="3056" y="1396"/>
                    </a:cubicBezTo>
                    <a:cubicBezTo>
                      <a:pt x="3047" y="1428"/>
                      <a:pt x="3020" y="1445"/>
                      <a:pt x="2994" y="1447"/>
                    </a:cubicBezTo>
                    <a:cubicBezTo>
                      <a:pt x="2967" y="1450"/>
                      <a:pt x="2949" y="1476"/>
                      <a:pt x="2934" y="1501"/>
                    </a:cubicBezTo>
                    <a:cubicBezTo>
                      <a:pt x="2919" y="1527"/>
                      <a:pt x="2899" y="1575"/>
                      <a:pt x="2896" y="1623"/>
                    </a:cubicBezTo>
                    <a:cubicBezTo>
                      <a:pt x="2893" y="1671"/>
                      <a:pt x="2940" y="1677"/>
                      <a:pt x="2967" y="1660"/>
                    </a:cubicBezTo>
                    <a:cubicBezTo>
                      <a:pt x="2994" y="1643"/>
                      <a:pt x="3042" y="1653"/>
                      <a:pt x="3063" y="1664"/>
                    </a:cubicBezTo>
                    <a:close/>
                    <a:moveTo>
                      <a:pt x="3059" y="1660"/>
                    </a:moveTo>
                    <a:cubicBezTo>
                      <a:pt x="3039" y="1648"/>
                      <a:pt x="2994" y="1643"/>
                      <a:pt x="2967" y="1660"/>
                    </a:cubicBezTo>
                    <a:cubicBezTo>
                      <a:pt x="2940" y="1677"/>
                      <a:pt x="2893" y="1671"/>
                      <a:pt x="2896" y="1623"/>
                    </a:cubicBezTo>
                    <a:cubicBezTo>
                      <a:pt x="2899" y="1575"/>
                      <a:pt x="2919" y="1527"/>
                      <a:pt x="2934" y="1501"/>
                    </a:cubicBezTo>
                    <a:cubicBezTo>
                      <a:pt x="2943" y="1487"/>
                      <a:pt x="2952" y="1472"/>
                      <a:pt x="2964" y="1462"/>
                    </a:cubicBezTo>
                    <a:cubicBezTo>
                      <a:pt x="2946" y="1436"/>
                      <a:pt x="2913" y="1411"/>
                      <a:pt x="2887" y="1405"/>
                    </a:cubicBezTo>
                    <a:cubicBezTo>
                      <a:pt x="2860" y="1399"/>
                      <a:pt x="2818" y="1371"/>
                      <a:pt x="2804" y="1340"/>
                    </a:cubicBezTo>
                    <a:cubicBezTo>
                      <a:pt x="2789" y="1309"/>
                      <a:pt x="2750" y="1261"/>
                      <a:pt x="2706" y="1252"/>
                    </a:cubicBezTo>
                    <a:cubicBezTo>
                      <a:pt x="2661" y="1244"/>
                      <a:pt x="2611" y="1207"/>
                      <a:pt x="2590" y="1179"/>
                    </a:cubicBezTo>
                    <a:cubicBezTo>
                      <a:pt x="2569" y="1150"/>
                      <a:pt x="2551" y="1130"/>
                      <a:pt x="2528" y="1133"/>
                    </a:cubicBezTo>
                    <a:cubicBezTo>
                      <a:pt x="2504" y="1136"/>
                      <a:pt x="2489" y="1136"/>
                      <a:pt x="2471" y="1122"/>
                    </a:cubicBezTo>
                    <a:cubicBezTo>
                      <a:pt x="2454" y="1108"/>
                      <a:pt x="2427" y="1119"/>
                      <a:pt x="2406" y="1128"/>
                    </a:cubicBezTo>
                    <a:cubicBezTo>
                      <a:pt x="2385" y="1136"/>
                      <a:pt x="2370" y="1142"/>
                      <a:pt x="2344" y="1125"/>
                    </a:cubicBezTo>
                    <a:cubicBezTo>
                      <a:pt x="2317" y="1108"/>
                      <a:pt x="2317" y="1102"/>
                      <a:pt x="2317" y="1102"/>
                    </a:cubicBezTo>
                    <a:lnTo>
                      <a:pt x="2234" y="1198"/>
                    </a:lnTo>
                    <a:cubicBezTo>
                      <a:pt x="2234" y="1198"/>
                      <a:pt x="2195" y="1128"/>
                      <a:pt x="2121" y="1170"/>
                    </a:cubicBezTo>
                    <a:cubicBezTo>
                      <a:pt x="2124" y="1190"/>
                      <a:pt x="2109" y="1232"/>
                      <a:pt x="2103" y="1252"/>
                    </a:cubicBezTo>
                    <a:cubicBezTo>
                      <a:pt x="2098" y="1272"/>
                      <a:pt x="2080" y="1323"/>
                      <a:pt x="2077" y="1357"/>
                    </a:cubicBezTo>
                    <a:cubicBezTo>
                      <a:pt x="2074" y="1391"/>
                      <a:pt x="2053" y="1408"/>
                      <a:pt x="2026" y="1419"/>
                    </a:cubicBezTo>
                    <a:cubicBezTo>
                      <a:pt x="2000" y="1430"/>
                      <a:pt x="1979" y="1470"/>
                      <a:pt x="1979" y="1490"/>
                    </a:cubicBezTo>
                    <a:cubicBezTo>
                      <a:pt x="1979" y="1510"/>
                      <a:pt x="1958" y="1546"/>
                      <a:pt x="1940" y="1558"/>
                    </a:cubicBezTo>
                    <a:cubicBezTo>
                      <a:pt x="1922" y="1569"/>
                      <a:pt x="1911" y="1603"/>
                      <a:pt x="1911" y="1628"/>
                    </a:cubicBezTo>
                    <a:cubicBezTo>
                      <a:pt x="1911" y="1654"/>
                      <a:pt x="1890" y="1725"/>
                      <a:pt x="1860" y="1708"/>
                    </a:cubicBezTo>
                    <a:cubicBezTo>
                      <a:pt x="1831" y="1691"/>
                      <a:pt x="1804" y="1716"/>
                      <a:pt x="1807" y="1753"/>
                    </a:cubicBezTo>
                    <a:cubicBezTo>
                      <a:pt x="1810" y="1790"/>
                      <a:pt x="1813" y="1812"/>
                      <a:pt x="1795" y="1838"/>
                    </a:cubicBezTo>
                    <a:cubicBezTo>
                      <a:pt x="1777" y="1863"/>
                      <a:pt x="1768" y="1903"/>
                      <a:pt x="1771" y="1928"/>
                    </a:cubicBezTo>
                    <a:cubicBezTo>
                      <a:pt x="1774" y="1954"/>
                      <a:pt x="1774" y="2013"/>
                      <a:pt x="1756" y="2030"/>
                    </a:cubicBezTo>
                    <a:cubicBezTo>
                      <a:pt x="1739" y="2047"/>
                      <a:pt x="1712" y="2044"/>
                      <a:pt x="1682" y="2033"/>
                    </a:cubicBezTo>
                    <a:cubicBezTo>
                      <a:pt x="1653" y="2022"/>
                      <a:pt x="1641" y="2061"/>
                      <a:pt x="1629" y="2084"/>
                    </a:cubicBezTo>
                    <a:cubicBezTo>
                      <a:pt x="1617" y="2107"/>
                      <a:pt x="1623" y="2155"/>
                      <a:pt x="1667" y="2146"/>
                    </a:cubicBezTo>
                    <a:cubicBezTo>
                      <a:pt x="1712" y="2138"/>
                      <a:pt x="1753" y="2166"/>
                      <a:pt x="1762" y="2200"/>
                    </a:cubicBezTo>
                    <a:cubicBezTo>
                      <a:pt x="1771" y="2234"/>
                      <a:pt x="1801" y="2271"/>
                      <a:pt x="1822" y="2285"/>
                    </a:cubicBezTo>
                    <a:cubicBezTo>
                      <a:pt x="1842" y="2299"/>
                      <a:pt x="1863" y="2324"/>
                      <a:pt x="1869" y="2353"/>
                    </a:cubicBezTo>
                    <a:cubicBezTo>
                      <a:pt x="1875" y="2381"/>
                      <a:pt x="1887" y="2409"/>
                      <a:pt x="1902" y="2424"/>
                    </a:cubicBezTo>
                    <a:cubicBezTo>
                      <a:pt x="1917" y="2438"/>
                      <a:pt x="1937" y="2477"/>
                      <a:pt x="1937" y="2503"/>
                    </a:cubicBezTo>
                    <a:cubicBezTo>
                      <a:pt x="1937" y="2503"/>
                      <a:pt x="1991" y="2503"/>
                      <a:pt x="2009" y="2523"/>
                    </a:cubicBezTo>
                    <a:cubicBezTo>
                      <a:pt x="2026" y="2542"/>
                      <a:pt x="2029" y="2562"/>
                      <a:pt x="2026" y="2579"/>
                    </a:cubicBezTo>
                    <a:cubicBezTo>
                      <a:pt x="2023" y="2596"/>
                      <a:pt x="2041" y="2644"/>
                      <a:pt x="2041" y="2644"/>
                    </a:cubicBezTo>
                    <a:lnTo>
                      <a:pt x="2204" y="2644"/>
                    </a:lnTo>
                    <a:lnTo>
                      <a:pt x="2347" y="2760"/>
                    </a:lnTo>
                    <a:cubicBezTo>
                      <a:pt x="2347" y="2760"/>
                      <a:pt x="2376" y="2774"/>
                      <a:pt x="2412" y="2774"/>
                    </a:cubicBezTo>
                    <a:cubicBezTo>
                      <a:pt x="2448" y="2774"/>
                      <a:pt x="2495" y="2786"/>
                      <a:pt x="2540" y="2797"/>
                    </a:cubicBezTo>
                    <a:cubicBezTo>
                      <a:pt x="2584" y="2808"/>
                      <a:pt x="2614" y="2766"/>
                      <a:pt x="2626" y="2740"/>
                    </a:cubicBezTo>
                    <a:cubicBezTo>
                      <a:pt x="2638" y="2715"/>
                      <a:pt x="2673" y="2704"/>
                      <a:pt x="2703" y="2689"/>
                    </a:cubicBezTo>
                    <a:cubicBezTo>
                      <a:pt x="2732" y="2675"/>
                      <a:pt x="2768" y="2675"/>
                      <a:pt x="2780" y="2692"/>
                    </a:cubicBezTo>
                    <a:cubicBezTo>
                      <a:pt x="2792" y="2709"/>
                      <a:pt x="2807" y="2718"/>
                      <a:pt x="2830" y="2715"/>
                    </a:cubicBezTo>
                    <a:cubicBezTo>
                      <a:pt x="2854" y="2712"/>
                      <a:pt x="2892" y="2715"/>
                      <a:pt x="2918" y="2722"/>
                    </a:cubicBezTo>
                    <a:lnTo>
                      <a:pt x="2925" y="2715"/>
                    </a:lnTo>
                    <a:cubicBezTo>
                      <a:pt x="2925" y="2715"/>
                      <a:pt x="2964" y="2675"/>
                      <a:pt x="3020" y="2672"/>
                    </a:cubicBezTo>
                    <a:cubicBezTo>
                      <a:pt x="3062" y="2670"/>
                      <a:pt x="3097" y="2658"/>
                      <a:pt x="3115" y="2624"/>
                    </a:cubicBezTo>
                    <a:cubicBezTo>
                      <a:pt x="3133" y="2590"/>
                      <a:pt x="3192" y="2562"/>
                      <a:pt x="3225" y="2565"/>
                    </a:cubicBezTo>
                    <a:cubicBezTo>
                      <a:pt x="3281" y="2571"/>
                      <a:pt x="3370" y="2554"/>
                      <a:pt x="3370" y="2554"/>
                    </a:cubicBezTo>
                    <a:lnTo>
                      <a:pt x="3765" y="2107"/>
                    </a:lnTo>
                    <a:lnTo>
                      <a:pt x="3602" y="2107"/>
                    </a:lnTo>
                    <a:lnTo>
                      <a:pt x="3222" y="1957"/>
                    </a:lnTo>
                    <a:cubicBezTo>
                      <a:pt x="3222" y="1957"/>
                      <a:pt x="3169" y="1909"/>
                      <a:pt x="3154" y="1883"/>
                    </a:cubicBezTo>
                    <a:cubicBezTo>
                      <a:pt x="3139" y="1858"/>
                      <a:pt x="3133" y="1843"/>
                      <a:pt x="3100" y="1821"/>
                    </a:cubicBezTo>
                    <a:cubicBezTo>
                      <a:pt x="3041" y="1781"/>
                      <a:pt x="3023" y="1705"/>
                      <a:pt x="3023" y="1705"/>
                    </a:cubicBezTo>
                    <a:lnTo>
                      <a:pt x="3059" y="1660"/>
                    </a:lnTo>
                    <a:close/>
                    <a:moveTo>
                      <a:pt x="1748" y="3318"/>
                    </a:moveTo>
                    <a:cubicBezTo>
                      <a:pt x="1766" y="3261"/>
                      <a:pt x="1795" y="3213"/>
                      <a:pt x="1822" y="3196"/>
                    </a:cubicBezTo>
                    <a:cubicBezTo>
                      <a:pt x="1848" y="3179"/>
                      <a:pt x="1869" y="3139"/>
                      <a:pt x="1881" y="3108"/>
                    </a:cubicBezTo>
                    <a:cubicBezTo>
                      <a:pt x="1893" y="3077"/>
                      <a:pt x="1905" y="3009"/>
                      <a:pt x="1905" y="2987"/>
                    </a:cubicBezTo>
                    <a:cubicBezTo>
                      <a:pt x="1905" y="2964"/>
                      <a:pt x="1893" y="2919"/>
                      <a:pt x="1860" y="2893"/>
                    </a:cubicBezTo>
                    <a:cubicBezTo>
                      <a:pt x="1828" y="2868"/>
                      <a:pt x="1819" y="2854"/>
                      <a:pt x="1831" y="2820"/>
                    </a:cubicBezTo>
                    <a:cubicBezTo>
                      <a:pt x="1842" y="2786"/>
                      <a:pt x="1836" y="2766"/>
                      <a:pt x="1816" y="2763"/>
                    </a:cubicBezTo>
                    <a:cubicBezTo>
                      <a:pt x="1795" y="2760"/>
                      <a:pt x="1775" y="2723"/>
                      <a:pt x="1775" y="2723"/>
                    </a:cubicBezTo>
                    <a:cubicBezTo>
                      <a:pt x="1775" y="2723"/>
                      <a:pt x="1739" y="2780"/>
                      <a:pt x="1703" y="2786"/>
                    </a:cubicBezTo>
                    <a:cubicBezTo>
                      <a:pt x="1667" y="2791"/>
                      <a:pt x="1638" y="2791"/>
                      <a:pt x="1614" y="2772"/>
                    </a:cubicBezTo>
                    <a:cubicBezTo>
                      <a:pt x="1590" y="2752"/>
                      <a:pt x="1566" y="2749"/>
                      <a:pt x="1537" y="2760"/>
                    </a:cubicBezTo>
                    <a:cubicBezTo>
                      <a:pt x="1507" y="2772"/>
                      <a:pt x="1477" y="2791"/>
                      <a:pt x="1451" y="2788"/>
                    </a:cubicBezTo>
                    <a:cubicBezTo>
                      <a:pt x="1424" y="2786"/>
                      <a:pt x="1406" y="2757"/>
                      <a:pt x="1386" y="2766"/>
                    </a:cubicBezTo>
                    <a:cubicBezTo>
                      <a:pt x="1365" y="2774"/>
                      <a:pt x="1353" y="2772"/>
                      <a:pt x="1341" y="2760"/>
                    </a:cubicBezTo>
                    <a:cubicBezTo>
                      <a:pt x="1329" y="2749"/>
                      <a:pt x="1297" y="2746"/>
                      <a:pt x="1285" y="2766"/>
                    </a:cubicBezTo>
                    <a:cubicBezTo>
                      <a:pt x="1297" y="2794"/>
                      <a:pt x="1294" y="2862"/>
                      <a:pt x="1282" y="2885"/>
                    </a:cubicBezTo>
                    <a:cubicBezTo>
                      <a:pt x="1270" y="2907"/>
                      <a:pt x="1282" y="2953"/>
                      <a:pt x="1305" y="2958"/>
                    </a:cubicBezTo>
                    <a:cubicBezTo>
                      <a:pt x="1329" y="2964"/>
                      <a:pt x="1343" y="2989"/>
                      <a:pt x="1343" y="3009"/>
                    </a:cubicBezTo>
                    <a:cubicBezTo>
                      <a:pt x="1343" y="3027"/>
                      <a:pt x="1321" y="3051"/>
                      <a:pt x="1300" y="3065"/>
                    </a:cubicBezTo>
                    <a:cubicBezTo>
                      <a:pt x="1280" y="3079"/>
                      <a:pt x="1259" y="3101"/>
                      <a:pt x="1251" y="3129"/>
                    </a:cubicBezTo>
                    <a:cubicBezTo>
                      <a:pt x="1243" y="3154"/>
                      <a:pt x="1230" y="3190"/>
                      <a:pt x="1218" y="3202"/>
                    </a:cubicBezTo>
                    <a:cubicBezTo>
                      <a:pt x="1206" y="3213"/>
                      <a:pt x="1194" y="3238"/>
                      <a:pt x="1185" y="3258"/>
                    </a:cubicBezTo>
                    <a:cubicBezTo>
                      <a:pt x="1176" y="3278"/>
                      <a:pt x="1164" y="3321"/>
                      <a:pt x="1133" y="3357"/>
                    </a:cubicBezTo>
                    <a:cubicBezTo>
                      <a:pt x="1109" y="3384"/>
                      <a:pt x="1119" y="3442"/>
                      <a:pt x="1120" y="3470"/>
                    </a:cubicBezTo>
                    <a:cubicBezTo>
                      <a:pt x="1150" y="3482"/>
                      <a:pt x="1178" y="3465"/>
                      <a:pt x="1199" y="3453"/>
                    </a:cubicBezTo>
                    <a:cubicBezTo>
                      <a:pt x="1219" y="3442"/>
                      <a:pt x="1271" y="3399"/>
                      <a:pt x="1305" y="3444"/>
                    </a:cubicBezTo>
                    <a:cubicBezTo>
                      <a:pt x="1309" y="3442"/>
                      <a:pt x="1310" y="3439"/>
                      <a:pt x="1317" y="3439"/>
                    </a:cubicBezTo>
                    <a:lnTo>
                      <a:pt x="1490" y="3439"/>
                    </a:lnTo>
                    <a:lnTo>
                      <a:pt x="1715" y="3383"/>
                    </a:lnTo>
                    <a:lnTo>
                      <a:pt x="1748" y="3318"/>
                    </a:lnTo>
                    <a:close/>
                    <a:moveTo>
                      <a:pt x="2918" y="2724"/>
                    </a:moveTo>
                    <a:lnTo>
                      <a:pt x="2783" y="2879"/>
                    </a:lnTo>
                    <a:lnTo>
                      <a:pt x="2783" y="3422"/>
                    </a:lnTo>
                    <a:lnTo>
                      <a:pt x="2859" y="3505"/>
                    </a:lnTo>
                    <a:cubicBezTo>
                      <a:pt x="2844" y="3532"/>
                      <a:pt x="2819" y="3559"/>
                      <a:pt x="2804" y="3567"/>
                    </a:cubicBezTo>
                    <a:cubicBezTo>
                      <a:pt x="2786" y="3575"/>
                      <a:pt x="2765" y="3589"/>
                      <a:pt x="2756" y="3615"/>
                    </a:cubicBezTo>
                    <a:cubicBezTo>
                      <a:pt x="2747" y="3640"/>
                      <a:pt x="2712" y="3651"/>
                      <a:pt x="2691" y="3660"/>
                    </a:cubicBezTo>
                    <a:cubicBezTo>
                      <a:pt x="2670" y="3668"/>
                      <a:pt x="2667" y="3691"/>
                      <a:pt x="2667" y="3714"/>
                    </a:cubicBezTo>
                    <a:cubicBezTo>
                      <a:pt x="2667" y="3736"/>
                      <a:pt x="2673" y="3765"/>
                      <a:pt x="2649" y="3779"/>
                    </a:cubicBezTo>
                    <a:cubicBezTo>
                      <a:pt x="2626" y="3793"/>
                      <a:pt x="2608" y="3844"/>
                      <a:pt x="2602" y="3869"/>
                    </a:cubicBezTo>
                    <a:cubicBezTo>
                      <a:pt x="2596" y="3895"/>
                      <a:pt x="2578" y="3929"/>
                      <a:pt x="2563" y="3943"/>
                    </a:cubicBezTo>
                    <a:cubicBezTo>
                      <a:pt x="2555" y="3951"/>
                      <a:pt x="2545" y="3962"/>
                      <a:pt x="2537" y="3974"/>
                    </a:cubicBezTo>
                    <a:lnTo>
                      <a:pt x="2317" y="3850"/>
                    </a:lnTo>
                    <a:lnTo>
                      <a:pt x="2317" y="3731"/>
                    </a:lnTo>
                    <a:lnTo>
                      <a:pt x="1715" y="3383"/>
                    </a:lnTo>
                    <a:cubicBezTo>
                      <a:pt x="1715" y="3383"/>
                      <a:pt x="1733" y="3365"/>
                      <a:pt x="1747" y="3318"/>
                    </a:cubicBezTo>
                    <a:cubicBezTo>
                      <a:pt x="1765" y="3261"/>
                      <a:pt x="1795" y="3213"/>
                      <a:pt x="1822" y="3196"/>
                    </a:cubicBezTo>
                    <a:cubicBezTo>
                      <a:pt x="1848" y="3179"/>
                      <a:pt x="1869" y="3139"/>
                      <a:pt x="1881" y="3108"/>
                    </a:cubicBezTo>
                    <a:cubicBezTo>
                      <a:pt x="1893" y="3077"/>
                      <a:pt x="1905" y="3009"/>
                      <a:pt x="1905" y="2987"/>
                    </a:cubicBezTo>
                    <a:cubicBezTo>
                      <a:pt x="1905" y="2964"/>
                      <a:pt x="1893" y="2919"/>
                      <a:pt x="1860" y="2893"/>
                    </a:cubicBezTo>
                    <a:cubicBezTo>
                      <a:pt x="1828" y="2868"/>
                      <a:pt x="1819" y="2854"/>
                      <a:pt x="1831" y="2820"/>
                    </a:cubicBezTo>
                    <a:cubicBezTo>
                      <a:pt x="1842" y="2786"/>
                      <a:pt x="1836" y="2766"/>
                      <a:pt x="1816" y="2763"/>
                    </a:cubicBezTo>
                    <a:cubicBezTo>
                      <a:pt x="1795" y="2760"/>
                      <a:pt x="1774" y="2723"/>
                      <a:pt x="1774" y="2723"/>
                    </a:cubicBezTo>
                    <a:lnTo>
                      <a:pt x="1834" y="2644"/>
                    </a:lnTo>
                    <a:lnTo>
                      <a:pt x="1938" y="2503"/>
                    </a:lnTo>
                    <a:cubicBezTo>
                      <a:pt x="1938" y="2503"/>
                      <a:pt x="1991" y="2503"/>
                      <a:pt x="2009" y="2523"/>
                    </a:cubicBezTo>
                    <a:cubicBezTo>
                      <a:pt x="2026" y="2542"/>
                      <a:pt x="2029" y="2562"/>
                      <a:pt x="2026" y="2579"/>
                    </a:cubicBezTo>
                    <a:cubicBezTo>
                      <a:pt x="2023" y="2596"/>
                      <a:pt x="2041" y="2644"/>
                      <a:pt x="2041" y="2644"/>
                    </a:cubicBezTo>
                    <a:lnTo>
                      <a:pt x="2204" y="2644"/>
                    </a:lnTo>
                    <a:lnTo>
                      <a:pt x="2347" y="2760"/>
                    </a:lnTo>
                    <a:cubicBezTo>
                      <a:pt x="2347" y="2760"/>
                      <a:pt x="2376" y="2774"/>
                      <a:pt x="2412" y="2774"/>
                    </a:cubicBezTo>
                    <a:cubicBezTo>
                      <a:pt x="2448" y="2774"/>
                      <a:pt x="2495" y="2786"/>
                      <a:pt x="2540" y="2797"/>
                    </a:cubicBezTo>
                    <a:cubicBezTo>
                      <a:pt x="2584" y="2808"/>
                      <a:pt x="2614" y="2766"/>
                      <a:pt x="2626" y="2740"/>
                    </a:cubicBezTo>
                    <a:cubicBezTo>
                      <a:pt x="2638" y="2715"/>
                      <a:pt x="2673" y="2704"/>
                      <a:pt x="2703" y="2689"/>
                    </a:cubicBezTo>
                    <a:cubicBezTo>
                      <a:pt x="2732" y="2675"/>
                      <a:pt x="2768" y="2675"/>
                      <a:pt x="2780" y="2692"/>
                    </a:cubicBezTo>
                    <a:cubicBezTo>
                      <a:pt x="2792" y="2709"/>
                      <a:pt x="2807" y="2718"/>
                      <a:pt x="2830" y="2715"/>
                    </a:cubicBezTo>
                    <a:cubicBezTo>
                      <a:pt x="2854" y="2712"/>
                      <a:pt x="2892" y="2717"/>
                      <a:pt x="2918" y="2724"/>
                    </a:cubicBezTo>
                    <a:close/>
                    <a:moveTo>
                      <a:pt x="2857" y="3504"/>
                    </a:moveTo>
                    <a:lnTo>
                      <a:pt x="2783" y="3422"/>
                    </a:lnTo>
                    <a:lnTo>
                      <a:pt x="2783" y="2879"/>
                    </a:lnTo>
                    <a:lnTo>
                      <a:pt x="2925" y="2715"/>
                    </a:lnTo>
                    <a:cubicBezTo>
                      <a:pt x="2925" y="2715"/>
                      <a:pt x="2964" y="2675"/>
                      <a:pt x="3020" y="2672"/>
                    </a:cubicBezTo>
                    <a:cubicBezTo>
                      <a:pt x="3062" y="2670"/>
                      <a:pt x="3097" y="2658"/>
                      <a:pt x="3115" y="2624"/>
                    </a:cubicBezTo>
                    <a:cubicBezTo>
                      <a:pt x="3133" y="2590"/>
                      <a:pt x="3192" y="2562"/>
                      <a:pt x="3225" y="2565"/>
                    </a:cubicBezTo>
                    <a:cubicBezTo>
                      <a:pt x="3281" y="2571"/>
                      <a:pt x="3370" y="2554"/>
                      <a:pt x="3370" y="2554"/>
                    </a:cubicBezTo>
                    <a:lnTo>
                      <a:pt x="3765" y="2107"/>
                    </a:lnTo>
                    <a:lnTo>
                      <a:pt x="3602" y="2107"/>
                    </a:lnTo>
                    <a:lnTo>
                      <a:pt x="3222" y="1957"/>
                    </a:lnTo>
                    <a:cubicBezTo>
                      <a:pt x="3222" y="1957"/>
                      <a:pt x="3169" y="1909"/>
                      <a:pt x="3154" y="1883"/>
                    </a:cubicBezTo>
                    <a:cubicBezTo>
                      <a:pt x="3139" y="1858"/>
                      <a:pt x="3133" y="1843"/>
                      <a:pt x="3100" y="1821"/>
                    </a:cubicBezTo>
                    <a:cubicBezTo>
                      <a:pt x="3041" y="1781"/>
                      <a:pt x="3023" y="1705"/>
                      <a:pt x="3023" y="1705"/>
                    </a:cubicBezTo>
                    <a:lnTo>
                      <a:pt x="3133" y="1589"/>
                    </a:lnTo>
                    <a:cubicBezTo>
                      <a:pt x="3139" y="1594"/>
                      <a:pt x="3146" y="1599"/>
                      <a:pt x="3151" y="1609"/>
                    </a:cubicBezTo>
                    <a:cubicBezTo>
                      <a:pt x="3163" y="1634"/>
                      <a:pt x="3183" y="1668"/>
                      <a:pt x="3210" y="1679"/>
                    </a:cubicBezTo>
                    <a:cubicBezTo>
                      <a:pt x="3237" y="1691"/>
                      <a:pt x="3261" y="1716"/>
                      <a:pt x="3272" y="1733"/>
                    </a:cubicBezTo>
                    <a:cubicBezTo>
                      <a:pt x="3284" y="1750"/>
                      <a:pt x="3341" y="1793"/>
                      <a:pt x="3379" y="1770"/>
                    </a:cubicBezTo>
                    <a:cubicBezTo>
                      <a:pt x="3418" y="1747"/>
                      <a:pt x="3450" y="1725"/>
                      <a:pt x="3474" y="1722"/>
                    </a:cubicBezTo>
                    <a:cubicBezTo>
                      <a:pt x="3498" y="1719"/>
                      <a:pt x="3519" y="1719"/>
                      <a:pt x="3548" y="1730"/>
                    </a:cubicBezTo>
                    <a:cubicBezTo>
                      <a:pt x="3578" y="1742"/>
                      <a:pt x="3622" y="1727"/>
                      <a:pt x="3646" y="1705"/>
                    </a:cubicBezTo>
                    <a:cubicBezTo>
                      <a:pt x="3670" y="1682"/>
                      <a:pt x="3717" y="1648"/>
                      <a:pt x="3747" y="1654"/>
                    </a:cubicBezTo>
                    <a:cubicBezTo>
                      <a:pt x="3777" y="1660"/>
                      <a:pt x="3798" y="1665"/>
                      <a:pt x="3824" y="1648"/>
                    </a:cubicBezTo>
                    <a:cubicBezTo>
                      <a:pt x="3851" y="1631"/>
                      <a:pt x="3878" y="1626"/>
                      <a:pt x="3904" y="1637"/>
                    </a:cubicBezTo>
                    <a:cubicBezTo>
                      <a:pt x="3931" y="1648"/>
                      <a:pt x="3961" y="1651"/>
                      <a:pt x="3981" y="1634"/>
                    </a:cubicBezTo>
                    <a:cubicBezTo>
                      <a:pt x="4002" y="1617"/>
                      <a:pt x="4047" y="1606"/>
                      <a:pt x="4070" y="1603"/>
                    </a:cubicBezTo>
                    <a:cubicBezTo>
                      <a:pt x="4094" y="1600"/>
                      <a:pt x="4127" y="1583"/>
                      <a:pt x="4145" y="1561"/>
                    </a:cubicBezTo>
                    <a:cubicBezTo>
                      <a:pt x="4162" y="1538"/>
                      <a:pt x="4201" y="1538"/>
                      <a:pt x="4234" y="1544"/>
                    </a:cubicBezTo>
                    <a:cubicBezTo>
                      <a:pt x="4266" y="1549"/>
                      <a:pt x="4266" y="1563"/>
                      <a:pt x="4246" y="1578"/>
                    </a:cubicBezTo>
                    <a:cubicBezTo>
                      <a:pt x="4225" y="1592"/>
                      <a:pt x="4213" y="1600"/>
                      <a:pt x="4231" y="1614"/>
                    </a:cubicBezTo>
                    <a:cubicBezTo>
                      <a:pt x="4248" y="1628"/>
                      <a:pt x="4248" y="1637"/>
                      <a:pt x="4246" y="1657"/>
                    </a:cubicBezTo>
                    <a:cubicBezTo>
                      <a:pt x="4243" y="1677"/>
                      <a:pt x="4219" y="1691"/>
                      <a:pt x="4260" y="1699"/>
                    </a:cubicBezTo>
                    <a:cubicBezTo>
                      <a:pt x="4302" y="1708"/>
                      <a:pt x="4293" y="1719"/>
                      <a:pt x="4263" y="1727"/>
                    </a:cubicBezTo>
                    <a:cubicBezTo>
                      <a:pt x="4234" y="1736"/>
                      <a:pt x="4201" y="1753"/>
                      <a:pt x="4198" y="1784"/>
                    </a:cubicBezTo>
                    <a:cubicBezTo>
                      <a:pt x="4195" y="1815"/>
                      <a:pt x="4189" y="1849"/>
                      <a:pt x="4177" y="1863"/>
                    </a:cubicBezTo>
                    <a:cubicBezTo>
                      <a:pt x="4165" y="1877"/>
                      <a:pt x="4154" y="1894"/>
                      <a:pt x="4168" y="1903"/>
                    </a:cubicBezTo>
                    <a:cubicBezTo>
                      <a:pt x="4183" y="1911"/>
                      <a:pt x="4174" y="1951"/>
                      <a:pt x="4148" y="1965"/>
                    </a:cubicBezTo>
                    <a:cubicBezTo>
                      <a:pt x="4121" y="1979"/>
                      <a:pt x="4115" y="1993"/>
                      <a:pt x="4115" y="2022"/>
                    </a:cubicBezTo>
                    <a:cubicBezTo>
                      <a:pt x="4115" y="2050"/>
                      <a:pt x="4082" y="2070"/>
                      <a:pt x="4062" y="2084"/>
                    </a:cubicBezTo>
                    <a:cubicBezTo>
                      <a:pt x="4041" y="2098"/>
                      <a:pt x="4041" y="2104"/>
                      <a:pt x="4044" y="2129"/>
                    </a:cubicBezTo>
                    <a:cubicBezTo>
                      <a:pt x="4047" y="2155"/>
                      <a:pt x="4008" y="2234"/>
                      <a:pt x="3990" y="2254"/>
                    </a:cubicBezTo>
                    <a:cubicBezTo>
                      <a:pt x="3973" y="2274"/>
                      <a:pt x="3943" y="2313"/>
                      <a:pt x="3940" y="2347"/>
                    </a:cubicBezTo>
                    <a:cubicBezTo>
                      <a:pt x="3937" y="2381"/>
                      <a:pt x="3931" y="2418"/>
                      <a:pt x="3913" y="2446"/>
                    </a:cubicBezTo>
                    <a:cubicBezTo>
                      <a:pt x="3895" y="2474"/>
                      <a:pt x="3857" y="2523"/>
                      <a:pt x="3836" y="2531"/>
                    </a:cubicBezTo>
                    <a:cubicBezTo>
                      <a:pt x="3815" y="2540"/>
                      <a:pt x="3801" y="2565"/>
                      <a:pt x="3798" y="2590"/>
                    </a:cubicBezTo>
                    <a:cubicBezTo>
                      <a:pt x="3795" y="2616"/>
                      <a:pt x="3759" y="2670"/>
                      <a:pt x="3744" y="2687"/>
                    </a:cubicBezTo>
                    <a:cubicBezTo>
                      <a:pt x="3729" y="2704"/>
                      <a:pt x="3703" y="2732"/>
                      <a:pt x="3688" y="2740"/>
                    </a:cubicBezTo>
                    <a:cubicBezTo>
                      <a:pt x="3673" y="2749"/>
                      <a:pt x="3655" y="2772"/>
                      <a:pt x="3649" y="2783"/>
                    </a:cubicBezTo>
                    <a:cubicBezTo>
                      <a:pt x="3643" y="2794"/>
                      <a:pt x="3608" y="2825"/>
                      <a:pt x="3581" y="2845"/>
                    </a:cubicBezTo>
                    <a:cubicBezTo>
                      <a:pt x="3554" y="2865"/>
                      <a:pt x="3507" y="2913"/>
                      <a:pt x="3495" y="2936"/>
                    </a:cubicBezTo>
                    <a:cubicBezTo>
                      <a:pt x="3483" y="2958"/>
                      <a:pt x="3415" y="3012"/>
                      <a:pt x="3385" y="3023"/>
                    </a:cubicBezTo>
                    <a:cubicBezTo>
                      <a:pt x="3355" y="3035"/>
                      <a:pt x="3299" y="3046"/>
                      <a:pt x="3278" y="3080"/>
                    </a:cubicBezTo>
                    <a:cubicBezTo>
                      <a:pt x="3258" y="3114"/>
                      <a:pt x="3210" y="3162"/>
                      <a:pt x="3177" y="3179"/>
                    </a:cubicBezTo>
                    <a:cubicBezTo>
                      <a:pt x="3145" y="3196"/>
                      <a:pt x="3115" y="3230"/>
                      <a:pt x="3094" y="3255"/>
                    </a:cubicBezTo>
                    <a:cubicBezTo>
                      <a:pt x="3074" y="3281"/>
                      <a:pt x="3059" y="3301"/>
                      <a:pt x="3029" y="3320"/>
                    </a:cubicBezTo>
                    <a:cubicBezTo>
                      <a:pt x="2999" y="3340"/>
                      <a:pt x="2976" y="3374"/>
                      <a:pt x="2943" y="3411"/>
                    </a:cubicBezTo>
                    <a:cubicBezTo>
                      <a:pt x="2910" y="3448"/>
                      <a:pt x="2878" y="3459"/>
                      <a:pt x="2866" y="3490"/>
                    </a:cubicBezTo>
                    <a:cubicBezTo>
                      <a:pt x="2864" y="3495"/>
                      <a:pt x="2860" y="3499"/>
                      <a:pt x="2857" y="3504"/>
                    </a:cubicBezTo>
                    <a:close/>
                    <a:moveTo>
                      <a:pt x="1250" y="3665"/>
                    </a:moveTo>
                    <a:cubicBezTo>
                      <a:pt x="1246" y="3680"/>
                      <a:pt x="1247" y="3699"/>
                      <a:pt x="1256" y="3711"/>
                    </a:cubicBezTo>
                    <a:cubicBezTo>
                      <a:pt x="1274" y="3737"/>
                      <a:pt x="1297" y="3773"/>
                      <a:pt x="1288" y="3799"/>
                    </a:cubicBezTo>
                    <a:cubicBezTo>
                      <a:pt x="1279" y="3824"/>
                      <a:pt x="1267" y="3847"/>
                      <a:pt x="1246" y="3858"/>
                    </a:cubicBezTo>
                    <a:cubicBezTo>
                      <a:pt x="1225" y="3869"/>
                      <a:pt x="1219" y="3888"/>
                      <a:pt x="1213" y="3910"/>
                    </a:cubicBezTo>
                    <a:cubicBezTo>
                      <a:pt x="1207" y="3933"/>
                      <a:pt x="1169" y="3947"/>
                      <a:pt x="1142" y="3947"/>
                    </a:cubicBezTo>
                    <a:lnTo>
                      <a:pt x="1117" y="3882"/>
                    </a:lnTo>
                    <a:lnTo>
                      <a:pt x="1120" y="3823"/>
                    </a:lnTo>
                    <a:cubicBezTo>
                      <a:pt x="1120" y="3823"/>
                      <a:pt x="1120" y="3796"/>
                      <a:pt x="1105" y="3777"/>
                    </a:cubicBezTo>
                    <a:cubicBezTo>
                      <a:pt x="1090" y="3758"/>
                      <a:pt x="1084" y="3738"/>
                      <a:pt x="1080" y="3719"/>
                    </a:cubicBezTo>
                    <a:cubicBezTo>
                      <a:pt x="1136" y="3734"/>
                      <a:pt x="1162" y="3697"/>
                      <a:pt x="1175" y="3685"/>
                    </a:cubicBezTo>
                    <a:cubicBezTo>
                      <a:pt x="1191" y="3672"/>
                      <a:pt x="1223" y="3654"/>
                      <a:pt x="1250" y="3665"/>
                    </a:cubicBezTo>
                    <a:close/>
                    <a:moveTo>
                      <a:pt x="1246" y="3663"/>
                    </a:moveTo>
                    <a:cubicBezTo>
                      <a:pt x="1219" y="3651"/>
                      <a:pt x="1191" y="3672"/>
                      <a:pt x="1175" y="3685"/>
                    </a:cubicBezTo>
                    <a:cubicBezTo>
                      <a:pt x="1162" y="3697"/>
                      <a:pt x="1136" y="3734"/>
                      <a:pt x="1080" y="3719"/>
                    </a:cubicBezTo>
                    <a:cubicBezTo>
                      <a:pt x="1076" y="3702"/>
                      <a:pt x="1073" y="3685"/>
                      <a:pt x="1077" y="3671"/>
                    </a:cubicBezTo>
                    <a:cubicBezTo>
                      <a:pt x="1083" y="3649"/>
                      <a:pt x="1084" y="3641"/>
                      <a:pt x="1084" y="3630"/>
                    </a:cubicBezTo>
                    <a:cubicBezTo>
                      <a:pt x="1086" y="3602"/>
                      <a:pt x="1085" y="3585"/>
                      <a:pt x="1098" y="3558"/>
                    </a:cubicBezTo>
                    <a:cubicBezTo>
                      <a:pt x="1116" y="3524"/>
                      <a:pt x="1120" y="3493"/>
                      <a:pt x="1119" y="3465"/>
                    </a:cubicBezTo>
                    <a:cubicBezTo>
                      <a:pt x="1148" y="3476"/>
                      <a:pt x="1178" y="3465"/>
                      <a:pt x="1199" y="3453"/>
                    </a:cubicBezTo>
                    <a:cubicBezTo>
                      <a:pt x="1219" y="3442"/>
                      <a:pt x="1267" y="3396"/>
                      <a:pt x="1301" y="3442"/>
                    </a:cubicBezTo>
                    <a:cubicBezTo>
                      <a:pt x="1295" y="3445"/>
                      <a:pt x="1291" y="3452"/>
                      <a:pt x="1291" y="3468"/>
                    </a:cubicBezTo>
                    <a:cubicBezTo>
                      <a:pt x="1291" y="3493"/>
                      <a:pt x="1308" y="3513"/>
                      <a:pt x="1323" y="3535"/>
                    </a:cubicBezTo>
                    <a:cubicBezTo>
                      <a:pt x="1338" y="3558"/>
                      <a:pt x="1320" y="3595"/>
                      <a:pt x="1299" y="3603"/>
                    </a:cubicBezTo>
                    <a:cubicBezTo>
                      <a:pt x="1279" y="3612"/>
                      <a:pt x="1270" y="3632"/>
                      <a:pt x="1258" y="3646"/>
                    </a:cubicBezTo>
                    <a:cubicBezTo>
                      <a:pt x="1254" y="3651"/>
                      <a:pt x="1248" y="3655"/>
                      <a:pt x="1246" y="3663"/>
                    </a:cubicBezTo>
                    <a:close/>
                    <a:moveTo>
                      <a:pt x="2626" y="956"/>
                    </a:moveTo>
                    <a:cubicBezTo>
                      <a:pt x="2615" y="942"/>
                      <a:pt x="2627" y="921"/>
                      <a:pt x="2636" y="934"/>
                    </a:cubicBezTo>
                    <a:cubicBezTo>
                      <a:pt x="2645" y="947"/>
                      <a:pt x="2655" y="954"/>
                      <a:pt x="2666" y="941"/>
                    </a:cubicBezTo>
                    <a:cubicBezTo>
                      <a:pt x="2676" y="928"/>
                      <a:pt x="2689" y="934"/>
                      <a:pt x="2688" y="949"/>
                    </a:cubicBezTo>
                    <a:cubicBezTo>
                      <a:pt x="2686" y="965"/>
                      <a:pt x="2670" y="966"/>
                      <a:pt x="2658" y="968"/>
                    </a:cubicBezTo>
                    <a:cubicBezTo>
                      <a:pt x="2646" y="969"/>
                      <a:pt x="2636" y="971"/>
                      <a:pt x="2626" y="956"/>
                    </a:cubicBezTo>
                    <a:close/>
                  </a:path>
                </a:pathLst>
              </a:custGeom>
              <a:solidFill>
                <a:srgbClr val="D7D8D8"/>
              </a:solidFill>
              <a:ln w="7938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600" dirty="0">
                  <a:latin typeface="Calibri" pitchFamily="34" charset="0"/>
                </a:endParaRPr>
              </a:p>
            </p:txBody>
          </p:sp>
          <p:sp>
            <p:nvSpPr>
              <p:cNvPr id="13" name="Freeform 7"/>
              <p:cNvSpPr>
                <a:spLocks/>
              </p:cNvSpPr>
              <p:nvPr/>
            </p:nvSpPr>
            <p:spPr bwMode="auto">
              <a:xfrm>
                <a:off x="4216083" y="3713480"/>
                <a:ext cx="496888" cy="1438275"/>
              </a:xfrm>
              <a:custGeom>
                <a:avLst/>
                <a:gdLst>
                  <a:gd name="T0" fmla="*/ 364 w 1177"/>
                  <a:gd name="T1" fmla="*/ 45 h 3411"/>
                  <a:gd name="T2" fmla="*/ 579 w 1177"/>
                  <a:gd name="T3" fmla="*/ 8 h 3411"/>
                  <a:gd name="T4" fmla="*/ 791 w 1177"/>
                  <a:gd name="T5" fmla="*/ 88 h 3411"/>
                  <a:gd name="T6" fmla="*/ 1018 w 1177"/>
                  <a:gd name="T7" fmla="*/ 366 h 3411"/>
                  <a:gd name="T8" fmla="*/ 1147 w 1177"/>
                  <a:gd name="T9" fmla="*/ 797 h 3411"/>
                  <a:gd name="T10" fmla="*/ 1174 w 1177"/>
                  <a:gd name="T11" fmla="*/ 1533 h 3411"/>
                  <a:gd name="T12" fmla="*/ 1134 w 1177"/>
                  <a:gd name="T13" fmla="*/ 2375 h 3411"/>
                  <a:gd name="T14" fmla="*/ 1010 w 1177"/>
                  <a:gd name="T15" fmla="*/ 2935 h 3411"/>
                  <a:gd name="T16" fmla="*/ 902 w 1177"/>
                  <a:gd name="T17" fmla="*/ 3164 h 3411"/>
                  <a:gd name="T18" fmla="*/ 732 w 1177"/>
                  <a:gd name="T19" fmla="*/ 3355 h 3411"/>
                  <a:gd name="T20" fmla="*/ 549 w 1177"/>
                  <a:gd name="T21" fmla="*/ 3401 h 3411"/>
                  <a:gd name="T22" fmla="*/ 308 w 1177"/>
                  <a:gd name="T23" fmla="*/ 3302 h 3411"/>
                  <a:gd name="T24" fmla="*/ 161 w 1177"/>
                  <a:gd name="T25" fmla="*/ 3072 h 3411"/>
                  <a:gd name="T26" fmla="*/ 80 w 1177"/>
                  <a:gd name="T27" fmla="*/ 2773 h 3411"/>
                  <a:gd name="T28" fmla="*/ 80 w 1177"/>
                  <a:gd name="T29" fmla="*/ 2191 h 3411"/>
                  <a:gd name="T30" fmla="*/ 86 w 1177"/>
                  <a:gd name="T31" fmla="*/ 1770 h 3411"/>
                  <a:gd name="T32" fmla="*/ 32 w 1177"/>
                  <a:gd name="T33" fmla="*/ 1379 h 3411"/>
                  <a:gd name="T34" fmla="*/ 5 w 1177"/>
                  <a:gd name="T35" fmla="*/ 882 h 3411"/>
                  <a:gd name="T36" fmla="*/ 59 w 1177"/>
                  <a:gd name="T37" fmla="*/ 461 h 3411"/>
                  <a:gd name="T38" fmla="*/ 168 w 1177"/>
                  <a:gd name="T39" fmla="*/ 192 h 3411"/>
                  <a:gd name="T40" fmla="*/ 364 w 1177"/>
                  <a:gd name="T41" fmla="*/ 45 h 34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177" h="3411">
                    <a:moveTo>
                      <a:pt x="364" y="45"/>
                    </a:moveTo>
                    <a:cubicBezTo>
                      <a:pt x="434" y="14"/>
                      <a:pt x="506" y="0"/>
                      <a:pt x="579" y="8"/>
                    </a:cubicBezTo>
                    <a:cubicBezTo>
                      <a:pt x="652" y="15"/>
                      <a:pt x="716" y="26"/>
                      <a:pt x="791" y="88"/>
                    </a:cubicBezTo>
                    <a:cubicBezTo>
                      <a:pt x="866" y="149"/>
                      <a:pt x="957" y="245"/>
                      <a:pt x="1018" y="366"/>
                    </a:cubicBezTo>
                    <a:cubicBezTo>
                      <a:pt x="1079" y="486"/>
                      <a:pt x="1121" y="601"/>
                      <a:pt x="1147" y="797"/>
                    </a:cubicBezTo>
                    <a:cubicBezTo>
                      <a:pt x="1173" y="994"/>
                      <a:pt x="1177" y="1269"/>
                      <a:pt x="1174" y="1533"/>
                    </a:cubicBezTo>
                    <a:cubicBezTo>
                      <a:pt x="1172" y="1796"/>
                      <a:pt x="1161" y="2140"/>
                      <a:pt x="1134" y="2375"/>
                    </a:cubicBezTo>
                    <a:cubicBezTo>
                      <a:pt x="1106" y="2610"/>
                      <a:pt x="1048" y="2803"/>
                      <a:pt x="1010" y="2935"/>
                    </a:cubicBezTo>
                    <a:cubicBezTo>
                      <a:pt x="971" y="3067"/>
                      <a:pt x="949" y="3093"/>
                      <a:pt x="902" y="3164"/>
                    </a:cubicBezTo>
                    <a:cubicBezTo>
                      <a:pt x="856" y="3235"/>
                      <a:pt x="794" y="3314"/>
                      <a:pt x="732" y="3355"/>
                    </a:cubicBezTo>
                    <a:cubicBezTo>
                      <a:pt x="671" y="3397"/>
                      <a:pt x="622" y="3411"/>
                      <a:pt x="549" y="3401"/>
                    </a:cubicBezTo>
                    <a:cubicBezTo>
                      <a:pt x="475" y="3392"/>
                      <a:pt x="376" y="3359"/>
                      <a:pt x="308" y="3302"/>
                    </a:cubicBezTo>
                    <a:cubicBezTo>
                      <a:pt x="241" y="3244"/>
                      <a:pt x="200" y="3161"/>
                      <a:pt x="161" y="3072"/>
                    </a:cubicBezTo>
                    <a:cubicBezTo>
                      <a:pt x="122" y="2983"/>
                      <a:pt x="93" y="2922"/>
                      <a:pt x="80" y="2773"/>
                    </a:cubicBezTo>
                    <a:cubicBezTo>
                      <a:pt x="66" y="2625"/>
                      <a:pt x="78" y="2359"/>
                      <a:pt x="80" y="2191"/>
                    </a:cubicBezTo>
                    <a:cubicBezTo>
                      <a:pt x="81" y="2024"/>
                      <a:pt x="94" y="1906"/>
                      <a:pt x="86" y="1770"/>
                    </a:cubicBezTo>
                    <a:cubicBezTo>
                      <a:pt x="78" y="1634"/>
                      <a:pt x="46" y="1528"/>
                      <a:pt x="32" y="1379"/>
                    </a:cubicBezTo>
                    <a:cubicBezTo>
                      <a:pt x="18" y="1231"/>
                      <a:pt x="0" y="1035"/>
                      <a:pt x="5" y="882"/>
                    </a:cubicBezTo>
                    <a:cubicBezTo>
                      <a:pt x="9" y="728"/>
                      <a:pt x="32" y="577"/>
                      <a:pt x="59" y="461"/>
                    </a:cubicBezTo>
                    <a:cubicBezTo>
                      <a:pt x="87" y="345"/>
                      <a:pt x="115" y="264"/>
                      <a:pt x="168" y="192"/>
                    </a:cubicBezTo>
                    <a:cubicBezTo>
                      <a:pt x="221" y="120"/>
                      <a:pt x="294" y="77"/>
                      <a:pt x="364" y="45"/>
                    </a:cubicBezTo>
                    <a:close/>
                  </a:path>
                </a:pathLst>
              </a:custGeom>
              <a:solidFill>
                <a:srgbClr val="FF0000">
                  <a:alpha val="6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600" dirty="0">
                  <a:latin typeface="Calibri" pitchFamily="34" charset="0"/>
                </a:endParaRPr>
              </a:p>
            </p:txBody>
          </p:sp>
          <p:sp>
            <p:nvSpPr>
              <p:cNvPr id="14" name="Freeform 8"/>
              <p:cNvSpPr>
                <a:spLocks/>
              </p:cNvSpPr>
              <p:nvPr/>
            </p:nvSpPr>
            <p:spPr bwMode="auto">
              <a:xfrm>
                <a:off x="2712720" y="2818130"/>
                <a:ext cx="1584325" cy="846138"/>
              </a:xfrm>
              <a:custGeom>
                <a:avLst/>
                <a:gdLst>
                  <a:gd name="T0" fmla="*/ 3116 w 3753"/>
                  <a:gd name="T1" fmla="*/ 1126 h 2004"/>
                  <a:gd name="T2" fmla="*/ 3117 w 3753"/>
                  <a:gd name="T3" fmla="*/ 1125 h 2004"/>
                  <a:gd name="T4" fmla="*/ 3118 w 3753"/>
                  <a:gd name="T5" fmla="*/ 1125 h 2004"/>
                  <a:gd name="T6" fmla="*/ 3118 w 3753"/>
                  <a:gd name="T7" fmla="*/ 1125 h 2004"/>
                  <a:gd name="T8" fmla="*/ 3119 w 3753"/>
                  <a:gd name="T9" fmla="*/ 1124 h 2004"/>
                  <a:gd name="T10" fmla="*/ 3120 w 3753"/>
                  <a:gd name="T11" fmla="*/ 1124 h 2004"/>
                  <a:gd name="T12" fmla="*/ 3121 w 3753"/>
                  <a:gd name="T13" fmla="*/ 1124 h 2004"/>
                  <a:gd name="T14" fmla="*/ 3286 w 3753"/>
                  <a:gd name="T15" fmla="*/ 1082 h 2004"/>
                  <a:gd name="T16" fmla="*/ 3574 w 3753"/>
                  <a:gd name="T17" fmla="*/ 1068 h 2004"/>
                  <a:gd name="T18" fmla="*/ 3728 w 3753"/>
                  <a:gd name="T19" fmla="*/ 1288 h 2004"/>
                  <a:gd name="T20" fmla="*/ 3717 w 3753"/>
                  <a:gd name="T21" fmla="*/ 1457 h 2004"/>
                  <a:gd name="T22" fmla="*/ 3551 w 3753"/>
                  <a:gd name="T23" fmla="*/ 1752 h 2004"/>
                  <a:gd name="T24" fmla="*/ 3402 w 3753"/>
                  <a:gd name="T25" fmla="*/ 1905 h 2004"/>
                  <a:gd name="T26" fmla="*/ 3200 w 3753"/>
                  <a:gd name="T27" fmla="*/ 1904 h 2004"/>
                  <a:gd name="T28" fmla="*/ 3014 w 3753"/>
                  <a:gd name="T29" fmla="*/ 1681 h 2004"/>
                  <a:gd name="T30" fmla="*/ 2920 w 3753"/>
                  <a:gd name="T31" fmla="*/ 1564 h 2004"/>
                  <a:gd name="T32" fmla="*/ 2864 w 3753"/>
                  <a:gd name="T33" fmla="*/ 1620 h 2004"/>
                  <a:gd name="T34" fmla="*/ 2416 w 3753"/>
                  <a:gd name="T35" fmla="*/ 1912 h 2004"/>
                  <a:gd name="T36" fmla="*/ 1899 w 3753"/>
                  <a:gd name="T37" fmla="*/ 2000 h 2004"/>
                  <a:gd name="T38" fmla="*/ 1232 w 3753"/>
                  <a:gd name="T39" fmla="*/ 1892 h 2004"/>
                  <a:gd name="T40" fmla="*/ 695 w 3753"/>
                  <a:gd name="T41" fmla="*/ 1708 h 2004"/>
                  <a:gd name="T42" fmla="*/ 301 w 3753"/>
                  <a:gd name="T43" fmla="*/ 1436 h 2004"/>
                  <a:gd name="T44" fmla="*/ 56 w 3753"/>
                  <a:gd name="T45" fmla="*/ 1021 h 2004"/>
                  <a:gd name="T46" fmla="*/ 2 w 3753"/>
                  <a:gd name="T47" fmla="*/ 606 h 2004"/>
                  <a:gd name="T48" fmla="*/ 68 w 3753"/>
                  <a:gd name="T49" fmla="*/ 275 h 2004"/>
                  <a:gd name="T50" fmla="*/ 240 w 3753"/>
                  <a:gd name="T51" fmla="*/ 60 h 2004"/>
                  <a:gd name="T52" fmla="*/ 378 w 3753"/>
                  <a:gd name="T53" fmla="*/ 16 h 2004"/>
                  <a:gd name="T54" fmla="*/ 606 w 3753"/>
                  <a:gd name="T55" fmla="*/ 149 h 2004"/>
                  <a:gd name="T56" fmla="*/ 759 w 3753"/>
                  <a:gd name="T57" fmla="*/ 301 h 2004"/>
                  <a:gd name="T58" fmla="*/ 988 w 3753"/>
                  <a:gd name="T59" fmla="*/ 525 h 2004"/>
                  <a:gd name="T60" fmla="*/ 1363 w 3753"/>
                  <a:gd name="T61" fmla="*/ 767 h 2004"/>
                  <a:gd name="T62" fmla="*/ 1803 w 3753"/>
                  <a:gd name="T63" fmla="*/ 934 h 2004"/>
                  <a:gd name="T64" fmla="*/ 2137 w 3753"/>
                  <a:gd name="T65" fmla="*/ 952 h 2004"/>
                  <a:gd name="T66" fmla="*/ 2456 w 3753"/>
                  <a:gd name="T67" fmla="*/ 824 h 2004"/>
                  <a:gd name="T68" fmla="*/ 2749 w 3753"/>
                  <a:gd name="T69" fmla="*/ 736 h 2004"/>
                  <a:gd name="T70" fmla="*/ 2974 w 3753"/>
                  <a:gd name="T71" fmla="*/ 734 h 2004"/>
                  <a:gd name="T72" fmla="*/ 3078 w 3753"/>
                  <a:gd name="T73" fmla="*/ 876 h 2004"/>
                  <a:gd name="T74" fmla="*/ 3118 w 3753"/>
                  <a:gd name="T75" fmla="*/ 1097 h 2004"/>
                  <a:gd name="T76" fmla="*/ 3114 w 3753"/>
                  <a:gd name="T77" fmla="*/ 1127 h 2004"/>
                  <a:gd name="T78" fmla="*/ 3116 w 3753"/>
                  <a:gd name="T79" fmla="*/ 1126 h 20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753" h="2004">
                    <a:moveTo>
                      <a:pt x="3116" y="1126"/>
                    </a:moveTo>
                    <a:lnTo>
                      <a:pt x="3117" y="1125"/>
                    </a:lnTo>
                    <a:lnTo>
                      <a:pt x="3118" y="1125"/>
                    </a:lnTo>
                    <a:lnTo>
                      <a:pt x="3118" y="1125"/>
                    </a:lnTo>
                    <a:lnTo>
                      <a:pt x="3119" y="1124"/>
                    </a:lnTo>
                    <a:lnTo>
                      <a:pt x="3120" y="1124"/>
                    </a:lnTo>
                    <a:lnTo>
                      <a:pt x="3121" y="1124"/>
                    </a:lnTo>
                    <a:cubicBezTo>
                      <a:pt x="3198" y="1089"/>
                      <a:pt x="3210" y="1092"/>
                      <a:pt x="3286" y="1082"/>
                    </a:cubicBezTo>
                    <a:cubicBezTo>
                      <a:pt x="3361" y="1073"/>
                      <a:pt x="3490" y="1029"/>
                      <a:pt x="3574" y="1068"/>
                    </a:cubicBezTo>
                    <a:cubicBezTo>
                      <a:pt x="3658" y="1107"/>
                      <a:pt x="3702" y="1219"/>
                      <a:pt x="3728" y="1288"/>
                    </a:cubicBezTo>
                    <a:cubicBezTo>
                      <a:pt x="3753" y="1356"/>
                      <a:pt x="3747" y="1378"/>
                      <a:pt x="3717" y="1457"/>
                    </a:cubicBezTo>
                    <a:cubicBezTo>
                      <a:pt x="3687" y="1536"/>
                      <a:pt x="3604" y="1677"/>
                      <a:pt x="3551" y="1752"/>
                    </a:cubicBezTo>
                    <a:cubicBezTo>
                      <a:pt x="3498" y="1828"/>
                      <a:pt x="3465" y="1878"/>
                      <a:pt x="3402" y="1905"/>
                    </a:cubicBezTo>
                    <a:cubicBezTo>
                      <a:pt x="3338" y="1933"/>
                      <a:pt x="3271" y="1945"/>
                      <a:pt x="3200" y="1904"/>
                    </a:cubicBezTo>
                    <a:cubicBezTo>
                      <a:pt x="3129" y="1863"/>
                      <a:pt x="3076" y="1760"/>
                      <a:pt x="3014" y="1681"/>
                    </a:cubicBezTo>
                    <a:cubicBezTo>
                      <a:pt x="2986" y="1645"/>
                      <a:pt x="2952" y="1604"/>
                      <a:pt x="2920" y="1564"/>
                    </a:cubicBezTo>
                    <a:lnTo>
                      <a:pt x="2864" y="1620"/>
                    </a:lnTo>
                    <a:cubicBezTo>
                      <a:pt x="2768" y="1716"/>
                      <a:pt x="2580" y="1847"/>
                      <a:pt x="2416" y="1912"/>
                    </a:cubicBezTo>
                    <a:cubicBezTo>
                      <a:pt x="2251" y="1977"/>
                      <a:pt x="2099" y="2004"/>
                      <a:pt x="1899" y="2000"/>
                    </a:cubicBezTo>
                    <a:cubicBezTo>
                      <a:pt x="1699" y="1997"/>
                      <a:pt x="1434" y="1940"/>
                      <a:pt x="1232" y="1892"/>
                    </a:cubicBezTo>
                    <a:cubicBezTo>
                      <a:pt x="1031" y="1843"/>
                      <a:pt x="852" y="1785"/>
                      <a:pt x="695" y="1708"/>
                    </a:cubicBezTo>
                    <a:cubicBezTo>
                      <a:pt x="538" y="1631"/>
                      <a:pt x="410" y="1553"/>
                      <a:pt x="301" y="1436"/>
                    </a:cubicBezTo>
                    <a:cubicBezTo>
                      <a:pt x="192" y="1319"/>
                      <a:pt x="107" y="1162"/>
                      <a:pt x="56" y="1021"/>
                    </a:cubicBezTo>
                    <a:cubicBezTo>
                      <a:pt x="5" y="880"/>
                      <a:pt x="0" y="732"/>
                      <a:pt x="2" y="606"/>
                    </a:cubicBezTo>
                    <a:cubicBezTo>
                      <a:pt x="4" y="480"/>
                      <a:pt x="27" y="369"/>
                      <a:pt x="68" y="275"/>
                    </a:cubicBezTo>
                    <a:cubicBezTo>
                      <a:pt x="109" y="181"/>
                      <a:pt x="186" y="105"/>
                      <a:pt x="240" y="60"/>
                    </a:cubicBezTo>
                    <a:cubicBezTo>
                      <a:pt x="293" y="15"/>
                      <a:pt x="312" y="0"/>
                      <a:pt x="378" y="16"/>
                    </a:cubicBezTo>
                    <a:cubicBezTo>
                      <a:pt x="444" y="32"/>
                      <a:pt x="542" y="102"/>
                      <a:pt x="606" y="149"/>
                    </a:cubicBezTo>
                    <a:cubicBezTo>
                      <a:pt x="670" y="197"/>
                      <a:pt x="695" y="238"/>
                      <a:pt x="759" y="301"/>
                    </a:cubicBezTo>
                    <a:cubicBezTo>
                      <a:pt x="822" y="364"/>
                      <a:pt x="886" y="447"/>
                      <a:pt x="988" y="525"/>
                    </a:cubicBezTo>
                    <a:cubicBezTo>
                      <a:pt x="1089" y="603"/>
                      <a:pt x="1227" y="699"/>
                      <a:pt x="1363" y="767"/>
                    </a:cubicBezTo>
                    <a:cubicBezTo>
                      <a:pt x="1500" y="836"/>
                      <a:pt x="1672" y="903"/>
                      <a:pt x="1803" y="934"/>
                    </a:cubicBezTo>
                    <a:cubicBezTo>
                      <a:pt x="1933" y="965"/>
                      <a:pt x="2025" y="971"/>
                      <a:pt x="2137" y="952"/>
                    </a:cubicBezTo>
                    <a:cubicBezTo>
                      <a:pt x="2248" y="933"/>
                      <a:pt x="2354" y="860"/>
                      <a:pt x="2456" y="824"/>
                    </a:cubicBezTo>
                    <a:cubicBezTo>
                      <a:pt x="2558" y="788"/>
                      <a:pt x="2662" y="751"/>
                      <a:pt x="2749" y="736"/>
                    </a:cubicBezTo>
                    <a:cubicBezTo>
                      <a:pt x="2836" y="720"/>
                      <a:pt x="2912" y="708"/>
                      <a:pt x="2974" y="734"/>
                    </a:cubicBezTo>
                    <a:cubicBezTo>
                      <a:pt x="3035" y="760"/>
                      <a:pt x="3053" y="814"/>
                      <a:pt x="3078" y="876"/>
                    </a:cubicBezTo>
                    <a:cubicBezTo>
                      <a:pt x="3103" y="938"/>
                      <a:pt x="3128" y="1010"/>
                      <a:pt x="3118" y="1097"/>
                    </a:cubicBezTo>
                    <a:cubicBezTo>
                      <a:pt x="3117" y="1107"/>
                      <a:pt x="3116" y="1117"/>
                      <a:pt x="3114" y="1127"/>
                    </a:cubicBezTo>
                    <a:lnTo>
                      <a:pt x="3116" y="1126"/>
                    </a:lnTo>
                    <a:close/>
                  </a:path>
                </a:pathLst>
              </a:custGeom>
              <a:solidFill>
                <a:srgbClr val="FF0000">
                  <a:alpha val="6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600" dirty="0">
                  <a:latin typeface="Calibri" pitchFamily="34" charset="0"/>
                </a:endParaRPr>
              </a:p>
            </p:txBody>
          </p:sp>
          <p:sp>
            <p:nvSpPr>
              <p:cNvPr id="15" name="Freeform 9"/>
              <p:cNvSpPr>
                <a:spLocks/>
              </p:cNvSpPr>
              <p:nvPr/>
            </p:nvSpPr>
            <p:spPr bwMode="auto">
              <a:xfrm>
                <a:off x="5498783" y="3081655"/>
                <a:ext cx="695325" cy="1039813"/>
              </a:xfrm>
              <a:custGeom>
                <a:avLst/>
                <a:gdLst>
                  <a:gd name="T0" fmla="*/ 1262 w 1649"/>
                  <a:gd name="T1" fmla="*/ 1907 h 2464"/>
                  <a:gd name="T2" fmla="*/ 1195 w 1649"/>
                  <a:gd name="T3" fmla="*/ 2051 h 2464"/>
                  <a:gd name="T4" fmla="*/ 982 w 1649"/>
                  <a:gd name="T5" fmla="*/ 2350 h 2464"/>
                  <a:gd name="T6" fmla="*/ 713 w 1649"/>
                  <a:gd name="T7" fmla="*/ 2435 h 2464"/>
                  <a:gd name="T8" fmla="*/ 427 w 1649"/>
                  <a:gd name="T9" fmla="*/ 2435 h 2464"/>
                  <a:gd name="T10" fmla="*/ 216 w 1649"/>
                  <a:gd name="T11" fmla="*/ 2268 h 2464"/>
                  <a:gd name="T12" fmla="*/ 52 w 1649"/>
                  <a:gd name="T13" fmla="*/ 2051 h 2464"/>
                  <a:gd name="T14" fmla="*/ 133 w 1649"/>
                  <a:gd name="T15" fmla="*/ 1372 h 2464"/>
                  <a:gd name="T16" fmla="*/ 739 w 1649"/>
                  <a:gd name="T17" fmla="*/ 298 h 2464"/>
                  <a:gd name="T18" fmla="*/ 933 w 1649"/>
                  <a:gd name="T19" fmla="*/ 98 h 2464"/>
                  <a:gd name="T20" fmla="*/ 1289 w 1649"/>
                  <a:gd name="T21" fmla="*/ 20 h 2464"/>
                  <a:gd name="T22" fmla="*/ 1498 w 1649"/>
                  <a:gd name="T23" fmla="*/ 124 h 2464"/>
                  <a:gd name="T24" fmla="*/ 1624 w 1649"/>
                  <a:gd name="T25" fmla="*/ 283 h 2464"/>
                  <a:gd name="T26" fmla="*/ 1642 w 1649"/>
                  <a:gd name="T27" fmla="*/ 578 h 2464"/>
                  <a:gd name="T28" fmla="*/ 1641 w 1649"/>
                  <a:gd name="T29" fmla="*/ 674 h 2464"/>
                  <a:gd name="T30" fmla="*/ 1641 w 1649"/>
                  <a:gd name="T31" fmla="*/ 674 h 2464"/>
                  <a:gd name="T32" fmla="*/ 1624 w 1649"/>
                  <a:gd name="T33" fmla="*/ 847 h 2464"/>
                  <a:gd name="T34" fmla="*/ 1529 w 1649"/>
                  <a:gd name="T35" fmla="*/ 1167 h 2464"/>
                  <a:gd name="T36" fmla="*/ 1386 w 1649"/>
                  <a:gd name="T37" fmla="*/ 1588 h 2464"/>
                  <a:gd name="T38" fmla="*/ 1262 w 1649"/>
                  <a:gd name="T39" fmla="*/ 1907 h 24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649" h="2464">
                    <a:moveTo>
                      <a:pt x="1262" y="1907"/>
                    </a:moveTo>
                    <a:cubicBezTo>
                      <a:pt x="1240" y="1959"/>
                      <a:pt x="1218" y="2008"/>
                      <a:pt x="1195" y="2051"/>
                    </a:cubicBezTo>
                    <a:cubicBezTo>
                      <a:pt x="1128" y="2178"/>
                      <a:pt x="1067" y="2283"/>
                      <a:pt x="982" y="2350"/>
                    </a:cubicBezTo>
                    <a:cubicBezTo>
                      <a:pt x="897" y="2418"/>
                      <a:pt x="806" y="2421"/>
                      <a:pt x="713" y="2435"/>
                    </a:cubicBezTo>
                    <a:cubicBezTo>
                      <a:pt x="619" y="2449"/>
                      <a:pt x="515" y="2464"/>
                      <a:pt x="427" y="2435"/>
                    </a:cubicBezTo>
                    <a:cubicBezTo>
                      <a:pt x="339" y="2405"/>
                      <a:pt x="279" y="2333"/>
                      <a:pt x="216" y="2268"/>
                    </a:cubicBezTo>
                    <a:cubicBezTo>
                      <a:pt x="153" y="2204"/>
                      <a:pt x="81" y="2149"/>
                      <a:pt x="52" y="2051"/>
                    </a:cubicBezTo>
                    <a:cubicBezTo>
                      <a:pt x="0" y="1877"/>
                      <a:pt x="90" y="1474"/>
                      <a:pt x="133" y="1372"/>
                    </a:cubicBezTo>
                    <a:cubicBezTo>
                      <a:pt x="320" y="926"/>
                      <a:pt x="501" y="692"/>
                      <a:pt x="739" y="298"/>
                    </a:cubicBezTo>
                    <a:cubicBezTo>
                      <a:pt x="817" y="198"/>
                      <a:pt x="848" y="153"/>
                      <a:pt x="933" y="98"/>
                    </a:cubicBezTo>
                    <a:cubicBezTo>
                      <a:pt x="1018" y="43"/>
                      <a:pt x="1198" y="0"/>
                      <a:pt x="1289" y="20"/>
                    </a:cubicBezTo>
                    <a:cubicBezTo>
                      <a:pt x="1381" y="39"/>
                      <a:pt x="1441" y="79"/>
                      <a:pt x="1498" y="124"/>
                    </a:cubicBezTo>
                    <a:cubicBezTo>
                      <a:pt x="1555" y="169"/>
                      <a:pt x="1599" y="203"/>
                      <a:pt x="1624" y="283"/>
                    </a:cubicBezTo>
                    <a:cubicBezTo>
                      <a:pt x="1649" y="362"/>
                      <a:pt x="1642" y="484"/>
                      <a:pt x="1642" y="578"/>
                    </a:cubicBezTo>
                    <a:cubicBezTo>
                      <a:pt x="1642" y="612"/>
                      <a:pt x="1642" y="643"/>
                      <a:pt x="1641" y="674"/>
                    </a:cubicBezTo>
                    <a:lnTo>
                      <a:pt x="1641" y="674"/>
                    </a:lnTo>
                    <a:cubicBezTo>
                      <a:pt x="1640" y="729"/>
                      <a:pt x="1636" y="784"/>
                      <a:pt x="1624" y="847"/>
                    </a:cubicBezTo>
                    <a:cubicBezTo>
                      <a:pt x="1605" y="946"/>
                      <a:pt x="1568" y="1043"/>
                      <a:pt x="1529" y="1167"/>
                    </a:cubicBezTo>
                    <a:cubicBezTo>
                      <a:pt x="1489" y="1290"/>
                      <a:pt x="1441" y="1441"/>
                      <a:pt x="1386" y="1588"/>
                    </a:cubicBezTo>
                    <a:cubicBezTo>
                      <a:pt x="1349" y="1687"/>
                      <a:pt x="1306" y="1803"/>
                      <a:pt x="1262" y="1907"/>
                    </a:cubicBezTo>
                    <a:close/>
                  </a:path>
                </a:pathLst>
              </a:custGeom>
              <a:solidFill>
                <a:srgbClr val="FF0000">
                  <a:alpha val="6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600" dirty="0">
                  <a:latin typeface="Calibri" pitchFamily="34" charset="0"/>
                </a:endParaRPr>
              </a:p>
            </p:txBody>
          </p:sp>
          <p:sp>
            <p:nvSpPr>
              <p:cNvPr id="16" name="Freeform 213"/>
              <p:cNvSpPr>
                <a:spLocks/>
              </p:cNvSpPr>
              <p:nvPr/>
            </p:nvSpPr>
            <p:spPr bwMode="auto">
              <a:xfrm>
                <a:off x="5282482" y="1487865"/>
                <a:ext cx="416534" cy="169976"/>
              </a:xfrm>
              <a:custGeom>
                <a:avLst/>
                <a:gdLst>
                  <a:gd name="T0" fmla="*/ 12 w 223"/>
                  <a:gd name="T1" fmla="*/ 6 h 91"/>
                  <a:gd name="T2" fmla="*/ 0 w 223"/>
                  <a:gd name="T3" fmla="*/ 24 h 91"/>
                  <a:gd name="T4" fmla="*/ 0 w 223"/>
                  <a:gd name="T5" fmla="*/ 36 h 91"/>
                  <a:gd name="T6" fmla="*/ 0 w 223"/>
                  <a:gd name="T7" fmla="*/ 48 h 91"/>
                  <a:gd name="T8" fmla="*/ 6 w 223"/>
                  <a:gd name="T9" fmla="*/ 54 h 91"/>
                  <a:gd name="T10" fmla="*/ 18 w 223"/>
                  <a:gd name="T11" fmla="*/ 66 h 91"/>
                  <a:gd name="T12" fmla="*/ 30 w 223"/>
                  <a:gd name="T13" fmla="*/ 66 h 91"/>
                  <a:gd name="T14" fmla="*/ 48 w 223"/>
                  <a:gd name="T15" fmla="*/ 72 h 91"/>
                  <a:gd name="T16" fmla="*/ 61 w 223"/>
                  <a:gd name="T17" fmla="*/ 78 h 91"/>
                  <a:gd name="T18" fmla="*/ 79 w 223"/>
                  <a:gd name="T19" fmla="*/ 84 h 91"/>
                  <a:gd name="T20" fmla="*/ 91 w 223"/>
                  <a:gd name="T21" fmla="*/ 84 h 91"/>
                  <a:gd name="T22" fmla="*/ 103 w 223"/>
                  <a:gd name="T23" fmla="*/ 91 h 91"/>
                  <a:gd name="T24" fmla="*/ 109 w 223"/>
                  <a:gd name="T25" fmla="*/ 91 h 91"/>
                  <a:gd name="T26" fmla="*/ 115 w 223"/>
                  <a:gd name="T27" fmla="*/ 91 h 91"/>
                  <a:gd name="T28" fmla="*/ 133 w 223"/>
                  <a:gd name="T29" fmla="*/ 84 h 91"/>
                  <a:gd name="T30" fmla="*/ 151 w 223"/>
                  <a:gd name="T31" fmla="*/ 72 h 91"/>
                  <a:gd name="T32" fmla="*/ 157 w 223"/>
                  <a:gd name="T33" fmla="*/ 66 h 91"/>
                  <a:gd name="T34" fmla="*/ 169 w 223"/>
                  <a:gd name="T35" fmla="*/ 60 h 91"/>
                  <a:gd name="T36" fmla="*/ 187 w 223"/>
                  <a:gd name="T37" fmla="*/ 60 h 91"/>
                  <a:gd name="T38" fmla="*/ 205 w 223"/>
                  <a:gd name="T39" fmla="*/ 54 h 91"/>
                  <a:gd name="T40" fmla="*/ 217 w 223"/>
                  <a:gd name="T41" fmla="*/ 48 h 91"/>
                  <a:gd name="T42" fmla="*/ 223 w 223"/>
                  <a:gd name="T43" fmla="*/ 30 h 91"/>
                  <a:gd name="T44" fmla="*/ 217 w 223"/>
                  <a:gd name="T45" fmla="*/ 18 h 91"/>
                  <a:gd name="T46" fmla="*/ 205 w 223"/>
                  <a:gd name="T47" fmla="*/ 6 h 91"/>
                  <a:gd name="T48" fmla="*/ 193 w 223"/>
                  <a:gd name="T49" fmla="*/ 0 h 91"/>
                  <a:gd name="T50" fmla="*/ 169 w 223"/>
                  <a:gd name="T51" fmla="*/ 6 h 91"/>
                  <a:gd name="T52" fmla="*/ 139 w 223"/>
                  <a:gd name="T53" fmla="*/ 12 h 91"/>
                  <a:gd name="T54" fmla="*/ 115 w 223"/>
                  <a:gd name="T55" fmla="*/ 18 h 91"/>
                  <a:gd name="T56" fmla="*/ 91 w 223"/>
                  <a:gd name="T57" fmla="*/ 18 h 91"/>
                  <a:gd name="T58" fmla="*/ 67 w 223"/>
                  <a:gd name="T59" fmla="*/ 18 h 91"/>
                  <a:gd name="T60" fmla="*/ 54 w 223"/>
                  <a:gd name="T61" fmla="*/ 6 h 91"/>
                  <a:gd name="T62" fmla="*/ 36 w 223"/>
                  <a:gd name="T63" fmla="*/ 0 h 91"/>
                  <a:gd name="T64" fmla="*/ 24 w 223"/>
                  <a:gd name="T65" fmla="*/ 0 h 91"/>
                  <a:gd name="T66" fmla="*/ 12 w 223"/>
                  <a:gd name="T67" fmla="*/ 6 h 91"/>
                  <a:gd name="T68" fmla="*/ 12 w 223"/>
                  <a:gd name="T69" fmla="*/ 6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23" h="91">
                    <a:moveTo>
                      <a:pt x="12" y="6"/>
                    </a:moveTo>
                    <a:lnTo>
                      <a:pt x="0" y="24"/>
                    </a:lnTo>
                    <a:lnTo>
                      <a:pt x="0" y="36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18" y="66"/>
                    </a:lnTo>
                    <a:lnTo>
                      <a:pt x="30" y="66"/>
                    </a:lnTo>
                    <a:lnTo>
                      <a:pt x="48" y="72"/>
                    </a:lnTo>
                    <a:lnTo>
                      <a:pt x="61" y="78"/>
                    </a:lnTo>
                    <a:lnTo>
                      <a:pt x="79" y="84"/>
                    </a:lnTo>
                    <a:lnTo>
                      <a:pt x="91" y="84"/>
                    </a:lnTo>
                    <a:lnTo>
                      <a:pt x="103" y="91"/>
                    </a:lnTo>
                    <a:lnTo>
                      <a:pt x="109" y="91"/>
                    </a:lnTo>
                    <a:lnTo>
                      <a:pt x="115" y="91"/>
                    </a:lnTo>
                    <a:lnTo>
                      <a:pt x="133" y="84"/>
                    </a:lnTo>
                    <a:lnTo>
                      <a:pt x="151" y="72"/>
                    </a:lnTo>
                    <a:lnTo>
                      <a:pt x="157" y="66"/>
                    </a:lnTo>
                    <a:lnTo>
                      <a:pt x="169" y="60"/>
                    </a:lnTo>
                    <a:lnTo>
                      <a:pt x="187" y="60"/>
                    </a:lnTo>
                    <a:lnTo>
                      <a:pt x="205" y="54"/>
                    </a:lnTo>
                    <a:lnTo>
                      <a:pt x="217" y="48"/>
                    </a:lnTo>
                    <a:lnTo>
                      <a:pt x="223" y="30"/>
                    </a:lnTo>
                    <a:lnTo>
                      <a:pt x="217" y="18"/>
                    </a:lnTo>
                    <a:lnTo>
                      <a:pt x="205" y="6"/>
                    </a:lnTo>
                    <a:lnTo>
                      <a:pt x="193" y="0"/>
                    </a:lnTo>
                    <a:lnTo>
                      <a:pt x="169" y="6"/>
                    </a:lnTo>
                    <a:lnTo>
                      <a:pt x="139" y="12"/>
                    </a:lnTo>
                    <a:lnTo>
                      <a:pt x="115" y="18"/>
                    </a:lnTo>
                    <a:lnTo>
                      <a:pt x="91" y="18"/>
                    </a:lnTo>
                    <a:lnTo>
                      <a:pt x="67" y="18"/>
                    </a:lnTo>
                    <a:lnTo>
                      <a:pt x="54" y="6"/>
                    </a:lnTo>
                    <a:lnTo>
                      <a:pt x="36" y="0"/>
                    </a:lnTo>
                    <a:lnTo>
                      <a:pt x="24" y="0"/>
                    </a:lnTo>
                    <a:lnTo>
                      <a:pt x="12" y="6"/>
                    </a:lnTo>
                    <a:lnTo>
                      <a:pt x="12" y="6"/>
                    </a:lnTo>
                    <a:close/>
                  </a:path>
                </a:pathLst>
              </a:custGeom>
              <a:solidFill>
                <a:srgbClr val="7030A0">
                  <a:alpha val="6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600" dirty="0">
                  <a:latin typeface="Calibri" pitchFamily="34" charset="0"/>
                </a:endParaRPr>
              </a:p>
            </p:txBody>
          </p:sp>
          <p:sp>
            <p:nvSpPr>
              <p:cNvPr id="17" name="Freeform 216"/>
              <p:cNvSpPr>
                <a:spLocks/>
              </p:cNvSpPr>
              <p:nvPr/>
            </p:nvSpPr>
            <p:spPr bwMode="auto">
              <a:xfrm>
                <a:off x="4521428" y="1761202"/>
                <a:ext cx="528606" cy="338084"/>
              </a:xfrm>
              <a:custGeom>
                <a:avLst/>
                <a:gdLst>
                  <a:gd name="T0" fmla="*/ 18 w 283"/>
                  <a:gd name="T1" fmla="*/ 12 h 181"/>
                  <a:gd name="T2" fmla="*/ 24 w 283"/>
                  <a:gd name="T3" fmla="*/ 0 h 181"/>
                  <a:gd name="T4" fmla="*/ 42 w 283"/>
                  <a:gd name="T5" fmla="*/ 0 h 181"/>
                  <a:gd name="T6" fmla="*/ 66 w 283"/>
                  <a:gd name="T7" fmla="*/ 0 h 181"/>
                  <a:gd name="T8" fmla="*/ 96 w 283"/>
                  <a:gd name="T9" fmla="*/ 0 h 181"/>
                  <a:gd name="T10" fmla="*/ 120 w 283"/>
                  <a:gd name="T11" fmla="*/ 6 h 181"/>
                  <a:gd name="T12" fmla="*/ 144 w 283"/>
                  <a:gd name="T13" fmla="*/ 12 h 181"/>
                  <a:gd name="T14" fmla="*/ 168 w 283"/>
                  <a:gd name="T15" fmla="*/ 18 h 181"/>
                  <a:gd name="T16" fmla="*/ 192 w 283"/>
                  <a:gd name="T17" fmla="*/ 18 h 181"/>
                  <a:gd name="T18" fmla="*/ 210 w 283"/>
                  <a:gd name="T19" fmla="*/ 12 h 181"/>
                  <a:gd name="T20" fmla="*/ 216 w 283"/>
                  <a:gd name="T21" fmla="*/ 6 h 181"/>
                  <a:gd name="T22" fmla="*/ 229 w 283"/>
                  <a:gd name="T23" fmla="*/ 12 h 181"/>
                  <a:gd name="T24" fmla="*/ 253 w 283"/>
                  <a:gd name="T25" fmla="*/ 24 h 181"/>
                  <a:gd name="T26" fmla="*/ 277 w 283"/>
                  <a:gd name="T27" fmla="*/ 48 h 181"/>
                  <a:gd name="T28" fmla="*/ 283 w 283"/>
                  <a:gd name="T29" fmla="*/ 72 h 181"/>
                  <a:gd name="T30" fmla="*/ 283 w 283"/>
                  <a:gd name="T31" fmla="*/ 96 h 181"/>
                  <a:gd name="T32" fmla="*/ 277 w 283"/>
                  <a:gd name="T33" fmla="*/ 120 h 181"/>
                  <a:gd name="T34" fmla="*/ 259 w 283"/>
                  <a:gd name="T35" fmla="*/ 138 h 181"/>
                  <a:gd name="T36" fmla="*/ 235 w 283"/>
                  <a:gd name="T37" fmla="*/ 144 h 181"/>
                  <a:gd name="T38" fmla="*/ 210 w 283"/>
                  <a:gd name="T39" fmla="*/ 144 h 181"/>
                  <a:gd name="T40" fmla="*/ 198 w 283"/>
                  <a:gd name="T41" fmla="*/ 150 h 181"/>
                  <a:gd name="T42" fmla="*/ 186 w 283"/>
                  <a:gd name="T43" fmla="*/ 150 h 181"/>
                  <a:gd name="T44" fmla="*/ 180 w 283"/>
                  <a:gd name="T45" fmla="*/ 162 h 181"/>
                  <a:gd name="T46" fmla="*/ 162 w 283"/>
                  <a:gd name="T47" fmla="*/ 175 h 181"/>
                  <a:gd name="T48" fmla="*/ 138 w 283"/>
                  <a:gd name="T49" fmla="*/ 181 h 181"/>
                  <a:gd name="T50" fmla="*/ 108 w 283"/>
                  <a:gd name="T51" fmla="*/ 175 h 181"/>
                  <a:gd name="T52" fmla="*/ 72 w 283"/>
                  <a:gd name="T53" fmla="*/ 162 h 181"/>
                  <a:gd name="T54" fmla="*/ 54 w 283"/>
                  <a:gd name="T55" fmla="*/ 156 h 181"/>
                  <a:gd name="T56" fmla="*/ 42 w 283"/>
                  <a:gd name="T57" fmla="*/ 144 h 181"/>
                  <a:gd name="T58" fmla="*/ 36 w 283"/>
                  <a:gd name="T59" fmla="*/ 138 h 181"/>
                  <a:gd name="T60" fmla="*/ 36 w 283"/>
                  <a:gd name="T61" fmla="*/ 126 h 181"/>
                  <a:gd name="T62" fmla="*/ 36 w 283"/>
                  <a:gd name="T63" fmla="*/ 120 h 181"/>
                  <a:gd name="T64" fmla="*/ 36 w 283"/>
                  <a:gd name="T65" fmla="*/ 108 h 181"/>
                  <a:gd name="T66" fmla="*/ 24 w 283"/>
                  <a:gd name="T67" fmla="*/ 96 h 181"/>
                  <a:gd name="T68" fmla="*/ 12 w 283"/>
                  <a:gd name="T69" fmla="*/ 84 h 181"/>
                  <a:gd name="T70" fmla="*/ 6 w 283"/>
                  <a:gd name="T71" fmla="*/ 60 h 181"/>
                  <a:gd name="T72" fmla="*/ 0 w 283"/>
                  <a:gd name="T73" fmla="*/ 42 h 181"/>
                  <a:gd name="T74" fmla="*/ 6 w 283"/>
                  <a:gd name="T75" fmla="*/ 24 h 181"/>
                  <a:gd name="T76" fmla="*/ 18 w 283"/>
                  <a:gd name="T77" fmla="*/ 12 h 181"/>
                  <a:gd name="T78" fmla="*/ 18 w 283"/>
                  <a:gd name="T79" fmla="*/ 12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83" h="181">
                    <a:moveTo>
                      <a:pt x="18" y="12"/>
                    </a:moveTo>
                    <a:lnTo>
                      <a:pt x="24" y="0"/>
                    </a:lnTo>
                    <a:lnTo>
                      <a:pt x="42" y="0"/>
                    </a:lnTo>
                    <a:lnTo>
                      <a:pt x="66" y="0"/>
                    </a:lnTo>
                    <a:lnTo>
                      <a:pt x="96" y="0"/>
                    </a:lnTo>
                    <a:lnTo>
                      <a:pt x="120" y="6"/>
                    </a:lnTo>
                    <a:lnTo>
                      <a:pt x="144" y="12"/>
                    </a:lnTo>
                    <a:lnTo>
                      <a:pt x="168" y="18"/>
                    </a:lnTo>
                    <a:lnTo>
                      <a:pt x="192" y="18"/>
                    </a:lnTo>
                    <a:lnTo>
                      <a:pt x="210" y="12"/>
                    </a:lnTo>
                    <a:lnTo>
                      <a:pt x="216" y="6"/>
                    </a:lnTo>
                    <a:lnTo>
                      <a:pt x="229" y="12"/>
                    </a:lnTo>
                    <a:lnTo>
                      <a:pt x="253" y="24"/>
                    </a:lnTo>
                    <a:lnTo>
                      <a:pt x="277" y="48"/>
                    </a:lnTo>
                    <a:lnTo>
                      <a:pt x="283" y="72"/>
                    </a:lnTo>
                    <a:lnTo>
                      <a:pt x="283" y="96"/>
                    </a:lnTo>
                    <a:lnTo>
                      <a:pt x="277" y="120"/>
                    </a:lnTo>
                    <a:lnTo>
                      <a:pt x="259" y="138"/>
                    </a:lnTo>
                    <a:lnTo>
                      <a:pt x="235" y="144"/>
                    </a:lnTo>
                    <a:lnTo>
                      <a:pt x="210" y="144"/>
                    </a:lnTo>
                    <a:lnTo>
                      <a:pt x="198" y="150"/>
                    </a:lnTo>
                    <a:lnTo>
                      <a:pt x="186" y="150"/>
                    </a:lnTo>
                    <a:lnTo>
                      <a:pt x="180" y="162"/>
                    </a:lnTo>
                    <a:lnTo>
                      <a:pt x="162" y="175"/>
                    </a:lnTo>
                    <a:lnTo>
                      <a:pt x="138" y="181"/>
                    </a:lnTo>
                    <a:lnTo>
                      <a:pt x="108" y="175"/>
                    </a:lnTo>
                    <a:lnTo>
                      <a:pt x="72" y="162"/>
                    </a:lnTo>
                    <a:lnTo>
                      <a:pt x="54" y="156"/>
                    </a:lnTo>
                    <a:lnTo>
                      <a:pt x="42" y="144"/>
                    </a:lnTo>
                    <a:lnTo>
                      <a:pt x="36" y="138"/>
                    </a:lnTo>
                    <a:lnTo>
                      <a:pt x="36" y="126"/>
                    </a:lnTo>
                    <a:lnTo>
                      <a:pt x="36" y="120"/>
                    </a:lnTo>
                    <a:lnTo>
                      <a:pt x="36" y="108"/>
                    </a:lnTo>
                    <a:lnTo>
                      <a:pt x="24" y="96"/>
                    </a:lnTo>
                    <a:lnTo>
                      <a:pt x="12" y="84"/>
                    </a:lnTo>
                    <a:lnTo>
                      <a:pt x="6" y="60"/>
                    </a:lnTo>
                    <a:lnTo>
                      <a:pt x="0" y="42"/>
                    </a:lnTo>
                    <a:lnTo>
                      <a:pt x="6" y="24"/>
                    </a:lnTo>
                    <a:lnTo>
                      <a:pt x="18" y="12"/>
                    </a:lnTo>
                    <a:lnTo>
                      <a:pt x="18" y="12"/>
                    </a:lnTo>
                    <a:close/>
                  </a:path>
                </a:pathLst>
              </a:custGeom>
              <a:solidFill>
                <a:srgbClr val="FF0000">
                  <a:alpha val="6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600" dirty="0">
                  <a:latin typeface="Calibri" pitchFamily="34" charset="0"/>
                </a:endParaRPr>
              </a:p>
            </p:txBody>
          </p:sp>
          <p:sp>
            <p:nvSpPr>
              <p:cNvPr id="18" name="Freeform 217"/>
              <p:cNvSpPr>
                <a:spLocks/>
              </p:cNvSpPr>
              <p:nvPr/>
            </p:nvSpPr>
            <p:spPr bwMode="auto">
              <a:xfrm>
                <a:off x="3926264" y="1551941"/>
                <a:ext cx="361524" cy="587630"/>
              </a:xfrm>
              <a:custGeom>
                <a:avLst/>
                <a:gdLst>
                  <a:gd name="T0" fmla="*/ 12 w 205"/>
                  <a:gd name="T1" fmla="*/ 18 h 320"/>
                  <a:gd name="T2" fmla="*/ 24 w 205"/>
                  <a:gd name="T3" fmla="*/ 6 h 320"/>
                  <a:gd name="T4" fmla="*/ 42 w 205"/>
                  <a:gd name="T5" fmla="*/ 0 h 320"/>
                  <a:gd name="T6" fmla="*/ 66 w 205"/>
                  <a:gd name="T7" fmla="*/ 0 h 320"/>
                  <a:gd name="T8" fmla="*/ 97 w 205"/>
                  <a:gd name="T9" fmla="*/ 12 h 320"/>
                  <a:gd name="T10" fmla="*/ 115 w 205"/>
                  <a:gd name="T11" fmla="*/ 24 h 320"/>
                  <a:gd name="T12" fmla="*/ 133 w 205"/>
                  <a:gd name="T13" fmla="*/ 42 h 320"/>
                  <a:gd name="T14" fmla="*/ 151 w 205"/>
                  <a:gd name="T15" fmla="*/ 48 h 320"/>
                  <a:gd name="T16" fmla="*/ 169 w 205"/>
                  <a:gd name="T17" fmla="*/ 60 h 320"/>
                  <a:gd name="T18" fmla="*/ 187 w 205"/>
                  <a:gd name="T19" fmla="*/ 91 h 320"/>
                  <a:gd name="T20" fmla="*/ 199 w 205"/>
                  <a:gd name="T21" fmla="*/ 103 h 320"/>
                  <a:gd name="T22" fmla="*/ 205 w 205"/>
                  <a:gd name="T23" fmla="*/ 121 h 320"/>
                  <a:gd name="T24" fmla="*/ 205 w 205"/>
                  <a:gd name="T25" fmla="*/ 151 h 320"/>
                  <a:gd name="T26" fmla="*/ 205 w 205"/>
                  <a:gd name="T27" fmla="*/ 187 h 320"/>
                  <a:gd name="T28" fmla="*/ 205 w 205"/>
                  <a:gd name="T29" fmla="*/ 211 h 320"/>
                  <a:gd name="T30" fmla="*/ 193 w 205"/>
                  <a:gd name="T31" fmla="*/ 235 h 320"/>
                  <a:gd name="T32" fmla="*/ 187 w 205"/>
                  <a:gd name="T33" fmla="*/ 253 h 320"/>
                  <a:gd name="T34" fmla="*/ 175 w 205"/>
                  <a:gd name="T35" fmla="*/ 277 h 320"/>
                  <a:gd name="T36" fmla="*/ 157 w 205"/>
                  <a:gd name="T37" fmla="*/ 302 h 320"/>
                  <a:gd name="T38" fmla="*/ 139 w 205"/>
                  <a:gd name="T39" fmla="*/ 314 h 320"/>
                  <a:gd name="T40" fmla="*/ 115 w 205"/>
                  <a:gd name="T41" fmla="*/ 320 h 320"/>
                  <a:gd name="T42" fmla="*/ 91 w 205"/>
                  <a:gd name="T43" fmla="*/ 314 h 320"/>
                  <a:gd name="T44" fmla="*/ 54 w 205"/>
                  <a:gd name="T45" fmla="*/ 283 h 320"/>
                  <a:gd name="T46" fmla="*/ 30 w 205"/>
                  <a:gd name="T47" fmla="*/ 259 h 320"/>
                  <a:gd name="T48" fmla="*/ 24 w 205"/>
                  <a:gd name="T49" fmla="*/ 247 h 320"/>
                  <a:gd name="T50" fmla="*/ 18 w 205"/>
                  <a:gd name="T51" fmla="*/ 229 h 320"/>
                  <a:gd name="T52" fmla="*/ 12 w 205"/>
                  <a:gd name="T53" fmla="*/ 205 h 320"/>
                  <a:gd name="T54" fmla="*/ 12 w 205"/>
                  <a:gd name="T55" fmla="*/ 169 h 320"/>
                  <a:gd name="T56" fmla="*/ 12 w 205"/>
                  <a:gd name="T57" fmla="*/ 139 h 320"/>
                  <a:gd name="T58" fmla="*/ 12 w 205"/>
                  <a:gd name="T59" fmla="*/ 115 h 320"/>
                  <a:gd name="T60" fmla="*/ 6 w 205"/>
                  <a:gd name="T61" fmla="*/ 79 h 320"/>
                  <a:gd name="T62" fmla="*/ 0 w 205"/>
                  <a:gd name="T63" fmla="*/ 54 h 320"/>
                  <a:gd name="T64" fmla="*/ 6 w 205"/>
                  <a:gd name="T65" fmla="*/ 36 h 320"/>
                  <a:gd name="T66" fmla="*/ 12 w 205"/>
                  <a:gd name="T67" fmla="*/ 18 h 320"/>
                  <a:gd name="T68" fmla="*/ 12 w 205"/>
                  <a:gd name="T69" fmla="*/ 18 h 320"/>
                  <a:gd name="connsiteX0" fmla="*/ 585 w 10000"/>
                  <a:gd name="connsiteY0" fmla="*/ 683 h 10120"/>
                  <a:gd name="connsiteX1" fmla="*/ 1171 w 10000"/>
                  <a:gd name="connsiteY1" fmla="*/ 308 h 10120"/>
                  <a:gd name="connsiteX2" fmla="*/ 2049 w 10000"/>
                  <a:gd name="connsiteY2" fmla="*/ 0 h 10120"/>
                  <a:gd name="connsiteX3" fmla="*/ 3220 w 10000"/>
                  <a:gd name="connsiteY3" fmla="*/ 120 h 10120"/>
                  <a:gd name="connsiteX4" fmla="*/ 4732 w 10000"/>
                  <a:gd name="connsiteY4" fmla="*/ 495 h 10120"/>
                  <a:gd name="connsiteX5" fmla="*/ 5610 w 10000"/>
                  <a:gd name="connsiteY5" fmla="*/ 870 h 10120"/>
                  <a:gd name="connsiteX6" fmla="*/ 6488 w 10000"/>
                  <a:gd name="connsiteY6" fmla="*/ 1433 h 10120"/>
                  <a:gd name="connsiteX7" fmla="*/ 7366 w 10000"/>
                  <a:gd name="connsiteY7" fmla="*/ 1620 h 10120"/>
                  <a:gd name="connsiteX8" fmla="*/ 8244 w 10000"/>
                  <a:gd name="connsiteY8" fmla="*/ 1995 h 10120"/>
                  <a:gd name="connsiteX9" fmla="*/ 9122 w 10000"/>
                  <a:gd name="connsiteY9" fmla="*/ 2964 h 10120"/>
                  <a:gd name="connsiteX10" fmla="*/ 9707 w 10000"/>
                  <a:gd name="connsiteY10" fmla="*/ 3339 h 10120"/>
                  <a:gd name="connsiteX11" fmla="*/ 10000 w 10000"/>
                  <a:gd name="connsiteY11" fmla="*/ 3901 h 10120"/>
                  <a:gd name="connsiteX12" fmla="*/ 10000 w 10000"/>
                  <a:gd name="connsiteY12" fmla="*/ 4839 h 10120"/>
                  <a:gd name="connsiteX13" fmla="*/ 10000 w 10000"/>
                  <a:gd name="connsiteY13" fmla="*/ 5964 h 10120"/>
                  <a:gd name="connsiteX14" fmla="*/ 10000 w 10000"/>
                  <a:gd name="connsiteY14" fmla="*/ 6714 h 10120"/>
                  <a:gd name="connsiteX15" fmla="*/ 9415 w 10000"/>
                  <a:gd name="connsiteY15" fmla="*/ 7464 h 10120"/>
                  <a:gd name="connsiteX16" fmla="*/ 9122 w 10000"/>
                  <a:gd name="connsiteY16" fmla="*/ 8026 h 10120"/>
                  <a:gd name="connsiteX17" fmla="*/ 8537 w 10000"/>
                  <a:gd name="connsiteY17" fmla="*/ 8776 h 10120"/>
                  <a:gd name="connsiteX18" fmla="*/ 7659 w 10000"/>
                  <a:gd name="connsiteY18" fmla="*/ 9558 h 10120"/>
                  <a:gd name="connsiteX19" fmla="*/ 6780 w 10000"/>
                  <a:gd name="connsiteY19" fmla="*/ 9933 h 10120"/>
                  <a:gd name="connsiteX20" fmla="*/ 5610 w 10000"/>
                  <a:gd name="connsiteY20" fmla="*/ 10120 h 10120"/>
                  <a:gd name="connsiteX21" fmla="*/ 4439 w 10000"/>
                  <a:gd name="connsiteY21" fmla="*/ 9933 h 10120"/>
                  <a:gd name="connsiteX22" fmla="*/ 2634 w 10000"/>
                  <a:gd name="connsiteY22" fmla="*/ 8964 h 10120"/>
                  <a:gd name="connsiteX23" fmla="*/ 1463 w 10000"/>
                  <a:gd name="connsiteY23" fmla="*/ 8214 h 10120"/>
                  <a:gd name="connsiteX24" fmla="*/ 1171 w 10000"/>
                  <a:gd name="connsiteY24" fmla="*/ 7839 h 10120"/>
                  <a:gd name="connsiteX25" fmla="*/ 878 w 10000"/>
                  <a:gd name="connsiteY25" fmla="*/ 7276 h 10120"/>
                  <a:gd name="connsiteX26" fmla="*/ 585 w 10000"/>
                  <a:gd name="connsiteY26" fmla="*/ 6526 h 10120"/>
                  <a:gd name="connsiteX27" fmla="*/ 585 w 10000"/>
                  <a:gd name="connsiteY27" fmla="*/ 5401 h 10120"/>
                  <a:gd name="connsiteX28" fmla="*/ 585 w 10000"/>
                  <a:gd name="connsiteY28" fmla="*/ 4464 h 10120"/>
                  <a:gd name="connsiteX29" fmla="*/ 585 w 10000"/>
                  <a:gd name="connsiteY29" fmla="*/ 3714 h 10120"/>
                  <a:gd name="connsiteX30" fmla="*/ 293 w 10000"/>
                  <a:gd name="connsiteY30" fmla="*/ 2589 h 10120"/>
                  <a:gd name="connsiteX31" fmla="*/ 0 w 10000"/>
                  <a:gd name="connsiteY31" fmla="*/ 1808 h 10120"/>
                  <a:gd name="connsiteX32" fmla="*/ 293 w 10000"/>
                  <a:gd name="connsiteY32" fmla="*/ 1245 h 10120"/>
                  <a:gd name="connsiteX33" fmla="*/ 585 w 10000"/>
                  <a:gd name="connsiteY33" fmla="*/ 683 h 10120"/>
                  <a:gd name="connsiteX34" fmla="*/ 585 w 10000"/>
                  <a:gd name="connsiteY34" fmla="*/ 683 h 10120"/>
                  <a:gd name="connsiteX0" fmla="*/ 585 w 10000"/>
                  <a:gd name="connsiteY0" fmla="*/ 683 h 10120"/>
                  <a:gd name="connsiteX1" fmla="*/ 1171 w 10000"/>
                  <a:gd name="connsiteY1" fmla="*/ 308 h 10120"/>
                  <a:gd name="connsiteX2" fmla="*/ 2049 w 10000"/>
                  <a:gd name="connsiteY2" fmla="*/ 0 h 10120"/>
                  <a:gd name="connsiteX3" fmla="*/ 3220 w 10000"/>
                  <a:gd name="connsiteY3" fmla="*/ 120 h 10120"/>
                  <a:gd name="connsiteX4" fmla="*/ 4732 w 10000"/>
                  <a:gd name="connsiteY4" fmla="*/ 495 h 10120"/>
                  <a:gd name="connsiteX5" fmla="*/ 5610 w 10000"/>
                  <a:gd name="connsiteY5" fmla="*/ 870 h 10120"/>
                  <a:gd name="connsiteX6" fmla="*/ 6488 w 10000"/>
                  <a:gd name="connsiteY6" fmla="*/ 1433 h 10120"/>
                  <a:gd name="connsiteX7" fmla="*/ 7366 w 10000"/>
                  <a:gd name="connsiteY7" fmla="*/ 1620 h 10120"/>
                  <a:gd name="connsiteX8" fmla="*/ 8244 w 10000"/>
                  <a:gd name="connsiteY8" fmla="*/ 1995 h 10120"/>
                  <a:gd name="connsiteX9" fmla="*/ 9122 w 10000"/>
                  <a:gd name="connsiteY9" fmla="*/ 2964 h 10120"/>
                  <a:gd name="connsiteX10" fmla="*/ 9707 w 10000"/>
                  <a:gd name="connsiteY10" fmla="*/ 3339 h 10120"/>
                  <a:gd name="connsiteX11" fmla="*/ 10000 w 10000"/>
                  <a:gd name="connsiteY11" fmla="*/ 3901 h 10120"/>
                  <a:gd name="connsiteX12" fmla="*/ 10000 w 10000"/>
                  <a:gd name="connsiteY12" fmla="*/ 4839 h 10120"/>
                  <a:gd name="connsiteX13" fmla="*/ 10000 w 10000"/>
                  <a:gd name="connsiteY13" fmla="*/ 5964 h 10120"/>
                  <a:gd name="connsiteX14" fmla="*/ 10000 w 10000"/>
                  <a:gd name="connsiteY14" fmla="*/ 6714 h 10120"/>
                  <a:gd name="connsiteX15" fmla="*/ 9415 w 10000"/>
                  <a:gd name="connsiteY15" fmla="*/ 7464 h 10120"/>
                  <a:gd name="connsiteX16" fmla="*/ 9122 w 10000"/>
                  <a:gd name="connsiteY16" fmla="*/ 8026 h 10120"/>
                  <a:gd name="connsiteX17" fmla="*/ 8537 w 10000"/>
                  <a:gd name="connsiteY17" fmla="*/ 8776 h 10120"/>
                  <a:gd name="connsiteX18" fmla="*/ 7659 w 10000"/>
                  <a:gd name="connsiteY18" fmla="*/ 9558 h 10120"/>
                  <a:gd name="connsiteX19" fmla="*/ 6780 w 10000"/>
                  <a:gd name="connsiteY19" fmla="*/ 9933 h 10120"/>
                  <a:gd name="connsiteX20" fmla="*/ 5610 w 10000"/>
                  <a:gd name="connsiteY20" fmla="*/ 10120 h 10120"/>
                  <a:gd name="connsiteX21" fmla="*/ 4768 w 10000"/>
                  <a:gd name="connsiteY21" fmla="*/ 9774 h 10120"/>
                  <a:gd name="connsiteX22" fmla="*/ 2634 w 10000"/>
                  <a:gd name="connsiteY22" fmla="*/ 8964 h 10120"/>
                  <a:gd name="connsiteX23" fmla="*/ 1463 w 10000"/>
                  <a:gd name="connsiteY23" fmla="*/ 8214 h 10120"/>
                  <a:gd name="connsiteX24" fmla="*/ 1171 w 10000"/>
                  <a:gd name="connsiteY24" fmla="*/ 7839 h 10120"/>
                  <a:gd name="connsiteX25" fmla="*/ 878 w 10000"/>
                  <a:gd name="connsiteY25" fmla="*/ 7276 h 10120"/>
                  <a:gd name="connsiteX26" fmla="*/ 585 w 10000"/>
                  <a:gd name="connsiteY26" fmla="*/ 6526 h 10120"/>
                  <a:gd name="connsiteX27" fmla="*/ 585 w 10000"/>
                  <a:gd name="connsiteY27" fmla="*/ 5401 h 10120"/>
                  <a:gd name="connsiteX28" fmla="*/ 585 w 10000"/>
                  <a:gd name="connsiteY28" fmla="*/ 4464 h 10120"/>
                  <a:gd name="connsiteX29" fmla="*/ 585 w 10000"/>
                  <a:gd name="connsiteY29" fmla="*/ 3714 h 10120"/>
                  <a:gd name="connsiteX30" fmla="*/ 293 w 10000"/>
                  <a:gd name="connsiteY30" fmla="*/ 2589 h 10120"/>
                  <a:gd name="connsiteX31" fmla="*/ 0 w 10000"/>
                  <a:gd name="connsiteY31" fmla="*/ 1808 h 10120"/>
                  <a:gd name="connsiteX32" fmla="*/ 293 w 10000"/>
                  <a:gd name="connsiteY32" fmla="*/ 1245 h 10120"/>
                  <a:gd name="connsiteX33" fmla="*/ 585 w 10000"/>
                  <a:gd name="connsiteY33" fmla="*/ 683 h 10120"/>
                  <a:gd name="connsiteX34" fmla="*/ 585 w 10000"/>
                  <a:gd name="connsiteY34" fmla="*/ 683 h 101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10000" h="10120">
                    <a:moveTo>
                      <a:pt x="585" y="683"/>
                    </a:moveTo>
                    <a:lnTo>
                      <a:pt x="1171" y="308"/>
                    </a:lnTo>
                    <a:lnTo>
                      <a:pt x="2049" y="0"/>
                    </a:lnTo>
                    <a:lnTo>
                      <a:pt x="3220" y="120"/>
                    </a:lnTo>
                    <a:lnTo>
                      <a:pt x="4732" y="495"/>
                    </a:lnTo>
                    <a:lnTo>
                      <a:pt x="5610" y="870"/>
                    </a:lnTo>
                    <a:lnTo>
                      <a:pt x="6488" y="1433"/>
                    </a:lnTo>
                    <a:lnTo>
                      <a:pt x="7366" y="1620"/>
                    </a:lnTo>
                    <a:lnTo>
                      <a:pt x="8244" y="1995"/>
                    </a:lnTo>
                    <a:lnTo>
                      <a:pt x="9122" y="2964"/>
                    </a:lnTo>
                    <a:lnTo>
                      <a:pt x="9707" y="3339"/>
                    </a:lnTo>
                    <a:lnTo>
                      <a:pt x="10000" y="3901"/>
                    </a:lnTo>
                    <a:lnTo>
                      <a:pt x="10000" y="4839"/>
                    </a:lnTo>
                    <a:lnTo>
                      <a:pt x="10000" y="5964"/>
                    </a:lnTo>
                    <a:lnTo>
                      <a:pt x="10000" y="6714"/>
                    </a:lnTo>
                    <a:lnTo>
                      <a:pt x="9415" y="7464"/>
                    </a:lnTo>
                    <a:lnTo>
                      <a:pt x="9122" y="8026"/>
                    </a:lnTo>
                    <a:lnTo>
                      <a:pt x="8537" y="8776"/>
                    </a:lnTo>
                    <a:lnTo>
                      <a:pt x="7659" y="9558"/>
                    </a:lnTo>
                    <a:lnTo>
                      <a:pt x="6780" y="9933"/>
                    </a:lnTo>
                    <a:lnTo>
                      <a:pt x="5610" y="10120"/>
                    </a:lnTo>
                    <a:lnTo>
                      <a:pt x="4768" y="9774"/>
                    </a:lnTo>
                    <a:lnTo>
                      <a:pt x="2634" y="8964"/>
                    </a:lnTo>
                    <a:lnTo>
                      <a:pt x="1463" y="8214"/>
                    </a:lnTo>
                    <a:lnTo>
                      <a:pt x="1171" y="7839"/>
                    </a:lnTo>
                    <a:lnTo>
                      <a:pt x="878" y="7276"/>
                    </a:lnTo>
                    <a:lnTo>
                      <a:pt x="585" y="6526"/>
                    </a:lnTo>
                    <a:lnTo>
                      <a:pt x="585" y="5401"/>
                    </a:lnTo>
                    <a:lnTo>
                      <a:pt x="585" y="4464"/>
                    </a:lnTo>
                    <a:lnTo>
                      <a:pt x="585" y="3714"/>
                    </a:lnTo>
                    <a:cubicBezTo>
                      <a:pt x="488" y="3339"/>
                      <a:pt x="390" y="2964"/>
                      <a:pt x="293" y="2589"/>
                    </a:cubicBezTo>
                    <a:cubicBezTo>
                      <a:pt x="195" y="2329"/>
                      <a:pt x="98" y="2068"/>
                      <a:pt x="0" y="1808"/>
                    </a:cubicBezTo>
                    <a:lnTo>
                      <a:pt x="293" y="1245"/>
                    </a:lnTo>
                    <a:lnTo>
                      <a:pt x="585" y="683"/>
                    </a:lnTo>
                    <a:lnTo>
                      <a:pt x="585" y="683"/>
                    </a:lnTo>
                    <a:close/>
                  </a:path>
                </a:pathLst>
              </a:custGeom>
              <a:solidFill>
                <a:srgbClr val="7030A0">
                  <a:alpha val="6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600" dirty="0">
                  <a:latin typeface="Calibri" pitchFamily="34" charset="0"/>
                </a:endParaRPr>
              </a:p>
            </p:txBody>
          </p:sp>
          <p:sp>
            <p:nvSpPr>
              <p:cNvPr id="19" name="Freeform 216"/>
              <p:cNvSpPr>
                <a:spLocks/>
              </p:cNvSpPr>
              <p:nvPr/>
            </p:nvSpPr>
            <p:spPr bwMode="auto">
              <a:xfrm>
                <a:off x="3709851" y="1531620"/>
                <a:ext cx="422738" cy="618055"/>
              </a:xfrm>
              <a:custGeom>
                <a:avLst/>
                <a:gdLst>
                  <a:gd name="T0" fmla="*/ 18 w 283"/>
                  <a:gd name="T1" fmla="*/ 12 h 181"/>
                  <a:gd name="T2" fmla="*/ 24 w 283"/>
                  <a:gd name="T3" fmla="*/ 0 h 181"/>
                  <a:gd name="T4" fmla="*/ 42 w 283"/>
                  <a:gd name="T5" fmla="*/ 0 h 181"/>
                  <a:gd name="T6" fmla="*/ 66 w 283"/>
                  <a:gd name="T7" fmla="*/ 0 h 181"/>
                  <a:gd name="T8" fmla="*/ 96 w 283"/>
                  <a:gd name="T9" fmla="*/ 0 h 181"/>
                  <a:gd name="T10" fmla="*/ 120 w 283"/>
                  <a:gd name="T11" fmla="*/ 6 h 181"/>
                  <a:gd name="T12" fmla="*/ 144 w 283"/>
                  <a:gd name="T13" fmla="*/ 12 h 181"/>
                  <a:gd name="T14" fmla="*/ 168 w 283"/>
                  <a:gd name="T15" fmla="*/ 18 h 181"/>
                  <a:gd name="T16" fmla="*/ 192 w 283"/>
                  <a:gd name="T17" fmla="*/ 18 h 181"/>
                  <a:gd name="T18" fmla="*/ 210 w 283"/>
                  <a:gd name="T19" fmla="*/ 12 h 181"/>
                  <a:gd name="T20" fmla="*/ 216 w 283"/>
                  <a:gd name="T21" fmla="*/ 6 h 181"/>
                  <a:gd name="T22" fmla="*/ 229 w 283"/>
                  <a:gd name="T23" fmla="*/ 12 h 181"/>
                  <a:gd name="T24" fmla="*/ 253 w 283"/>
                  <a:gd name="T25" fmla="*/ 24 h 181"/>
                  <a:gd name="T26" fmla="*/ 277 w 283"/>
                  <a:gd name="T27" fmla="*/ 48 h 181"/>
                  <a:gd name="T28" fmla="*/ 283 w 283"/>
                  <a:gd name="T29" fmla="*/ 72 h 181"/>
                  <a:gd name="T30" fmla="*/ 283 w 283"/>
                  <a:gd name="T31" fmla="*/ 96 h 181"/>
                  <a:gd name="T32" fmla="*/ 277 w 283"/>
                  <a:gd name="T33" fmla="*/ 120 h 181"/>
                  <a:gd name="T34" fmla="*/ 259 w 283"/>
                  <a:gd name="T35" fmla="*/ 138 h 181"/>
                  <a:gd name="T36" fmla="*/ 235 w 283"/>
                  <a:gd name="T37" fmla="*/ 144 h 181"/>
                  <a:gd name="T38" fmla="*/ 210 w 283"/>
                  <a:gd name="T39" fmla="*/ 144 h 181"/>
                  <a:gd name="T40" fmla="*/ 198 w 283"/>
                  <a:gd name="T41" fmla="*/ 150 h 181"/>
                  <a:gd name="T42" fmla="*/ 186 w 283"/>
                  <a:gd name="T43" fmla="*/ 150 h 181"/>
                  <a:gd name="T44" fmla="*/ 180 w 283"/>
                  <a:gd name="T45" fmla="*/ 162 h 181"/>
                  <a:gd name="T46" fmla="*/ 162 w 283"/>
                  <a:gd name="T47" fmla="*/ 175 h 181"/>
                  <a:gd name="T48" fmla="*/ 138 w 283"/>
                  <a:gd name="T49" fmla="*/ 181 h 181"/>
                  <a:gd name="T50" fmla="*/ 108 w 283"/>
                  <a:gd name="T51" fmla="*/ 175 h 181"/>
                  <a:gd name="T52" fmla="*/ 72 w 283"/>
                  <a:gd name="T53" fmla="*/ 162 h 181"/>
                  <a:gd name="T54" fmla="*/ 54 w 283"/>
                  <a:gd name="T55" fmla="*/ 156 h 181"/>
                  <a:gd name="T56" fmla="*/ 42 w 283"/>
                  <a:gd name="T57" fmla="*/ 144 h 181"/>
                  <a:gd name="T58" fmla="*/ 36 w 283"/>
                  <a:gd name="T59" fmla="*/ 138 h 181"/>
                  <a:gd name="T60" fmla="*/ 36 w 283"/>
                  <a:gd name="T61" fmla="*/ 126 h 181"/>
                  <a:gd name="T62" fmla="*/ 36 w 283"/>
                  <a:gd name="T63" fmla="*/ 120 h 181"/>
                  <a:gd name="T64" fmla="*/ 36 w 283"/>
                  <a:gd name="T65" fmla="*/ 108 h 181"/>
                  <a:gd name="T66" fmla="*/ 24 w 283"/>
                  <a:gd name="T67" fmla="*/ 96 h 181"/>
                  <a:gd name="T68" fmla="*/ 12 w 283"/>
                  <a:gd name="T69" fmla="*/ 84 h 181"/>
                  <a:gd name="T70" fmla="*/ 6 w 283"/>
                  <a:gd name="T71" fmla="*/ 60 h 181"/>
                  <a:gd name="T72" fmla="*/ 0 w 283"/>
                  <a:gd name="T73" fmla="*/ 42 h 181"/>
                  <a:gd name="T74" fmla="*/ 6 w 283"/>
                  <a:gd name="T75" fmla="*/ 24 h 181"/>
                  <a:gd name="T76" fmla="*/ 18 w 283"/>
                  <a:gd name="T77" fmla="*/ 12 h 181"/>
                  <a:gd name="T78" fmla="*/ 18 w 283"/>
                  <a:gd name="T79" fmla="*/ 12 h 181"/>
                  <a:gd name="connsiteX0" fmla="*/ 636 w 10000"/>
                  <a:gd name="connsiteY0" fmla="*/ 663 h 10000"/>
                  <a:gd name="connsiteX1" fmla="*/ 848 w 10000"/>
                  <a:gd name="connsiteY1" fmla="*/ 0 h 10000"/>
                  <a:gd name="connsiteX2" fmla="*/ 1484 w 10000"/>
                  <a:gd name="connsiteY2" fmla="*/ 0 h 10000"/>
                  <a:gd name="connsiteX3" fmla="*/ 2332 w 10000"/>
                  <a:gd name="connsiteY3" fmla="*/ 0 h 10000"/>
                  <a:gd name="connsiteX4" fmla="*/ 3392 w 10000"/>
                  <a:gd name="connsiteY4" fmla="*/ 0 h 10000"/>
                  <a:gd name="connsiteX5" fmla="*/ 4240 w 10000"/>
                  <a:gd name="connsiteY5" fmla="*/ 331 h 10000"/>
                  <a:gd name="connsiteX6" fmla="*/ 5088 w 10000"/>
                  <a:gd name="connsiteY6" fmla="*/ 663 h 10000"/>
                  <a:gd name="connsiteX7" fmla="*/ 5936 w 10000"/>
                  <a:gd name="connsiteY7" fmla="*/ 994 h 10000"/>
                  <a:gd name="connsiteX8" fmla="*/ 6784 w 10000"/>
                  <a:gd name="connsiteY8" fmla="*/ 994 h 10000"/>
                  <a:gd name="connsiteX9" fmla="*/ 7420 w 10000"/>
                  <a:gd name="connsiteY9" fmla="*/ 663 h 10000"/>
                  <a:gd name="connsiteX10" fmla="*/ 8092 w 10000"/>
                  <a:gd name="connsiteY10" fmla="*/ 663 h 10000"/>
                  <a:gd name="connsiteX11" fmla="*/ 8940 w 10000"/>
                  <a:gd name="connsiteY11" fmla="*/ 1326 h 10000"/>
                  <a:gd name="connsiteX12" fmla="*/ 9788 w 10000"/>
                  <a:gd name="connsiteY12" fmla="*/ 2652 h 10000"/>
                  <a:gd name="connsiteX13" fmla="*/ 10000 w 10000"/>
                  <a:gd name="connsiteY13" fmla="*/ 3978 h 10000"/>
                  <a:gd name="connsiteX14" fmla="*/ 10000 w 10000"/>
                  <a:gd name="connsiteY14" fmla="*/ 5304 h 10000"/>
                  <a:gd name="connsiteX15" fmla="*/ 9788 w 10000"/>
                  <a:gd name="connsiteY15" fmla="*/ 6630 h 10000"/>
                  <a:gd name="connsiteX16" fmla="*/ 9152 w 10000"/>
                  <a:gd name="connsiteY16" fmla="*/ 7624 h 10000"/>
                  <a:gd name="connsiteX17" fmla="*/ 8304 w 10000"/>
                  <a:gd name="connsiteY17" fmla="*/ 7956 h 10000"/>
                  <a:gd name="connsiteX18" fmla="*/ 7420 w 10000"/>
                  <a:gd name="connsiteY18" fmla="*/ 7956 h 10000"/>
                  <a:gd name="connsiteX19" fmla="*/ 6996 w 10000"/>
                  <a:gd name="connsiteY19" fmla="*/ 8287 h 10000"/>
                  <a:gd name="connsiteX20" fmla="*/ 6572 w 10000"/>
                  <a:gd name="connsiteY20" fmla="*/ 8287 h 10000"/>
                  <a:gd name="connsiteX21" fmla="*/ 6360 w 10000"/>
                  <a:gd name="connsiteY21" fmla="*/ 8950 h 10000"/>
                  <a:gd name="connsiteX22" fmla="*/ 5724 w 10000"/>
                  <a:gd name="connsiteY22" fmla="*/ 9669 h 10000"/>
                  <a:gd name="connsiteX23" fmla="*/ 4876 w 10000"/>
                  <a:gd name="connsiteY23" fmla="*/ 10000 h 10000"/>
                  <a:gd name="connsiteX24" fmla="*/ 3816 w 10000"/>
                  <a:gd name="connsiteY24" fmla="*/ 9669 h 10000"/>
                  <a:gd name="connsiteX25" fmla="*/ 2544 w 10000"/>
                  <a:gd name="connsiteY25" fmla="*/ 8950 h 10000"/>
                  <a:gd name="connsiteX26" fmla="*/ 1908 w 10000"/>
                  <a:gd name="connsiteY26" fmla="*/ 8619 h 10000"/>
                  <a:gd name="connsiteX27" fmla="*/ 1484 w 10000"/>
                  <a:gd name="connsiteY27" fmla="*/ 7956 h 10000"/>
                  <a:gd name="connsiteX28" fmla="*/ 1272 w 10000"/>
                  <a:gd name="connsiteY28" fmla="*/ 7624 h 10000"/>
                  <a:gd name="connsiteX29" fmla="*/ 1272 w 10000"/>
                  <a:gd name="connsiteY29" fmla="*/ 6961 h 10000"/>
                  <a:gd name="connsiteX30" fmla="*/ 1272 w 10000"/>
                  <a:gd name="connsiteY30" fmla="*/ 6630 h 10000"/>
                  <a:gd name="connsiteX31" fmla="*/ 1272 w 10000"/>
                  <a:gd name="connsiteY31" fmla="*/ 5967 h 10000"/>
                  <a:gd name="connsiteX32" fmla="*/ 848 w 10000"/>
                  <a:gd name="connsiteY32" fmla="*/ 5304 h 10000"/>
                  <a:gd name="connsiteX33" fmla="*/ 424 w 10000"/>
                  <a:gd name="connsiteY33" fmla="*/ 4641 h 10000"/>
                  <a:gd name="connsiteX34" fmla="*/ 212 w 10000"/>
                  <a:gd name="connsiteY34" fmla="*/ 3315 h 10000"/>
                  <a:gd name="connsiteX35" fmla="*/ 0 w 10000"/>
                  <a:gd name="connsiteY35" fmla="*/ 2320 h 10000"/>
                  <a:gd name="connsiteX36" fmla="*/ 212 w 10000"/>
                  <a:gd name="connsiteY36" fmla="*/ 1326 h 10000"/>
                  <a:gd name="connsiteX37" fmla="*/ 636 w 10000"/>
                  <a:gd name="connsiteY37" fmla="*/ 663 h 10000"/>
                  <a:gd name="connsiteX38" fmla="*/ 636 w 10000"/>
                  <a:gd name="connsiteY38" fmla="*/ 663 h 10000"/>
                  <a:gd name="connsiteX0" fmla="*/ 636 w 10000"/>
                  <a:gd name="connsiteY0" fmla="*/ 663 h 10000"/>
                  <a:gd name="connsiteX1" fmla="*/ 848 w 10000"/>
                  <a:gd name="connsiteY1" fmla="*/ 0 h 10000"/>
                  <a:gd name="connsiteX2" fmla="*/ 1484 w 10000"/>
                  <a:gd name="connsiteY2" fmla="*/ 0 h 10000"/>
                  <a:gd name="connsiteX3" fmla="*/ 2332 w 10000"/>
                  <a:gd name="connsiteY3" fmla="*/ 0 h 10000"/>
                  <a:gd name="connsiteX4" fmla="*/ 3392 w 10000"/>
                  <a:gd name="connsiteY4" fmla="*/ 0 h 10000"/>
                  <a:gd name="connsiteX5" fmla="*/ 4240 w 10000"/>
                  <a:gd name="connsiteY5" fmla="*/ 331 h 10000"/>
                  <a:gd name="connsiteX6" fmla="*/ 5088 w 10000"/>
                  <a:gd name="connsiteY6" fmla="*/ 663 h 10000"/>
                  <a:gd name="connsiteX7" fmla="*/ 5936 w 10000"/>
                  <a:gd name="connsiteY7" fmla="*/ 994 h 10000"/>
                  <a:gd name="connsiteX8" fmla="*/ 6784 w 10000"/>
                  <a:gd name="connsiteY8" fmla="*/ 994 h 10000"/>
                  <a:gd name="connsiteX9" fmla="*/ 7420 w 10000"/>
                  <a:gd name="connsiteY9" fmla="*/ 663 h 10000"/>
                  <a:gd name="connsiteX10" fmla="*/ 8940 w 10000"/>
                  <a:gd name="connsiteY10" fmla="*/ 1326 h 10000"/>
                  <a:gd name="connsiteX11" fmla="*/ 9788 w 10000"/>
                  <a:gd name="connsiteY11" fmla="*/ 2652 h 10000"/>
                  <a:gd name="connsiteX12" fmla="*/ 10000 w 10000"/>
                  <a:gd name="connsiteY12" fmla="*/ 3978 h 10000"/>
                  <a:gd name="connsiteX13" fmla="*/ 10000 w 10000"/>
                  <a:gd name="connsiteY13" fmla="*/ 5304 h 10000"/>
                  <a:gd name="connsiteX14" fmla="*/ 9788 w 10000"/>
                  <a:gd name="connsiteY14" fmla="*/ 6630 h 10000"/>
                  <a:gd name="connsiteX15" fmla="*/ 9152 w 10000"/>
                  <a:gd name="connsiteY15" fmla="*/ 7624 h 10000"/>
                  <a:gd name="connsiteX16" fmla="*/ 8304 w 10000"/>
                  <a:gd name="connsiteY16" fmla="*/ 7956 h 10000"/>
                  <a:gd name="connsiteX17" fmla="*/ 7420 w 10000"/>
                  <a:gd name="connsiteY17" fmla="*/ 7956 h 10000"/>
                  <a:gd name="connsiteX18" fmla="*/ 6996 w 10000"/>
                  <a:gd name="connsiteY18" fmla="*/ 8287 h 10000"/>
                  <a:gd name="connsiteX19" fmla="*/ 6572 w 10000"/>
                  <a:gd name="connsiteY19" fmla="*/ 8287 h 10000"/>
                  <a:gd name="connsiteX20" fmla="*/ 6360 w 10000"/>
                  <a:gd name="connsiteY20" fmla="*/ 8950 h 10000"/>
                  <a:gd name="connsiteX21" fmla="*/ 5724 w 10000"/>
                  <a:gd name="connsiteY21" fmla="*/ 9669 h 10000"/>
                  <a:gd name="connsiteX22" fmla="*/ 4876 w 10000"/>
                  <a:gd name="connsiteY22" fmla="*/ 10000 h 10000"/>
                  <a:gd name="connsiteX23" fmla="*/ 3816 w 10000"/>
                  <a:gd name="connsiteY23" fmla="*/ 9669 h 10000"/>
                  <a:gd name="connsiteX24" fmla="*/ 2544 w 10000"/>
                  <a:gd name="connsiteY24" fmla="*/ 8950 h 10000"/>
                  <a:gd name="connsiteX25" fmla="*/ 1908 w 10000"/>
                  <a:gd name="connsiteY25" fmla="*/ 8619 h 10000"/>
                  <a:gd name="connsiteX26" fmla="*/ 1484 w 10000"/>
                  <a:gd name="connsiteY26" fmla="*/ 7956 h 10000"/>
                  <a:gd name="connsiteX27" fmla="*/ 1272 w 10000"/>
                  <a:gd name="connsiteY27" fmla="*/ 7624 h 10000"/>
                  <a:gd name="connsiteX28" fmla="*/ 1272 w 10000"/>
                  <a:gd name="connsiteY28" fmla="*/ 6961 h 10000"/>
                  <a:gd name="connsiteX29" fmla="*/ 1272 w 10000"/>
                  <a:gd name="connsiteY29" fmla="*/ 6630 h 10000"/>
                  <a:gd name="connsiteX30" fmla="*/ 1272 w 10000"/>
                  <a:gd name="connsiteY30" fmla="*/ 5967 h 10000"/>
                  <a:gd name="connsiteX31" fmla="*/ 848 w 10000"/>
                  <a:gd name="connsiteY31" fmla="*/ 5304 h 10000"/>
                  <a:gd name="connsiteX32" fmla="*/ 424 w 10000"/>
                  <a:gd name="connsiteY32" fmla="*/ 4641 h 10000"/>
                  <a:gd name="connsiteX33" fmla="*/ 212 w 10000"/>
                  <a:gd name="connsiteY33" fmla="*/ 3315 h 10000"/>
                  <a:gd name="connsiteX34" fmla="*/ 0 w 10000"/>
                  <a:gd name="connsiteY34" fmla="*/ 2320 h 10000"/>
                  <a:gd name="connsiteX35" fmla="*/ 212 w 10000"/>
                  <a:gd name="connsiteY35" fmla="*/ 1326 h 10000"/>
                  <a:gd name="connsiteX36" fmla="*/ 636 w 10000"/>
                  <a:gd name="connsiteY36" fmla="*/ 663 h 10000"/>
                  <a:gd name="connsiteX37" fmla="*/ 636 w 10000"/>
                  <a:gd name="connsiteY37" fmla="*/ 663 h 10000"/>
                  <a:gd name="connsiteX0" fmla="*/ 636 w 10000"/>
                  <a:gd name="connsiteY0" fmla="*/ 663 h 10000"/>
                  <a:gd name="connsiteX1" fmla="*/ 848 w 10000"/>
                  <a:gd name="connsiteY1" fmla="*/ 0 h 10000"/>
                  <a:gd name="connsiteX2" fmla="*/ 1484 w 10000"/>
                  <a:gd name="connsiteY2" fmla="*/ 0 h 10000"/>
                  <a:gd name="connsiteX3" fmla="*/ 2332 w 10000"/>
                  <a:gd name="connsiteY3" fmla="*/ 0 h 10000"/>
                  <a:gd name="connsiteX4" fmla="*/ 3392 w 10000"/>
                  <a:gd name="connsiteY4" fmla="*/ 0 h 10000"/>
                  <a:gd name="connsiteX5" fmla="*/ 4240 w 10000"/>
                  <a:gd name="connsiteY5" fmla="*/ 331 h 10000"/>
                  <a:gd name="connsiteX6" fmla="*/ 5088 w 10000"/>
                  <a:gd name="connsiteY6" fmla="*/ 663 h 10000"/>
                  <a:gd name="connsiteX7" fmla="*/ 5936 w 10000"/>
                  <a:gd name="connsiteY7" fmla="*/ 994 h 10000"/>
                  <a:gd name="connsiteX8" fmla="*/ 6784 w 10000"/>
                  <a:gd name="connsiteY8" fmla="*/ 994 h 10000"/>
                  <a:gd name="connsiteX9" fmla="*/ 8940 w 10000"/>
                  <a:gd name="connsiteY9" fmla="*/ 1326 h 10000"/>
                  <a:gd name="connsiteX10" fmla="*/ 9788 w 10000"/>
                  <a:gd name="connsiteY10" fmla="*/ 2652 h 10000"/>
                  <a:gd name="connsiteX11" fmla="*/ 10000 w 10000"/>
                  <a:gd name="connsiteY11" fmla="*/ 3978 h 10000"/>
                  <a:gd name="connsiteX12" fmla="*/ 10000 w 10000"/>
                  <a:gd name="connsiteY12" fmla="*/ 5304 h 10000"/>
                  <a:gd name="connsiteX13" fmla="*/ 9788 w 10000"/>
                  <a:gd name="connsiteY13" fmla="*/ 6630 h 10000"/>
                  <a:gd name="connsiteX14" fmla="*/ 9152 w 10000"/>
                  <a:gd name="connsiteY14" fmla="*/ 7624 h 10000"/>
                  <a:gd name="connsiteX15" fmla="*/ 8304 w 10000"/>
                  <a:gd name="connsiteY15" fmla="*/ 7956 h 10000"/>
                  <a:gd name="connsiteX16" fmla="*/ 7420 w 10000"/>
                  <a:gd name="connsiteY16" fmla="*/ 7956 h 10000"/>
                  <a:gd name="connsiteX17" fmla="*/ 6996 w 10000"/>
                  <a:gd name="connsiteY17" fmla="*/ 8287 h 10000"/>
                  <a:gd name="connsiteX18" fmla="*/ 6572 w 10000"/>
                  <a:gd name="connsiteY18" fmla="*/ 8287 h 10000"/>
                  <a:gd name="connsiteX19" fmla="*/ 6360 w 10000"/>
                  <a:gd name="connsiteY19" fmla="*/ 8950 h 10000"/>
                  <a:gd name="connsiteX20" fmla="*/ 5724 w 10000"/>
                  <a:gd name="connsiteY20" fmla="*/ 9669 h 10000"/>
                  <a:gd name="connsiteX21" fmla="*/ 4876 w 10000"/>
                  <a:gd name="connsiteY21" fmla="*/ 10000 h 10000"/>
                  <a:gd name="connsiteX22" fmla="*/ 3816 w 10000"/>
                  <a:gd name="connsiteY22" fmla="*/ 9669 h 10000"/>
                  <a:gd name="connsiteX23" fmla="*/ 2544 w 10000"/>
                  <a:gd name="connsiteY23" fmla="*/ 8950 h 10000"/>
                  <a:gd name="connsiteX24" fmla="*/ 1908 w 10000"/>
                  <a:gd name="connsiteY24" fmla="*/ 8619 h 10000"/>
                  <a:gd name="connsiteX25" fmla="*/ 1484 w 10000"/>
                  <a:gd name="connsiteY25" fmla="*/ 7956 h 10000"/>
                  <a:gd name="connsiteX26" fmla="*/ 1272 w 10000"/>
                  <a:gd name="connsiteY26" fmla="*/ 7624 h 10000"/>
                  <a:gd name="connsiteX27" fmla="*/ 1272 w 10000"/>
                  <a:gd name="connsiteY27" fmla="*/ 6961 h 10000"/>
                  <a:gd name="connsiteX28" fmla="*/ 1272 w 10000"/>
                  <a:gd name="connsiteY28" fmla="*/ 6630 h 10000"/>
                  <a:gd name="connsiteX29" fmla="*/ 1272 w 10000"/>
                  <a:gd name="connsiteY29" fmla="*/ 5967 h 10000"/>
                  <a:gd name="connsiteX30" fmla="*/ 848 w 10000"/>
                  <a:gd name="connsiteY30" fmla="*/ 5304 h 10000"/>
                  <a:gd name="connsiteX31" fmla="*/ 424 w 10000"/>
                  <a:gd name="connsiteY31" fmla="*/ 4641 h 10000"/>
                  <a:gd name="connsiteX32" fmla="*/ 212 w 10000"/>
                  <a:gd name="connsiteY32" fmla="*/ 3315 h 10000"/>
                  <a:gd name="connsiteX33" fmla="*/ 0 w 10000"/>
                  <a:gd name="connsiteY33" fmla="*/ 2320 h 10000"/>
                  <a:gd name="connsiteX34" fmla="*/ 212 w 10000"/>
                  <a:gd name="connsiteY34" fmla="*/ 1326 h 10000"/>
                  <a:gd name="connsiteX35" fmla="*/ 636 w 10000"/>
                  <a:gd name="connsiteY35" fmla="*/ 663 h 10000"/>
                  <a:gd name="connsiteX36" fmla="*/ 636 w 10000"/>
                  <a:gd name="connsiteY36" fmla="*/ 663 h 10000"/>
                  <a:gd name="connsiteX0" fmla="*/ 636 w 10581"/>
                  <a:gd name="connsiteY0" fmla="*/ 663 h 10000"/>
                  <a:gd name="connsiteX1" fmla="*/ 848 w 10581"/>
                  <a:gd name="connsiteY1" fmla="*/ 0 h 10000"/>
                  <a:gd name="connsiteX2" fmla="*/ 1484 w 10581"/>
                  <a:gd name="connsiteY2" fmla="*/ 0 h 10000"/>
                  <a:gd name="connsiteX3" fmla="*/ 2332 w 10581"/>
                  <a:gd name="connsiteY3" fmla="*/ 0 h 10000"/>
                  <a:gd name="connsiteX4" fmla="*/ 3392 w 10581"/>
                  <a:gd name="connsiteY4" fmla="*/ 0 h 10000"/>
                  <a:gd name="connsiteX5" fmla="*/ 4240 w 10581"/>
                  <a:gd name="connsiteY5" fmla="*/ 331 h 10000"/>
                  <a:gd name="connsiteX6" fmla="*/ 5088 w 10581"/>
                  <a:gd name="connsiteY6" fmla="*/ 663 h 10000"/>
                  <a:gd name="connsiteX7" fmla="*/ 5936 w 10581"/>
                  <a:gd name="connsiteY7" fmla="*/ 994 h 10000"/>
                  <a:gd name="connsiteX8" fmla="*/ 6784 w 10581"/>
                  <a:gd name="connsiteY8" fmla="*/ 994 h 10000"/>
                  <a:gd name="connsiteX9" fmla="*/ 8940 w 10581"/>
                  <a:gd name="connsiteY9" fmla="*/ 1326 h 10000"/>
                  <a:gd name="connsiteX10" fmla="*/ 9788 w 10581"/>
                  <a:gd name="connsiteY10" fmla="*/ 2652 h 10000"/>
                  <a:gd name="connsiteX11" fmla="*/ 10000 w 10581"/>
                  <a:gd name="connsiteY11" fmla="*/ 3978 h 10000"/>
                  <a:gd name="connsiteX12" fmla="*/ 10000 w 10581"/>
                  <a:gd name="connsiteY12" fmla="*/ 5304 h 10000"/>
                  <a:gd name="connsiteX13" fmla="*/ 9788 w 10581"/>
                  <a:gd name="connsiteY13" fmla="*/ 6630 h 10000"/>
                  <a:gd name="connsiteX14" fmla="*/ 10581 w 10581"/>
                  <a:gd name="connsiteY14" fmla="*/ 7624 h 10000"/>
                  <a:gd name="connsiteX15" fmla="*/ 8304 w 10581"/>
                  <a:gd name="connsiteY15" fmla="*/ 7956 h 10000"/>
                  <a:gd name="connsiteX16" fmla="*/ 7420 w 10581"/>
                  <a:gd name="connsiteY16" fmla="*/ 7956 h 10000"/>
                  <a:gd name="connsiteX17" fmla="*/ 6996 w 10581"/>
                  <a:gd name="connsiteY17" fmla="*/ 8287 h 10000"/>
                  <a:gd name="connsiteX18" fmla="*/ 6572 w 10581"/>
                  <a:gd name="connsiteY18" fmla="*/ 8287 h 10000"/>
                  <a:gd name="connsiteX19" fmla="*/ 6360 w 10581"/>
                  <a:gd name="connsiteY19" fmla="*/ 8950 h 10000"/>
                  <a:gd name="connsiteX20" fmla="*/ 5724 w 10581"/>
                  <a:gd name="connsiteY20" fmla="*/ 9669 h 10000"/>
                  <a:gd name="connsiteX21" fmla="*/ 4876 w 10581"/>
                  <a:gd name="connsiteY21" fmla="*/ 10000 h 10000"/>
                  <a:gd name="connsiteX22" fmla="*/ 3816 w 10581"/>
                  <a:gd name="connsiteY22" fmla="*/ 9669 h 10000"/>
                  <a:gd name="connsiteX23" fmla="*/ 2544 w 10581"/>
                  <a:gd name="connsiteY23" fmla="*/ 8950 h 10000"/>
                  <a:gd name="connsiteX24" fmla="*/ 1908 w 10581"/>
                  <a:gd name="connsiteY24" fmla="*/ 8619 h 10000"/>
                  <a:gd name="connsiteX25" fmla="*/ 1484 w 10581"/>
                  <a:gd name="connsiteY25" fmla="*/ 7956 h 10000"/>
                  <a:gd name="connsiteX26" fmla="*/ 1272 w 10581"/>
                  <a:gd name="connsiteY26" fmla="*/ 7624 h 10000"/>
                  <a:gd name="connsiteX27" fmla="*/ 1272 w 10581"/>
                  <a:gd name="connsiteY27" fmla="*/ 6961 h 10000"/>
                  <a:gd name="connsiteX28" fmla="*/ 1272 w 10581"/>
                  <a:gd name="connsiteY28" fmla="*/ 6630 h 10000"/>
                  <a:gd name="connsiteX29" fmla="*/ 1272 w 10581"/>
                  <a:gd name="connsiteY29" fmla="*/ 5967 h 10000"/>
                  <a:gd name="connsiteX30" fmla="*/ 848 w 10581"/>
                  <a:gd name="connsiteY30" fmla="*/ 5304 h 10000"/>
                  <a:gd name="connsiteX31" fmla="*/ 424 w 10581"/>
                  <a:gd name="connsiteY31" fmla="*/ 4641 h 10000"/>
                  <a:gd name="connsiteX32" fmla="*/ 212 w 10581"/>
                  <a:gd name="connsiteY32" fmla="*/ 3315 h 10000"/>
                  <a:gd name="connsiteX33" fmla="*/ 0 w 10581"/>
                  <a:gd name="connsiteY33" fmla="*/ 2320 h 10000"/>
                  <a:gd name="connsiteX34" fmla="*/ 212 w 10581"/>
                  <a:gd name="connsiteY34" fmla="*/ 1326 h 10000"/>
                  <a:gd name="connsiteX35" fmla="*/ 636 w 10581"/>
                  <a:gd name="connsiteY35" fmla="*/ 663 h 10000"/>
                  <a:gd name="connsiteX36" fmla="*/ 636 w 10581"/>
                  <a:gd name="connsiteY36" fmla="*/ 663 h 10000"/>
                  <a:gd name="connsiteX0" fmla="*/ 636 w 10581"/>
                  <a:gd name="connsiteY0" fmla="*/ 663 h 10000"/>
                  <a:gd name="connsiteX1" fmla="*/ 848 w 10581"/>
                  <a:gd name="connsiteY1" fmla="*/ 0 h 10000"/>
                  <a:gd name="connsiteX2" fmla="*/ 1484 w 10581"/>
                  <a:gd name="connsiteY2" fmla="*/ 0 h 10000"/>
                  <a:gd name="connsiteX3" fmla="*/ 2332 w 10581"/>
                  <a:gd name="connsiteY3" fmla="*/ 0 h 10000"/>
                  <a:gd name="connsiteX4" fmla="*/ 3392 w 10581"/>
                  <a:gd name="connsiteY4" fmla="*/ 0 h 10000"/>
                  <a:gd name="connsiteX5" fmla="*/ 4240 w 10581"/>
                  <a:gd name="connsiteY5" fmla="*/ 331 h 10000"/>
                  <a:gd name="connsiteX6" fmla="*/ 5088 w 10581"/>
                  <a:gd name="connsiteY6" fmla="*/ 663 h 10000"/>
                  <a:gd name="connsiteX7" fmla="*/ 5936 w 10581"/>
                  <a:gd name="connsiteY7" fmla="*/ 994 h 10000"/>
                  <a:gd name="connsiteX8" fmla="*/ 6784 w 10581"/>
                  <a:gd name="connsiteY8" fmla="*/ 994 h 10000"/>
                  <a:gd name="connsiteX9" fmla="*/ 8940 w 10581"/>
                  <a:gd name="connsiteY9" fmla="*/ 1326 h 10000"/>
                  <a:gd name="connsiteX10" fmla="*/ 9788 w 10581"/>
                  <a:gd name="connsiteY10" fmla="*/ 2652 h 10000"/>
                  <a:gd name="connsiteX11" fmla="*/ 10000 w 10581"/>
                  <a:gd name="connsiteY11" fmla="*/ 3978 h 10000"/>
                  <a:gd name="connsiteX12" fmla="*/ 10000 w 10581"/>
                  <a:gd name="connsiteY12" fmla="*/ 5304 h 10000"/>
                  <a:gd name="connsiteX13" fmla="*/ 10169 w 10581"/>
                  <a:gd name="connsiteY13" fmla="*/ 6630 h 10000"/>
                  <a:gd name="connsiteX14" fmla="*/ 10581 w 10581"/>
                  <a:gd name="connsiteY14" fmla="*/ 7624 h 10000"/>
                  <a:gd name="connsiteX15" fmla="*/ 8304 w 10581"/>
                  <a:gd name="connsiteY15" fmla="*/ 7956 h 10000"/>
                  <a:gd name="connsiteX16" fmla="*/ 7420 w 10581"/>
                  <a:gd name="connsiteY16" fmla="*/ 7956 h 10000"/>
                  <a:gd name="connsiteX17" fmla="*/ 6996 w 10581"/>
                  <a:gd name="connsiteY17" fmla="*/ 8287 h 10000"/>
                  <a:gd name="connsiteX18" fmla="*/ 6572 w 10581"/>
                  <a:gd name="connsiteY18" fmla="*/ 8287 h 10000"/>
                  <a:gd name="connsiteX19" fmla="*/ 6360 w 10581"/>
                  <a:gd name="connsiteY19" fmla="*/ 8950 h 10000"/>
                  <a:gd name="connsiteX20" fmla="*/ 5724 w 10581"/>
                  <a:gd name="connsiteY20" fmla="*/ 9669 h 10000"/>
                  <a:gd name="connsiteX21" fmla="*/ 4876 w 10581"/>
                  <a:gd name="connsiteY21" fmla="*/ 10000 h 10000"/>
                  <a:gd name="connsiteX22" fmla="*/ 3816 w 10581"/>
                  <a:gd name="connsiteY22" fmla="*/ 9669 h 10000"/>
                  <a:gd name="connsiteX23" fmla="*/ 2544 w 10581"/>
                  <a:gd name="connsiteY23" fmla="*/ 8950 h 10000"/>
                  <a:gd name="connsiteX24" fmla="*/ 1908 w 10581"/>
                  <a:gd name="connsiteY24" fmla="*/ 8619 h 10000"/>
                  <a:gd name="connsiteX25" fmla="*/ 1484 w 10581"/>
                  <a:gd name="connsiteY25" fmla="*/ 7956 h 10000"/>
                  <a:gd name="connsiteX26" fmla="*/ 1272 w 10581"/>
                  <a:gd name="connsiteY26" fmla="*/ 7624 h 10000"/>
                  <a:gd name="connsiteX27" fmla="*/ 1272 w 10581"/>
                  <a:gd name="connsiteY27" fmla="*/ 6961 h 10000"/>
                  <a:gd name="connsiteX28" fmla="*/ 1272 w 10581"/>
                  <a:gd name="connsiteY28" fmla="*/ 6630 h 10000"/>
                  <a:gd name="connsiteX29" fmla="*/ 1272 w 10581"/>
                  <a:gd name="connsiteY29" fmla="*/ 5967 h 10000"/>
                  <a:gd name="connsiteX30" fmla="*/ 848 w 10581"/>
                  <a:gd name="connsiteY30" fmla="*/ 5304 h 10000"/>
                  <a:gd name="connsiteX31" fmla="*/ 424 w 10581"/>
                  <a:gd name="connsiteY31" fmla="*/ 4641 h 10000"/>
                  <a:gd name="connsiteX32" fmla="*/ 212 w 10581"/>
                  <a:gd name="connsiteY32" fmla="*/ 3315 h 10000"/>
                  <a:gd name="connsiteX33" fmla="*/ 0 w 10581"/>
                  <a:gd name="connsiteY33" fmla="*/ 2320 h 10000"/>
                  <a:gd name="connsiteX34" fmla="*/ 212 w 10581"/>
                  <a:gd name="connsiteY34" fmla="*/ 1326 h 10000"/>
                  <a:gd name="connsiteX35" fmla="*/ 636 w 10581"/>
                  <a:gd name="connsiteY35" fmla="*/ 663 h 10000"/>
                  <a:gd name="connsiteX36" fmla="*/ 636 w 10581"/>
                  <a:gd name="connsiteY36" fmla="*/ 663 h 10000"/>
                  <a:gd name="connsiteX0" fmla="*/ 636 w 10391"/>
                  <a:gd name="connsiteY0" fmla="*/ 663 h 10000"/>
                  <a:gd name="connsiteX1" fmla="*/ 848 w 10391"/>
                  <a:gd name="connsiteY1" fmla="*/ 0 h 10000"/>
                  <a:gd name="connsiteX2" fmla="*/ 1484 w 10391"/>
                  <a:gd name="connsiteY2" fmla="*/ 0 h 10000"/>
                  <a:gd name="connsiteX3" fmla="*/ 2332 w 10391"/>
                  <a:gd name="connsiteY3" fmla="*/ 0 h 10000"/>
                  <a:gd name="connsiteX4" fmla="*/ 3392 w 10391"/>
                  <a:gd name="connsiteY4" fmla="*/ 0 h 10000"/>
                  <a:gd name="connsiteX5" fmla="*/ 4240 w 10391"/>
                  <a:gd name="connsiteY5" fmla="*/ 331 h 10000"/>
                  <a:gd name="connsiteX6" fmla="*/ 5088 w 10391"/>
                  <a:gd name="connsiteY6" fmla="*/ 663 h 10000"/>
                  <a:gd name="connsiteX7" fmla="*/ 5936 w 10391"/>
                  <a:gd name="connsiteY7" fmla="*/ 994 h 10000"/>
                  <a:gd name="connsiteX8" fmla="*/ 6784 w 10391"/>
                  <a:gd name="connsiteY8" fmla="*/ 994 h 10000"/>
                  <a:gd name="connsiteX9" fmla="*/ 8940 w 10391"/>
                  <a:gd name="connsiteY9" fmla="*/ 1326 h 10000"/>
                  <a:gd name="connsiteX10" fmla="*/ 9788 w 10391"/>
                  <a:gd name="connsiteY10" fmla="*/ 2652 h 10000"/>
                  <a:gd name="connsiteX11" fmla="*/ 10000 w 10391"/>
                  <a:gd name="connsiteY11" fmla="*/ 3978 h 10000"/>
                  <a:gd name="connsiteX12" fmla="*/ 10000 w 10391"/>
                  <a:gd name="connsiteY12" fmla="*/ 5304 h 10000"/>
                  <a:gd name="connsiteX13" fmla="*/ 10169 w 10391"/>
                  <a:gd name="connsiteY13" fmla="*/ 6630 h 10000"/>
                  <a:gd name="connsiteX14" fmla="*/ 10391 w 10391"/>
                  <a:gd name="connsiteY14" fmla="*/ 7665 h 10000"/>
                  <a:gd name="connsiteX15" fmla="*/ 8304 w 10391"/>
                  <a:gd name="connsiteY15" fmla="*/ 7956 h 10000"/>
                  <a:gd name="connsiteX16" fmla="*/ 7420 w 10391"/>
                  <a:gd name="connsiteY16" fmla="*/ 7956 h 10000"/>
                  <a:gd name="connsiteX17" fmla="*/ 6996 w 10391"/>
                  <a:gd name="connsiteY17" fmla="*/ 8287 h 10000"/>
                  <a:gd name="connsiteX18" fmla="*/ 6572 w 10391"/>
                  <a:gd name="connsiteY18" fmla="*/ 8287 h 10000"/>
                  <a:gd name="connsiteX19" fmla="*/ 6360 w 10391"/>
                  <a:gd name="connsiteY19" fmla="*/ 8950 h 10000"/>
                  <a:gd name="connsiteX20" fmla="*/ 5724 w 10391"/>
                  <a:gd name="connsiteY20" fmla="*/ 9669 h 10000"/>
                  <a:gd name="connsiteX21" fmla="*/ 4876 w 10391"/>
                  <a:gd name="connsiteY21" fmla="*/ 10000 h 10000"/>
                  <a:gd name="connsiteX22" fmla="*/ 3816 w 10391"/>
                  <a:gd name="connsiteY22" fmla="*/ 9669 h 10000"/>
                  <a:gd name="connsiteX23" fmla="*/ 2544 w 10391"/>
                  <a:gd name="connsiteY23" fmla="*/ 8950 h 10000"/>
                  <a:gd name="connsiteX24" fmla="*/ 1908 w 10391"/>
                  <a:gd name="connsiteY24" fmla="*/ 8619 h 10000"/>
                  <a:gd name="connsiteX25" fmla="*/ 1484 w 10391"/>
                  <a:gd name="connsiteY25" fmla="*/ 7956 h 10000"/>
                  <a:gd name="connsiteX26" fmla="*/ 1272 w 10391"/>
                  <a:gd name="connsiteY26" fmla="*/ 7624 h 10000"/>
                  <a:gd name="connsiteX27" fmla="*/ 1272 w 10391"/>
                  <a:gd name="connsiteY27" fmla="*/ 6961 h 10000"/>
                  <a:gd name="connsiteX28" fmla="*/ 1272 w 10391"/>
                  <a:gd name="connsiteY28" fmla="*/ 6630 h 10000"/>
                  <a:gd name="connsiteX29" fmla="*/ 1272 w 10391"/>
                  <a:gd name="connsiteY29" fmla="*/ 5967 h 10000"/>
                  <a:gd name="connsiteX30" fmla="*/ 848 w 10391"/>
                  <a:gd name="connsiteY30" fmla="*/ 5304 h 10000"/>
                  <a:gd name="connsiteX31" fmla="*/ 424 w 10391"/>
                  <a:gd name="connsiteY31" fmla="*/ 4641 h 10000"/>
                  <a:gd name="connsiteX32" fmla="*/ 212 w 10391"/>
                  <a:gd name="connsiteY32" fmla="*/ 3315 h 10000"/>
                  <a:gd name="connsiteX33" fmla="*/ 0 w 10391"/>
                  <a:gd name="connsiteY33" fmla="*/ 2320 h 10000"/>
                  <a:gd name="connsiteX34" fmla="*/ 212 w 10391"/>
                  <a:gd name="connsiteY34" fmla="*/ 1326 h 10000"/>
                  <a:gd name="connsiteX35" fmla="*/ 636 w 10391"/>
                  <a:gd name="connsiteY35" fmla="*/ 663 h 10000"/>
                  <a:gd name="connsiteX36" fmla="*/ 636 w 10391"/>
                  <a:gd name="connsiteY36" fmla="*/ 663 h 10000"/>
                  <a:gd name="connsiteX0" fmla="*/ 636 w 10772"/>
                  <a:gd name="connsiteY0" fmla="*/ 663 h 10000"/>
                  <a:gd name="connsiteX1" fmla="*/ 848 w 10772"/>
                  <a:gd name="connsiteY1" fmla="*/ 0 h 10000"/>
                  <a:gd name="connsiteX2" fmla="*/ 1484 w 10772"/>
                  <a:gd name="connsiteY2" fmla="*/ 0 h 10000"/>
                  <a:gd name="connsiteX3" fmla="*/ 2332 w 10772"/>
                  <a:gd name="connsiteY3" fmla="*/ 0 h 10000"/>
                  <a:gd name="connsiteX4" fmla="*/ 3392 w 10772"/>
                  <a:gd name="connsiteY4" fmla="*/ 0 h 10000"/>
                  <a:gd name="connsiteX5" fmla="*/ 4240 w 10772"/>
                  <a:gd name="connsiteY5" fmla="*/ 331 h 10000"/>
                  <a:gd name="connsiteX6" fmla="*/ 5088 w 10772"/>
                  <a:gd name="connsiteY6" fmla="*/ 663 h 10000"/>
                  <a:gd name="connsiteX7" fmla="*/ 5936 w 10772"/>
                  <a:gd name="connsiteY7" fmla="*/ 994 h 10000"/>
                  <a:gd name="connsiteX8" fmla="*/ 6784 w 10772"/>
                  <a:gd name="connsiteY8" fmla="*/ 994 h 10000"/>
                  <a:gd name="connsiteX9" fmla="*/ 8940 w 10772"/>
                  <a:gd name="connsiteY9" fmla="*/ 1326 h 10000"/>
                  <a:gd name="connsiteX10" fmla="*/ 9788 w 10772"/>
                  <a:gd name="connsiteY10" fmla="*/ 2652 h 10000"/>
                  <a:gd name="connsiteX11" fmla="*/ 10000 w 10772"/>
                  <a:gd name="connsiteY11" fmla="*/ 3978 h 10000"/>
                  <a:gd name="connsiteX12" fmla="*/ 10000 w 10772"/>
                  <a:gd name="connsiteY12" fmla="*/ 5304 h 10000"/>
                  <a:gd name="connsiteX13" fmla="*/ 10169 w 10772"/>
                  <a:gd name="connsiteY13" fmla="*/ 6630 h 10000"/>
                  <a:gd name="connsiteX14" fmla="*/ 10772 w 10772"/>
                  <a:gd name="connsiteY14" fmla="*/ 7665 h 10000"/>
                  <a:gd name="connsiteX15" fmla="*/ 8304 w 10772"/>
                  <a:gd name="connsiteY15" fmla="*/ 7956 h 10000"/>
                  <a:gd name="connsiteX16" fmla="*/ 7420 w 10772"/>
                  <a:gd name="connsiteY16" fmla="*/ 7956 h 10000"/>
                  <a:gd name="connsiteX17" fmla="*/ 6996 w 10772"/>
                  <a:gd name="connsiteY17" fmla="*/ 8287 h 10000"/>
                  <a:gd name="connsiteX18" fmla="*/ 6572 w 10772"/>
                  <a:gd name="connsiteY18" fmla="*/ 8287 h 10000"/>
                  <a:gd name="connsiteX19" fmla="*/ 6360 w 10772"/>
                  <a:gd name="connsiteY19" fmla="*/ 8950 h 10000"/>
                  <a:gd name="connsiteX20" fmla="*/ 5724 w 10772"/>
                  <a:gd name="connsiteY20" fmla="*/ 9669 h 10000"/>
                  <a:gd name="connsiteX21" fmla="*/ 4876 w 10772"/>
                  <a:gd name="connsiteY21" fmla="*/ 10000 h 10000"/>
                  <a:gd name="connsiteX22" fmla="*/ 3816 w 10772"/>
                  <a:gd name="connsiteY22" fmla="*/ 9669 h 10000"/>
                  <a:gd name="connsiteX23" fmla="*/ 2544 w 10772"/>
                  <a:gd name="connsiteY23" fmla="*/ 8950 h 10000"/>
                  <a:gd name="connsiteX24" fmla="*/ 1908 w 10772"/>
                  <a:gd name="connsiteY24" fmla="*/ 8619 h 10000"/>
                  <a:gd name="connsiteX25" fmla="*/ 1484 w 10772"/>
                  <a:gd name="connsiteY25" fmla="*/ 7956 h 10000"/>
                  <a:gd name="connsiteX26" fmla="*/ 1272 w 10772"/>
                  <a:gd name="connsiteY26" fmla="*/ 7624 h 10000"/>
                  <a:gd name="connsiteX27" fmla="*/ 1272 w 10772"/>
                  <a:gd name="connsiteY27" fmla="*/ 6961 h 10000"/>
                  <a:gd name="connsiteX28" fmla="*/ 1272 w 10772"/>
                  <a:gd name="connsiteY28" fmla="*/ 6630 h 10000"/>
                  <a:gd name="connsiteX29" fmla="*/ 1272 w 10772"/>
                  <a:gd name="connsiteY29" fmla="*/ 5967 h 10000"/>
                  <a:gd name="connsiteX30" fmla="*/ 848 w 10772"/>
                  <a:gd name="connsiteY30" fmla="*/ 5304 h 10000"/>
                  <a:gd name="connsiteX31" fmla="*/ 424 w 10772"/>
                  <a:gd name="connsiteY31" fmla="*/ 4641 h 10000"/>
                  <a:gd name="connsiteX32" fmla="*/ 212 w 10772"/>
                  <a:gd name="connsiteY32" fmla="*/ 3315 h 10000"/>
                  <a:gd name="connsiteX33" fmla="*/ 0 w 10772"/>
                  <a:gd name="connsiteY33" fmla="*/ 2320 h 10000"/>
                  <a:gd name="connsiteX34" fmla="*/ 212 w 10772"/>
                  <a:gd name="connsiteY34" fmla="*/ 1326 h 10000"/>
                  <a:gd name="connsiteX35" fmla="*/ 636 w 10772"/>
                  <a:gd name="connsiteY35" fmla="*/ 663 h 10000"/>
                  <a:gd name="connsiteX36" fmla="*/ 636 w 10772"/>
                  <a:gd name="connsiteY36" fmla="*/ 663 h 10000"/>
                  <a:gd name="connsiteX0" fmla="*/ 636 w 11635"/>
                  <a:gd name="connsiteY0" fmla="*/ 663 h 10000"/>
                  <a:gd name="connsiteX1" fmla="*/ 848 w 11635"/>
                  <a:gd name="connsiteY1" fmla="*/ 0 h 10000"/>
                  <a:gd name="connsiteX2" fmla="*/ 1484 w 11635"/>
                  <a:gd name="connsiteY2" fmla="*/ 0 h 10000"/>
                  <a:gd name="connsiteX3" fmla="*/ 2332 w 11635"/>
                  <a:gd name="connsiteY3" fmla="*/ 0 h 10000"/>
                  <a:gd name="connsiteX4" fmla="*/ 3392 w 11635"/>
                  <a:gd name="connsiteY4" fmla="*/ 0 h 10000"/>
                  <a:gd name="connsiteX5" fmla="*/ 4240 w 11635"/>
                  <a:gd name="connsiteY5" fmla="*/ 331 h 10000"/>
                  <a:gd name="connsiteX6" fmla="*/ 5088 w 11635"/>
                  <a:gd name="connsiteY6" fmla="*/ 663 h 10000"/>
                  <a:gd name="connsiteX7" fmla="*/ 5936 w 11635"/>
                  <a:gd name="connsiteY7" fmla="*/ 994 h 10000"/>
                  <a:gd name="connsiteX8" fmla="*/ 6784 w 11635"/>
                  <a:gd name="connsiteY8" fmla="*/ 994 h 10000"/>
                  <a:gd name="connsiteX9" fmla="*/ 8940 w 11635"/>
                  <a:gd name="connsiteY9" fmla="*/ 1326 h 10000"/>
                  <a:gd name="connsiteX10" fmla="*/ 9788 w 11635"/>
                  <a:gd name="connsiteY10" fmla="*/ 2652 h 10000"/>
                  <a:gd name="connsiteX11" fmla="*/ 10000 w 11635"/>
                  <a:gd name="connsiteY11" fmla="*/ 3978 h 10000"/>
                  <a:gd name="connsiteX12" fmla="*/ 10000 w 11635"/>
                  <a:gd name="connsiteY12" fmla="*/ 5304 h 10000"/>
                  <a:gd name="connsiteX13" fmla="*/ 10169 w 11635"/>
                  <a:gd name="connsiteY13" fmla="*/ 6630 h 10000"/>
                  <a:gd name="connsiteX14" fmla="*/ 10772 w 11635"/>
                  <a:gd name="connsiteY14" fmla="*/ 7665 h 10000"/>
                  <a:gd name="connsiteX15" fmla="*/ 11635 w 11635"/>
                  <a:gd name="connsiteY15" fmla="*/ 8325 h 10000"/>
                  <a:gd name="connsiteX16" fmla="*/ 7420 w 11635"/>
                  <a:gd name="connsiteY16" fmla="*/ 7956 h 10000"/>
                  <a:gd name="connsiteX17" fmla="*/ 6996 w 11635"/>
                  <a:gd name="connsiteY17" fmla="*/ 8287 h 10000"/>
                  <a:gd name="connsiteX18" fmla="*/ 6572 w 11635"/>
                  <a:gd name="connsiteY18" fmla="*/ 8287 h 10000"/>
                  <a:gd name="connsiteX19" fmla="*/ 6360 w 11635"/>
                  <a:gd name="connsiteY19" fmla="*/ 8950 h 10000"/>
                  <a:gd name="connsiteX20" fmla="*/ 5724 w 11635"/>
                  <a:gd name="connsiteY20" fmla="*/ 9669 h 10000"/>
                  <a:gd name="connsiteX21" fmla="*/ 4876 w 11635"/>
                  <a:gd name="connsiteY21" fmla="*/ 10000 h 10000"/>
                  <a:gd name="connsiteX22" fmla="*/ 3816 w 11635"/>
                  <a:gd name="connsiteY22" fmla="*/ 9669 h 10000"/>
                  <a:gd name="connsiteX23" fmla="*/ 2544 w 11635"/>
                  <a:gd name="connsiteY23" fmla="*/ 8950 h 10000"/>
                  <a:gd name="connsiteX24" fmla="*/ 1908 w 11635"/>
                  <a:gd name="connsiteY24" fmla="*/ 8619 h 10000"/>
                  <a:gd name="connsiteX25" fmla="*/ 1484 w 11635"/>
                  <a:gd name="connsiteY25" fmla="*/ 7956 h 10000"/>
                  <a:gd name="connsiteX26" fmla="*/ 1272 w 11635"/>
                  <a:gd name="connsiteY26" fmla="*/ 7624 h 10000"/>
                  <a:gd name="connsiteX27" fmla="*/ 1272 w 11635"/>
                  <a:gd name="connsiteY27" fmla="*/ 6961 h 10000"/>
                  <a:gd name="connsiteX28" fmla="*/ 1272 w 11635"/>
                  <a:gd name="connsiteY28" fmla="*/ 6630 h 10000"/>
                  <a:gd name="connsiteX29" fmla="*/ 1272 w 11635"/>
                  <a:gd name="connsiteY29" fmla="*/ 5967 h 10000"/>
                  <a:gd name="connsiteX30" fmla="*/ 848 w 11635"/>
                  <a:gd name="connsiteY30" fmla="*/ 5304 h 10000"/>
                  <a:gd name="connsiteX31" fmla="*/ 424 w 11635"/>
                  <a:gd name="connsiteY31" fmla="*/ 4641 h 10000"/>
                  <a:gd name="connsiteX32" fmla="*/ 212 w 11635"/>
                  <a:gd name="connsiteY32" fmla="*/ 3315 h 10000"/>
                  <a:gd name="connsiteX33" fmla="*/ 0 w 11635"/>
                  <a:gd name="connsiteY33" fmla="*/ 2320 h 10000"/>
                  <a:gd name="connsiteX34" fmla="*/ 212 w 11635"/>
                  <a:gd name="connsiteY34" fmla="*/ 1326 h 10000"/>
                  <a:gd name="connsiteX35" fmla="*/ 636 w 11635"/>
                  <a:gd name="connsiteY35" fmla="*/ 663 h 10000"/>
                  <a:gd name="connsiteX36" fmla="*/ 636 w 11635"/>
                  <a:gd name="connsiteY36" fmla="*/ 663 h 10000"/>
                  <a:gd name="connsiteX0" fmla="*/ 636 w 11635"/>
                  <a:gd name="connsiteY0" fmla="*/ 663 h 10000"/>
                  <a:gd name="connsiteX1" fmla="*/ 848 w 11635"/>
                  <a:gd name="connsiteY1" fmla="*/ 0 h 10000"/>
                  <a:gd name="connsiteX2" fmla="*/ 1484 w 11635"/>
                  <a:gd name="connsiteY2" fmla="*/ 0 h 10000"/>
                  <a:gd name="connsiteX3" fmla="*/ 2332 w 11635"/>
                  <a:gd name="connsiteY3" fmla="*/ 0 h 10000"/>
                  <a:gd name="connsiteX4" fmla="*/ 3392 w 11635"/>
                  <a:gd name="connsiteY4" fmla="*/ 0 h 10000"/>
                  <a:gd name="connsiteX5" fmla="*/ 4240 w 11635"/>
                  <a:gd name="connsiteY5" fmla="*/ 331 h 10000"/>
                  <a:gd name="connsiteX6" fmla="*/ 5088 w 11635"/>
                  <a:gd name="connsiteY6" fmla="*/ 663 h 10000"/>
                  <a:gd name="connsiteX7" fmla="*/ 5936 w 11635"/>
                  <a:gd name="connsiteY7" fmla="*/ 994 h 10000"/>
                  <a:gd name="connsiteX8" fmla="*/ 6784 w 11635"/>
                  <a:gd name="connsiteY8" fmla="*/ 994 h 10000"/>
                  <a:gd name="connsiteX9" fmla="*/ 8940 w 11635"/>
                  <a:gd name="connsiteY9" fmla="*/ 1326 h 10000"/>
                  <a:gd name="connsiteX10" fmla="*/ 9788 w 11635"/>
                  <a:gd name="connsiteY10" fmla="*/ 2652 h 10000"/>
                  <a:gd name="connsiteX11" fmla="*/ 10000 w 11635"/>
                  <a:gd name="connsiteY11" fmla="*/ 3978 h 10000"/>
                  <a:gd name="connsiteX12" fmla="*/ 10000 w 11635"/>
                  <a:gd name="connsiteY12" fmla="*/ 5304 h 10000"/>
                  <a:gd name="connsiteX13" fmla="*/ 10169 w 11635"/>
                  <a:gd name="connsiteY13" fmla="*/ 6630 h 10000"/>
                  <a:gd name="connsiteX14" fmla="*/ 10772 w 11635"/>
                  <a:gd name="connsiteY14" fmla="*/ 7665 h 10000"/>
                  <a:gd name="connsiteX15" fmla="*/ 11635 w 11635"/>
                  <a:gd name="connsiteY15" fmla="*/ 8325 h 10000"/>
                  <a:gd name="connsiteX16" fmla="*/ 8657 w 11635"/>
                  <a:gd name="connsiteY16" fmla="*/ 8776 h 10000"/>
                  <a:gd name="connsiteX17" fmla="*/ 6996 w 11635"/>
                  <a:gd name="connsiteY17" fmla="*/ 8287 h 10000"/>
                  <a:gd name="connsiteX18" fmla="*/ 6572 w 11635"/>
                  <a:gd name="connsiteY18" fmla="*/ 8287 h 10000"/>
                  <a:gd name="connsiteX19" fmla="*/ 6360 w 11635"/>
                  <a:gd name="connsiteY19" fmla="*/ 8950 h 10000"/>
                  <a:gd name="connsiteX20" fmla="*/ 5724 w 11635"/>
                  <a:gd name="connsiteY20" fmla="*/ 9669 h 10000"/>
                  <a:gd name="connsiteX21" fmla="*/ 4876 w 11635"/>
                  <a:gd name="connsiteY21" fmla="*/ 10000 h 10000"/>
                  <a:gd name="connsiteX22" fmla="*/ 3816 w 11635"/>
                  <a:gd name="connsiteY22" fmla="*/ 9669 h 10000"/>
                  <a:gd name="connsiteX23" fmla="*/ 2544 w 11635"/>
                  <a:gd name="connsiteY23" fmla="*/ 8950 h 10000"/>
                  <a:gd name="connsiteX24" fmla="*/ 1908 w 11635"/>
                  <a:gd name="connsiteY24" fmla="*/ 8619 h 10000"/>
                  <a:gd name="connsiteX25" fmla="*/ 1484 w 11635"/>
                  <a:gd name="connsiteY25" fmla="*/ 7956 h 10000"/>
                  <a:gd name="connsiteX26" fmla="*/ 1272 w 11635"/>
                  <a:gd name="connsiteY26" fmla="*/ 7624 h 10000"/>
                  <a:gd name="connsiteX27" fmla="*/ 1272 w 11635"/>
                  <a:gd name="connsiteY27" fmla="*/ 6961 h 10000"/>
                  <a:gd name="connsiteX28" fmla="*/ 1272 w 11635"/>
                  <a:gd name="connsiteY28" fmla="*/ 6630 h 10000"/>
                  <a:gd name="connsiteX29" fmla="*/ 1272 w 11635"/>
                  <a:gd name="connsiteY29" fmla="*/ 5967 h 10000"/>
                  <a:gd name="connsiteX30" fmla="*/ 848 w 11635"/>
                  <a:gd name="connsiteY30" fmla="*/ 5304 h 10000"/>
                  <a:gd name="connsiteX31" fmla="*/ 424 w 11635"/>
                  <a:gd name="connsiteY31" fmla="*/ 4641 h 10000"/>
                  <a:gd name="connsiteX32" fmla="*/ 212 w 11635"/>
                  <a:gd name="connsiteY32" fmla="*/ 3315 h 10000"/>
                  <a:gd name="connsiteX33" fmla="*/ 0 w 11635"/>
                  <a:gd name="connsiteY33" fmla="*/ 2320 h 10000"/>
                  <a:gd name="connsiteX34" fmla="*/ 212 w 11635"/>
                  <a:gd name="connsiteY34" fmla="*/ 1326 h 10000"/>
                  <a:gd name="connsiteX35" fmla="*/ 636 w 11635"/>
                  <a:gd name="connsiteY35" fmla="*/ 663 h 10000"/>
                  <a:gd name="connsiteX36" fmla="*/ 636 w 11635"/>
                  <a:gd name="connsiteY36" fmla="*/ 663 h 10000"/>
                  <a:gd name="connsiteX0" fmla="*/ 636 w 11635"/>
                  <a:gd name="connsiteY0" fmla="*/ 663 h 10000"/>
                  <a:gd name="connsiteX1" fmla="*/ 848 w 11635"/>
                  <a:gd name="connsiteY1" fmla="*/ 0 h 10000"/>
                  <a:gd name="connsiteX2" fmla="*/ 1484 w 11635"/>
                  <a:gd name="connsiteY2" fmla="*/ 0 h 10000"/>
                  <a:gd name="connsiteX3" fmla="*/ 2332 w 11635"/>
                  <a:gd name="connsiteY3" fmla="*/ 0 h 10000"/>
                  <a:gd name="connsiteX4" fmla="*/ 3392 w 11635"/>
                  <a:gd name="connsiteY4" fmla="*/ 0 h 10000"/>
                  <a:gd name="connsiteX5" fmla="*/ 4240 w 11635"/>
                  <a:gd name="connsiteY5" fmla="*/ 331 h 10000"/>
                  <a:gd name="connsiteX6" fmla="*/ 5088 w 11635"/>
                  <a:gd name="connsiteY6" fmla="*/ 663 h 10000"/>
                  <a:gd name="connsiteX7" fmla="*/ 5936 w 11635"/>
                  <a:gd name="connsiteY7" fmla="*/ 994 h 10000"/>
                  <a:gd name="connsiteX8" fmla="*/ 6784 w 11635"/>
                  <a:gd name="connsiteY8" fmla="*/ 994 h 10000"/>
                  <a:gd name="connsiteX9" fmla="*/ 8940 w 11635"/>
                  <a:gd name="connsiteY9" fmla="*/ 1326 h 10000"/>
                  <a:gd name="connsiteX10" fmla="*/ 9788 w 11635"/>
                  <a:gd name="connsiteY10" fmla="*/ 2652 h 10000"/>
                  <a:gd name="connsiteX11" fmla="*/ 10000 w 11635"/>
                  <a:gd name="connsiteY11" fmla="*/ 3978 h 10000"/>
                  <a:gd name="connsiteX12" fmla="*/ 10000 w 11635"/>
                  <a:gd name="connsiteY12" fmla="*/ 5304 h 10000"/>
                  <a:gd name="connsiteX13" fmla="*/ 10169 w 11635"/>
                  <a:gd name="connsiteY13" fmla="*/ 6630 h 10000"/>
                  <a:gd name="connsiteX14" fmla="*/ 10772 w 11635"/>
                  <a:gd name="connsiteY14" fmla="*/ 7665 h 10000"/>
                  <a:gd name="connsiteX15" fmla="*/ 11635 w 11635"/>
                  <a:gd name="connsiteY15" fmla="*/ 8325 h 10000"/>
                  <a:gd name="connsiteX16" fmla="*/ 8657 w 11635"/>
                  <a:gd name="connsiteY16" fmla="*/ 8776 h 10000"/>
                  <a:gd name="connsiteX17" fmla="*/ 7091 w 11635"/>
                  <a:gd name="connsiteY17" fmla="*/ 9025 h 10000"/>
                  <a:gd name="connsiteX18" fmla="*/ 6572 w 11635"/>
                  <a:gd name="connsiteY18" fmla="*/ 8287 h 10000"/>
                  <a:gd name="connsiteX19" fmla="*/ 6360 w 11635"/>
                  <a:gd name="connsiteY19" fmla="*/ 8950 h 10000"/>
                  <a:gd name="connsiteX20" fmla="*/ 5724 w 11635"/>
                  <a:gd name="connsiteY20" fmla="*/ 9669 h 10000"/>
                  <a:gd name="connsiteX21" fmla="*/ 4876 w 11635"/>
                  <a:gd name="connsiteY21" fmla="*/ 10000 h 10000"/>
                  <a:gd name="connsiteX22" fmla="*/ 3816 w 11635"/>
                  <a:gd name="connsiteY22" fmla="*/ 9669 h 10000"/>
                  <a:gd name="connsiteX23" fmla="*/ 2544 w 11635"/>
                  <a:gd name="connsiteY23" fmla="*/ 8950 h 10000"/>
                  <a:gd name="connsiteX24" fmla="*/ 1908 w 11635"/>
                  <a:gd name="connsiteY24" fmla="*/ 8619 h 10000"/>
                  <a:gd name="connsiteX25" fmla="*/ 1484 w 11635"/>
                  <a:gd name="connsiteY25" fmla="*/ 7956 h 10000"/>
                  <a:gd name="connsiteX26" fmla="*/ 1272 w 11635"/>
                  <a:gd name="connsiteY26" fmla="*/ 7624 h 10000"/>
                  <a:gd name="connsiteX27" fmla="*/ 1272 w 11635"/>
                  <a:gd name="connsiteY27" fmla="*/ 6961 h 10000"/>
                  <a:gd name="connsiteX28" fmla="*/ 1272 w 11635"/>
                  <a:gd name="connsiteY28" fmla="*/ 6630 h 10000"/>
                  <a:gd name="connsiteX29" fmla="*/ 1272 w 11635"/>
                  <a:gd name="connsiteY29" fmla="*/ 5967 h 10000"/>
                  <a:gd name="connsiteX30" fmla="*/ 848 w 11635"/>
                  <a:gd name="connsiteY30" fmla="*/ 5304 h 10000"/>
                  <a:gd name="connsiteX31" fmla="*/ 424 w 11635"/>
                  <a:gd name="connsiteY31" fmla="*/ 4641 h 10000"/>
                  <a:gd name="connsiteX32" fmla="*/ 212 w 11635"/>
                  <a:gd name="connsiteY32" fmla="*/ 3315 h 10000"/>
                  <a:gd name="connsiteX33" fmla="*/ 0 w 11635"/>
                  <a:gd name="connsiteY33" fmla="*/ 2320 h 10000"/>
                  <a:gd name="connsiteX34" fmla="*/ 212 w 11635"/>
                  <a:gd name="connsiteY34" fmla="*/ 1326 h 10000"/>
                  <a:gd name="connsiteX35" fmla="*/ 636 w 11635"/>
                  <a:gd name="connsiteY35" fmla="*/ 663 h 10000"/>
                  <a:gd name="connsiteX36" fmla="*/ 636 w 11635"/>
                  <a:gd name="connsiteY36" fmla="*/ 663 h 10000"/>
                  <a:gd name="connsiteX0" fmla="*/ 636 w 11635"/>
                  <a:gd name="connsiteY0" fmla="*/ 663 h 10000"/>
                  <a:gd name="connsiteX1" fmla="*/ 848 w 11635"/>
                  <a:gd name="connsiteY1" fmla="*/ 0 h 10000"/>
                  <a:gd name="connsiteX2" fmla="*/ 1484 w 11635"/>
                  <a:gd name="connsiteY2" fmla="*/ 0 h 10000"/>
                  <a:gd name="connsiteX3" fmla="*/ 2332 w 11635"/>
                  <a:gd name="connsiteY3" fmla="*/ 0 h 10000"/>
                  <a:gd name="connsiteX4" fmla="*/ 3392 w 11635"/>
                  <a:gd name="connsiteY4" fmla="*/ 0 h 10000"/>
                  <a:gd name="connsiteX5" fmla="*/ 4240 w 11635"/>
                  <a:gd name="connsiteY5" fmla="*/ 331 h 10000"/>
                  <a:gd name="connsiteX6" fmla="*/ 5088 w 11635"/>
                  <a:gd name="connsiteY6" fmla="*/ 663 h 10000"/>
                  <a:gd name="connsiteX7" fmla="*/ 5936 w 11635"/>
                  <a:gd name="connsiteY7" fmla="*/ 994 h 10000"/>
                  <a:gd name="connsiteX8" fmla="*/ 6784 w 11635"/>
                  <a:gd name="connsiteY8" fmla="*/ 994 h 10000"/>
                  <a:gd name="connsiteX9" fmla="*/ 8940 w 11635"/>
                  <a:gd name="connsiteY9" fmla="*/ 1326 h 10000"/>
                  <a:gd name="connsiteX10" fmla="*/ 9788 w 11635"/>
                  <a:gd name="connsiteY10" fmla="*/ 2652 h 10000"/>
                  <a:gd name="connsiteX11" fmla="*/ 10000 w 11635"/>
                  <a:gd name="connsiteY11" fmla="*/ 3978 h 10000"/>
                  <a:gd name="connsiteX12" fmla="*/ 10000 w 11635"/>
                  <a:gd name="connsiteY12" fmla="*/ 5304 h 10000"/>
                  <a:gd name="connsiteX13" fmla="*/ 10169 w 11635"/>
                  <a:gd name="connsiteY13" fmla="*/ 6630 h 10000"/>
                  <a:gd name="connsiteX14" fmla="*/ 10772 w 11635"/>
                  <a:gd name="connsiteY14" fmla="*/ 7665 h 10000"/>
                  <a:gd name="connsiteX15" fmla="*/ 11635 w 11635"/>
                  <a:gd name="connsiteY15" fmla="*/ 8325 h 10000"/>
                  <a:gd name="connsiteX16" fmla="*/ 8657 w 11635"/>
                  <a:gd name="connsiteY16" fmla="*/ 8776 h 10000"/>
                  <a:gd name="connsiteX17" fmla="*/ 7091 w 11635"/>
                  <a:gd name="connsiteY17" fmla="*/ 9025 h 10000"/>
                  <a:gd name="connsiteX18" fmla="*/ 6360 w 11635"/>
                  <a:gd name="connsiteY18" fmla="*/ 8950 h 10000"/>
                  <a:gd name="connsiteX19" fmla="*/ 5724 w 11635"/>
                  <a:gd name="connsiteY19" fmla="*/ 9669 h 10000"/>
                  <a:gd name="connsiteX20" fmla="*/ 4876 w 11635"/>
                  <a:gd name="connsiteY20" fmla="*/ 10000 h 10000"/>
                  <a:gd name="connsiteX21" fmla="*/ 3816 w 11635"/>
                  <a:gd name="connsiteY21" fmla="*/ 9669 h 10000"/>
                  <a:gd name="connsiteX22" fmla="*/ 2544 w 11635"/>
                  <a:gd name="connsiteY22" fmla="*/ 8950 h 10000"/>
                  <a:gd name="connsiteX23" fmla="*/ 1908 w 11635"/>
                  <a:gd name="connsiteY23" fmla="*/ 8619 h 10000"/>
                  <a:gd name="connsiteX24" fmla="*/ 1484 w 11635"/>
                  <a:gd name="connsiteY24" fmla="*/ 7956 h 10000"/>
                  <a:gd name="connsiteX25" fmla="*/ 1272 w 11635"/>
                  <a:gd name="connsiteY25" fmla="*/ 7624 h 10000"/>
                  <a:gd name="connsiteX26" fmla="*/ 1272 w 11635"/>
                  <a:gd name="connsiteY26" fmla="*/ 6961 h 10000"/>
                  <a:gd name="connsiteX27" fmla="*/ 1272 w 11635"/>
                  <a:gd name="connsiteY27" fmla="*/ 6630 h 10000"/>
                  <a:gd name="connsiteX28" fmla="*/ 1272 w 11635"/>
                  <a:gd name="connsiteY28" fmla="*/ 5967 h 10000"/>
                  <a:gd name="connsiteX29" fmla="*/ 848 w 11635"/>
                  <a:gd name="connsiteY29" fmla="*/ 5304 h 10000"/>
                  <a:gd name="connsiteX30" fmla="*/ 424 w 11635"/>
                  <a:gd name="connsiteY30" fmla="*/ 4641 h 10000"/>
                  <a:gd name="connsiteX31" fmla="*/ 212 w 11635"/>
                  <a:gd name="connsiteY31" fmla="*/ 3315 h 10000"/>
                  <a:gd name="connsiteX32" fmla="*/ 0 w 11635"/>
                  <a:gd name="connsiteY32" fmla="*/ 2320 h 10000"/>
                  <a:gd name="connsiteX33" fmla="*/ 212 w 11635"/>
                  <a:gd name="connsiteY33" fmla="*/ 1326 h 10000"/>
                  <a:gd name="connsiteX34" fmla="*/ 636 w 11635"/>
                  <a:gd name="connsiteY34" fmla="*/ 663 h 10000"/>
                  <a:gd name="connsiteX35" fmla="*/ 636 w 11635"/>
                  <a:gd name="connsiteY35" fmla="*/ 663 h 10000"/>
                  <a:gd name="connsiteX0" fmla="*/ 636 w 11635"/>
                  <a:gd name="connsiteY0" fmla="*/ 663 h 10000"/>
                  <a:gd name="connsiteX1" fmla="*/ 848 w 11635"/>
                  <a:gd name="connsiteY1" fmla="*/ 0 h 10000"/>
                  <a:gd name="connsiteX2" fmla="*/ 1484 w 11635"/>
                  <a:gd name="connsiteY2" fmla="*/ 0 h 10000"/>
                  <a:gd name="connsiteX3" fmla="*/ 2332 w 11635"/>
                  <a:gd name="connsiteY3" fmla="*/ 0 h 10000"/>
                  <a:gd name="connsiteX4" fmla="*/ 3392 w 11635"/>
                  <a:gd name="connsiteY4" fmla="*/ 0 h 10000"/>
                  <a:gd name="connsiteX5" fmla="*/ 5858 w 11635"/>
                  <a:gd name="connsiteY5" fmla="*/ 331 h 10000"/>
                  <a:gd name="connsiteX6" fmla="*/ 5088 w 11635"/>
                  <a:gd name="connsiteY6" fmla="*/ 663 h 10000"/>
                  <a:gd name="connsiteX7" fmla="*/ 5936 w 11635"/>
                  <a:gd name="connsiteY7" fmla="*/ 994 h 10000"/>
                  <a:gd name="connsiteX8" fmla="*/ 6784 w 11635"/>
                  <a:gd name="connsiteY8" fmla="*/ 994 h 10000"/>
                  <a:gd name="connsiteX9" fmla="*/ 8940 w 11635"/>
                  <a:gd name="connsiteY9" fmla="*/ 1326 h 10000"/>
                  <a:gd name="connsiteX10" fmla="*/ 9788 w 11635"/>
                  <a:gd name="connsiteY10" fmla="*/ 2652 h 10000"/>
                  <a:gd name="connsiteX11" fmla="*/ 10000 w 11635"/>
                  <a:gd name="connsiteY11" fmla="*/ 3978 h 10000"/>
                  <a:gd name="connsiteX12" fmla="*/ 10000 w 11635"/>
                  <a:gd name="connsiteY12" fmla="*/ 5304 h 10000"/>
                  <a:gd name="connsiteX13" fmla="*/ 10169 w 11635"/>
                  <a:gd name="connsiteY13" fmla="*/ 6630 h 10000"/>
                  <a:gd name="connsiteX14" fmla="*/ 10772 w 11635"/>
                  <a:gd name="connsiteY14" fmla="*/ 7665 h 10000"/>
                  <a:gd name="connsiteX15" fmla="*/ 11635 w 11635"/>
                  <a:gd name="connsiteY15" fmla="*/ 8325 h 10000"/>
                  <a:gd name="connsiteX16" fmla="*/ 8657 w 11635"/>
                  <a:gd name="connsiteY16" fmla="*/ 8776 h 10000"/>
                  <a:gd name="connsiteX17" fmla="*/ 7091 w 11635"/>
                  <a:gd name="connsiteY17" fmla="*/ 9025 h 10000"/>
                  <a:gd name="connsiteX18" fmla="*/ 6360 w 11635"/>
                  <a:gd name="connsiteY18" fmla="*/ 8950 h 10000"/>
                  <a:gd name="connsiteX19" fmla="*/ 5724 w 11635"/>
                  <a:gd name="connsiteY19" fmla="*/ 9669 h 10000"/>
                  <a:gd name="connsiteX20" fmla="*/ 4876 w 11635"/>
                  <a:gd name="connsiteY20" fmla="*/ 10000 h 10000"/>
                  <a:gd name="connsiteX21" fmla="*/ 3816 w 11635"/>
                  <a:gd name="connsiteY21" fmla="*/ 9669 h 10000"/>
                  <a:gd name="connsiteX22" fmla="*/ 2544 w 11635"/>
                  <a:gd name="connsiteY22" fmla="*/ 8950 h 10000"/>
                  <a:gd name="connsiteX23" fmla="*/ 1908 w 11635"/>
                  <a:gd name="connsiteY23" fmla="*/ 8619 h 10000"/>
                  <a:gd name="connsiteX24" fmla="*/ 1484 w 11635"/>
                  <a:gd name="connsiteY24" fmla="*/ 7956 h 10000"/>
                  <a:gd name="connsiteX25" fmla="*/ 1272 w 11635"/>
                  <a:gd name="connsiteY25" fmla="*/ 7624 h 10000"/>
                  <a:gd name="connsiteX26" fmla="*/ 1272 w 11635"/>
                  <a:gd name="connsiteY26" fmla="*/ 6961 h 10000"/>
                  <a:gd name="connsiteX27" fmla="*/ 1272 w 11635"/>
                  <a:gd name="connsiteY27" fmla="*/ 6630 h 10000"/>
                  <a:gd name="connsiteX28" fmla="*/ 1272 w 11635"/>
                  <a:gd name="connsiteY28" fmla="*/ 5967 h 10000"/>
                  <a:gd name="connsiteX29" fmla="*/ 848 w 11635"/>
                  <a:gd name="connsiteY29" fmla="*/ 5304 h 10000"/>
                  <a:gd name="connsiteX30" fmla="*/ 424 w 11635"/>
                  <a:gd name="connsiteY30" fmla="*/ 4641 h 10000"/>
                  <a:gd name="connsiteX31" fmla="*/ 212 w 11635"/>
                  <a:gd name="connsiteY31" fmla="*/ 3315 h 10000"/>
                  <a:gd name="connsiteX32" fmla="*/ 0 w 11635"/>
                  <a:gd name="connsiteY32" fmla="*/ 2320 h 10000"/>
                  <a:gd name="connsiteX33" fmla="*/ 212 w 11635"/>
                  <a:gd name="connsiteY33" fmla="*/ 1326 h 10000"/>
                  <a:gd name="connsiteX34" fmla="*/ 636 w 11635"/>
                  <a:gd name="connsiteY34" fmla="*/ 663 h 10000"/>
                  <a:gd name="connsiteX35" fmla="*/ 636 w 11635"/>
                  <a:gd name="connsiteY35" fmla="*/ 663 h 10000"/>
                  <a:gd name="connsiteX0" fmla="*/ 636 w 11635"/>
                  <a:gd name="connsiteY0" fmla="*/ 663 h 10000"/>
                  <a:gd name="connsiteX1" fmla="*/ 848 w 11635"/>
                  <a:gd name="connsiteY1" fmla="*/ 0 h 10000"/>
                  <a:gd name="connsiteX2" fmla="*/ 1484 w 11635"/>
                  <a:gd name="connsiteY2" fmla="*/ 0 h 10000"/>
                  <a:gd name="connsiteX3" fmla="*/ 2332 w 11635"/>
                  <a:gd name="connsiteY3" fmla="*/ 0 h 10000"/>
                  <a:gd name="connsiteX4" fmla="*/ 3392 w 11635"/>
                  <a:gd name="connsiteY4" fmla="*/ 0 h 10000"/>
                  <a:gd name="connsiteX5" fmla="*/ 5858 w 11635"/>
                  <a:gd name="connsiteY5" fmla="*/ 331 h 10000"/>
                  <a:gd name="connsiteX6" fmla="*/ 7182 w 11635"/>
                  <a:gd name="connsiteY6" fmla="*/ 499 h 10000"/>
                  <a:gd name="connsiteX7" fmla="*/ 5936 w 11635"/>
                  <a:gd name="connsiteY7" fmla="*/ 994 h 10000"/>
                  <a:gd name="connsiteX8" fmla="*/ 6784 w 11635"/>
                  <a:gd name="connsiteY8" fmla="*/ 994 h 10000"/>
                  <a:gd name="connsiteX9" fmla="*/ 8940 w 11635"/>
                  <a:gd name="connsiteY9" fmla="*/ 1326 h 10000"/>
                  <a:gd name="connsiteX10" fmla="*/ 9788 w 11635"/>
                  <a:gd name="connsiteY10" fmla="*/ 2652 h 10000"/>
                  <a:gd name="connsiteX11" fmla="*/ 10000 w 11635"/>
                  <a:gd name="connsiteY11" fmla="*/ 3978 h 10000"/>
                  <a:gd name="connsiteX12" fmla="*/ 10000 w 11635"/>
                  <a:gd name="connsiteY12" fmla="*/ 5304 h 10000"/>
                  <a:gd name="connsiteX13" fmla="*/ 10169 w 11635"/>
                  <a:gd name="connsiteY13" fmla="*/ 6630 h 10000"/>
                  <a:gd name="connsiteX14" fmla="*/ 10772 w 11635"/>
                  <a:gd name="connsiteY14" fmla="*/ 7665 h 10000"/>
                  <a:gd name="connsiteX15" fmla="*/ 11635 w 11635"/>
                  <a:gd name="connsiteY15" fmla="*/ 8325 h 10000"/>
                  <a:gd name="connsiteX16" fmla="*/ 8657 w 11635"/>
                  <a:gd name="connsiteY16" fmla="*/ 8776 h 10000"/>
                  <a:gd name="connsiteX17" fmla="*/ 7091 w 11635"/>
                  <a:gd name="connsiteY17" fmla="*/ 9025 h 10000"/>
                  <a:gd name="connsiteX18" fmla="*/ 6360 w 11635"/>
                  <a:gd name="connsiteY18" fmla="*/ 8950 h 10000"/>
                  <a:gd name="connsiteX19" fmla="*/ 5724 w 11635"/>
                  <a:gd name="connsiteY19" fmla="*/ 9669 h 10000"/>
                  <a:gd name="connsiteX20" fmla="*/ 4876 w 11635"/>
                  <a:gd name="connsiteY20" fmla="*/ 10000 h 10000"/>
                  <a:gd name="connsiteX21" fmla="*/ 3816 w 11635"/>
                  <a:gd name="connsiteY21" fmla="*/ 9669 h 10000"/>
                  <a:gd name="connsiteX22" fmla="*/ 2544 w 11635"/>
                  <a:gd name="connsiteY22" fmla="*/ 8950 h 10000"/>
                  <a:gd name="connsiteX23" fmla="*/ 1908 w 11635"/>
                  <a:gd name="connsiteY23" fmla="*/ 8619 h 10000"/>
                  <a:gd name="connsiteX24" fmla="*/ 1484 w 11635"/>
                  <a:gd name="connsiteY24" fmla="*/ 7956 h 10000"/>
                  <a:gd name="connsiteX25" fmla="*/ 1272 w 11635"/>
                  <a:gd name="connsiteY25" fmla="*/ 7624 h 10000"/>
                  <a:gd name="connsiteX26" fmla="*/ 1272 w 11635"/>
                  <a:gd name="connsiteY26" fmla="*/ 6961 h 10000"/>
                  <a:gd name="connsiteX27" fmla="*/ 1272 w 11635"/>
                  <a:gd name="connsiteY27" fmla="*/ 6630 h 10000"/>
                  <a:gd name="connsiteX28" fmla="*/ 1272 w 11635"/>
                  <a:gd name="connsiteY28" fmla="*/ 5967 h 10000"/>
                  <a:gd name="connsiteX29" fmla="*/ 848 w 11635"/>
                  <a:gd name="connsiteY29" fmla="*/ 5304 h 10000"/>
                  <a:gd name="connsiteX30" fmla="*/ 424 w 11635"/>
                  <a:gd name="connsiteY30" fmla="*/ 4641 h 10000"/>
                  <a:gd name="connsiteX31" fmla="*/ 212 w 11635"/>
                  <a:gd name="connsiteY31" fmla="*/ 3315 h 10000"/>
                  <a:gd name="connsiteX32" fmla="*/ 0 w 11635"/>
                  <a:gd name="connsiteY32" fmla="*/ 2320 h 10000"/>
                  <a:gd name="connsiteX33" fmla="*/ 212 w 11635"/>
                  <a:gd name="connsiteY33" fmla="*/ 1326 h 10000"/>
                  <a:gd name="connsiteX34" fmla="*/ 636 w 11635"/>
                  <a:gd name="connsiteY34" fmla="*/ 663 h 10000"/>
                  <a:gd name="connsiteX35" fmla="*/ 636 w 11635"/>
                  <a:gd name="connsiteY35" fmla="*/ 663 h 10000"/>
                  <a:gd name="connsiteX0" fmla="*/ 636 w 11635"/>
                  <a:gd name="connsiteY0" fmla="*/ 681 h 10018"/>
                  <a:gd name="connsiteX1" fmla="*/ 848 w 11635"/>
                  <a:gd name="connsiteY1" fmla="*/ 18 h 10018"/>
                  <a:gd name="connsiteX2" fmla="*/ 1484 w 11635"/>
                  <a:gd name="connsiteY2" fmla="*/ 18 h 10018"/>
                  <a:gd name="connsiteX3" fmla="*/ 2332 w 11635"/>
                  <a:gd name="connsiteY3" fmla="*/ 18 h 10018"/>
                  <a:gd name="connsiteX4" fmla="*/ 3392 w 11635"/>
                  <a:gd name="connsiteY4" fmla="*/ 18 h 10018"/>
                  <a:gd name="connsiteX5" fmla="*/ 5858 w 11635"/>
                  <a:gd name="connsiteY5" fmla="*/ 349 h 10018"/>
                  <a:gd name="connsiteX6" fmla="*/ 7182 w 11635"/>
                  <a:gd name="connsiteY6" fmla="*/ 517 h 10018"/>
                  <a:gd name="connsiteX7" fmla="*/ 8886 w 11635"/>
                  <a:gd name="connsiteY7" fmla="*/ 110 h 10018"/>
                  <a:gd name="connsiteX8" fmla="*/ 6784 w 11635"/>
                  <a:gd name="connsiteY8" fmla="*/ 1012 h 10018"/>
                  <a:gd name="connsiteX9" fmla="*/ 8940 w 11635"/>
                  <a:gd name="connsiteY9" fmla="*/ 1344 h 10018"/>
                  <a:gd name="connsiteX10" fmla="*/ 9788 w 11635"/>
                  <a:gd name="connsiteY10" fmla="*/ 2670 h 10018"/>
                  <a:gd name="connsiteX11" fmla="*/ 10000 w 11635"/>
                  <a:gd name="connsiteY11" fmla="*/ 3996 h 10018"/>
                  <a:gd name="connsiteX12" fmla="*/ 10000 w 11635"/>
                  <a:gd name="connsiteY12" fmla="*/ 5322 h 10018"/>
                  <a:gd name="connsiteX13" fmla="*/ 10169 w 11635"/>
                  <a:gd name="connsiteY13" fmla="*/ 6648 h 10018"/>
                  <a:gd name="connsiteX14" fmla="*/ 10772 w 11635"/>
                  <a:gd name="connsiteY14" fmla="*/ 7683 h 10018"/>
                  <a:gd name="connsiteX15" fmla="*/ 11635 w 11635"/>
                  <a:gd name="connsiteY15" fmla="*/ 8343 h 10018"/>
                  <a:gd name="connsiteX16" fmla="*/ 8657 w 11635"/>
                  <a:gd name="connsiteY16" fmla="*/ 8794 h 10018"/>
                  <a:gd name="connsiteX17" fmla="*/ 7091 w 11635"/>
                  <a:gd name="connsiteY17" fmla="*/ 9043 h 10018"/>
                  <a:gd name="connsiteX18" fmla="*/ 6360 w 11635"/>
                  <a:gd name="connsiteY18" fmla="*/ 8968 h 10018"/>
                  <a:gd name="connsiteX19" fmla="*/ 5724 w 11635"/>
                  <a:gd name="connsiteY19" fmla="*/ 9687 h 10018"/>
                  <a:gd name="connsiteX20" fmla="*/ 4876 w 11635"/>
                  <a:gd name="connsiteY20" fmla="*/ 10018 h 10018"/>
                  <a:gd name="connsiteX21" fmla="*/ 3816 w 11635"/>
                  <a:gd name="connsiteY21" fmla="*/ 9687 h 10018"/>
                  <a:gd name="connsiteX22" fmla="*/ 2544 w 11635"/>
                  <a:gd name="connsiteY22" fmla="*/ 8968 h 10018"/>
                  <a:gd name="connsiteX23" fmla="*/ 1908 w 11635"/>
                  <a:gd name="connsiteY23" fmla="*/ 8637 h 10018"/>
                  <a:gd name="connsiteX24" fmla="*/ 1484 w 11635"/>
                  <a:gd name="connsiteY24" fmla="*/ 7974 h 10018"/>
                  <a:gd name="connsiteX25" fmla="*/ 1272 w 11635"/>
                  <a:gd name="connsiteY25" fmla="*/ 7642 h 10018"/>
                  <a:gd name="connsiteX26" fmla="*/ 1272 w 11635"/>
                  <a:gd name="connsiteY26" fmla="*/ 6979 h 10018"/>
                  <a:gd name="connsiteX27" fmla="*/ 1272 w 11635"/>
                  <a:gd name="connsiteY27" fmla="*/ 6648 h 10018"/>
                  <a:gd name="connsiteX28" fmla="*/ 1272 w 11635"/>
                  <a:gd name="connsiteY28" fmla="*/ 5985 h 10018"/>
                  <a:gd name="connsiteX29" fmla="*/ 848 w 11635"/>
                  <a:gd name="connsiteY29" fmla="*/ 5322 h 10018"/>
                  <a:gd name="connsiteX30" fmla="*/ 424 w 11635"/>
                  <a:gd name="connsiteY30" fmla="*/ 4659 h 10018"/>
                  <a:gd name="connsiteX31" fmla="*/ 212 w 11635"/>
                  <a:gd name="connsiteY31" fmla="*/ 3333 h 10018"/>
                  <a:gd name="connsiteX32" fmla="*/ 0 w 11635"/>
                  <a:gd name="connsiteY32" fmla="*/ 2338 h 10018"/>
                  <a:gd name="connsiteX33" fmla="*/ 212 w 11635"/>
                  <a:gd name="connsiteY33" fmla="*/ 1344 h 10018"/>
                  <a:gd name="connsiteX34" fmla="*/ 636 w 11635"/>
                  <a:gd name="connsiteY34" fmla="*/ 681 h 10018"/>
                  <a:gd name="connsiteX35" fmla="*/ 636 w 11635"/>
                  <a:gd name="connsiteY35" fmla="*/ 681 h 10018"/>
                  <a:gd name="connsiteX0" fmla="*/ 636 w 11635"/>
                  <a:gd name="connsiteY0" fmla="*/ 737 h 10074"/>
                  <a:gd name="connsiteX1" fmla="*/ 848 w 11635"/>
                  <a:gd name="connsiteY1" fmla="*/ 74 h 10074"/>
                  <a:gd name="connsiteX2" fmla="*/ 1484 w 11635"/>
                  <a:gd name="connsiteY2" fmla="*/ 74 h 10074"/>
                  <a:gd name="connsiteX3" fmla="*/ 2332 w 11635"/>
                  <a:gd name="connsiteY3" fmla="*/ 74 h 10074"/>
                  <a:gd name="connsiteX4" fmla="*/ 3392 w 11635"/>
                  <a:gd name="connsiteY4" fmla="*/ 74 h 10074"/>
                  <a:gd name="connsiteX5" fmla="*/ 5858 w 11635"/>
                  <a:gd name="connsiteY5" fmla="*/ 405 h 10074"/>
                  <a:gd name="connsiteX6" fmla="*/ 7087 w 11635"/>
                  <a:gd name="connsiteY6" fmla="*/ 40 h 10074"/>
                  <a:gd name="connsiteX7" fmla="*/ 8886 w 11635"/>
                  <a:gd name="connsiteY7" fmla="*/ 166 h 10074"/>
                  <a:gd name="connsiteX8" fmla="*/ 6784 w 11635"/>
                  <a:gd name="connsiteY8" fmla="*/ 1068 h 10074"/>
                  <a:gd name="connsiteX9" fmla="*/ 8940 w 11635"/>
                  <a:gd name="connsiteY9" fmla="*/ 1400 h 10074"/>
                  <a:gd name="connsiteX10" fmla="*/ 9788 w 11635"/>
                  <a:gd name="connsiteY10" fmla="*/ 2726 h 10074"/>
                  <a:gd name="connsiteX11" fmla="*/ 10000 w 11635"/>
                  <a:gd name="connsiteY11" fmla="*/ 4052 h 10074"/>
                  <a:gd name="connsiteX12" fmla="*/ 10000 w 11635"/>
                  <a:gd name="connsiteY12" fmla="*/ 5378 h 10074"/>
                  <a:gd name="connsiteX13" fmla="*/ 10169 w 11635"/>
                  <a:gd name="connsiteY13" fmla="*/ 6704 h 10074"/>
                  <a:gd name="connsiteX14" fmla="*/ 10772 w 11635"/>
                  <a:gd name="connsiteY14" fmla="*/ 7739 h 10074"/>
                  <a:gd name="connsiteX15" fmla="*/ 11635 w 11635"/>
                  <a:gd name="connsiteY15" fmla="*/ 8399 h 10074"/>
                  <a:gd name="connsiteX16" fmla="*/ 8657 w 11635"/>
                  <a:gd name="connsiteY16" fmla="*/ 8850 h 10074"/>
                  <a:gd name="connsiteX17" fmla="*/ 7091 w 11635"/>
                  <a:gd name="connsiteY17" fmla="*/ 9099 h 10074"/>
                  <a:gd name="connsiteX18" fmla="*/ 6360 w 11635"/>
                  <a:gd name="connsiteY18" fmla="*/ 9024 h 10074"/>
                  <a:gd name="connsiteX19" fmla="*/ 5724 w 11635"/>
                  <a:gd name="connsiteY19" fmla="*/ 9743 h 10074"/>
                  <a:gd name="connsiteX20" fmla="*/ 4876 w 11635"/>
                  <a:gd name="connsiteY20" fmla="*/ 10074 h 10074"/>
                  <a:gd name="connsiteX21" fmla="*/ 3816 w 11635"/>
                  <a:gd name="connsiteY21" fmla="*/ 9743 h 10074"/>
                  <a:gd name="connsiteX22" fmla="*/ 2544 w 11635"/>
                  <a:gd name="connsiteY22" fmla="*/ 9024 h 10074"/>
                  <a:gd name="connsiteX23" fmla="*/ 1908 w 11635"/>
                  <a:gd name="connsiteY23" fmla="*/ 8693 h 10074"/>
                  <a:gd name="connsiteX24" fmla="*/ 1484 w 11635"/>
                  <a:gd name="connsiteY24" fmla="*/ 8030 h 10074"/>
                  <a:gd name="connsiteX25" fmla="*/ 1272 w 11635"/>
                  <a:gd name="connsiteY25" fmla="*/ 7698 h 10074"/>
                  <a:gd name="connsiteX26" fmla="*/ 1272 w 11635"/>
                  <a:gd name="connsiteY26" fmla="*/ 7035 h 10074"/>
                  <a:gd name="connsiteX27" fmla="*/ 1272 w 11635"/>
                  <a:gd name="connsiteY27" fmla="*/ 6704 h 10074"/>
                  <a:gd name="connsiteX28" fmla="*/ 1272 w 11635"/>
                  <a:gd name="connsiteY28" fmla="*/ 6041 h 10074"/>
                  <a:gd name="connsiteX29" fmla="*/ 848 w 11635"/>
                  <a:gd name="connsiteY29" fmla="*/ 5378 h 10074"/>
                  <a:gd name="connsiteX30" fmla="*/ 424 w 11635"/>
                  <a:gd name="connsiteY30" fmla="*/ 4715 h 10074"/>
                  <a:gd name="connsiteX31" fmla="*/ 212 w 11635"/>
                  <a:gd name="connsiteY31" fmla="*/ 3389 h 10074"/>
                  <a:gd name="connsiteX32" fmla="*/ 0 w 11635"/>
                  <a:gd name="connsiteY32" fmla="*/ 2394 h 10074"/>
                  <a:gd name="connsiteX33" fmla="*/ 212 w 11635"/>
                  <a:gd name="connsiteY33" fmla="*/ 1400 h 10074"/>
                  <a:gd name="connsiteX34" fmla="*/ 636 w 11635"/>
                  <a:gd name="connsiteY34" fmla="*/ 737 h 10074"/>
                  <a:gd name="connsiteX35" fmla="*/ 636 w 11635"/>
                  <a:gd name="connsiteY35" fmla="*/ 737 h 10074"/>
                  <a:gd name="connsiteX0" fmla="*/ 636 w 11635"/>
                  <a:gd name="connsiteY0" fmla="*/ 712 h 10049"/>
                  <a:gd name="connsiteX1" fmla="*/ 848 w 11635"/>
                  <a:gd name="connsiteY1" fmla="*/ 49 h 10049"/>
                  <a:gd name="connsiteX2" fmla="*/ 1484 w 11635"/>
                  <a:gd name="connsiteY2" fmla="*/ 49 h 10049"/>
                  <a:gd name="connsiteX3" fmla="*/ 2332 w 11635"/>
                  <a:gd name="connsiteY3" fmla="*/ 49 h 10049"/>
                  <a:gd name="connsiteX4" fmla="*/ 3392 w 11635"/>
                  <a:gd name="connsiteY4" fmla="*/ 49 h 10049"/>
                  <a:gd name="connsiteX5" fmla="*/ 5287 w 11635"/>
                  <a:gd name="connsiteY5" fmla="*/ 52 h 10049"/>
                  <a:gd name="connsiteX6" fmla="*/ 7087 w 11635"/>
                  <a:gd name="connsiteY6" fmla="*/ 15 h 10049"/>
                  <a:gd name="connsiteX7" fmla="*/ 8886 w 11635"/>
                  <a:gd name="connsiteY7" fmla="*/ 141 h 10049"/>
                  <a:gd name="connsiteX8" fmla="*/ 6784 w 11635"/>
                  <a:gd name="connsiteY8" fmla="*/ 1043 h 10049"/>
                  <a:gd name="connsiteX9" fmla="*/ 8940 w 11635"/>
                  <a:gd name="connsiteY9" fmla="*/ 1375 h 10049"/>
                  <a:gd name="connsiteX10" fmla="*/ 9788 w 11635"/>
                  <a:gd name="connsiteY10" fmla="*/ 2701 h 10049"/>
                  <a:gd name="connsiteX11" fmla="*/ 10000 w 11635"/>
                  <a:gd name="connsiteY11" fmla="*/ 4027 h 10049"/>
                  <a:gd name="connsiteX12" fmla="*/ 10000 w 11635"/>
                  <a:gd name="connsiteY12" fmla="*/ 5353 h 10049"/>
                  <a:gd name="connsiteX13" fmla="*/ 10169 w 11635"/>
                  <a:gd name="connsiteY13" fmla="*/ 6679 h 10049"/>
                  <a:gd name="connsiteX14" fmla="*/ 10772 w 11635"/>
                  <a:gd name="connsiteY14" fmla="*/ 7714 h 10049"/>
                  <a:gd name="connsiteX15" fmla="*/ 11635 w 11635"/>
                  <a:gd name="connsiteY15" fmla="*/ 8374 h 10049"/>
                  <a:gd name="connsiteX16" fmla="*/ 8657 w 11635"/>
                  <a:gd name="connsiteY16" fmla="*/ 8825 h 10049"/>
                  <a:gd name="connsiteX17" fmla="*/ 7091 w 11635"/>
                  <a:gd name="connsiteY17" fmla="*/ 9074 h 10049"/>
                  <a:gd name="connsiteX18" fmla="*/ 6360 w 11635"/>
                  <a:gd name="connsiteY18" fmla="*/ 8999 h 10049"/>
                  <a:gd name="connsiteX19" fmla="*/ 5724 w 11635"/>
                  <a:gd name="connsiteY19" fmla="*/ 9718 h 10049"/>
                  <a:gd name="connsiteX20" fmla="*/ 4876 w 11635"/>
                  <a:gd name="connsiteY20" fmla="*/ 10049 h 10049"/>
                  <a:gd name="connsiteX21" fmla="*/ 3816 w 11635"/>
                  <a:gd name="connsiteY21" fmla="*/ 9718 h 10049"/>
                  <a:gd name="connsiteX22" fmla="*/ 2544 w 11635"/>
                  <a:gd name="connsiteY22" fmla="*/ 8999 h 10049"/>
                  <a:gd name="connsiteX23" fmla="*/ 1908 w 11635"/>
                  <a:gd name="connsiteY23" fmla="*/ 8668 h 10049"/>
                  <a:gd name="connsiteX24" fmla="*/ 1484 w 11635"/>
                  <a:gd name="connsiteY24" fmla="*/ 8005 h 10049"/>
                  <a:gd name="connsiteX25" fmla="*/ 1272 w 11635"/>
                  <a:gd name="connsiteY25" fmla="*/ 7673 h 10049"/>
                  <a:gd name="connsiteX26" fmla="*/ 1272 w 11635"/>
                  <a:gd name="connsiteY26" fmla="*/ 7010 h 10049"/>
                  <a:gd name="connsiteX27" fmla="*/ 1272 w 11635"/>
                  <a:gd name="connsiteY27" fmla="*/ 6679 h 10049"/>
                  <a:gd name="connsiteX28" fmla="*/ 1272 w 11635"/>
                  <a:gd name="connsiteY28" fmla="*/ 6016 h 10049"/>
                  <a:gd name="connsiteX29" fmla="*/ 848 w 11635"/>
                  <a:gd name="connsiteY29" fmla="*/ 5353 h 10049"/>
                  <a:gd name="connsiteX30" fmla="*/ 424 w 11635"/>
                  <a:gd name="connsiteY30" fmla="*/ 4690 h 10049"/>
                  <a:gd name="connsiteX31" fmla="*/ 212 w 11635"/>
                  <a:gd name="connsiteY31" fmla="*/ 3364 h 10049"/>
                  <a:gd name="connsiteX32" fmla="*/ 0 w 11635"/>
                  <a:gd name="connsiteY32" fmla="*/ 2369 h 10049"/>
                  <a:gd name="connsiteX33" fmla="*/ 212 w 11635"/>
                  <a:gd name="connsiteY33" fmla="*/ 1375 h 10049"/>
                  <a:gd name="connsiteX34" fmla="*/ 636 w 11635"/>
                  <a:gd name="connsiteY34" fmla="*/ 712 h 10049"/>
                  <a:gd name="connsiteX35" fmla="*/ 636 w 11635"/>
                  <a:gd name="connsiteY35" fmla="*/ 712 h 10049"/>
                  <a:gd name="connsiteX0" fmla="*/ 636 w 11635"/>
                  <a:gd name="connsiteY0" fmla="*/ 712 h 10049"/>
                  <a:gd name="connsiteX1" fmla="*/ 848 w 11635"/>
                  <a:gd name="connsiteY1" fmla="*/ 49 h 10049"/>
                  <a:gd name="connsiteX2" fmla="*/ 1484 w 11635"/>
                  <a:gd name="connsiteY2" fmla="*/ 49 h 10049"/>
                  <a:gd name="connsiteX3" fmla="*/ 2332 w 11635"/>
                  <a:gd name="connsiteY3" fmla="*/ 49 h 10049"/>
                  <a:gd name="connsiteX4" fmla="*/ 3392 w 11635"/>
                  <a:gd name="connsiteY4" fmla="*/ 49 h 10049"/>
                  <a:gd name="connsiteX5" fmla="*/ 5287 w 11635"/>
                  <a:gd name="connsiteY5" fmla="*/ 52 h 10049"/>
                  <a:gd name="connsiteX6" fmla="*/ 7087 w 11635"/>
                  <a:gd name="connsiteY6" fmla="*/ 15 h 10049"/>
                  <a:gd name="connsiteX7" fmla="*/ 8886 w 11635"/>
                  <a:gd name="connsiteY7" fmla="*/ 141 h 10049"/>
                  <a:gd name="connsiteX8" fmla="*/ 10401 w 11635"/>
                  <a:gd name="connsiteY8" fmla="*/ 59 h 10049"/>
                  <a:gd name="connsiteX9" fmla="*/ 8940 w 11635"/>
                  <a:gd name="connsiteY9" fmla="*/ 1375 h 10049"/>
                  <a:gd name="connsiteX10" fmla="*/ 9788 w 11635"/>
                  <a:gd name="connsiteY10" fmla="*/ 2701 h 10049"/>
                  <a:gd name="connsiteX11" fmla="*/ 10000 w 11635"/>
                  <a:gd name="connsiteY11" fmla="*/ 4027 h 10049"/>
                  <a:gd name="connsiteX12" fmla="*/ 10000 w 11635"/>
                  <a:gd name="connsiteY12" fmla="*/ 5353 h 10049"/>
                  <a:gd name="connsiteX13" fmla="*/ 10169 w 11635"/>
                  <a:gd name="connsiteY13" fmla="*/ 6679 h 10049"/>
                  <a:gd name="connsiteX14" fmla="*/ 10772 w 11635"/>
                  <a:gd name="connsiteY14" fmla="*/ 7714 h 10049"/>
                  <a:gd name="connsiteX15" fmla="*/ 11635 w 11635"/>
                  <a:gd name="connsiteY15" fmla="*/ 8374 h 10049"/>
                  <a:gd name="connsiteX16" fmla="*/ 8657 w 11635"/>
                  <a:gd name="connsiteY16" fmla="*/ 8825 h 10049"/>
                  <a:gd name="connsiteX17" fmla="*/ 7091 w 11635"/>
                  <a:gd name="connsiteY17" fmla="*/ 9074 h 10049"/>
                  <a:gd name="connsiteX18" fmla="*/ 6360 w 11635"/>
                  <a:gd name="connsiteY18" fmla="*/ 8999 h 10049"/>
                  <a:gd name="connsiteX19" fmla="*/ 5724 w 11635"/>
                  <a:gd name="connsiteY19" fmla="*/ 9718 h 10049"/>
                  <a:gd name="connsiteX20" fmla="*/ 4876 w 11635"/>
                  <a:gd name="connsiteY20" fmla="*/ 10049 h 10049"/>
                  <a:gd name="connsiteX21" fmla="*/ 3816 w 11635"/>
                  <a:gd name="connsiteY21" fmla="*/ 9718 h 10049"/>
                  <a:gd name="connsiteX22" fmla="*/ 2544 w 11635"/>
                  <a:gd name="connsiteY22" fmla="*/ 8999 h 10049"/>
                  <a:gd name="connsiteX23" fmla="*/ 1908 w 11635"/>
                  <a:gd name="connsiteY23" fmla="*/ 8668 h 10049"/>
                  <a:gd name="connsiteX24" fmla="*/ 1484 w 11635"/>
                  <a:gd name="connsiteY24" fmla="*/ 8005 h 10049"/>
                  <a:gd name="connsiteX25" fmla="*/ 1272 w 11635"/>
                  <a:gd name="connsiteY25" fmla="*/ 7673 h 10049"/>
                  <a:gd name="connsiteX26" fmla="*/ 1272 w 11635"/>
                  <a:gd name="connsiteY26" fmla="*/ 7010 h 10049"/>
                  <a:gd name="connsiteX27" fmla="*/ 1272 w 11635"/>
                  <a:gd name="connsiteY27" fmla="*/ 6679 h 10049"/>
                  <a:gd name="connsiteX28" fmla="*/ 1272 w 11635"/>
                  <a:gd name="connsiteY28" fmla="*/ 6016 h 10049"/>
                  <a:gd name="connsiteX29" fmla="*/ 848 w 11635"/>
                  <a:gd name="connsiteY29" fmla="*/ 5353 h 10049"/>
                  <a:gd name="connsiteX30" fmla="*/ 424 w 11635"/>
                  <a:gd name="connsiteY30" fmla="*/ 4690 h 10049"/>
                  <a:gd name="connsiteX31" fmla="*/ 212 w 11635"/>
                  <a:gd name="connsiteY31" fmla="*/ 3364 h 10049"/>
                  <a:gd name="connsiteX32" fmla="*/ 0 w 11635"/>
                  <a:gd name="connsiteY32" fmla="*/ 2369 h 10049"/>
                  <a:gd name="connsiteX33" fmla="*/ 212 w 11635"/>
                  <a:gd name="connsiteY33" fmla="*/ 1375 h 10049"/>
                  <a:gd name="connsiteX34" fmla="*/ 636 w 11635"/>
                  <a:gd name="connsiteY34" fmla="*/ 712 h 10049"/>
                  <a:gd name="connsiteX35" fmla="*/ 636 w 11635"/>
                  <a:gd name="connsiteY35" fmla="*/ 712 h 10049"/>
                  <a:gd name="connsiteX0" fmla="*/ 636 w 11635"/>
                  <a:gd name="connsiteY0" fmla="*/ 712 h 10049"/>
                  <a:gd name="connsiteX1" fmla="*/ 848 w 11635"/>
                  <a:gd name="connsiteY1" fmla="*/ 49 h 10049"/>
                  <a:gd name="connsiteX2" fmla="*/ 1484 w 11635"/>
                  <a:gd name="connsiteY2" fmla="*/ 49 h 10049"/>
                  <a:gd name="connsiteX3" fmla="*/ 2332 w 11635"/>
                  <a:gd name="connsiteY3" fmla="*/ 49 h 10049"/>
                  <a:gd name="connsiteX4" fmla="*/ 3392 w 11635"/>
                  <a:gd name="connsiteY4" fmla="*/ 49 h 10049"/>
                  <a:gd name="connsiteX5" fmla="*/ 5287 w 11635"/>
                  <a:gd name="connsiteY5" fmla="*/ 52 h 10049"/>
                  <a:gd name="connsiteX6" fmla="*/ 7087 w 11635"/>
                  <a:gd name="connsiteY6" fmla="*/ 15 h 10049"/>
                  <a:gd name="connsiteX7" fmla="*/ 8886 w 11635"/>
                  <a:gd name="connsiteY7" fmla="*/ 141 h 10049"/>
                  <a:gd name="connsiteX8" fmla="*/ 10401 w 11635"/>
                  <a:gd name="connsiteY8" fmla="*/ 59 h 10049"/>
                  <a:gd name="connsiteX9" fmla="*/ 9321 w 11635"/>
                  <a:gd name="connsiteY9" fmla="*/ 1252 h 10049"/>
                  <a:gd name="connsiteX10" fmla="*/ 9788 w 11635"/>
                  <a:gd name="connsiteY10" fmla="*/ 2701 h 10049"/>
                  <a:gd name="connsiteX11" fmla="*/ 10000 w 11635"/>
                  <a:gd name="connsiteY11" fmla="*/ 4027 h 10049"/>
                  <a:gd name="connsiteX12" fmla="*/ 10000 w 11635"/>
                  <a:gd name="connsiteY12" fmla="*/ 5353 h 10049"/>
                  <a:gd name="connsiteX13" fmla="*/ 10169 w 11635"/>
                  <a:gd name="connsiteY13" fmla="*/ 6679 h 10049"/>
                  <a:gd name="connsiteX14" fmla="*/ 10772 w 11635"/>
                  <a:gd name="connsiteY14" fmla="*/ 7714 h 10049"/>
                  <a:gd name="connsiteX15" fmla="*/ 11635 w 11635"/>
                  <a:gd name="connsiteY15" fmla="*/ 8374 h 10049"/>
                  <a:gd name="connsiteX16" fmla="*/ 8657 w 11635"/>
                  <a:gd name="connsiteY16" fmla="*/ 8825 h 10049"/>
                  <a:gd name="connsiteX17" fmla="*/ 7091 w 11635"/>
                  <a:gd name="connsiteY17" fmla="*/ 9074 h 10049"/>
                  <a:gd name="connsiteX18" fmla="*/ 6360 w 11635"/>
                  <a:gd name="connsiteY18" fmla="*/ 8999 h 10049"/>
                  <a:gd name="connsiteX19" fmla="*/ 5724 w 11635"/>
                  <a:gd name="connsiteY19" fmla="*/ 9718 h 10049"/>
                  <a:gd name="connsiteX20" fmla="*/ 4876 w 11635"/>
                  <a:gd name="connsiteY20" fmla="*/ 10049 h 10049"/>
                  <a:gd name="connsiteX21" fmla="*/ 3816 w 11635"/>
                  <a:gd name="connsiteY21" fmla="*/ 9718 h 10049"/>
                  <a:gd name="connsiteX22" fmla="*/ 2544 w 11635"/>
                  <a:gd name="connsiteY22" fmla="*/ 8999 h 10049"/>
                  <a:gd name="connsiteX23" fmla="*/ 1908 w 11635"/>
                  <a:gd name="connsiteY23" fmla="*/ 8668 h 10049"/>
                  <a:gd name="connsiteX24" fmla="*/ 1484 w 11635"/>
                  <a:gd name="connsiteY24" fmla="*/ 8005 h 10049"/>
                  <a:gd name="connsiteX25" fmla="*/ 1272 w 11635"/>
                  <a:gd name="connsiteY25" fmla="*/ 7673 h 10049"/>
                  <a:gd name="connsiteX26" fmla="*/ 1272 w 11635"/>
                  <a:gd name="connsiteY26" fmla="*/ 7010 h 10049"/>
                  <a:gd name="connsiteX27" fmla="*/ 1272 w 11635"/>
                  <a:gd name="connsiteY27" fmla="*/ 6679 h 10049"/>
                  <a:gd name="connsiteX28" fmla="*/ 1272 w 11635"/>
                  <a:gd name="connsiteY28" fmla="*/ 6016 h 10049"/>
                  <a:gd name="connsiteX29" fmla="*/ 848 w 11635"/>
                  <a:gd name="connsiteY29" fmla="*/ 5353 h 10049"/>
                  <a:gd name="connsiteX30" fmla="*/ 424 w 11635"/>
                  <a:gd name="connsiteY30" fmla="*/ 4690 h 10049"/>
                  <a:gd name="connsiteX31" fmla="*/ 212 w 11635"/>
                  <a:gd name="connsiteY31" fmla="*/ 3364 h 10049"/>
                  <a:gd name="connsiteX32" fmla="*/ 0 w 11635"/>
                  <a:gd name="connsiteY32" fmla="*/ 2369 h 10049"/>
                  <a:gd name="connsiteX33" fmla="*/ 212 w 11635"/>
                  <a:gd name="connsiteY33" fmla="*/ 1375 h 10049"/>
                  <a:gd name="connsiteX34" fmla="*/ 636 w 11635"/>
                  <a:gd name="connsiteY34" fmla="*/ 712 h 10049"/>
                  <a:gd name="connsiteX35" fmla="*/ 636 w 11635"/>
                  <a:gd name="connsiteY35" fmla="*/ 712 h 10049"/>
                  <a:gd name="connsiteX0" fmla="*/ 636 w 11635"/>
                  <a:gd name="connsiteY0" fmla="*/ 1050 h 10387"/>
                  <a:gd name="connsiteX1" fmla="*/ 848 w 11635"/>
                  <a:gd name="connsiteY1" fmla="*/ 387 h 10387"/>
                  <a:gd name="connsiteX2" fmla="*/ 1484 w 11635"/>
                  <a:gd name="connsiteY2" fmla="*/ 387 h 10387"/>
                  <a:gd name="connsiteX3" fmla="*/ 2332 w 11635"/>
                  <a:gd name="connsiteY3" fmla="*/ 387 h 10387"/>
                  <a:gd name="connsiteX4" fmla="*/ 3392 w 11635"/>
                  <a:gd name="connsiteY4" fmla="*/ 387 h 10387"/>
                  <a:gd name="connsiteX5" fmla="*/ 5287 w 11635"/>
                  <a:gd name="connsiteY5" fmla="*/ 390 h 10387"/>
                  <a:gd name="connsiteX6" fmla="*/ 7087 w 11635"/>
                  <a:gd name="connsiteY6" fmla="*/ 353 h 10387"/>
                  <a:gd name="connsiteX7" fmla="*/ 8220 w 11635"/>
                  <a:gd name="connsiteY7" fmla="*/ 110 h 10387"/>
                  <a:gd name="connsiteX8" fmla="*/ 10401 w 11635"/>
                  <a:gd name="connsiteY8" fmla="*/ 397 h 10387"/>
                  <a:gd name="connsiteX9" fmla="*/ 9321 w 11635"/>
                  <a:gd name="connsiteY9" fmla="*/ 1590 h 10387"/>
                  <a:gd name="connsiteX10" fmla="*/ 9788 w 11635"/>
                  <a:gd name="connsiteY10" fmla="*/ 3039 h 10387"/>
                  <a:gd name="connsiteX11" fmla="*/ 10000 w 11635"/>
                  <a:gd name="connsiteY11" fmla="*/ 4365 h 10387"/>
                  <a:gd name="connsiteX12" fmla="*/ 10000 w 11635"/>
                  <a:gd name="connsiteY12" fmla="*/ 5691 h 10387"/>
                  <a:gd name="connsiteX13" fmla="*/ 10169 w 11635"/>
                  <a:gd name="connsiteY13" fmla="*/ 7017 h 10387"/>
                  <a:gd name="connsiteX14" fmla="*/ 10772 w 11635"/>
                  <a:gd name="connsiteY14" fmla="*/ 8052 h 10387"/>
                  <a:gd name="connsiteX15" fmla="*/ 11635 w 11635"/>
                  <a:gd name="connsiteY15" fmla="*/ 8712 h 10387"/>
                  <a:gd name="connsiteX16" fmla="*/ 8657 w 11635"/>
                  <a:gd name="connsiteY16" fmla="*/ 9163 h 10387"/>
                  <a:gd name="connsiteX17" fmla="*/ 7091 w 11635"/>
                  <a:gd name="connsiteY17" fmla="*/ 9412 h 10387"/>
                  <a:gd name="connsiteX18" fmla="*/ 6360 w 11635"/>
                  <a:gd name="connsiteY18" fmla="*/ 9337 h 10387"/>
                  <a:gd name="connsiteX19" fmla="*/ 5724 w 11635"/>
                  <a:gd name="connsiteY19" fmla="*/ 10056 h 10387"/>
                  <a:gd name="connsiteX20" fmla="*/ 4876 w 11635"/>
                  <a:gd name="connsiteY20" fmla="*/ 10387 h 10387"/>
                  <a:gd name="connsiteX21" fmla="*/ 3816 w 11635"/>
                  <a:gd name="connsiteY21" fmla="*/ 10056 h 10387"/>
                  <a:gd name="connsiteX22" fmla="*/ 2544 w 11635"/>
                  <a:gd name="connsiteY22" fmla="*/ 9337 h 10387"/>
                  <a:gd name="connsiteX23" fmla="*/ 1908 w 11635"/>
                  <a:gd name="connsiteY23" fmla="*/ 9006 h 10387"/>
                  <a:gd name="connsiteX24" fmla="*/ 1484 w 11635"/>
                  <a:gd name="connsiteY24" fmla="*/ 8343 h 10387"/>
                  <a:gd name="connsiteX25" fmla="*/ 1272 w 11635"/>
                  <a:gd name="connsiteY25" fmla="*/ 8011 h 10387"/>
                  <a:gd name="connsiteX26" fmla="*/ 1272 w 11635"/>
                  <a:gd name="connsiteY26" fmla="*/ 7348 h 10387"/>
                  <a:gd name="connsiteX27" fmla="*/ 1272 w 11635"/>
                  <a:gd name="connsiteY27" fmla="*/ 7017 h 10387"/>
                  <a:gd name="connsiteX28" fmla="*/ 1272 w 11635"/>
                  <a:gd name="connsiteY28" fmla="*/ 6354 h 10387"/>
                  <a:gd name="connsiteX29" fmla="*/ 848 w 11635"/>
                  <a:gd name="connsiteY29" fmla="*/ 5691 h 10387"/>
                  <a:gd name="connsiteX30" fmla="*/ 424 w 11635"/>
                  <a:gd name="connsiteY30" fmla="*/ 5028 h 10387"/>
                  <a:gd name="connsiteX31" fmla="*/ 212 w 11635"/>
                  <a:gd name="connsiteY31" fmla="*/ 3702 h 10387"/>
                  <a:gd name="connsiteX32" fmla="*/ 0 w 11635"/>
                  <a:gd name="connsiteY32" fmla="*/ 2707 h 10387"/>
                  <a:gd name="connsiteX33" fmla="*/ 212 w 11635"/>
                  <a:gd name="connsiteY33" fmla="*/ 1713 h 10387"/>
                  <a:gd name="connsiteX34" fmla="*/ 636 w 11635"/>
                  <a:gd name="connsiteY34" fmla="*/ 1050 h 10387"/>
                  <a:gd name="connsiteX35" fmla="*/ 636 w 11635"/>
                  <a:gd name="connsiteY35" fmla="*/ 1050 h 10387"/>
                  <a:gd name="connsiteX0" fmla="*/ 636 w 12217"/>
                  <a:gd name="connsiteY0" fmla="*/ 1173 h 10510"/>
                  <a:gd name="connsiteX1" fmla="*/ 848 w 12217"/>
                  <a:gd name="connsiteY1" fmla="*/ 510 h 10510"/>
                  <a:gd name="connsiteX2" fmla="*/ 1484 w 12217"/>
                  <a:gd name="connsiteY2" fmla="*/ 510 h 10510"/>
                  <a:gd name="connsiteX3" fmla="*/ 2332 w 12217"/>
                  <a:gd name="connsiteY3" fmla="*/ 510 h 10510"/>
                  <a:gd name="connsiteX4" fmla="*/ 3392 w 12217"/>
                  <a:gd name="connsiteY4" fmla="*/ 510 h 10510"/>
                  <a:gd name="connsiteX5" fmla="*/ 5287 w 12217"/>
                  <a:gd name="connsiteY5" fmla="*/ 513 h 10510"/>
                  <a:gd name="connsiteX6" fmla="*/ 7087 w 12217"/>
                  <a:gd name="connsiteY6" fmla="*/ 476 h 10510"/>
                  <a:gd name="connsiteX7" fmla="*/ 12217 w 12217"/>
                  <a:gd name="connsiteY7" fmla="*/ 110 h 10510"/>
                  <a:gd name="connsiteX8" fmla="*/ 10401 w 12217"/>
                  <a:gd name="connsiteY8" fmla="*/ 520 h 10510"/>
                  <a:gd name="connsiteX9" fmla="*/ 9321 w 12217"/>
                  <a:gd name="connsiteY9" fmla="*/ 1713 h 10510"/>
                  <a:gd name="connsiteX10" fmla="*/ 9788 w 12217"/>
                  <a:gd name="connsiteY10" fmla="*/ 3162 h 10510"/>
                  <a:gd name="connsiteX11" fmla="*/ 10000 w 12217"/>
                  <a:gd name="connsiteY11" fmla="*/ 4488 h 10510"/>
                  <a:gd name="connsiteX12" fmla="*/ 10000 w 12217"/>
                  <a:gd name="connsiteY12" fmla="*/ 5814 h 10510"/>
                  <a:gd name="connsiteX13" fmla="*/ 10169 w 12217"/>
                  <a:gd name="connsiteY13" fmla="*/ 7140 h 10510"/>
                  <a:gd name="connsiteX14" fmla="*/ 10772 w 12217"/>
                  <a:gd name="connsiteY14" fmla="*/ 8175 h 10510"/>
                  <a:gd name="connsiteX15" fmla="*/ 11635 w 12217"/>
                  <a:gd name="connsiteY15" fmla="*/ 8835 h 10510"/>
                  <a:gd name="connsiteX16" fmla="*/ 8657 w 12217"/>
                  <a:gd name="connsiteY16" fmla="*/ 9286 h 10510"/>
                  <a:gd name="connsiteX17" fmla="*/ 7091 w 12217"/>
                  <a:gd name="connsiteY17" fmla="*/ 9535 h 10510"/>
                  <a:gd name="connsiteX18" fmla="*/ 6360 w 12217"/>
                  <a:gd name="connsiteY18" fmla="*/ 9460 h 10510"/>
                  <a:gd name="connsiteX19" fmla="*/ 5724 w 12217"/>
                  <a:gd name="connsiteY19" fmla="*/ 10179 h 10510"/>
                  <a:gd name="connsiteX20" fmla="*/ 4876 w 12217"/>
                  <a:gd name="connsiteY20" fmla="*/ 10510 h 10510"/>
                  <a:gd name="connsiteX21" fmla="*/ 3816 w 12217"/>
                  <a:gd name="connsiteY21" fmla="*/ 10179 h 10510"/>
                  <a:gd name="connsiteX22" fmla="*/ 2544 w 12217"/>
                  <a:gd name="connsiteY22" fmla="*/ 9460 h 10510"/>
                  <a:gd name="connsiteX23" fmla="*/ 1908 w 12217"/>
                  <a:gd name="connsiteY23" fmla="*/ 9129 h 10510"/>
                  <a:gd name="connsiteX24" fmla="*/ 1484 w 12217"/>
                  <a:gd name="connsiteY24" fmla="*/ 8466 h 10510"/>
                  <a:gd name="connsiteX25" fmla="*/ 1272 w 12217"/>
                  <a:gd name="connsiteY25" fmla="*/ 8134 h 10510"/>
                  <a:gd name="connsiteX26" fmla="*/ 1272 w 12217"/>
                  <a:gd name="connsiteY26" fmla="*/ 7471 h 10510"/>
                  <a:gd name="connsiteX27" fmla="*/ 1272 w 12217"/>
                  <a:gd name="connsiteY27" fmla="*/ 7140 h 10510"/>
                  <a:gd name="connsiteX28" fmla="*/ 1272 w 12217"/>
                  <a:gd name="connsiteY28" fmla="*/ 6477 h 10510"/>
                  <a:gd name="connsiteX29" fmla="*/ 848 w 12217"/>
                  <a:gd name="connsiteY29" fmla="*/ 5814 h 10510"/>
                  <a:gd name="connsiteX30" fmla="*/ 424 w 12217"/>
                  <a:gd name="connsiteY30" fmla="*/ 5151 h 10510"/>
                  <a:gd name="connsiteX31" fmla="*/ 212 w 12217"/>
                  <a:gd name="connsiteY31" fmla="*/ 3825 h 10510"/>
                  <a:gd name="connsiteX32" fmla="*/ 0 w 12217"/>
                  <a:gd name="connsiteY32" fmla="*/ 2830 h 10510"/>
                  <a:gd name="connsiteX33" fmla="*/ 212 w 12217"/>
                  <a:gd name="connsiteY33" fmla="*/ 1836 h 10510"/>
                  <a:gd name="connsiteX34" fmla="*/ 636 w 12217"/>
                  <a:gd name="connsiteY34" fmla="*/ 1173 h 10510"/>
                  <a:gd name="connsiteX35" fmla="*/ 636 w 12217"/>
                  <a:gd name="connsiteY35" fmla="*/ 1173 h 10510"/>
                  <a:gd name="connsiteX0" fmla="*/ 636 w 12217"/>
                  <a:gd name="connsiteY0" fmla="*/ 1379 h 10716"/>
                  <a:gd name="connsiteX1" fmla="*/ 848 w 12217"/>
                  <a:gd name="connsiteY1" fmla="*/ 716 h 10716"/>
                  <a:gd name="connsiteX2" fmla="*/ 1484 w 12217"/>
                  <a:gd name="connsiteY2" fmla="*/ 716 h 10716"/>
                  <a:gd name="connsiteX3" fmla="*/ 2332 w 12217"/>
                  <a:gd name="connsiteY3" fmla="*/ 716 h 10716"/>
                  <a:gd name="connsiteX4" fmla="*/ 3392 w 12217"/>
                  <a:gd name="connsiteY4" fmla="*/ 716 h 10716"/>
                  <a:gd name="connsiteX5" fmla="*/ 5287 w 12217"/>
                  <a:gd name="connsiteY5" fmla="*/ 719 h 10716"/>
                  <a:gd name="connsiteX6" fmla="*/ 8515 w 12217"/>
                  <a:gd name="connsiteY6" fmla="*/ 67 h 10716"/>
                  <a:gd name="connsiteX7" fmla="*/ 12217 w 12217"/>
                  <a:gd name="connsiteY7" fmla="*/ 316 h 10716"/>
                  <a:gd name="connsiteX8" fmla="*/ 10401 w 12217"/>
                  <a:gd name="connsiteY8" fmla="*/ 726 h 10716"/>
                  <a:gd name="connsiteX9" fmla="*/ 9321 w 12217"/>
                  <a:gd name="connsiteY9" fmla="*/ 1919 h 10716"/>
                  <a:gd name="connsiteX10" fmla="*/ 9788 w 12217"/>
                  <a:gd name="connsiteY10" fmla="*/ 3368 h 10716"/>
                  <a:gd name="connsiteX11" fmla="*/ 10000 w 12217"/>
                  <a:gd name="connsiteY11" fmla="*/ 4694 h 10716"/>
                  <a:gd name="connsiteX12" fmla="*/ 10000 w 12217"/>
                  <a:gd name="connsiteY12" fmla="*/ 6020 h 10716"/>
                  <a:gd name="connsiteX13" fmla="*/ 10169 w 12217"/>
                  <a:gd name="connsiteY13" fmla="*/ 7346 h 10716"/>
                  <a:gd name="connsiteX14" fmla="*/ 10772 w 12217"/>
                  <a:gd name="connsiteY14" fmla="*/ 8381 h 10716"/>
                  <a:gd name="connsiteX15" fmla="*/ 11635 w 12217"/>
                  <a:gd name="connsiteY15" fmla="*/ 9041 h 10716"/>
                  <a:gd name="connsiteX16" fmla="*/ 8657 w 12217"/>
                  <a:gd name="connsiteY16" fmla="*/ 9492 h 10716"/>
                  <a:gd name="connsiteX17" fmla="*/ 7091 w 12217"/>
                  <a:gd name="connsiteY17" fmla="*/ 9741 h 10716"/>
                  <a:gd name="connsiteX18" fmla="*/ 6360 w 12217"/>
                  <a:gd name="connsiteY18" fmla="*/ 9666 h 10716"/>
                  <a:gd name="connsiteX19" fmla="*/ 5724 w 12217"/>
                  <a:gd name="connsiteY19" fmla="*/ 10385 h 10716"/>
                  <a:gd name="connsiteX20" fmla="*/ 4876 w 12217"/>
                  <a:gd name="connsiteY20" fmla="*/ 10716 h 10716"/>
                  <a:gd name="connsiteX21" fmla="*/ 3816 w 12217"/>
                  <a:gd name="connsiteY21" fmla="*/ 10385 h 10716"/>
                  <a:gd name="connsiteX22" fmla="*/ 2544 w 12217"/>
                  <a:gd name="connsiteY22" fmla="*/ 9666 h 10716"/>
                  <a:gd name="connsiteX23" fmla="*/ 1908 w 12217"/>
                  <a:gd name="connsiteY23" fmla="*/ 9335 h 10716"/>
                  <a:gd name="connsiteX24" fmla="*/ 1484 w 12217"/>
                  <a:gd name="connsiteY24" fmla="*/ 8672 h 10716"/>
                  <a:gd name="connsiteX25" fmla="*/ 1272 w 12217"/>
                  <a:gd name="connsiteY25" fmla="*/ 8340 h 10716"/>
                  <a:gd name="connsiteX26" fmla="*/ 1272 w 12217"/>
                  <a:gd name="connsiteY26" fmla="*/ 7677 h 10716"/>
                  <a:gd name="connsiteX27" fmla="*/ 1272 w 12217"/>
                  <a:gd name="connsiteY27" fmla="*/ 7346 h 10716"/>
                  <a:gd name="connsiteX28" fmla="*/ 1272 w 12217"/>
                  <a:gd name="connsiteY28" fmla="*/ 6683 h 10716"/>
                  <a:gd name="connsiteX29" fmla="*/ 848 w 12217"/>
                  <a:gd name="connsiteY29" fmla="*/ 6020 h 10716"/>
                  <a:gd name="connsiteX30" fmla="*/ 424 w 12217"/>
                  <a:gd name="connsiteY30" fmla="*/ 5357 h 10716"/>
                  <a:gd name="connsiteX31" fmla="*/ 212 w 12217"/>
                  <a:gd name="connsiteY31" fmla="*/ 4031 h 10716"/>
                  <a:gd name="connsiteX32" fmla="*/ 0 w 12217"/>
                  <a:gd name="connsiteY32" fmla="*/ 3036 h 10716"/>
                  <a:gd name="connsiteX33" fmla="*/ 212 w 12217"/>
                  <a:gd name="connsiteY33" fmla="*/ 2042 h 10716"/>
                  <a:gd name="connsiteX34" fmla="*/ 636 w 12217"/>
                  <a:gd name="connsiteY34" fmla="*/ 1379 h 10716"/>
                  <a:gd name="connsiteX35" fmla="*/ 636 w 12217"/>
                  <a:gd name="connsiteY35" fmla="*/ 1379 h 10716"/>
                  <a:gd name="connsiteX0" fmla="*/ 636 w 12217"/>
                  <a:gd name="connsiteY0" fmla="*/ 1439 h 10776"/>
                  <a:gd name="connsiteX1" fmla="*/ 848 w 12217"/>
                  <a:gd name="connsiteY1" fmla="*/ 776 h 10776"/>
                  <a:gd name="connsiteX2" fmla="*/ 1484 w 12217"/>
                  <a:gd name="connsiteY2" fmla="*/ 776 h 10776"/>
                  <a:gd name="connsiteX3" fmla="*/ 2332 w 12217"/>
                  <a:gd name="connsiteY3" fmla="*/ 776 h 10776"/>
                  <a:gd name="connsiteX4" fmla="*/ 3392 w 12217"/>
                  <a:gd name="connsiteY4" fmla="*/ 776 h 10776"/>
                  <a:gd name="connsiteX5" fmla="*/ 5287 w 12217"/>
                  <a:gd name="connsiteY5" fmla="*/ 0 h 10776"/>
                  <a:gd name="connsiteX6" fmla="*/ 8515 w 12217"/>
                  <a:gd name="connsiteY6" fmla="*/ 127 h 10776"/>
                  <a:gd name="connsiteX7" fmla="*/ 12217 w 12217"/>
                  <a:gd name="connsiteY7" fmla="*/ 376 h 10776"/>
                  <a:gd name="connsiteX8" fmla="*/ 10401 w 12217"/>
                  <a:gd name="connsiteY8" fmla="*/ 786 h 10776"/>
                  <a:gd name="connsiteX9" fmla="*/ 9321 w 12217"/>
                  <a:gd name="connsiteY9" fmla="*/ 1979 h 10776"/>
                  <a:gd name="connsiteX10" fmla="*/ 9788 w 12217"/>
                  <a:gd name="connsiteY10" fmla="*/ 3428 h 10776"/>
                  <a:gd name="connsiteX11" fmla="*/ 10000 w 12217"/>
                  <a:gd name="connsiteY11" fmla="*/ 4754 h 10776"/>
                  <a:gd name="connsiteX12" fmla="*/ 10000 w 12217"/>
                  <a:gd name="connsiteY12" fmla="*/ 6080 h 10776"/>
                  <a:gd name="connsiteX13" fmla="*/ 10169 w 12217"/>
                  <a:gd name="connsiteY13" fmla="*/ 7406 h 10776"/>
                  <a:gd name="connsiteX14" fmla="*/ 10772 w 12217"/>
                  <a:gd name="connsiteY14" fmla="*/ 8441 h 10776"/>
                  <a:gd name="connsiteX15" fmla="*/ 11635 w 12217"/>
                  <a:gd name="connsiteY15" fmla="*/ 9101 h 10776"/>
                  <a:gd name="connsiteX16" fmla="*/ 8657 w 12217"/>
                  <a:gd name="connsiteY16" fmla="*/ 9552 h 10776"/>
                  <a:gd name="connsiteX17" fmla="*/ 7091 w 12217"/>
                  <a:gd name="connsiteY17" fmla="*/ 9801 h 10776"/>
                  <a:gd name="connsiteX18" fmla="*/ 6360 w 12217"/>
                  <a:gd name="connsiteY18" fmla="*/ 9726 h 10776"/>
                  <a:gd name="connsiteX19" fmla="*/ 5724 w 12217"/>
                  <a:gd name="connsiteY19" fmla="*/ 10445 h 10776"/>
                  <a:gd name="connsiteX20" fmla="*/ 4876 w 12217"/>
                  <a:gd name="connsiteY20" fmla="*/ 10776 h 10776"/>
                  <a:gd name="connsiteX21" fmla="*/ 3816 w 12217"/>
                  <a:gd name="connsiteY21" fmla="*/ 10445 h 10776"/>
                  <a:gd name="connsiteX22" fmla="*/ 2544 w 12217"/>
                  <a:gd name="connsiteY22" fmla="*/ 9726 h 10776"/>
                  <a:gd name="connsiteX23" fmla="*/ 1908 w 12217"/>
                  <a:gd name="connsiteY23" fmla="*/ 9395 h 10776"/>
                  <a:gd name="connsiteX24" fmla="*/ 1484 w 12217"/>
                  <a:gd name="connsiteY24" fmla="*/ 8732 h 10776"/>
                  <a:gd name="connsiteX25" fmla="*/ 1272 w 12217"/>
                  <a:gd name="connsiteY25" fmla="*/ 8400 h 10776"/>
                  <a:gd name="connsiteX26" fmla="*/ 1272 w 12217"/>
                  <a:gd name="connsiteY26" fmla="*/ 7737 h 10776"/>
                  <a:gd name="connsiteX27" fmla="*/ 1272 w 12217"/>
                  <a:gd name="connsiteY27" fmla="*/ 7406 h 10776"/>
                  <a:gd name="connsiteX28" fmla="*/ 1272 w 12217"/>
                  <a:gd name="connsiteY28" fmla="*/ 6743 h 10776"/>
                  <a:gd name="connsiteX29" fmla="*/ 848 w 12217"/>
                  <a:gd name="connsiteY29" fmla="*/ 6080 h 10776"/>
                  <a:gd name="connsiteX30" fmla="*/ 424 w 12217"/>
                  <a:gd name="connsiteY30" fmla="*/ 5417 h 10776"/>
                  <a:gd name="connsiteX31" fmla="*/ 212 w 12217"/>
                  <a:gd name="connsiteY31" fmla="*/ 4091 h 10776"/>
                  <a:gd name="connsiteX32" fmla="*/ 0 w 12217"/>
                  <a:gd name="connsiteY32" fmla="*/ 3096 h 10776"/>
                  <a:gd name="connsiteX33" fmla="*/ 212 w 12217"/>
                  <a:gd name="connsiteY33" fmla="*/ 2102 h 10776"/>
                  <a:gd name="connsiteX34" fmla="*/ 636 w 12217"/>
                  <a:gd name="connsiteY34" fmla="*/ 1439 h 10776"/>
                  <a:gd name="connsiteX35" fmla="*/ 636 w 12217"/>
                  <a:gd name="connsiteY35" fmla="*/ 1439 h 10776"/>
                  <a:gd name="connsiteX0" fmla="*/ 636 w 12217"/>
                  <a:gd name="connsiteY0" fmla="*/ 1439 h 10776"/>
                  <a:gd name="connsiteX1" fmla="*/ 848 w 12217"/>
                  <a:gd name="connsiteY1" fmla="*/ 776 h 10776"/>
                  <a:gd name="connsiteX2" fmla="*/ 1484 w 12217"/>
                  <a:gd name="connsiteY2" fmla="*/ 776 h 10776"/>
                  <a:gd name="connsiteX3" fmla="*/ 2332 w 12217"/>
                  <a:gd name="connsiteY3" fmla="*/ 776 h 10776"/>
                  <a:gd name="connsiteX4" fmla="*/ 2250 w 12217"/>
                  <a:gd name="connsiteY4" fmla="*/ 202 h 10776"/>
                  <a:gd name="connsiteX5" fmla="*/ 5287 w 12217"/>
                  <a:gd name="connsiteY5" fmla="*/ 0 h 10776"/>
                  <a:gd name="connsiteX6" fmla="*/ 8515 w 12217"/>
                  <a:gd name="connsiteY6" fmla="*/ 127 h 10776"/>
                  <a:gd name="connsiteX7" fmla="*/ 12217 w 12217"/>
                  <a:gd name="connsiteY7" fmla="*/ 376 h 10776"/>
                  <a:gd name="connsiteX8" fmla="*/ 10401 w 12217"/>
                  <a:gd name="connsiteY8" fmla="*/ 786 h 10776"/>
                  <a:gd name="connsiteX9" fmla="*/ 9321 w 12217"/>
                  <a:gd name="connsiteY9" fmla="*/ 1979 h 10776"/>
                  <a:gd name="connsiteX10" fmla="*/ 9788 w 12217"/>
                  <a:gd name="connsiteY10" fmla="*/ 3428 h 10776"/>
                  <a:gd name="connsiteX11" fmla="*/ 10000 w 12217"/>
                  <a:gd name="connsiteY11" fmla="*/ 4754 h 10776"/>
                  <a:gd name="connsiteX12" fmla="*/ 10000 w 12217"/>
                  <a:gd name="connsiteY12" fmla="*/ 6080 h 10776"/>
                  <a:gd name="connsiteX13" fmla="*/ 10169 w 12217"/>
                  <a:gd name="connsiteY13" fmla="*/ 7406 h 10776"/>
                  <a:gd name="connsiteX14" fmla="*/ 10772 w 12217"/>
                  <a:gd name="connsiteY14" fmla="*/ 8441 h 10776"/>
                  <a:gd name="connsiteX15" fmla="*/ 11635 w 12217"/>
                  <a:gd name="connsiteY15" fmla="*/ 9101 h 10776"/>
                  <a:gd name="connsiteX16" fmla="*/ 8657 w 12217"/>
                  <a:gd name="connsiteY16" fmla="*/ 9552 h 10776"/>
                  <a:gd name="connsiteX17" fmla="*/ 7091 w 12217"/>
                  <a:gd name="connsiteY17" fmla="*/ 9801 h 10776"/>
                  <a:gd name="connsiteX18" fmla="*/ 6360 w 12217"/>
                  <a:gd name="connsiteY18" fmla="*/ 9726 h 10776"/>
                  <a:gd name="connsiteX19" fmla="*/ 5724 w 12217"/>
                  <a:gd name="connsiteY19" fmla="*/ 10445 h 10776"/>
                  <a:gd name="connsiteX20" fmla="*/ 4876 w 12217"/>
                  <a:gd name="connsiteY20" fmla="*/ 10776 h 10776"/>
                  <a:gd name="connsiteX21" fmla="*/ 3816 w 12217"/>
                  <a:gd name="connsiteY21" fmla="*/ 10445 h 10776"/>
                  <a:gd name="connsiteX22" fmla="*/ 2544 w 12217"/>
                  <a:gd name="connsiteY22" fmla="*/ 9726 h 10776"/>
                  <a:gd name="connsiteX23" fmla="*/ 1908 w 12217"/>
                  <a:gd name="connsiteY23" fmla="*/ 9395 h 10776"/>
                  <a:gd name="connsiteX24" fmla="*/ 1484 w 12217"/>
                  <a:gd name="connsiteY24" fmla="*/ 8732 h 10776"/>
                  <a:gd name="connsiteX25" fmla="*/ 1272 w 12217"/>
                  <a:gd name="connsiteY25" fmla="*/ 8400 h 10776"/>
                  <a:gd name="connsiteX26" fmla="*/ 1272 w 12217"/>
                  <a:gd name="connsiteY26" fmla="*/ 7737 h 10776"/>
                  <a:gd name="connsiteX27" fmla="*/ 1272 w 12217"/>
                  <a:gd name="connsiteY27" fmla="*/ 7406 h 10776"/>
                  <a:gd name="connsiteX28" fmla="*/ 1272 w 12217"/>
                  <a:gd name="connsiteY28" fmla="*/ 6743 h 10776"/>
                  <a:gd name="connsiteX29" fmla="*/ 848 w 12217"/>
                  <a:gd name="connsiteY29" fmla="*/ 6080 h 10776"/>
                  <a:gd name="connsiteX30" fmla="*/ 424 w 12217"/>
                  <a:gd name="connsiteY30" fmla="*/ 5417 h 10776"/>
                  <a:gd name="connsiteX31" fmla="*/ 212 w 12217"/>
                  <a:gd name="connsiteY31" fmla="*/ 4091 h 10776"/>
                  <a:gd name="connsiteX32" fmla="*/ 0 w 12217"/>
                  <a:gd name="connsiteY32" fmla="*/ 3096 h 10776"/>
                  <a:gd name="connsiteX33" fmla="*/ 212 w 12217"/>
                  <a:gd name="connsiteY33" fmla="*/ 2102 h 10776"/>
                  <a:gd name="connsiteX34" fmla="*/ 636 w 12217"/>
                  <a:gd name="connsiteY34" fmla="*/ 1439 h 10776"/>
                  <a:gd name="connsiteX35" fmla="*/ 636 w 12217"/>
                  <a:gd name="connsiteY35" fmla="*/ 1439 h 10776"/>
                  <a:gd name="connsiteX0" fmla="*/ 636 w 12217"/>
                  <a:gd name="connsiteY0" fmla="*/ 1439 h 10776"/>
                  <a:gd name="connsiteX1" fmla="*/ 848 w 12217"/>
                  <a:gd name="connsiteY1" fmla="*/ 776 h 10776"/>
                  <a:gd name="connsiteX2" fmla="*/ 1484 w 12217"/>
                  <a:gd name="connsiteY2" fmla="*/ 776 h 10776"/>
                  <a:gd name="connsiteX3" fmla="*/ 809 w 12217"/>
                  <a:gd name="connsiteY3" fmla="*/ 448 h 10776"/>
                  <a:gd name="connsiteX4" fmla="*/ 2250 w 12217"/>
                  <a:gd name="connsiteY4" fmla="*/ 202 h 10776"/>
                  <a:gd name="connsiteX5" fmla="*/ 5287 w 12217"/>
                  <a:gd name="connsiteY5" fmla="*/ 0 h 10776"/>
                  <a:gd name="connsiteX6" fmla="*/ 8515 w 12217"/>
                  <a:gd name="connsiteY6" fmla="*/ 127 h 10776"/>
                  <a:gd name="connsiteX7" fmla="*/ 12217 w 12217"/>
                  <a:gd name="connsiteY7" fmla="*/ 376 h 10776"/>
                  <a:gd name="connsiteX8" fmla="*/ 10401 w 12217"/>
                  <a:gd name="connsiteY8" fmla="*/ 786 h 10776"/>
                  <a:gd name="connsiteX9" fmla="*/ 9321 w 12217"/>
                  <a:gd name="connsiteY9" fmla="*/ 1979 h 10776"/>
                  <a:gd name="connsiteX10" fmla="*/ 9788 w 12217"/>
                  <a:gd name="connsiteY10" fmla="*/ 3428 h 10776"/>
                  <a:gd name="connsiteX11" fmla="*/ 10000 w 12217"/>
                  <a:gd name="connsiteY11" fmla="*/ 4754 h 10776"/>
                  <a:gd name="connsiteX12" fmla="*/ 10000 w 12217"/>
                  <a:gd name="connsiteY12" fmla="*/ 6080 h 10776"/>
                  <a:gd name="connsiteX13" fmla="*/ 10169 w 12217"/>
                  <a:gd name="connsiteY13" fmla="*/ 7406 h 10776"/>
                  <a:gd name="connsiteX14" fmla="*/ 10772 w 12217"/>
                  <a:gd name="connsiteY14" fmla="*/ 8441 h 10776"/>
                  <a:gd name="connsiteX15" fmla="*/ 11635 w 12217"/>
                  <a:gd name="connsiteY15" fmla="*/ 9101 h 10776"/>
                  <a:gd name="connsiteX16" fmla="*/ 8657 w 12217"/>
                  <a:gd name="connsiteY16" fmla="*/ 9552 h 10776"/>
                  <a:gd name="connsiteX17" fmla="*/ 7091 w 12217"/>
                  <a:gd name="connsiteY17" fmla="*/ 9801 h 10776"/>
                  <a:gd name="connsiteX18" fmla="*/ 6360 w 12217"/>
                  <a:gd name="connsiteY18" fmla="*/ 9726 h 10776"/>
                  <a:gd name="connsiteX19" fmla="*/ 5724 w 12217"/>
                  <a:gd name="connsiteY19" fmla="*/ 10445 h 10776"/>
                  <a:gd name="connsiteX20" fmla="*/ 4876 w 12217"/>
                  <a:gd name="connsiteY20" fmla="*/ 10776 h 10776"/>
                  <a:gd name="connsiteX21" fmla="*/ 3816 w 12217"/>
                  <a:gd name="connsiteY21" fmla="*/ 10445 h 10776"/>
                  <a:gd name="connsiteX22" fmla="*/ 2544 w 12217"/>
                  <a:gd name="connsiteY22" fmla="*/ 9726 h 10776"/>
                  <a:gd name="connsiteX23" fmla="*/ 1908 w 12217"/>
                  <a:gd name="connsiteY23" fmla="*/ 9395 h 10776"/>
                  <a:gd name="connsiteX24" fmla="*/ 1484 w 12217"/>
                  <a:gd name="connsiteY24" fmla="*/ 8732 h 10776"/>
                  <a:gd name="connsiteX25" fmla="*/ 1272 w 12217"/>
                  <a:gd name="connsiteY25" fmla="*/ 8400 h 10776"/>
                  <a:gd name="connsiteX26" fmla="*/ 1272 w 12217"/>
                  <a:gd name="connsiteY26" fmla="*/ 7737 h 10776"/>
                  <a:gd name="connsiteX27" fmla="*/ 1272 w 12217"/>
                  <a:gd name="connsiteY27" fmla="*/ 7406 h 10776"/>
                  <a:gd name="connsiteX28" fmla="*/ 1272 w 12217"/>
                  <a:gd name="connsiteY28" fmla="*/ 6743 h 10776"/>
                  <a:gd name="connsiteX29" fmla="*/ 848 w 12217"/>
                  <a:gd name="connsiteY29" fmla="*/ 6080 h 10776"/>
                  <a:gd name="connsiteX30" fmla="*/ 424 w 12217"/>
                  <a:gd name="connsiteY30" fmla="*/ 5417 h 10776"/>
                  <a:gd name="connsiteX31" fmla="*/ 212 w 12217"/>
                  <a:gd name="connsiteY31" fmla="*/ 4091 h 10776"/>
                  <a:gd name="connsiteX32" fmla="*/ 0 w 12217"/>
                  <a:gd name="connsiteY32" fmla="*/ 3096 h 10776"/>
                  <a:gd name="connsiteX33" fmla="*/ 212 w 12217"/>
                  <a:gd name="connsiteY33" fmla="*/ 2102 h 10776"/>
                  <a:gd name="connsiteX34" fmla="*/ 636 w 12217"/>
                  <a:gd name="connsiteY34" fmla="*/ 1439 h 10776"/>
                  <a:gd name="connsiteX35" fmla="*/ 636 w 12217"/>
                  <a:gd name="connsiteY35" fmla="*/ 1439 h 10776"/>
                  <a:gd name="connsiteX0" fmla="*/ 636 w 12217"/>
                  <a:gd name="connsiteY0" fmla="*/ 1439 h 10776"/>
                  <a:gd name="connsiteX1" fmla="*/ 848 w 12217"/>
                  <a:gd name="connsiteY1" fmla="*/ 776 h 10776"/>
                  <a:gd name="connsiteX2" fmla="*/ 1484 w 12217"/>
                  <a:gd name="connsiteY2" fmla="*/ 776 h 10776"/>
                  <a:gd name="connsiteX3" fmla="*/ 1190 w 12217"/>
                  <a:gd name="connsiteY3" fmla="*/ 448 h 10776"/>
                  <a:gd name="connsiteX4" fmla="*/ 2250 w 12217"/>
                  <a:gd name="connsiteY4" fmla="*/ 202 h 10776"/>
                  <a:gd name="connsiteX5" fmla="*/ 5287 w 12217"/>
                  <a:gd name="connsiteY5" fmla="*/ 0 h 10776"/>
                  <a:gd name="connsiteX6" fmla="*/ 8515 w 12217"/>
                  <a:gd name="connsiteY6" fmla="*/ 127 h 10776"/>
                  <a:gd name="connsiteX7" fmla="*/ 12217 w 12217"/>
                  <a:gd name="connsiteY7" fmla="*/ 376 h 10776"/>
                  <a:gd name="connsiteX8" fmla="*/ 10401 w 12217"/>
                  <a:gd name="connsiteY8" fmla="*/ 786 h 10776"/>
                  <a:gd name="connsiteX9" fmla="*/ 9321 w 12217"/>
                  <a:gd name="connsiteY9" fmla="*/ 1979 h 10776"/>
                  <a:gd name="connsiteX10" fmla="*/ 9788 w 12217"/>
                  <a:gd name="connsiteY10" fmla="*/ 3428 h 10776"/>
                  <a:gd name="connsiteX11" fmla="*/ 10000 w 12217"/>
                  <a:gd name="connsiteY11" fmla="*/ 4754 h 10776"/>
                  <a:gd name="connsiteX12" fmla="*/ 10000 w 12217"/>
                  <a:gd name="connsiteY12" fmla="*/ 6080 h 10776"/>
                  <a:gd name="connsiteX13" fmla="*/ 10169 w 12217"/>
                  <a:gd name="connsiteY13" fmla="*/ 7406 h 10776"/>
                  <a:gd name="connsiteX14" fmla="*/ 10772 w 12217"/>
                  <a:gd name="connsiteY14" fmla="*/ 8441 h 10776"/>
                  <a:gd name="connsiteX15" fmla="*/ 11635 w 12217"/>
                  <a:gd name="connsiteY15" fmla="*/ 9101 h 10776"/>
                  <a:gd name="connsiteX16" fmla="*/ 8657 w 12217"/>
                  <a:gd name="connsiteY16" fmla="*/ 9552 h 10776"/>
                  <a:gd name="connsiteX17" fmla="*/ 7091 w 12217"/>
                  <a:gd name="connsiteY17" fmla="*/ 9801 h 10776"/>
                  <a:gd name="connsiteX18" fmla="*/ 6360 w 12217"/>
                  <a:gd name="connsiteY18" fmla="*/ 9726 h 10776"/>
                  <a:gd name="connsiteX19" fmla="*/ 5724 w 12217"/>
                  <a:gd name="connsiteY19" fmla="*/ 10445 h 10776"/>
                  <a:gd name="connsiteX20" fmla="*/ 4876 w 12217"/>
                  <a:gd name="connsiteY20" fmla="*/ 10776 h 10776"/>
                  <a:gd name="connsiteX21" fmla="*/ 3816 w 12217"/>
                  <a:gd name="connsiteY21" fmla="*/ 10445 h 10776"/>
                  <a:gd name="connsiteX22" fmla="*/ 2544 w 12217"/>
                  <a:gd name="connsiteY22" fmla="*/ 9726 h 10776"/>
                  <a:gd name="connsiteX23" fmla="*/ 1908 w 12217"/>
                  <a:gd name="connsiteY23" fmla="*/ 9395 h 10776"/>
                  <a:gd name="connsiteX24" fmla="*/ 1484 w 12217"/>
                  <a:gd name="connsiteY24" fmla="*/ 8732 h 10776"/>
                  <a:gd name="connsiteX25" fmla="*/ 1272 w 12217"/>
                  <a:gd name="connsiteY25" fmla="*/ 8400 h 10776"/>
                  <a:gd name="connsiteX26" fmla="*/ 1272 w 12217"/>
                  <a:gd name="connsiteY26" fmla="*/ 7737 h 10776"/>
                  <a:gd name="connsiteX27" fmla="*/ 1272 w 12217"/>
                  <a:gd name="connsiteY27" fmla="*/ 7406 h 10776"/>
                  <a:gd name="connsiteX28" fmla="*/ 1272 w 12217"/>
                  <a:gd name="connsiteY28" fmla="*/ 6743 h 10776"/>
                  <a:gd name="connsiteX29" fmla="*/ 848 w 12217"/>
                  <a:gd name="connsiteY29" fmla="*/ 6080 h 10776"/>
                  <a:gd name="connsiteX30" fmla="*/ 424 w 12217"/>
                  <a:gd name="connsiteY30" fmla="*/ 5417 h 10776"/>
                  <a:gd name="connsiteX31" fmla="*/ 212 w 12217"/>
                  <a:gd name="connsiteY31" fmla="*/ 4091 h 10776"/>
                  <a:gd name="connsiteX32" fmla="*/ 0 w 12217"/>
                  <a:gd name="connsiteY32" fmla="*/ 3096 h 10776"/>
                  <a:gd name="connsiteX33" fmla="*/ 212 w 12217"/>
                  <a:gd name="connsiteY33" fmla="*/ 2102 h 10776"/>
                  <a:gd name="connsiteX34" fmla="*/ 636 w 12217"/>
                  <a:gd name="connsiteY34" fmla="*/ 1439 h 10776"/>
                  <a:gd name="connsiteX35" fmla="*/ 636 w 12217"/>
                  <a:gd name="connsiteY35" fmla="*/ 1439 h 10776"/>
                  <a:gd name="connsiteX0" fmla="*/ 636 w 12217"/>
                  <a:gd name="connsiteY0" fmla="*/ 1439 h 10776"/>
                  <a:gd name="connsiteX1" fmla="*/ 848 w 12217"/>
                  <a:gd name="connsiteY1" fmla="*/ 776 h 10776"/>
                  <a:gd name="connsiteX2" fmla="*/ 1484 w 12217"/>
                  <a:gd name="connsiteY2" fmla="*/ 776 h 10776"/>
                  <a:gd name="connsiteX3" fmla="*/ 1190 w 12217"/>
                  <a:gd name="connsiteY3" fmla="*/ 448 h 10776"/>
                  <a:gd name="connsiteX4" fmla="*/ 2250 w 12217"/>
                  <a:gd name="connsiteY4" fmla="*/ 202 h 10776"/>
                  <a:gd name="connsiteX5" fmla="*/ 5287 w 12217"/>
                  <a:gd name="connsiteY5" fmla="*/ 0 h 10776"/>
                  <a:gd name="connsiteX6" fmla="*/ 8515 w 12217"/>
                  <a:gd name="connsiteY6" fmla="*/ 127 h 10776"/>
                  <a:gd name="connsiteX7" fmla="*/ 12217 w 12217"/>
                  <a:gd name="connsiteY7" fmla="*/ 376 h 10776"/>
                  <a:gd name="connsiteX8" fmla="*/ 10401 w 12217"/>
                  <a:gd name="connsiteY8" fmla="*/ 786 h 10776"/>
                  <a:gd name="connsiteX9" fmla="*/ 9321 w 12217"/>
                  <a:gd name="connsiteY9" fmla="*/ 1979 h 10776"/>
                  <a:gd name="connsiteX10" fmla="*/ 9788 w 12217"/>
                  <a:gd name="connsiteY10" fmla="*/ 3428 h 10776"/>
                  <a:gd name="connsiteX11" fmla="*/ 10000 w 12217"/>
                  <a:gd name="connsiteY11" fmla="*/ 4754 h 10776"/>
                  <a:gd name="connsiteX12" fmla="*/ 10000 w 12217"/>
                  <a:gd name="connsiteY12" fmla="*/ 6080 h 10776"/>
                  <a:gd name="connsiteX13" fmla="*/ 10169 w 12217"/>
                  <a:gd name="connsiteY13" fmla="*/ 7406 h 10776"/>
                  <a:gd name="connsiteX14" fmla="*/ 10772 w 12217"/>
                  <a:gd name="connsiteY14" fmla="*/ 8441 h 10776"/>
                  <a:gd name="connsiteX15" fmla="*/ 11635 w 12217"/>
                  <a:gd name="connsiteY15" fmla="*/ 9101 h 10776"/>
                  <a:gd name="connsiteX16" fmla="*/ 8657 w 12217"/>
                  <a:gd name="connsiteY16" fmla="*/ 9552 h 10776"/>
                  <a:gd name="connsiteX17" fmla="*/ 7091 w 12217"/>
                  <a:gd name="connsiteY17" fmla="*/ 9801 h 10776"/>
                  <a:gd name="connsiteX18" fmla="*/ 6360 w 12217"/>
                  <a:gd name="connsiteY18" fmla="*/ 9726 h 10776"/>
                  <a:gd name="connsiteX19" fmla="*/ 7723 w 12217"/>
                  <a:gd name="connsiteY19" fmla="*/ 10486 h 10776"/>
                  <a:gd name="connsiteX20" fmla="*/ 4876 w 12217"/>
                  <a:gd name="connsiteY20" fmla="*/ 10776 h 10776"/>
                  <a:gd name="connsiteX21" fmla="*/ 3816 w 12217"/>
                  <a:gd name="connsiteY21" fmla="*/ 10445 h 10776"/>
                  <a:gd name="connsiteX22" fmla="*/ 2544 w 12217"/>
                  <a:gd name="connsiteY22" fmla="*/ 9726 h 10776"/>
                  <a:gd name="connsiteX23" fmla="*/ 1908 w 12217"/>
                  <a:gd name="connsiteY23" fmla="*/ 9395 h 10776"/>
                  <a:gd name="connsiteX24" fmla="*/ 1484 w 12217"/>
                  <a:gd name="connsiteY24" fmla="*/ 8732 h 10776"/>
                  <a:gd name="connsiteX25" fmla="*/ 1272 w 12217"/>
                  <a:gd name="connsiteY25" fmla="*/ 8400 h 10776"/>
                  <a:gd name="connsiteX26" fmla="*/ 1272 w 12217"/>
                  <a:gd name="connsiteY26" fmla="*/ 7737 h 10776"/>
                  <a:gd name="connsiteX27" fmla="*/ 1272 w 12217"/>
                  <a:gd name="connsiteY27" fmla="*/ 7406 h 10776"/>
                  <a:gd name="connsiteX28" fmla="*/ 1272 w 12217"/>
                  <a:gd name="connsiteY28" fmla="*/ 6743 h 10776"/>
                  <a:gd name="connsiteX29" fmla="*/ 848 w 12217"/>
                  <a:gd name="connsiteY29" fmla="*/ 6080 h 10776"/>
                  <a:gd name="connsiteX30" fmla="*/ 424 w 12217"/>
                  <a:gd name="connsiteY30" fmla="*/ 5417 h 10776"/>
                  <a:gd name="connsiteX31" fmla="*/ 212 w 12217"/>
                  <a:gd name="connsiteY31" fmla="*/ 4091 h 10776"/>
                  <a:gd name="connsiteX32" fmla="*/ 0 w 12217"/>
                  <a:gd name="connsiteY32" fmla="*/ 3096 h 10776"/>
                  <a:gd name="connsiteX33" fmla="*/ 212 w 12217"/>
                  <a:gd name="connsiteY33" fmla="*/ 2102 h 10776"/>
                  <a:gd name="connsiteX34" fmla="*/ 636 w 12217"/>
                  <a:gd name="connsiteY34" fmla="*/ 1439 h 10776"/>
                  <a:gd name="connsiteX35" fmla="*/ 636 w 12217"/>
                  <a:gd name="connsiteY35" fmla="*/ 1439 h 10776"/>
                  <a:gd name="connsiteX0" fmla="*/ 636 w 12217"/>
                  <a:gd name="connsiteY0" fmla="*/ 1439 h 10776"/>
                  <a:gd name="connsiteX1" fmla="*/ 848 w 12217"/>
                  <a:gd name="connsiteY1" fmla="*/ 776 h 10776"/>
                  <a:gd name="connsiteX2" fmla="*/ 1484 w 12217"/>
                  <a:gd name="connsiteY2" fmla="*/ 776 h 10776"/>
                  <a:gd name="connsiteX3" fmla="*/ 1190 w 12217"/>
                  <a:gd name="connsiteY3" fmla="*/ 448 h 10776"/>
                  <a:gd name="connsiteX4" fmla="*/ 2250 w 12217"/>
                  <a:gd name="connsiteY4" fmla="*/ 202 h 10776"/>
                  <a:gd name="connsiteX5" fmla="*/ 5287 w 12217"/>
                  <a:gd name="connsiteY5" fmla="*/ 0 h 10776"/>
                  <a:gd name="connsiteX6" fmla="*/ 8515 w 12217"/>
                  <a:gd name="connsiteY6" fmla="*/ 127 h 10776"/>
                  <a:gd name="connsiteX7" fmla="*/ 12217 w 12217"/>
                  <a:gd name="connsiteY7" fmla="*/ 376 h 10776"/>
                  <a:gd name="connsiteX8" fmla="*/ 10401 w 12217"/>
                  <a:gd name="connsiteY8" fmla="*/ 786 h 10776"/>
                  <a:gd name="connsiteX9" fmla="*/ 9321 w 12217"/>
                  <a:gd name="connsiteY9" fmla="*/ 1979 h 10776"/>
                  <a:gd name="connsiteX10" fmla="*/ 9788 w 12217"/>
                  <a:gd name="connsiteY10" fmla="*/ 3428 h 10776"/>
                  <a:gd name="connsiteX11" fmla="*/ 10000 w 12217"/>
                  <a:gd name="connsiteY11" fmla="*/ 4754 h 10776"/>
                  <a:gd name="connsiteX12" fmla="*/ 10000 w 12217"/>
                  <a:gd name="connsiteY12" fmla="*/ 6080 h 10776"/>
                  <a:gd name="connsiteX13" fmla="*/ 10169 w 12217"/>
                  <a:gd name="connsiteY13" fmla="*/ 7406 h 10776"/>
                  <a:gd name="connsiteX14" fmla="*/ 10772 w 12217"/>
                  <a:gd name="connsiteY14" fmla="*/ 8441 h 10776"/>
                  <a:gd name="connsiteX15" fmla="*/ 11635 w 12217"/>
                  <a:gd name="connsiteY15" fmla="*/ 9101 h 10776"/>
                  <a:gd name="connsiteX16" fmla="*/ 8657 w 12217"/>
                  <a:gd name="connsiteY16" fmla="*/ 9552 h 10776"/>
                  <a:gd name="connsiteX17" fmla="*/ 10232 w 12217"/>
                  <a:gd name="connsiteY17" fmla="*/ 10170 h 10776"/>
                  <a:gd name="connsiteX18" fmla="*/ 6360 w 12217"/>
                  <a:gd name="connsiteY18" fmla="*/ 9726 h 10776"/>
                  <a:gd name="connsiteX19" fmla="*/ 7723 w 12217"/>
                  <a:gd name="connsiteY19" fmla="*/ 10486 h 10776"/>
                  <a:gd name="connsiteX20" fmla="*/ 4876 w 12217"/>
                  <a:gd name="connsiteY20" fmla="*/ 10776 h 10776"/>
                  <a:gd name="connsiteX21" fmla="*/ 3816 w 12217"/>
                  <a:gd name="connsiteY21" fmla="*/ 10445 h 10776"/>
                  <a:gd name="connsiteX22" fmla="*/ 2544 w 12217"/>
                  <a:gd name="connsiteY22" fmla="*/ 9726 h 10776"/>
                  <a:gd name="connsiteX23" fmla="*/ 1908 w 12217"/>
                  <a:gd name="connsiteY23" fmla="*/ 9395 h 10776"/>
                  <a:gd name="connsiteX24" fmla="*/ 1484 w 12217"/>
                  <a:gd name="connsiteY24" fmla="*/ 8732 h 10776"/>
                  <a:gd name="connsiteX25" fmla="*/ 1272 w 12217"/>
                  <a:gd name="connsiteY25" fmla="*/ 8400 h 10776"/>
                  <a:gd name="connsiteX26" fmla="*/ 1272 w 12217"/>
                  <a:gd name="connsiteY26" fmla="*/ 7737 h 10776"/>
                  <a:gd name="connsiteX27" fmla="*/ 1272 w 12217"/>
                  <a:gd name="connsiteY27" fmla="*/ 7406 h 10776"/>
                  <a:gd name="connsiteX28" fmla="*/ 1272 w 12217"/>
                  <a:gd name="connsiteY28" fmla="*/ 6743 h 10776"/>
                  <a:gd name="connsiteX29" fmla="*/ 848 w 12217"/>
                  <a:gd name="connsiteY29" fmla="*/ 6080 h 10776"/>
                  <a:gd name="connsiteX30" fmla="*/ 424 w 12217"/>
                  <a:gd name="connsiteY30" fmla="*/ 5417 h 10776"/>
                  <a:gd name="connsiteX31" fmla="*/ 212 w 12217"/>
                  <a:gd name="connsiteY31" fmla="*/ 4091 h 10776"/>
                  <a:gd name="connsiteX32" fmla="*/ 0 w 12217"/>
                  <a:gd name="connsiteY32" fmla="*/ 3096 h 10776"/>
                  <a:gd name="connsiteX33" fmla="*/ 212 w 12217"/>
                  <a:gd name="connsiteY33" fmla="*/ 2102 h 10776"/>
                  <a:gd name="connsiteX34" fmla="*/ 636 w 12217"/>
                  <a:gd name="connsiteY34" fmla="*/ 1439 h 10776"/>
                  <a:gd name="connsiteX35" fmla="*/ 636 w 12217"/>
                  <a:gd name="connsiteY35" fmla="*/ 1439 h 10776"/>
                  <a:gd name="connsiteX0" fmla="*/ 636 w 12217"/>
                  <a:gd name="connsiteY0" fmla="*/ 1439 h 10776"/>
                  <a:gd name="connsiteX1" fmla="*/ 848 w 12217"/>
                  <a:gd name="connsiteY1" fmla="*/ 776 h 10776"/>
                  <a:gd name="connsiteX2" fmla="*/ 1484 w 12217"/>
                  <a:gd name="connsiteY2" fmla="*/ 776 h 10776"/>
                  <a:gd name="connsiteX3" fmla="*/ 1190 w 12217"/>
                  <a:gd name="connsiteY3" fmla="*/ 448 h 10776"/>
                  <a:gd name="connsiteX4" fmla="*/ 2250 w 12217"/>
                  <a:gd name="connsiteY4" fmla="*/ 202 h 10776"/>
                  <a:gd name="connsiteX5" fmla="*/ 5287 w 12217"/>
                  <a:gd name="connsiteY5" fmla="*/ 0 h 10776"/>
                  <a:gd name="connsiteX6" fmla="*/ 8515 w 12217"/>
                  <a:gd name="connsiteY6" fmla="*/ 127 h 10776"/>
                  <a:gd name="connsiteX7" fmla="*/ 12217 w 12217"/>
                  <a:gd name="connsiteY7" fmla="*/ 376 h 10776"/>
                  <a:gd name="connsiteX8" fmla="*/ 10401 w 12217"/>
                  <a:gd name="connsiteY8" fmla="*/ 786 h 10776"/>
                  <a:gd name="connsiteX9" fmla="*/ 9321 w 12217"/>
                  <a:gd name="connsiteY9" fmla="*/ 1979 h 10776"/>
                  <a:gd name="connsiteX10" fmla="*/ 9788 w 12217"/>
                  <a:gd name="connsiteY10" fmla="*/ 3428 h 10776"/>
                  <a:gd name="connsiteX11" fmla="*/ 10000 w 12217"/>
                  <a:gd name="connsiteY11" fmla="*/ 4754 h 10776"/>
                  <a:gd name="connsiteX12" fmla="*/ 10000 w 12217"/>
                  <a:gd name="connsiteY12" fmla="*/ 6080 h 10776"/>
                  <a:gd name="connsiteX13" fmla="*/ 10169 w 12217"/>
                  <a:gd name="connsiteY13" fmla="*/ 7406 h 10776"/>
                  <a:gd name="connsiteX14" fmla="*/ 10772 w 12217"/>
                  <a:gd name="connsiteY14" fmla="*/ 8441 h 10776"/>
                  <a:gd name="connsiteX15" fmla="*/ 11635 w 12217"/>
                  <a:gd name="connsiteY15" fmla="*/ 9101 h 10776"/>
                  <a:gd name="connsiteX16" fmla="*/ 8657 w 12217"/>
                  <a:gd name="connsiteY16" fmla="*/ 9552 h 10776"/>
                  <a:gd name="connsiteX17" fmla="*/ 10232 w 12217"/>
                  <a:gd name="connsiteY17" fmla="*/ 10170 h 10776"/>
                  <a:gd name="connsiteX18" fmla="*/ 8930 w 12217"/>
                  <a:gd name="connsiteY18" fmla="*/ 10505 h 10776"/>
                  <a:gd name="connsiteX19" fmla="*/ 7723 w 12217"/>
                  <a:gd name="connsiteY19" fmla="*/ 10486 h 10776"/>
                  <a:gd name="connsiteX20" fmla="*/ 4876 w 12217"/>
                  <a:gd name="connsiteY20" fmla="*/ 10776 h 10776"/>
                  <a:gd name="connsiteX21" fmla="*/ 3816 w 12217"/>
                  <a:gd name="connsiteY21" fmla="*/ 10445 h 10776"/>
                  <a:gd name="connsiteX22" fmla="*/ 2544 w 12217"/>
                  <a:gd name="connsiteY22" fmla="*/ 9726 h 10776"/>
                  <a:gd name="connsiteX23" fmla="*/ 1908 w 12217"/>
                  <a:gd name="connsiteY23" fmla="*/ 9395 h 10776"/>
                  <a:gd name="connsiteX24" fmla="*/ 1484 w 12217"/>
                  <a:gd name="connsiteY24" fmla="*/ 8732 h 10776"/>
                  <a:gd name="connsiteX25" fmla="*/ 1272 w 12217"/>
                  <a:gd name="connsiteY25" fmla="*/ 8400 h 10776"/>
                  <a:gd name="connsiteX26" fmla="*/ 1272 w 12217"/>
                  <a:gd name="connsiteY26" fmla="*/ 7737 h 10776"/>
                  <a:gd name="connsiteX27" fmla="*/ 1272 w 12217"/>
                  <a:gd name="connsiteY27" fmla="*/ 7406 h 10776"/>
                  <a:gd name="connsiteX28" fmla="*/ 1272 w 12217"/>
                  <a:gd name="connsiteY28" fmla="*/ 6743 h 10776"/>
                  <a:gd name="connsiteX29" fmla="*/ 848 w 12217"/>
                  <a:gd name="connsiteY29" fmla="*/ 6080 h 10776"/>
                  <a:gd name="connsiteX30" fmla="*/ 424 w 12217"/>
                  <a:gd name="connsiteY30" fmla="*/ 5417 h 10776"/>
                  <a:gd name="connsiteX31" fmla="*/ 212 w 12217"/>
                  <a:gd name="connsiteY31" fmla="*/ 4091 h 10776"/>
                  <a:gd name="connsiteX32" fmla="*/ 0 w 12217"/>
                  <a:gd name="connsiteY32" fmla="*/ 3096 h 10776"/>
                  <a:gd name="connsiteX33" fmla="*/ 212 w 12217"/>
                  <a:gd name="connsiteY33" fmla="*/ 2102 h 10776"/>
                  <a:gd name="connsiteX34" fmla="*/ 636 w 12217"/>
                  <a:gd name="connsiteY34" fmla="*/ 1439 h 10776"/>
                  <a:gd name="connsiteX35" fmla="*/ 636 w 12217"/>
                  <a:gd name="connsiteY35" fmla="*/ 1439 h 10776"/>
                  <a:gd name="connsiteX0" fmla="*/ 636 w 15795"/>
                  <a:gd name="connsiteY0" fmla="*/ 1439 h 10776"/>
                  <a:gd name="connsiteX1" fmla="*/ 848 w 15795"/>
                  <a:gd name="connsiteY1" fmla="*/ 776 h 10776"/>
                  <a:gd name="connsiteX2" fmla="*/ 1484 w 15795"/>
                  <a:gd name="connsiteY2" fmla="*/ 776 h 10776"/>
                  <a:gd name="connsiteX3" fmla="*/ 1190 w 15795"/>
                  <a:gd name="connsiteY3" fmla="*/ 448 h 10776"/>
                  <a:gd name="connsiteX4" fmla="*/ 2250 w 15795"/>
                  <a:gd name="connsiteY4" fmla="*/ 202 h 10776"/>
                  <a:gd name="connsiteX5" fmla="*/ 5287 w 15795"/>
                  <a:gd name="connsiteY5" fmla="*/ 0 h 10776"/>
                  <a:gd name="connsiteX6" fmla="*/ 8515 w 15795"/>
                  <a:gd name="connsiteY6" fmla="*/ 127 h 10776"/>
                  <a:gd name="connsiteX7" fmla="*/ 12217 w 15795"/>
                  <a:gd name="connsiteY7" fmla="*/ 376 h 10776"/>
                  <a:gd name="connsiteX8" fmla="*/ 10401 w 15795"/>
                  <a:gd name="connsiteY8" fmla="*/ 786 h 10776"/>
                  <a:gd name="connsiteX9" fmla="*/ 9321 w 15795"/>
                  <a:gd name="connsiteY9" fmla="*/ 1979 h 10776"/>
                  <a:gd name="connsiteX10" fmla="*/ 9788 w 15795"/>
                  <a:gd name="connsiteY10" fmla="*/ 3428 h 10776"/>
                  <a:gd name="connsiteX11" fmla="*/ 10000 w 15795"/>
                  <a:gd name="connsiteY11" fmla="*/ 4754 h 10776"/>
                  <a:gd name="connsiteX12" fmla="*/ 10000 w 15795"/>
                  <a:gd name="connsiteY12" fmla="*/ 6080 h 10776"/>
                  <a:gd name="connsiteX13" fmla="*/ 10169 w 15795"/>
                  <a:gd name="connsiteY13" fmla="*/ 7406 h 10776"/>
                  <a:gd name="connsiteX14" fmla="*/ 10772 w 15795"/>
                  <a:gd name="connsiteY14" fmla="*/ 8441 h 10776"/>
                  <a:gd name="connsiteX15" fmla="*/ 11635 w 15795"/>
                  <a:gd name="connsiteY15" fmla="*/ 9101 h 10776"/>
                  <a:gd name="connsiteX16" fmla="*/ 15795 w 15795"/>
                  <a:gd name="connsiteY16" fmla="*/ 10700 h 10776"/>
                  <a:gd name="connsiteX17" fmla="*/ 10232 w 15795"/>
                  <a:gd name="connsiteY17" fmla="*/ 10170 h 10776"/>
                  <a:gd name="connsiteX18" fmla="*/ 8930 w 15795"/>
                  <a:gd name="connsiteY18" fmla="*/ 10505 h 10776"/>
                  <a:gd name="connsiteX19" fmla="*/ 7723 w 15795"/>
                  <a:gd name="connsiteY19" fmla="*/ 10486 h 10776"/>
                  <a:gd name="connsiteX20" fmla="*/ 4876 w 15795"/>
                  <a:gd name="connsiteY20" fmla="*/ 10776 h 10776"/>
                  <a:gd name="connsiteX21" fmla="*/ 3816 w 15795"/>
                  <a:gd name="connsiteY21" fmla="*/ 10445 h 10776"/>
                  <a:gd name="connsiteX22" fmla="*/ 2544 w 15795"/>
                  <a:gd name="connsiteY22" fmla="*/ 9726 h 10776"/>
                  <a:gd name="connsiteX23" fmla="*/ 1908 w 15795"/>
                  <a:gd name="connsiteY23" fmla="*/ 9395 h 10776"/>
                  <a:gd name="connsiteX24" fmla="*/ 1484 w 15795"/>
                  <a:gd name="connsiteY24" fmla="*/ 8732 h 10776"/>
                  <a:gd name="connsiteX25" fmla="*/ 1272 w 15795"/>
                  <a:gd name="connsiteY25" fmla="*/ 8400 h 10776"/>
                  <a:gd name="connsiteX26" fmla="*/ 1272 w 15795"/>
                  <a:gd name="connsiteY26" fmla="*/ 7737 h 10776"/>
                  <a:gd name="connsiteX27" fmla="*/ 1272 w 15795"/>
                  <a:gd name="connsiteY27" fmla="*/ 7406 h 10776"/>
                  <a:gd name="connsiteX28" fmla="*/ 1272 w 15795"/>
                  <a:gd name="connsiteY28" fmla="*/ 6743 h 10776"/>
                  <a:gd name="connsiteX29" fmla="*/ 848 w 15795"/>
                  <a:gd name="connsiteY29" fmla="*/ 6080 h 10776"/>
                  <a:gd name="connsiteX30" fmla="*/ 424 w 15795"/>
                  <a:gd name="connsiteY30" fmla="*/ 5417 h 10776"/>
                  <a:gd name="connsiteX31" fmla="*/ 212 w 15795"/>
                  <a:gd name="connsiteY31" fmla="*/ 4091 h 10776"/>
                  <a:gd name="connsiteX32" fmla="*/ 0 w 15795"/>
                  <a:gd name="connsiteY32" fmla="*/ 3096 h 10776"/>
                  <a:gd name="connsiteX33" fmla="*/ 212 w 15795"/>
                  <a:gd name="connsiteY33" fmla="*/ 2102 h 10776"/>
                  <a:gd name="connsiteX34" fmla="*/ 636 w 15795"/>
                  <a:gd name="connsiteY34" fmla="*/ 1439 h 10776"/>
                  <a:gd name="connsiteX35" fmla="*/ 636 w 15795"/>
                  <a:gd name="connsiteY35" fmla="*/ 1439 h 10776"/>
                  <a:gd name="connsiteX0" fmla="*/ 636 w 15795"/>
                  <a:gd name="connsiteY0" fmla="*/ 1439 h 10776"/>
                  <a:gd name="connsiteX1" fmla="*/ 848 w 15795"/>
                  <a:gd name="connsiteY1" fmla="*/ 776 h 10776"/>
                  <a:gd name="connsiteX2" fmla="*/ 1484 w 15795"/>
                  <a:gd name="connsiteY2" fmla="*/ 776 h 10776"/>
                  <a:gd name="connsiteX3" fmla="*/ 1190 w 15795"/>
                  <a:gd name="connsiteY3" fmla="*/ 448 h 10776"/>
                  <a:gd name="connsiteX4" fmla="*/ 2250 w 15795"/>
                  <a:gd name="connsiteY4" fmla="*/ 202 h 10776"/>
                  <a:gd name="connsiteX5" fmla="*/ 5287 w 15795"/>
                  <a:gd name="connsiteY5" fmla="*/ 0 h 10776"/>
                  <a:gd name="connsiteX6" fmla="*/ 8515 w 15795"/>
                  <a:gd name="connsiteY6" fmla="*/ 127 h 10776"/>
                  <a:gd name="connsiteX7" fmla="*/ 12217 w 15795"/>
                  <a:gd name="connsiteY7" fmla="*/ 376 h 10776"/>
                  <a:gd name="connsiteX8" fmla="*/ 10401 w 15795"/>
                  <a:gd name="connsiteY8" fmla="*/ 786 h 10776"/>
                  <a:gd name="connsiteX9" fmla="*/ 9321 w 15795"/>
                  <a:gd name="connsiteY9" fmla="*/ 1979 h 10776"/>
                  <a:gd name="connsiteX10" fmla="*/ 9788 w 15795"/>
                  <a:gd name="connsiteY10" fmla="*/ 3428 h 10776"/>
                  <a:gd name="connsiteX11" fmla="*/ 10000 w 15795"/>
                  <a:gd name="connsiteY11" fmla="*/ 4754 h 10776"/>
                  <a:gd name="connsiteX12" fmla="*/ 10000 w 15795"/>
                  <a:gd name="connsiteY12" fmla="*/ 6080 h 10776"/>
                  <a:gd name="connsiteX13" fmla="*/ 10169 w 15795"/>
                  <a:gd name="connsiteY13" fmla="*/ 7406 h 10776"/>
                  <a:gd name="connsiteX14" fmla="*/ 10772 w 15795"/>
                  <a:gd name="connsiteY14" fmla="*/ 8441 h 10776"/>
                  <a:gd name="connsiteX15" fmla="*/ 12492 w 15795"/>
                  <a:gd name="connsiteY15" fmla="*/ 9552 h 10776"/>
                  <a:gd name="connsiteX16" fmla="*/ 15795 w 15795"/>
                  <a:gd name="connsiteY16" fmla="*/ 10700 h 10776"/>
                  <a:gd name="connsiteX17" fmla="*/ 10232 w 15795"/>
                  <a:gd name="connsiteY17" fmla="*/ 10170 h 10776"/>
                  <a:gd name="connsiteX18" fmla="*/ 8930 w 15795"/>
                  <a:gd name="connsiteY18" fmla="*/ 10505 h 10776"/>
                  <a:gd name="connsiteX19" fmla="*/ 7723 w 15795"/>
                  <a:gd name="connsiteY19" fmla="*/ 10486 h 10776"/>
                  <a:gd name="connsiteX20" fmla="*/ 4876 w 15795"/>
                  <a:gd name="connsiteY20" fmla="*/ 10776 h 10776"/>
                  <a:gd name="connsiteX21" fmla="*/ 3816 w 15795"/>
                  <a:gd name="connsiteY21" fmla="*/ 10445 h 10776"/>
                  <a:gd name="connsiteX22" fmla="*/ 2544 w 15795"/>
                  <a:gd name="connsiteY22" fmla="*/ 9726 h 10776"/>
                  <a:gd name="connsiteX23" fmla="*/ 1908 w 15795"/>
                  <a:gd name="connsiteY23" fmla="*/ 9395 h 10776"/>
                  <a:gd name="connsiteX24" fmla="*/ 1484 w 15795"/>
                  <a:gd name="connsiteY24" fmla="*/ 8732 h 10776"/>
                  <a:gd name="connsiteX25" fmla="*/ 1272 w 15795"/>
                  <a:gd name="connsiteY25" fmla="*/ 8400 h 10776"/>
                  <a:gd name="connsiteX26" fmla="*/ 1272 w 15795"/>
                  <a:gd name="connsiteY26" fmla="*/ 7737 h 10776"/>
                  <a:gd name="connsiteX27" fmla="*/ 1272 w 15795"/>
                  <a:gd name="connsiteY27" fmla="*/ 7406 h 10776"/>
                  <a:gd name="connsiteX28" fmla="*/ 1272 w 15795"/>
                  <a:gd name="connsiteY28" fmla="*/ 6743 h 10776"/>
                  <a:gd name="connsiteX29" fmla="*/ 848 w 15795"/>
                  <a:gd name="connsiteY29" fmla="*/ 6080 h 10776"/>
                  <a:gd name="connsiteX30" fmla="*/ 424 w 15795"/>
                  <a:gd name="connsiteY30" fmla="*/ 5417 h 10776"/>
                  <a:gd name="connsiteX31" fmla="*/ 212 w 15795"/>
                  <a:gd name="connsiteY31" fmla="*/ 4091 h 10776"/>
                  <a:gd name="connsiteX32" fmla="*/ 0 w 15795"/>
                  <a:gd name="connsiteY32" fmla="*/ 3096 h 10776"/>
                  <a:gd name="connsiteX33" fmla="*/ 212 w 15795"/>
                  <a:gd name="connsiteY33" fmla="*/ 2102 h 10776"/>
                  <a:gd name="connsiteX34" fmla="*/ 636 w 15795"/>
                  <a:gd name="connsiteY34" fmla="*/ 1439 h 10776"/>
                  <a:gd name="connsiteX35" fmla="*/ 636 w 15795"/>
                  <a:gd name="connsiteY35" fmla="*/ 1439 h 10776"/>
                  <a:gd name="connsiteX0" fmla="*/ 636 w 15795"/>
                  <a:gd name="connsiteY0" fmla="*/ 1439 h 10776"/>
                  <a:gd name="connsiteX1" fmla="*/ 848 w 15795"/>
                  <a:gd name="connsiteY1" fmla="*/ 776 h 10776"/>
                  <a:gd name="connsiteX2" fmla="*/ 1484 w 15795"/>
                  <a:gd name="connsiteY2" fmla="*/ 776 h 10776"/>
                  <a:gd name="connsiteX3" fmla="*/ 1190 w 15795"/>
                  <a:gd name="connsiteY3" fmla="*/ 448 h 10776"/>
                  <a:gd name="connsiteX4" fmla="*/ 2250 w 15795"/>
                  <a:gd name="connsiteY4" fmla="*/ 202 h 10776"/>
                  <a:gd name="connsiteX5" fmla="*/ 5287 w 15795"/>
                  <a:gd name="connsiteY5" fmla="*/ 0 h 10776"/>
                  <a:gd name="connsiteX6" fmla="*/ 8515 w 15795"/>
                  <a:gd name="connsiteY6" fmla="*/ 127 h 10776"/>
                  <a:gd name="connsiteX7" fmla="*/ 12217 w 15795"/>
                  <a:gd name="connsiteY7" fmla="*/ 376 h 10776"/>
                  <a:gd name="connsiteX8" fmla="*/ 10401 w 15795"/>
                  <a:gd name="connsiteY8" fmla="*/ 786 h 10776"/>
                  <a:gd name="connsiteX9" fmla="*/ 9321 w 15795"/>
                  <a:gd name="connsiteY9" fmla="*/ 1979 h 10776"/>
                  <a:gd name="connsiteX10" fmla="*/ 9788 w 15795"/>
                  <a:gd name="connsiteY10" fmla="*/ 3428 h 10776"/>
                  <a:gd name="connsiteX11" fmla="*/ 10000 w 15795"/>
                  <a:gd name="connsiteY11" fmla="*/ 4754 h 10776"/>
                  <a:gd name="connsiteX12" fmla="*/ 10000 w 15795"/>
                  <a:gd name="connsiteY12" fmla="*/ 6080 h 10776"/>
                  <a:gd name="connsiteX13" fmla="*/ 10169 w 15795"/>
                  <a:gd name="connsiteY13" fmla="*/ 7406 h 10776"/>
                  <a:gd name="connsiteX14" fmla="*/ 10772 w 15795"/>
                  <a:gd name="connsiteY14" fmla="*/ 8441 h 10776"/>
                  <a:gd name="connsiteX15" fmla="*/ 12873 w 15795"/>
                  <a:gd name="connsiteY15" fmla="*/ 9552 h 10776"/>
                  <a:gd name="connsiteX16" fmla="*/ 15795 w 15795"/>
                  <a:gd name="connsiteY16" fmla="*/ 10700 h 10776"/>
                  <a:gd name="connsiteX17" fmla="*/ 10232 w 15795"/>
                  <a:gd name="connsiteY17" fmla="*/ 10170 h 10776"/>
                  <a:gd name="connsiteX18" fmla="*/ 8930 w 15795"/>
                  <a:gd name="connsiteY18" fmla="*/ 10505 h 10776"/>
                  <a:gd name="connsiteX19" fmla="*/ 7723 w 15795"/>
                  <a:gd name="connsiteY19" fmla="*/ 10486 h 10776"/>
                  <a:gd name="connsiteX20" fmla="*/ 4876 w 15795"/>
                  <a:gd name="connsiteY20" fmla="*/ 10776 h 10776"/>
                  <a:gd name="connsiteX21" fmla="*/ 3816 w 15795"/>
                  <a:gd name="connsiteY21" fmla="*/ 10445 h 10776"/>
                  <a:gd name="connsiteX22" fmla="*/ 2544 w 15795"/>
                  <a:gd name="connsiteY22" fmla="*/ 9726 h 10776"/>
                  <a:gd name="connsiteX23" fmla="*/ 1908 w 15795"/>
                  <a:gd name="connsiteY23" fmla="*/ 9395 h 10776"/>
                  <a:gd name="connsiteX24" fmla="*/ 1484 w 15795"/>
                  <a:gd name="connsiteY24" fmla="*/ 8732 h 10776"/>
                  <a:gd name="connsiteX25" fmla="*/ 1272 w 15795"/>
                  <a:gd name="connsiteY25" fmla="*/ 8400 h 10776"/>
                  <a:gd name="connsiteX26" fmla="*/ 1272 w 15795"/>
                  <a:gd name="connsiteY26" fmla="*/ 7737 h 10776"/>
                  <a:gd name="connsiteX27" fmla="*/ 1272 w 15795"/>
                  <a:gd name="connsiteY27" fmla="*/ 7406 h 10776"/>
                  <a:gd name="connsiteX28" fmla="*/ 1272 w 15795"/>
                  <a:gd name="connsiteY28" fmla="*/ 6743 h 10776"/>
                  <a:gd name="connsiteX29" fmla="*/ 848 w 15795"/>
                  <a:gd name="connsiteY29" fmla="*/ 6080 h 10776"/>
                  <a:gd name="connsiteX30" fmla="*/ 424 w 15795"/>
                  <a:gd name="connsiteY30" fmla="*/ 5417 h 10776"/>
                  <a:gd name="connsiteX31" fmla="*/ 212 w 15795"/>
                  <a:gd name="connsiteY31" fmla="*/ 4091 h 10776"/>
                  <a:gd name="connsiteX32" fmla="*/ 0 w 15795"/>
                  <a:gd name="connsiteY32" fmla="*/ 3096 h 10776"/>
                  <a:gd name="connsiteX33" fmla="*/ 212 w 15795"/>
                  <a:gd name="connsiteY33" fmla="*/ 2102 h 10776"/>
                  <a:gd name="connsiteX34" fmla="*/ 636 w 15795"/>
                  <a:gd name="connsiteY34" fmla="*/ 1439 h 10776"/>
                  <a:gd name="connsiteX35" fmla="*/ 636 w 15795"/>
                  <a:gd name="connsiteY35" fmla="*/ 1439 h 10776"/>
                  <a:gd name="connsiteX0" fmla="*/ 636 w 15795"/>
                  <a:gd name="connsiteY0" fmla="*/ 1439 h 10990"/>
                  <a:gd name="connsiteX1" fmla="*/ 848 w 15795"/>
                  <a:gd name="connsiteY1" fmla="*/ 776 h 10990"/>
                  <a:gd name="connsiteX2" fmla="*/ 1484 w 15795"/>
                  <a:gd name="connsiteY2" fmla="*/ 776 h 10990"/>
                  <a:gd name="connsiteX3" fmla="*/ 1190 w 15795"/>
                  <a:gd name="connsiteY3" fmla="*/ 448 h 10990"/>
                  <a:gd name="connsiteX4" fmla="*/ 2250 w 15795"/>
                  <a:gd name="connsiteY4" fmla="*/ 202 h 10990"/>
                  <a:gd name="connsiteX5" fmla="*/ 5287 w 15795"/>
                  <a:gd name="connsiteY5" fmla="*/ 0 h 10990"/>
                  <a:gd name="connsiteX6" fmla="*/ 8515 w 15795"/>
                  <a:gd name="connsiteY6" fmla="*/ 127 h 10990"/>
                  <a:gd name="connsiteX7" fmla="*/ 12217 w 15795"/>
                  <a:gd name="connsiteY7" fmla="*/ 376 h 10990"/>
                  <a:gd name="connsiteX8" fmla="*/ 10401 w 15795"/>
                  <a:gd name="connsiteY8" fmla="*/ 786 h 10990"/>
                  <a:gd name="connsiteX9" fmla="*/ 9321 w 15795"/>
                  <a:gd name="connsiteY9" fmla="*/ 1979 h 10990"/>
                  <a:gd name="connsiteX10" fmla="*/ 9788 w 15795"/>
                  <a:gd name="connsiteY10" fmla="*/ 3428 h 10990"/>
                  <a:gd name="connsiteX11" fmla="*/ 10000 w 15795"/>
                  <a:gd name="connsiteY11" fmla="*/ 4754 h 10990"/>
                  <a:gd name="connsiteX12" fmla="*/ 10000 w 15795"/>
                  <a:gd name="connsiteY12" fmla="*/ 6080 h 10990"/>
                  <a:gd name="connsiteX13" fmla="*/ 10169 w 15795"/>
                  <a:gd name="connsiteY13" fmla="*/ 7406 h 10990"/>
                  <a:gd name="connsiteX14" fmla="*/ 10772 w 15795"/>
                  <a:gd name="connsiteY14" fmla="*/ 8441 h 10990"/>
                  <a:gd name="connsiteX15" fmla="*/ 12873 w 15795"/>
                  <a:gd name="connsiteY15" fmla="*/ 9552 h 10990"/>
                  <a:gd name="connsiteX16" fmla="*/ 15795 w 15795"/>
                  <a:gd name="connsiteY16" fmla="*/ 10700 h 10990"/>
                  <a:gd name="connsiteX17" fmla="*/ 11945 w 15795"/>
                  <a:gd name="connsiteY17" fmla="*/ 10990 h 10990"/>
                  <a:gd name="connsiteX18" fmla="*/ 8930 w 15795"/>
                  <a:gd name="connsiteY18" fmla="*/ 10505 h 10990"/>
                  <a:gd name="connsiteX19" fmla="*/ 7723 w 15795"/>
                  <a:gd name="connsiteY19" fmla="*/ 10486 h 10990"/>
                  <a:gd name="connsiteX20" fmla="*/ 4876 w 15795"/>
                  <a:gd name="connsiteY20" fmla="*/ 10776 h 10990"/>
                  <a:gd name="connsiteX21" fmla="*/ 3816 w 15795"/>
                  <a:gd name="connsiteY21" fmla="*/ 10445 h 10990"/>
                  <a:gd name="connsiteX22" fmla="*/ 2544 w 15795"/>
                  <a:gd name="connsiteY22" fmla="*/ 9726 h 10990"/>
                  <a:gd name="connsiteX23" fmla="*/ 1908 w 15795"/>
                  <a:gd name="connsiteY23" fmla="*/ 9395 h 10990"/>
                  <a:gd name="connsiteX24" fmla="*/ 1484 w 15795"/>
                  <a:gd name="connsiteY24" fmla="*/ 8732 h 10990"/>
                  <a:gd name="connsiteX25" fmla="*/ 1272 w 15795"/>
                  <a:gd name="connsiteY25" fmla="*/ 8400 h 10990"/>
                  <a:gd name="connsiteX26" fmla="*/ 1272 w 15795"/>
                  <a:gd name="connsiteY26" fmla="*/ 7737 h 10990"/>
                  <a:gd name="connsiteX27" fmla="*/ 1272 w 15795"/>
                  <a:gd name="connsiteY27" fmla="*/ 7406 h 10990"/>
                  <a:gd name="connsiteX28" fmla="*/ 1272 w 15795"/>
                  <a:gd name="connsiteY28" fmla="*/ 6743 h 10990"/>
                  <a:gd name="connsiteX29" fmla="*/ 848 w 15795"/>
                  <a:gd name="connsiteY29" fmla="*/ 6080 h 10990"/>
                  <a:gd name="connsiteX30" fmla="*/ 424 w 15795"/>
                  <a:gd name="connsiteY30" fmla="*/ 5417 h 10990"/>
                  <a:gd name="connsiteX31" fmla="*/ 212 w 15795"/>
                  <a:gd name="connsiteY31" fmla="*/ 4091 h 10990"/>
                  <a:gd name="connsiteX32" fmla="*/ 0 w 15795"/>
                  <a:gd name="connsiteY32" fmla="*/ 3096 h 10990"/>
                  <a:gd name="connsiteX33" fmla="*/ 212 w 15795"/>
                  <a:gd name="connsiteY33" fmla="*/ 2102 h 10990"/>
                  <a:gd name="connsiteX34" fmla="*/ 636 w 15795"/>
                  <a:gd name="connsiteY34" fmla="*/ 1439 h 10990"/>
                  <a:gd name="connsiteX35" fmla="*/ 636 w 15795"/>
                  <a:gd name="connsiteY35" fmla="*/ 1439 h 10990"/>
                  <a:gd name="connsiteX0" fmla="*/ 636 w 15795"/>
                  <a:gd name="connsiteY0" fmla="*/ 1439 h 10990"/>
                  <a:gd name="connsiteX1" fmla="*/ 848 w 15795"/>
                  <a:gd name="connsiteY1" fmla="*/ 776 h 10990"/>
                  <a:gd name="connsiteX2" fmla="*/ 1484 w 15795"/>
                  <a:gd name="connsiteY2" fmla="*/ 776 h 10990"/>
                  <a:gd name="connsiteX3" fmla="*/ 1190 w 15795"/>
                  <a:gd name="connsiteY3" fmla="*/ 448 h 10990"/>
                  <a:gd name="connsiteX4" fmla="*/ 2250 w 15795"/>
                  <a:gd name="connsiteY4" fmla="*/ 202 h 10990"/>
                  <a:gd name="connsiteX5" fmla="*/ 5287 w 15795"/>
                  <a:gd name="connsiteY5" fmla="*/ 0 h 10990"/>
                  <a:gd name="connsiteX6" fmla="*/ 8515 w 15795"/>
                  <a:gd name="connsiteY6" fmla="*/ 127 h 10990"/>
                  <a:gd name="connsiteX7" fmla="*/ 12217 w 15795"/>
                  <a:gd name="connsiteY7" fmla="*/ 376 h 10990"/>
                  <a:gd name="connsiteX8" fmla="*/ 10401 w 15795"/>
                  <a:gd name="connsiteY8" fmla="*/ 786 h 10990"/>
                  <a:gd name="connsiteX9" fmla="*/ 9321 w 15795"/>
                  <a:gd name="connsiteY9" fmla="*/ 1979 h 10990"/>
                  <a:gd name="connsiteX10" fmla="*/ 9788 w 15795"/>
                  <a:gd name="connsiteY10" fmla="*/ 3428 h 10990"/>
                  <a:gd name="connsiteX11" fmla="*/ 10000 w 15795"/>
                  <a:gd name="connsiteY11" fmla="*/ 4754 h 10990"/>
                  <a:gd name="connsiteX12" fmla="*/ 10000 w 15795"/>
                  <a:gd name="connsiteY12" fmla="*/ 6080 h 10990"/>
                  <a:gd name="connsiteX13" fmla="*/ 10169 w 15795"/>
                  <a:gd name="connsiteY13" fmla="*/ 7406 h 10990"/>
                  <a:gd name="connsiteX14" fmla="*/ 10772 w 15795"/>
                  <a:gd name="connsiteY14" fmla="*/ 8441 h 10990"/>
                  <a:gd name="connsiteX15" fmla="*/ 12873 w 15795"/>
                  <a:gd name="connsiteY15" fmla="*/ 9552 h 10990"/>
                  <a:gd name="connsiteX16" fmla="*/ 15795 w 15795"/>
                  <a:gd name="connsiteY16" fmla="*/ 10700 h 10990"/>
                  <a:gd name="connsiteX17" fmla="*/ 11945 w 15795"/>
                  <a:gd name="connsiteY17" fmla="*/ 10990 h 10990"/>
                  <a:gd name="connsiteX18" fmla="*/ 8930 w 15795"/>
                  <a:gd name="connsiteY18" fmla="*/ 10915 h 10990"/>
                  <a:gd name="connsiteX19" fmla="*/ 7723 w 15795"/>
                  <a:gd name="connsiteY19" fmla="*/ 10486 h 10990"/>
                  <a:gd name="connsiteX20" fmla="*/ 4876 w 15795"/>
                  <a:gd name="connsiteY20" fmla="*/ 10776 h 10990"/>
                  <a:gd name="connsiteX21" fmla="*/ 3816 w 15795"/>
                  <a:gd name="connsiteY21" fmla="*/ 10445 h 10990"/>
                  <a:gd name="connsiteX22" fmla="*/ 2544 w 15795"/>
                  <a:gd name="connsiteY22" fmla="*/ 9726 h 10990"/>
                  <a:gd name="connsiteX23" fmla="*/ 1908 w 15795"/>
                  <a:gd name="connsiteY23" fmla="*/ 9395 h 10990"/>
                  <a:gd name="connsiteX24" fmla="*/ 1484 w 15795"/>
                  <a:gd name="connsiteY24" fmla="*/ 8732 h 10990"/>
                  <a:gd name="connsiteX25" fmla="*/ 1272 w 15795"/>
                  <a:gd name="connsiteY25" fmla="*/ 8400 h 10990"/>
                  <a:gd name="connsiteX26" fmla="*/ 1272 w 15795"/>
                  <a:gd name="connsiteY26" fmla="*/ 7737 h 10990"/>
                  <a:gd name="connsiteX27" fmla="*/ 1272 w 15795"/>
                  <a:gd name="connsiteY27" fmla="*/ 7406 h 10990"/>
                  <a:gd name="connsiteX28" fmla="*/ 1272 w 15795"/>
                  <a:gd name="connsiteY28" fmla="*/ 6743 h 10990"/>
                  <a:gd name="connsiteX29" fmla="*/ 848 w 15795"/>
                  <a:gd name="connsiteY29" fmla="*/ 6080 h 10990"/>
                  <a:gd name="connsiteX30" fmla="*/ 424 w 15795"/>
                  <a:gd name="connsiteY30" fmla="*/ 5417 h 10990"/>
                  <a:gd name="connsiteX31" fmla="*/ 212 w 15795"/>
                  <a:gd name="connsiteY31" fmla="*/ 4091 h 10990"/>
                  <a:gd name="connsiteX32" fmla="*/ 0 w 15795"/>
                  <a:gd name="connsiteY32" fmla="*/ 3096 h 10990"/>
                  <a:gd name="connsiteX33" fmla="*/ 212 w 15795"/>
                  <a:gd name="connsiteY33" fmla="*/ 2102 h 10990"/>
                  <a:gd name="connsiteX34" fmla="*/ 636 w 15795"/>
                  <a:gd name="connsiteY34" fmla="*/ 1439 h 10990"/>
                  <a:gd name="connsiteX35" fmla="*/ 636 w 15795"/>
                  <a:gd name="connsiteY35" fmla="*/ 1439 h 10990"/>
                  <a:gd name="connsiteX0" fmla="*/ 636 w 15795"/>
                  <a:gd name="connsiteY0" fmla="*/ 1439 h 10990"/>
                  <a:gd name="connsiteX1" fmla="*/ 848 w 15795"/>
                  <a:gd name="connsiteY1" fmla="*/ 776 h 10990"/>
                  <a:gd name="connsiteX2" fmla="*/ 1484 w 15795"/>
                  <a:gd name="connsiteY2" fmla="*/ 776 h 10990"/>
                  <a:gd name="connsiteX3" fmla="*/ 1190 w 15795"/>
                  <a:gd name="connsiteY3" fmla="*/ 448 h 10990"/>
                  <a:gd name="connsiteX4" fmla="*/ 2250 w 15795"/>
                  <a:gd name="connsiteY4" fmla="*/ 202 h 10990"/>
                  <a:gd name="connsiteX5" fmla="*/ 5287 w 15795"/>
                  <a:gd name="connsiteY5" fmla="*/ 0 h 10990"/>
                  <a:gd name="connsiteX6" fmla="*/ 8515 w 15795"/>
                  <a:gd name="connsiteY6" fmla="*/ 127 h 10990"/>
                  <a:gd name="connsiteX7" fmla="*/ 12217 w 15795"/>
                  <a:gd name="connsiteY7" fmla="*/ 376 h 10990"/>
                  <a:gd name="connsiteX8" fmla="*/ 10401 w 15795"/>
                  <a:gd name="connsiteY8" fmla="*/ 786 h 10990"/>
                  <a:gd name="connsiteX9" fmla="*/ 9321 w 15795"/>
                  <a:gd name="connsiteY9" fmla="*/ 1979 h 10990"/>
                  <a:gd name="connsiteX10" fmla="*/ 9788 w 15795"/>
                  <a:gd name="connsiteY10" fmla="*/ 3428 h 10990"/>
                  <a:gd name="connsiteX11" fmla="*/ 10000 w 15795"/>
                  <a:gd name="connsiteY11" fmla="*/ 4754 h 10990"/>
                  <a:gd name="connsiteX12" fmla="*/ 10000 w 15795"/>
                  <a:gd name="connsiteY12" fmla="*/ 6080 h 10990"/>
                  <a:gd name="connsiteX13" fmla="*/ 10169 w 15795"/>
                  <a:gd name="connsiteY13" fmla="*/ 7406 h 10990"/>
                  <a:gd name="connsiteX14" fmla="*/ 10772 w 15795"/>
                  <a:gd name="connsiteY14" fmla="*/ 8441 h 10990"/>
                  <a:gd name="connsiteX15" fmla="*/ 12873 w 15795"/>
                  <a:gd name="connsiteY15" fmla="*/ 9552 h 10990"/>
                  <a:gd name="connsiteX16" fmla="*/ 15795 w 15795"/>
                  <a:gd name="connsiteY16" fmla="*/ 10700 h 10990"/>
                  <a:gd name="connsiteX17" fmla="*/ 11945 w 15795"/>
                  <a:gd name="connsiteY17" fmla="*/ 10990 h 10990"/>
                  <a:gd name="connsiteX18" fmla="*/ 8930 w 15795"/>
                  <a:gd name="connsiteY18" fmla="*/ 10915 h 10990"/>
                  <a:gd name="connsiteX19" fmla="*/ 6771 w 15795"/>
                  <a:gd name="connsiteY19" fmla="*/ 10896 h 10990"/>
                  <a:gd name="connsiteX20" fmla="*/ 4876 w 15795"/>
                  <a:gd name="connsiteY20" fmla="*/ 10776 h 10990"/>
                  <a:gd name="connsiteX21" fmla="*/ 3816 w 15795"/>
                  <a:gd name="connsiteY21" fmla="*/ 10445 h 10990"/>
                  <a:gd name="connsiteX22" fmla="*/ 2544 w 15795"/>
                  <a:gd name="connsiteY22" fmla="*/ 9726 h 10990"/>
                  <a:gd name="connsiteX23" fmla="*/ 1908 w 15795"/>
                  <a:gd name="connsiteY23" fmla="*/ 9395 h 10990"/>
                  <a:gd name="connsiteX24" fmla="*/ 1484 w 15795"/>
                  <a:gd name="connsiteY24" fmla="*/ 8732 h 10990"/>
                  <a:gd name="connsiteX25" fmla="*/ 1272 w 15795"/>
                  <a:gd name="connsiteY25" fmla="*/ 8400 h 10990"/>
                  <a:gd name="connsiteX26" fmla="*/ 1272 w 15795"/>
                  <a:gd name="connsiteY26" fmla="*/ 7737 h 10990"/>
                  <a:gd name="connsiteX27" fmla="*/ 1272 w 15795"/>
                  <a:gd name="connsiteY27" fmla="*/ 7406 h 10990"/>
                  <a:gd name="connsiteX28" fmla="*/ 1272 w 15795"/>
                  <a:gd name="connsiteY28" fmla="*/ 6743 h 10990"/>
                  <a:gd name="connsiteX29" fmla="*/ 848 w 15795"/>
                  <a:gd name="connsiteY29" fmla="*/ 6080 h 10990"/>
                  <a:gd name="connsiteX30" fmla="*/ 424 w 15795"/>
                  <a:gd name="connsiteY30" fmla="*/ 5417 h 10990"/>
                  <a:gd name="connsiteX31" fmla="*/ 212 w 15795"/>
                  <a:gd name="connsiteY31" fmla="*/ 4091 h 10990"/>
                  <a:gd name="connsiteX32" fmla="*/ 0 w 15795"/>
                  <a:gd name="connsiteY32" fmla="*/ 3096 h 10990"/>
                  <a:gd name="connsiteX33" fmla="*/ 212 w 15795"/>
                  <a:gd name="connsiteY33" fmla="*/ 2102 h 10990"/>
                  <a:gd name="connsiteX34" fmla="*/ 636 w 15795"/>
                  <a:gd name="connsiteY34" fmla="*/ 1439 h 10990"/>
                  <a:gd name="connsiteX35" fmla="*/ 636 w 15795"/>
                  <a:gd name="connsiteY35" fmla="*/ 1439 h 10990"/>
                  <a:gd name="connsiteX0" fmla="*/ 636 w 17223"/>
                  <a:gd name="connsiteY0" fmla="*/ 1439 h 10990"/>
                  <a:gd name="connsiteX1" fmla="*/ 848 w 17223"/>
                  <a:gd name="connsiteY1" fmla="*/ 776 h 10990"/>
                  <a:gd name="connsiteX2" fmla="*/ 1484 w 17223"/>
                  <a:gd name="connsiteY2" fmla="*/ 776 h 10990"/>
                  <a:gd name="connsiteX3" fmla="*/ 1190 w 17223"/>
                  <a:gd name="connsiteY3" fmla="*/ 448 h 10990"/>
                  <a:gd name="connsiteX4" fmla="*/ 2250 w 17223"/>
                  <a:gd name="connsiteY4" fmla="*/ 202 h 10990"/>
                  <a:gd name="connsiteX5" fmla="*/ 5287 w 17223"/>
                  <a:gd name="connsiteY5" fmla="*/ 0 h 10990"/>
                  <a:gd name="connsiteX6" fmla="*/ 8515 w 17223"/>
                  <a:gd name="connsiteY6" fmla="*/ 127 h 10990"/>
                  <a:gd name="connsiteX7" fmla="*/ 12217 w 17223"/>
                  <a:gd name="connsiteY7" fmla="*/ 376 h 10990"/>
                  <a:gd name="connsiteX8" fmla="*/ 10401 w 17223"/>
                  <a:gd name="connsiteY8" fmla="*/ 786 h 10990"/>
                  <a:gd name="connsiteX9" fmla="*/ 9321 w 17223"/>
                  <a:gd name="connsiteY9" fmla="*/ 1979 h 10990"/>
                  <a:gd name="connsiteX10" fmla="*/ 9788 w 17223"/>
                  <a:gd name="connsiteY10" fmla="*/ 3428 h 10990"/>
                  <a:gd name="connsiteX11" fmla="*/ 10000 w 17223"/>
                  <a:gd name="connsiteY11" fmla="*/ 4754 h 10990"/>
                  <a:gd name="connsiteX12" fmla="*/ 10000 w 17223"/>
                  <a:gd name="connsiteY12" fmla="*/ 6080 h 10990"/>
                  <a:gd name="connsiteX13" fmla="*/ 10169 w 17223"/>
                  <a:gd name="connsiteY13" fmla="*/ 7406 h 10990"/>
                  <a:gd name="connsiteX14" fmla="*/ 10772 w 17223"/>
                  <a:gd name="connsiteY14" fmla="*/ 8441 h 10990"/>
                  <a:gd name="connsiteX15" fmla="*/ 12873 w 17223"/>
                  <a:gd name="connsiteY15" fmla="*/ 9552 h 10990"/>
                  <a:gd name="connsiteX16" fmla="*/ 17223 w 17223"/>
                  <a:gd name="connsiteY16" fmla="*/ 10905 h 10990"/>
                  <a:gd name="connsiteX17" fmla="*/ 11945 w 17223"/>
                  <a:gd name="connsiteY17" fmla="*/ 10990 h 10990"/>
                  <a:gd name="connsiteX18" fmla="*/ 8930 w 17223"/>
                  <a:gd name="connsiteY18" fmla="*/ 10915 h 10990"/>
                  <a:gd name="connsiteX19" fmla="*/ 6771 w 17223"/>
                  <a:gd name="connsiteY19" fmla="*/ 10896 h 10990"/>
                  <a:gd name="connsiteX20" fmla="*/ 4876 w 17223"/>
                  <a:gd name="connsiteY20" fmla="*/ 10776 h 10990"/>
                  <a:gd name="connsiteX21" fmla="*/ 3816 w 17223"/>
                  <a:gd name="connsiteY21" fmla="*/ 10445 h 10990"/>
                  <a:gd name="connsiteX22" fmla="*/ 2544 w 17223"/>
                  <a:gd name="connsiteY22" fmla="*/ 9726 h 10990"/>
                  <a:gd name="connsiteX23" fmla="*/ 1908 w 17223"/>
                  <a:gd name="connsiteY23" fmla="*/ 9395 h 10990"/>
                  <a:gd name="connsiteX24" fmla="*/ 1484 w 17223"/>
                  <a:gd name="connsiteY24" fmla="*/ 8732 h 10990"/>
                  <a:gd name="connsiteX25" fmla="*/ 1272 w 17223"/>
                  <a:gd name="connsiteY25" fmla="*/ 8400 h 10990"/>
                  <a:gd name="connsiteX26" fmla="*/ 1272 w 17223"/>
                  <a:gd name="connsiteY26" fmla="*/ 7737 h 10990"/>
                  <a:gd name="connsiteX27" fmla="*/ 1272 w 17223"/>
                  <a:gd name="connsiteY27" fmla="*/ 7406 h 10990"/>
                  <a:gd name="connsiteX28" fmla="*/ 1272 w 17223"/>
                  <a:gd name="connsiteY28" fmla="*/ 6743 h 10990"/>
                  <a:gd name="connsiteX29" fmla="*/ 848 w 17223"/>
                  <a:gd name="connsiteY29" fmla="*/ 6080 h 10990"/>
                  <a:gd name="connsiteX30" fmla="*/ 424 w 17223"/>
                  <a:gd name="connsiteY30" fmla="*/ 5417 h 10990"/>
                  <a:gd name="connsiteX31" fmla="*/ 212 w 17223"/>
                  <a:gd name="connsiteY31" fmla="*/ 4091 h 10990"/>
                  <a:gd name="connsiteX32" fmla="*/ 0 w 17223"/>
                  <a:gd name="connsiteY32" fmla="*/ 3096 h 10990"/>
                  <a:gd name="connsiteX33" fmla="*/ 212 w 17223"/>
                  <a:gd name="connsiteY33" fmla="*/ 2102 h 10990"/>
                  <a:gd name="connsiteX34" fmla="*/ 636 w 17223"/>
                  <a:gd name="connsiteY34" fmla="*/ 1439 h 10990"/>
                  <a:gd name="connsiteX35" fmla="*/ 636 w 17223"/>
                  <a:gd name="connsiteY35" fmla="*/ 1439 h 10990"/>
                  <a:gd name="connsiteX0" fmla="*/ 636 w 17318"/>
                  <a:gd name="connsiteY0" fmla="*/ 1439 h 10990"/>
                  <a:gd name="connsiteX1" fmla="*/ 848 w 17318"/>
                  <a:gd name="connsiteY1" fmla="*/ 776 h 10990"/>
                  <a:gd name="connsiteX2" fmla="*/ 1484 w 17318"/>
                  <a:gd name="connsiteY2" fmla="*/ 776 h 10990"/>
                  <a:gd name="connsiteX3" fmla="*/ 1190 w 17318"/>
                  <a:gd name="connsiteY3" fmla="*/ 448 h 10990"/>
                  <a:gd name="connsiteX4" fmla="*/ 2250 w 17318"/>
                  <a:gd name="connsiteY4" fmla="*/ 202 h 10990"/>
                  <a:gd name="connsiteX5" fmla="*/ 5287 w 17318"/>
                  <a:gd name="connsiteY5" fmla="*/ 0 h 10990"/>
                  <a:gd name="connsiteX6" fmla="*/ 8515 w 17318"/>
                  <a:gd name="connsiteY6" fmla="*/ 127 h 10990"/>
                  <a:gd name="connsiteX7" fmla="*/ 12217 w 17318"/>
                  <a:gd name="connsiteY7" fmla="*/ 376 h 10990"/>
                  <a:gd name="connsiteX8" fmla="*/ 10401 w 17318"/>
                  <a:gd name="connsiteY8" fmla="*/ 786 h 10990"/>
                  <a:gd name="connsiteX9" fmla="*/ 9321 w 17318"/>
                  <a:gd name="connsiteY9" fmla="*/ 1979 h 10990"/>
                  <a:gd name="connsiteX10" fmla="*/ 9788 w 17318"/>
                  <a:gd name="connsiteY10" fmla="*/ 3428 h 10990"/>
                  <a:gd name="connsiteX11" fmla="*/ 10000 w 17318"/>
                  <a:gd name="connsiteY11" fmla="*/ 4754 h 10990"/>
                  <a:gd name="connsiteX12" fmla="*/ 10000 w 17318"/>
                  <a:gd name="connsiteY12" fmla="*/ 6080 h 10990"/>
                  <a:gd name="connsiteX13" fmla="*/ 10169 w 17318"/>
                  <a:gd name="connsiteY13" fmla="*/ 7406 h 10990"/>
                  <a:gd name="connsiteX14" fmla="*/ 10772 w 17318"/>
                  <a:gd name="connsiteY14" fmla="*/ 8441 h 10990"/>
                  <a:gd name="connsiteX15" fmla="*/ 12873 w 17318"/>
                  <a:gd name="connsiteY15" fmla="*/ 9552 h 10990"/>
                  <a:gd name="connsiteX16" fmla="*/ 17318 w 17318"/>
                  <a:gd name="connsiteY16" fmla="*/ 10782 h 10990"/>
                  <a:gd name="connsiteX17" fmla="*/ 11945 w 17318"/>
                  <a:gd name="connsiteY17" fmla="*/ 10990 h 10990"/>
                  <a:gd name="connsiteX18" fmla="*/ 8930 w 17318"/>
                  <a:gd name="connsiteY18" fmla="*/ 10915 h 10990"/>
                  <a:gd name="connsiteX19" fmla="*/ 6771 w 17318"/>
                  <a:gd name="connsiteY19" fmla="*/ 10896 h 10990"/>
                  <a:gd name="connsiteX20" fmla="*/ 4876 w 17318"/>
                  <a:gd name="connsiteY20" fmla="*/ 10776 h 10990"/>
                  <a:gd name="connsiteX21" fmla="*/ 3816 w 17318"/>
                  <a:gd name="connsiteY21" fmla="*/ 10445 h 10990"/>
                  <a:gd name="connsiteX22" fmla="*/ 2544 w 17318"/>
                  <a:gd name="connsiteY22" fmla="*/ 9726 h 10990"/>
                  <a:gd name="connsiteX23" fmla="*/ 1908 w 17318"/>
                  <a:gd name="connsiteY23" fmla="*/ 9395 h 10990"/>
                  <a:gd name="connsiteX24" fmla="*/ 1484 w 17318"/>
                  <a:gd name="connsiteY24" fmla="*/ 8732 h 10990"/>
                  <a:gd name="connsiteX25" fmla="*/ 1272 w 17318"/>
                  <a:gd name="connsiteY25" fmla="*/ 8400 h 10990"/>
                  <a:gd name="connsiteX26" fmla="*/ 1272 w 17318"/>
                  <a:gd name="connsiteY26" fmla="*/ 7737 h 10990"/>
                  <a:gd name="connsiteX27" fmla="*/ 1272 w 17318"/>
                  <a:gd name="connsiteY27" fmla="*/ 7406 h 10990"/>
                  <a:gd name="connsiteX28" fmla="*/ 1272 w 17318"/>
                  <a:gd name="connsiteY28" fmla="*/ 6743 h 10990"/>
                  <a:gd name="connsiteX29" fmla="*/ 848 w 17318"/>
                  <a:gd name="connsiteY29" fmla="*/ 6080 h 10990"/>
                  <a:gd name="connsiteX30" fmla="*/ 424 w 17318"/>
                  <a:gd name="connsiteY30" fmla="*/ 5417 h 10990"/>
                  <a:gd name="connsiteX31" fmla="*/ 212 w 17318"/>
                  <a:gd name="connsiteY31" fmla="*/ 4091 h 10990"/>
                  <a:gd name="connsiteX32" fmla="*/ 0 w 17318"/>
                  <a:gd name="connsiteY32" fmla="*/ 3096 h 10990"/>
                  <a:gd name="connsiteX33" fmla="*/ 212 w 17318"/>
                  <a:gd name="connsiteY33" fmla="*/ 2102 h 10990"/>
                  <a:gd name="connsiteX34" fmla="*/ 636 w 17318"/>
                  <a:gd name="connsiteY34" fmla="*/ 1439 h 10990"/>
                  <a:gd name="connsiteX35" fmla="*/ 636 w 17318"/>
                  <a:gd name="connsiteY35" fmla="*/ 1439 h 10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17318" h="10990">
                    <a:moveTo>
                      <a:pt x="636" y="1439"/>
                    </a:moveTo>
                    <a:cubicBezTo>
                      <a:pt x="707" y="1218"/>
                      <a:pt x="777" y="997"/>
                      <a:pt x="848" y="776"/>
                    </a:cubicBezTo>
                    <a:lnTo>
                      <a:pt x="1484" y="776"/>
                    </a:lnTo>
                    <a:lnTo>
                      <a:pt x="1190" y="448"/>
                    </a:lnTo>
                    <a:cubicBezTo>
                      <a:pt x="1163" y="257"/>
                      <a:pt x="2277" y="393"/>
                      <a:pt x="2250" y="202"/>
                    </a:cubicBezTo>
                    <a:lnTo>
                      <a:pt x="5287" y="0"/>
                    </a:lnTo>
                    <a:cubicBezTo>
                      <a:pt x="5030" y="111"/>
                      <a:pt x="7360" y="64"/>
                      <a:pt x="8515" y="127"/>
                    </a:cubicBezTo>
                    <a:cubicBezTo>
                      <a:pt x="9670" y="190"/>
                      <a:pt x="11934" y="266"/>
                      <a:pt x="12217" y="376"/>
                    </a:cubicBezTo>
                    <a:lnTo>
                      <a:pt x="10401" y="786"/>
                    </a:lnTo>
                    <a:lnTo>
                      <a:pt x="9321" y="1979"/>
                    </a:lnTo>
                    <a:lnTo>
                      <a:pt x="9788" y="3428"/>
                    </a:lnTo>
                    <a:cubicBezTo>
                      <a:pt x="9859" y="3870"/>
                      <a:pt x="9929" y="4312"/>
                      <a:pt x="10000" y="4754"/>
                    </a:cubicBezTo>
                    <a:lnTo>
                      <a:pt x="10000" y="6080"/>
                    </a:lnTo>
                    <a:cubicBezTo>
                      <a:pt x="9929" y="6522"/>
                      <a:pt x="10240" y="6964"/>
                      <a:pt x="10169" y="7406"/>
                    </a:cubicBezTo>
                    <a:lnTo>
                      <a:pt x="10772" y="8441"/>
                    </a:lnTo>
                    <a:lnTo>
                      <a:pt x="12873" y="9552"/>
                    </a:lnTo>
                    <a:lnTo>
                      <a:pt x="17318" y="10782"/>
                    </a:lnTo>
                    <a:lnTo>
                      <a:pt x="11945" y="10990"/>
                    </a:lnTo>
                    <a:lnTo>
                      <a:pt x="8930" y="10915"/>
                    </a:lnTo>
                    <a:lnTo>
                      <a:pt x="6771" y="10896"/>
                    </a:lnTo>
                    <a:lnTo>
                      <a:pt x="4876" y="10776"/>
                    </a:lnTo>
                    <a:lnTo>
                      <a:pt x="3816" y="10445"/>
                    </a:lnTo>
                    <a:lnTo>
                      <a:pt x="2544" y="9726"/>
                    </a:lnTo>
                    <a:lnTo>
                      <a:pt x="1908" y="9395"/>
                    </a:lnTo>
                    <a:lnTo>
                      <a:pt x="1484" y="8732"/>
                    </a:lnTo>
                    <a:lnTo>
                      <a:pt x="1272" y="8400"/>
                    </a:lnTo>
                    <a:lnTo>
                      <a:pt x="1272" y="7737"/>
                    </a:lnTo>
                    <a:lnTo>
                      <a:pt x="1272" y="7406"/>
                    </a:lnTo>
                    <a:lnTo>
                      <a:pt x="1272" y="6743"/>
                    </a:lnTo>
                    <a:lnTo>
                      <a:pt x="848" y="6080"/>
                    </a:lnTo>
                    <a:lnTo>
                      <a:pt x="424" y="5417"/>
                    </a:lnTo>
                    <a:cubicBezTo>
                      <a:pt x="353" y="4975"/>
                      <a:pt x="283" y="4533"/>
                      <a:pt x="212" y="4091"/>
                    </a:cubicBezTo>
                    <a:cubicBezTo>
                      <a:pt x="141" y="3759"/>
                      <a:pt x="71" y="3428"/>
                      <a:pt x="0" y="3096"/>
                    </a:cubicBezTo>
                    <a:cubicBezTo>
                      <a:pt x="71" y="2765"/>
                      <a:pt x="141" y="2433"/>
                      <a:pt x="212" y="2102"/>
                    </a:cubicBezTo>
                    <a:lnTo>
                      <a:pt x="636" y="1439"/>
                    </a:lnTo>
                    <a:lnTo>
                      <a:pt x="636" y="1439"/>
                    </a:lnTo>
                    <a:close/>
                  </a:path>
                </a:pathLst>
              </a:custGeom>
              <a:solidFill>
                <a:srgbClr val="FF0000">
                  <a:alpha val="6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600" dirty="0">
                  <a:latin typeface="Calibri" pitchFamily="34" charset="0"/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3227981" y="3303466"/>
                <a:ext cx="23884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GB" sz="1600" b="1" dirty="0" smtClean="0">
                    <a:solidFill>
                      <a:schemeClr val="bg1">
                        <a:lumMod val="95000"/>
                      </a:schemeClr>
                    </a:solidFill>
                    <a:latin typeface="Calibri" pitchFamily="34" charset="0"/>
                  </a:rPr>
                  <a:t>Oil</a:t>
                </a:r>
                <a:endParaRPr lang="en-GB" sz="1600" b="1" dirty="0">
                  <a:solidFill>
                    <a:schemeClr val="bg1">
                      <a:lumMod val="95000"/>
                    </a:schemeClr>
                  </a:solidFill>
                  <a:latin typeface="Calibri" pitchFamily="34" charset="0"/>
                </a:endParaRPr>
              </a:p>
            </p:txBody>
          </p:sp>
          <p:sp>
            <p:nvSpPr>
              <p:cNvPr id="21" name="Freeform 212"/>
              <p:cNvSpPr>
                <a:spLocks/>
              </p:cNvSpPr>
              <p:nvPr/>
            </p:nvSpPr>
            <p:spPr bwMode="auto">
              <a:xfrm>
                <a:off x="5939137" y="4135044"/>
                <a:ext cx="551020" cy="956346"/>
              </a:xfrm>
              <a:custGeom>
                <a:avLst/>
                <a:gdLst>
                  <a:gd name="T0" fmla="*/ 277 w 295"/>
                  <a:gd name="T1" fmla="*/ 12 h 512"/>
                  <a:gd name="T2" fmla="*/ 289 w 295"/>
                  <a:gd name="T3" fmla="*/ 30 h 512"/>
                  <a:gd name="T4" fmla="*/ 295 w 295"/>
                  <a:gd name="T5" fmla="*/ 54 h 512"/>
                  <a:gd name="T6" fmla="*/ 295 w 295"/>
                  <a:gd name="T7" fmla="*/ 90 h 512"/>
                  <a:gd name="T8" fmla="*/ 289 w 295"/>
                  <a:gd name="T9" fmla="*/ 132 h 512"/>
                  <a:gd name="T10" fmla="*/ 283 w 295"/>
                  <a:gd name="T11" fmla="*/ 162 h 512"/>
                  <a:gd name="T12" fmla="*/ 277 w 295"/>
                  <a:gd name="T13" fmla="*/ 198 h 512"/>
                  <a:gd name="T14" fmla="*/ 259 w 295"/>
                  <a:gd name="T15" fmla="*/ 265 h 512"/>
                  <a:gd name="T16" fmla="*/ 241 w 295"/>
                  <a:gd name="T17" fmla="*/ 319 h 512"/>
                  <a:gd name="T18" fmla="*/ 217 w 295"/>
                  <a:gd name="T19" fmla="*/ 373 h 512"/>
                  <a:gd name="T20" fmla="*/ 199 w 295"/>
                  <a:gd name="T21" fmla="*/ 415 h 512"/>
                  <a:gd name="T22" fmla="*/ 180 w 295"/>
                  <a:gd name="T23" fmla="*/ 452 h 512"/>
                  <a:gd name="T24" fmla="*/ 156 w 295"/>
                  <a:gd name="T25" fmla="*/ 476 h 512"/>
                  <a:gd name="T26" fmla="*/ 126 w 295"/>
                  <a:gd name="T27" fmla="*/ 494 h 512"/>
                  <a:gd name="T28" fmla="*/ 108 w 295"/>
                  <a:gd name="T29" fmla="*/ 506 h 512"/>
                  <a:gd name="T30" fmla="*/ 90 w 295"/>
                  <a:gd name="T31" fmla="*/ 512 h 512"/>
                  <a:gd name="T32" fmla="*/ 60 w 295"/>
                  <a:gd name="T33" fmla="*/ 512 h 512"/>
                  <a:gd name="T34" fmla="*/ 36 w 295"/>
                  <a:gd name="T35" fmla="*/ 500 h 512"/>
                  <a:gd name="T36" fmla="*/ 18 w 295"/>
                  <a:gd name="T37" fmla="*/ 488 h 512"/>
                  <a:gd name="T38" fmla="*/ 6 w 295"/>
                  <a:gd name="T39" fmla="*/ 470 h 512"/>
                  <a:gd name="T40" fmla="*/ 0 w 295"/>
                  <a:gd name="T41" fmla="*/ 446 h 512"/>
                  <a:gd name="T42" fmla="*/ 0 w 295"/>
                  <a:gd name="T43" fmla="*/ 421 h 512"/>
                  <a:gd name="T44" fmla="*/ 0 w 295"/>
                  <a:gd name="T45" fmla="*/ 391 h 512"/>
                  <a:gd name="T46" fmla="*/ 12 w 295"/>
                  <a:gd name="T47" fmla="*/ 355 h 512"/>
                  <a:gd name="T48" fmla="*/ 36 w 295"/>
                  <a:gd name="T49" fmla="*/ 313 h 512"/>
                  <a:gd name="T50" fmla="*/ 60 w 295"/>
                  <a:gd name="T51" fmla="*/ 271 h 512"/>
                  <a:gd name="T52" fmla="*/ 78 w 295"/>
                  <a:gd name="T53" fmla="*/ 241 h 512"/>
                  <a:gd name="T54" fmla="*/ 90 w 295"/>
                  <a:gd name="T55" fmla="*/ 211 h 512"/>
                  <a:gd name="T56" fmla="*/ 96 w 295"/>
                  <a:gd name="T57" fmla="*/ 186 h 512"/>
                  <a:gd name="T58" fmla="*/ 102 w 295"/>
                  <a:gd name="T59" fmla="*/ 156 h 512"/>
                  <a:gd name="T60" fmla="*/ 108 w 295"/>
                  <a:gd name="T61" fmla="*/ 120 h 512"/>
                  <a:gd name="T62" fmla="*/ 114 w 295"/>
                  <a:gd name="T63" fmla="*/ 84 h 512"/>
                  <a:gd name="T64" fmla="*/ 126 w 295"/>
                  <a:gd name="T65" fmla="*/ 60 h 512"/>
                  <a:gd name="T66" fmla="*/ 138 w 295"/>
                  <a:gd name="T67" fmla="*/ 42 h 512"/>
                  <a:gd name="T68" fmla="*/ 156 w 295"/>
                  <a:gd name="T69" fmla="*/ 24 h 512"/>
                  <a:gd name="T70" fmla="*/ 174 w 295"/>
                  <a:gd name="T71" fmla="*/ 6 h 512"/>
                  <a:gd name="T72" fmla="*/ 193 w 295"/>
                  <a:gd name="T73" fmla="*/ 6 h 512"/>
                  <a:gd name="T74" fmla="*/ 205 w 295"/>
                  <a:gd name="T75" fmla="*/ 0 h 512"/>
                  <a:gd name="T76" fmla="*/ 223 w 295"/>
                  <a:gd name="T77" fmla="*/ 0 h 512"/>
                  <a:gd name="T78" fmla="*/ 241 w 295"/>
                  <a:gd name="T79" fmla="*/ 0 h 512"/>
                  <a:gd name="T80" fmla="*/ 253 w 295"/>
                  <a:gd name="T81" fmla="*/ 0 h 512"/>
                  <a:gd name="T82" fmla="*/ 265 w 295"/>
                  <a:gd name="T83" fmla="*/ 0 h 512"/>
                  <a:gd name="T84" fmla="*/ 271 w 295"/>
                  <a:gd name="T85" fmla="*/ 6 h 512"/>
                  <a:gd name="T86" fmla="*/ 277 w 295"/>
                  <a:gd name="T87" fmla="*/ 12 h 512"/>
                  <a:gd name="T88" fmla="*/ 277 w 295"/>
                  <a:gd name="T89" fmla="*/ 12 h 5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95" h="512">
                    <a:moveTo>
                      <a:pt x="277" y="12"/>
                    </a:moveTo>
                    <a:lnTo>
                      <a:pt x="289" y="30"/>
                    </a:lnTo>
                    <a:lnTo>
                      <a:pt x="295" y="54"/>
                    </a:lnTo>
                    <a:lnTo>
                      <a:pt x="295" y="90"/>
                    </a:lnTo>
                    <a:lnTo>
                      <a:pt x="289" y="132"/>
                    </a:lnTo>
                    <a:lnTo>
                      <a:pt x="283" y="162"/>
                    </a:lnTo>
                    <a:lnTo>
                      <a:pt x="277" y="198"/>
                    </a:lnTo>
                    <a:lnTo>
                      <a:pt x="259" y="265"/>
                    </a:lnTo>
                    <a:lnTo>
                      <a:pt x="241" y="319"/>
                    </a:lnTo>
                    <a:lnTo>
                      <a:pt x="217" y="373"/>
                    </a:lnTo>
                    <a:lnTo>
                      <a:pt x="199" y="415"/>
                    </a:lnTo>
                    <a:lnTo>
                      <a:pt x="180" y="452"/>
                    </a:lnTo>
                    <a:lnTo>
                      <a:pt x="156" y="476"/>
                    </a:lnTo>
                    <a:lnTo>
                      <a:pt x="126" y="494"/>
                    </a:lnTo>
                    <a:lnTo>
                      <a:pt x="108" y="506"/>
                    </a:lnTo>
                    <a:lnTo>
                      <a:pt x="90" y="512"/>
                    </a:lnTo>
                    <a:lnTo>
                      <a:pt x="60" y="512"/>
                    </a:lnTo>
                    <a:lnTo>
                      <a:pt x="36" y="500"/>
                    </a:lnTo>
                    <a:lnTo>
                      <a:pt x="18" y="488"/>
                    </a:lnTo>
                    <a:lnTo>
                      <a:pt x="6" y="470"/>
                    </a:lnTo>
                    <a:lnTo>
                      <a:pt x="0" y="446"/>
                    </a:lnTo>
                    <a:lnTo>
                      <a:pt x="0" y="421"/>
                    </a:lnTo>
                    <a:lnTo>
                      <a:pt x="0" y="391"/>
                    </a:lnTo>
                    <a:lnTo>
                      <a:pt x="12" y="355"/>
                    </a:lnTo>
                    <a:lnTo>
                      <a:pt x="36" y="313"/>
                    </a:lnTo>
                    <a:lnTo>
                      <a:pt x="60" y="271"/>
                    </a:lnTo>
                    <a:lnTo>
                      <a:pt x="78" y="241"/>
                    </a:lnTo>
                    <a:lnTo>
                      <a:pt x="90" y="211"/>
                    </a:lnTo>
                    <a:lnTo>
                      <a:pt x="96" y="186"/>
                    </a:lnTo>
                    <a:lnTo>
                      <a:pt x="102" y="156"/>
                    </a:lnTo>
                    <a:lnTo>
                      <a:pt x="108" y="120"/>
                    </a:lnTo>
                    <a:lnTo>
                      <a:pt x="114" y="84"/>
                    </a:lnTo>
                    <a:lnTo>
                      <a:pt x="126" y="60"/>
                    </a:lnTo>
                    <a:lnTo>
                      <a:pt x="138" y="42"/>
                    </a:lnTo>
                    <a:lnTo>
                      <a:pt x="156" y="24"/>
                    </a:lnTo>
                    <a:lnTo>
                      <a:pt x="174" y="6"/>
                    </a:lnTo>
                    <a:lnTo>
                      <a:pt x="193" y="6"/>
                    </a:lnTo>
                    <a:lnTo>
                      <a:pt x="205" y="0"/>
                    </a:lnTo>
                    <a:lnTo>
                      <a:pt x="223" y="0"/>
                    </a:lnTo>
                    <a:lnTo>
                      <a:pt x="241" y="0"/>
                    </a:lnTo>
                    <a:lnTo>
                      <a:pt x="253" y="0"/>
                    </a:lnTo>
                    <a:lnTo>
                      <a:pt x="265" y="0"/>
                    </a:lnTo>
                    <a:lnTo>
                      <a:pt x="271" y="6"/>
                    </a:lnTo>
                    <a:lnTo>
                      <a:pt x="277" y="12"/>
                    </a:lnTo>
                    <a:lnTo>
                      <a:pt x="277" y="12"/>
                    </a:lnTo>
                    <a:close/>
                  </a:path>
                </a:pathLst>
              </a:custGeom>
              <a:solidFill>
                <a:srgbClr val="7030A0">
                  <a:alpha val="6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600" dirty="0">
                  <a:latin typeface="Calibri" pitchFamily="34" charset="0"/>
                </a:endParaRPr>
              </a:p>
            </p:txBody>
          </p:sp>
          <p:sp>
            <p:nvSpPr>
              <p:cNvPr id="22" name="Freeform 218"/>
              <p:cNvSpPr>
                <a:spLocks/>
              </p:cNvSpPr>
              <p:nvPr/>
            </p:nvSpPr>
            <p:spPr bwMode="auto">
              <a:xfrm>
                <a:off x="5229349" y="4499341"/>
                <a:ext cx="664959" cy="956346"/>
              </a:xfrm>
              <a:custGeom>
                <a:avLst/>
                <a:gdLst>
                  <a:gd name="T0" fmla="*/ 121 w 356"/>
                  <a:gd name="T1" fmla="*/ 139 h 512"/>
                  <a:gd name="T2" fmla="*/ 127 w 356"/>
                  <a:gd name="T3" fmla="*/ 115 h 512"/>
                  <a:gd name="T4" fmla="*/ 133 w 356"/>
                  <a:gd name="T5" fmla="*/ 91 h 512"/>
                  <a:gd name="T6" fmla="*/ 145 w 356"/>
                  <a:gd name="T7" fmla="*/ 67 h 512"/>
                  <a:gd name="T8" fmla="*/ 163 w 356"/>
                  <a:gd name="T9" fmla="*/ 42 h 512"/>
                  <a:gd name="T10" fmla="*/ 175 w 356"/>
                  <a:gd name="T11" fmla="*/ 24 h 512"/>
                  <a:gd name="T12" fmla="*/ 199 w 356"/>
                  <a:gd name="T13" fmla="*/ 12 h 512"/>
                  <a:gd name="T14" fmla="*/ 241 w 356"/>
                  <a:gd name="T15" fmla="*/ 0 h 512"/>
                  <a:gd name="T16" fmla="*/ 283 w 356"/>
                  <a:gd name="T17" fmla="*/ 6 h 512"/>
                  <a:gd name="T18" fmla="*/ 307 w 356"/>
                  <a:gd name="T19" fmla="*/ 12 h 512"/>
                  <a:gd name="T20" fmla="*/ 326 w 356"/>
                  <a:gd name="T21" fmla="*/ 18 h 512"/>
                  <a:gd name="T22" fmla="*/ 338 w 356"/>
                  <a:gd name="T23" fmla="*/ 36 h 512"/>
                  <a:gd name="T24" fmla="*/ 350 w 356"/>
                  <a:gd name="T25" fmla="*/ 54 h 512"/>
                  <a:gd name="T26" fmla="*/ 356 w 356"/>
                  <a:gd name="T27" fmla="*/ 79 h 512"/>
                  <a:gd name="T28" fmla="*/ 350 w 356"/>
                  <a:gd name="T29" fmla="*/ 97 h 512"/>
                  <a:gd name="T30" fmla="*/ 344 w 356"/>
                  <a:gd name="T31" fmla="*/ 121 h 512"/>
                  <a:gd name="T32" fmla="*/ 332 w 356"/>
                  <a:gd name="T33" fmla="*/ 145 h 512"/>
                  <a:gd name="T34" fmla="*/ 319 w 356"/>
                  <a:gd name="T35" fmla="*/ 175 h 512"/>
                  <a:gd name="T36" fmla="*/ 307 w 356"/>
                  <a:gd name="T37" fmla="*/ 199 h 512"/>
                  <a:gd name="T38" fmla="*/ 289 w 356"/>
                  <a:gd name="T39" fmla="*/ 229 h 512"/>
                  <a:gd name="T40" fmla="*/ 271 w 356"/>
                  <a:gd name="T41" fmla="*/ 247 h 512"/>
                  <a:gd name="T42" fmla="*/ 259 w 356"/>
                  <a:gd name="T43" fmla="*/ 265 h 512"/>
                  <a:gd name="T44" fmla="*/ 253 w 356"/>
                  <a:gd name="T45" fmla="*/ 283 h 512"/>
                  <a:gd name="T46" fmla="*/ 235 w 356"/>
                  <a:gd name="T47" fmla="*/ 296 h 512"/>
                  <a:gd name="T48" fmla="*/ 217 w 356"/>
                  <a:gd name="T49" fmla="*/ 320 h 512"/>
                  <a:gd name="T50" fmla="*/ 199 w 356"/>
                  <a:gd name="T51" fmla="*/ 356 h 512"/>
                  <a:gd name="T52" fmla="*/ 187 w 356"/>
                  <a:gd name="T53" fmla="*/ 398 h 512"/>
                  <a:gd name="T54" fmla="*/ 181 w 356"/>
                  <a:gd name="T55" fmla="*/ 428 h 512"/>
                  <a:gd name="T56" fmla="*/ 175 w 356"/>
                  <a:gd name="T57" fmla="*/ 458 h 512"/>
                  <a:gd name="T58" fmla="*/ 169 w 356"/>
                  <a:gd name="T59" fmla="*/ 470 h 512"/>
                  <a:gd name="T60" fmla="*/ 163 w 356"/>
                  <a:gd name="T61" fmla="*/ 482 h 512"/>
                  <a:gd name="T62" fmla="*/ 151 w 356"/>
                  <a:gd name="T63" fmla="*/ 494 h 512"/>
                  <a:gd name="T64" fmla="*/ 139 w 356"/>
                  <a:gd name="T65" fmla="*/ 500 h 512"/>
                  <a:gd name="T66" fmla="*/ 121 w 356"/>
                  <a:gd name="T67" fmla="*/ 506 h 512"/>
                  <a:gd name="T68" fmla="*/ 97 w 356"/>
                  <a:gd name="T69" fmla="*/ 512 h 512"/>
                  <a:gd name="T70" fmla="*/ 72 w 356"/>
                  <a:gd name="T71" fmla="*/ 512 h 512"/>
                  <a:gd name="T72" fmla="*/ 48 w 356"/>
                  <a:gd name="T73" fmla="*/ 506 h 512"/>
                  <a:gd name="T74" fmla="*/ 30 w 356"/>
                  <a:gd name="T75" fmla="*/ 482 h 512"/>
                  <a:gd name="T76" fmla="*/ 12 w 356"/>
                  <a:gd name="T77" fmla="*/ 458 h 512"/>
                  <a:gd name="T78" fmla="*/ 6 w 356"/>
                  <a:gd name="T79" fmla="*/ 428 h 512"/>
                  <a:gd name="T80" fmla="*/ 0 w 356"/>
                  <a:gd name="T81" fmla="*/ 404 h 512"/>
                  <a:gd name="T82" fmla="*/ 6 w 356"/>
                  <a:gd name="T83" fmla="*/ 392 h 512"/>
                  <a:gd name="T84" fmla="*/ 6 w 356"/>
                  <a:gd name="T85" fmla="*/ 386 h 512"/>
                  <a:gd name="T86" fmla="*/ 12 w 356"/>
                  <a:gd name="T87" fmla="*/ 350 h 512"/>
                  <a:gd name="T88" fmla="*/ 24 w 356"/>
                  <a:gd name="T89" fmla="*/ 314 h 512"/>
                  <a:gd name="T90" fmla="*/ 42 w 356"/>
                  <a:gd name="T91" fmla="*/ 283 h 512"/>
                  <a:gd name="T92" fmla="*/ 48 w 356"/>
                  <a:gd name="T93" fmla="*/ 277 h 512"/>
                  <a:gd name="T94" fmla="*/ 60 w 356"/>
                  <a:gd name="T95" fmla="*/ 265 h 512"/>
                  <a:gd name="T96" fmla="*/ 84 w 356"/>
                  <a:gd name="T97" fmla="*/ 241 h 512"/>
                  <a:gd name="T98" fmla="*/ 91 w 356"/>
                  <a:gd name="T99" fmla="*/ 223 h 512"/>
                  <a:gd name="T100" fmla="*/ 97 w 356"/>
                  <a:gd name="T101" fmla="*/ 217 h 512"/>
                  <a:gd name="T102" fmla="*/ 97 w 356"/>
                  <a:gd name="T103" fmla="*/ 205 h 512"/>
                  <a:gd name="T104" fmla="*/ 109 w 356"/>
                  <a:gd name="T105" fmla="*/ 175 h 512"/>
                  <a:gd name="T106" fmla="*/ 121 w 356"/>
                  <a:gd name="T107" fmla="*/ 139 h 512"/>
                  <a:gd name="T108" fmla="*/ 121 w 356"/>
                  <a:gd name="T109" fmla="*/ 139 h 5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356" h="512">
                    <a:moveTo>
                      <a:pt x="121" y="139"/>
                    </a:moveTo>
                    <a:lnTo>
                      <a:pt x="127" y="115"/>
                    </a:lnTo>
                    <a:lnTo>
                      <a:pt x="133" y="91"/>
                    </a:lnTo>
                    <a:lnTo>
                      <a:pt x="145" y="67"/>
                    </a:lnTo>
                    <a:lnTo>
                      <a:pt x="163" y="42"/>
                    </a:lnTo>
                    <a:lnTo>
                      <a:pt x="175" y="24"/>
                    </a:lnTo>
                    <a:lnTo>
                      <a:pt x="199" y="12"/>
                    </a:lnTo>
                    <a:lnTo>
                      <a:pt x="241" y="0"/>
                    </a:lnTo>
                    <a:lnTo>
                      <a:pt x="283" y="6"/>
                    </a:lnTo>
                    <a:lnTo>
                      <a:pt x="307" y="12"/>
                    </a:lnTo>
                    <a:lnTo>
                      <a:pt x="326" y="18"/>
                    </a:lnTo>
                    <a:lnTo>
                      <a:pt x="338" y="36"/>
                    </a:lnTo>
                    <a:lnTo>
                      <a:pt x="350" y="54"/>
                    </a:lnTo>
                    <a:lnTo>
                      <a:pt x="356" y="79"/>
                    </a:lnTo>
                    <a:lnTo>
                      <a:pt x="350" y="97"/>
                    </a:lnTo>
                    <a:lnTo>
                      <a:pt x="344" y="121"/>
                    </a:lnTo>
                    <a:lnTo>
                      <a:pt x="332" y="145"/>
                    </a:lnTo>
                    <a:lnTo>
                      <a:pt x="319" y="175"/>
                    </a:lnTo>
                    <a:lnTo>
                      <a:pt x="307" y="199"/>
                    </a:lnTo>
                    <a:lnTo>
                      <a:pt x="289" y="229"/>
                    </a:lnTo>
                    <a:lnTo>
                      <a:pt x="271" y="247"/>
                    </a:lnTo>
                    <a:lnTo>
                      <a:pt x="259" y="265"/>
                    </a:lnTo>
                    <a:lnTo>
                      <a:pt x="253" y="283"/>
                    </a:lnTo>
                    <a:lnTo>
                      <a:pt x="235" y="296"/>
                    </a:lnTo>
                    <a:lnTo>
                      <a:pt x="217" y="320"/>
                    </a:lnTo>
                    <a:lnTo>
                      <a:pt x="199" y="356"/>
                    </a:lnTo>
                    <a:lnTo>
                      <a:pt x="187" y="398"/>
                    </a:lnTo>
                    <a:lnTo>
                      <a:pt x="181" y="428"/>
                    </a:lnTo>
                    <a:lnTo>
                      <a:pt x="175" y="458"/>
                    </a:lnTo>
                    <a:lnTo>
                      <a:pt x="169" y="470"/>
                    </a:lnTo>
                    <a:lnTo>
                      <a:pt x="163" y="482"/>
                    </a:lnTo>
                    <a:lnTo>
                      <a:pt x="151" y="494"/>
                    </a:lnTo>
                    <a:lnTo>
                      <a:pt x="139" y="500"/>
                    </a:lnTo>
                    <a:lnTo>
                      <a:pt x="121" y="506"/>
                    </a:lnTo>
                    <a:lnTo>
                      <a:pt x="97" y="512"/>
                    </a:lnTo>
                    <a:lnTo>
                      <a:pt x="72" y="512"/>
                    </a:lnTo>
                    <a:lnTo>
                      <a:pt x="48" y="506"/>
                    </a:lnTo>
                    <a:lnTo>
                      <a:pt x="30" y="482"/>
                    </a:lnTo>
                    <a:lnTo>
                      <a:pt x="12" y="458"/>
                    </a:lnTo>
                    <a:lnTo>
                      <a:pt x="6" y="428"/>
                    </a:lnTo>
                    <a:lnTo>
                      <a:pt x="0" y="404"/>
                    </a:lnTo>
                    <a:lnTo>
                      <a:pt x="6" y="392"/>
                    </a:lnTo>
                    <a:lnTo>
                      <a:pt x="6" y="386"/>
                    </a:lnTo>
                    <a:lnTo>
                      <a:pt x="12" y="350"/>
                    </a:lnTo>
                    <a:lnTo>
                      <a:pt x="24" y="314"/>
                    </a:lnTo>
                    <a:lnTo>
                      <a:pt x="42" y="283"/>
                    </a:lnTo>
                    <a:lnTo>
                      <a:pt x="48" y="277"/>
                    </a:lnTo>
                    <a:lnTo>
                      <a:pt x="60" y="265"/>
                    </a:lnTo>
                    <a:lnTo>
                      <a:pt x="84" y="241"/>
                    </a:lnTo>
                    <a:lnTo>
                      <a:pt x="91" y="223"/>
                    </a:lnTo>
                    <a:lnTo>
                      <a:pt x="97" y="217"/>
                    </a:lnTo>
                    <a:lnTo>
                      <a:pt x="97" y="205"/>
                    </a:lnTo>
                    <a:lnTo>
                      <a:pt x="109" y="175"/>
                    </a:lnTo>
                    <a:lnTo>
                      <a:pt x="121" y="139"/>
                    </a:lnTo>
                    <a:lnTo>
                      <a:pt x="121" y="139"/>
                    </a:lnTo>
                    <a:close/>
                  </a:path>
                </a:pathLst>
              </a:custGeom>
              <a:solidFill>
                <a:srgbClr val="984807">
                  <a:alpha val="6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600" dirty="0">
                  <a:latin typeface="Calibri" pitchFamily="34" charset="0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4326320" y="4208341"/>
                <a:ext cx="238848" cy="24622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GB" sz="1600" b="1" dirty="0" smtClean="0">
                    <a:solidFill>
                      <a:schemeClr val="bg1">
                        <a:lumMod val="95000"/>
                      </a:schemeClr>
                    </a:solidFill>
                    <a:latin typeface="Calibri" pitchFamily="34" charset="0"/>
                  </a:rPr>
                  <a:t>Oil</a:t>
                </a:r>
                <a:endParaRPr lang="en-GB" sz="1600" b="1" dirty="0">
                  <a:solidFill>
                    <a:schemeClr val="bg1">
                      <a:lumMod val="95000"/>
                    </a:schemeClr>
                  </a:solidFill>
                  <a:latin typeface="Calibri" pitchFamily="34" charset="0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5700883" y="3465391"/>
                <a:ext cx="238848" cy="24622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GB" sz="1600" b="1" dirty="0" smtClean="0">
                    <a:solidFill>
                      <a:schemeClr val="bg1">
                        <a:lumMod val="95000"/>
                      </a:schemeClr>
                    </a:solidFill>
                    <a:latin typeface="Calibri" pitchFamily="34" charset="0"/>
                  </a:rPr>
                  <a:t>Oil</a:t>
                </a:r>
                <a:endParaRPr lang="en-GB" sz="1600" b="1" dirty="0">
                  <a:solidFill>
                    <a:schemeClr val="bg1">
                      <a:lumMod val="95000"/>
                    </a:schemeClr>
                  </a:solidFill>
                  <a:latin typeface="Calibri" pitchFamily="34" charset="0"/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3713756" y="1712791"/>
                <a:ext cx="253673" cy="2461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GB" sz="1200" b="1" dirty="0" smtClean="0">
                    <a:solidFill>
                      <a:schemeClr val="bg1">
                        <a:lumMod val="95000"/>
                      </a:schemeClr>
                    </a:solidFill>
                    <a:latin typeface="Calibri" pitchFamily="34" charset="0"/>
                  </a:rPr>
                  <a:t>Oil</a:t>
                </a:r>
                <a:endParaRPr lang="en-GB" sz="1200" b="1" dirty="0">
                  <a:solidFill>
                    <a:schemeClr val="bg1">
                      <a:lumMod val="95000"/>
                    </a:schemeClr>
                  </a:solidFill>
                  <a:latin typeface="Calibri" pitchFamily="34" charset="0"/>
                </a:endParaRP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3970931" y="1712791"/>
                <a:ext cx="327753" cy="2461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GB" sz="1200" b="1" dirty="0" smtClean="0">
                    <a:solidFill>
                      <a:schemeClr val="bg1">
                        <a:lumMod val="95000"/>
                      </a:schemeClr>
                    </a:solidFill>
                    <a:latin typeface="Calibri" pitchFamily="34" charset="0"/>
                  </a:rPr>
                  <a:t>Gas</a:t>
                </a:r>
                <a:endParaRPr lang="en-GB" sz="1200" b="1" dirty="0">
                  <a:solidFill>
                    <a:schemeClr val="bg1">
                      <a:lumMod val="95000"/>
                    </a:schemeClr>
                  </a:solidFill>
                  <a:latin typeface="Calibri" pitchFamily="34" charset="0"/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6479170" y="4139050"/>
                <a:ext cx="491312" cy="32824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GB" sz="1600" b="1" dirty="0" smtClean="0">
                    <a:solidFill>
                      <a:srgbClr val="7030A0"/>
                    </a:solidFill>
                    <a:latin typeface="Calibri" pitchFamily="34" charset="0"/>
                  </a:rPr>
                  <a:t>Gas</a:t>
                </a:r>
                <a:endParaRPr lang="en-GB" sz="1600" b="1" dirty="0">
                  <a:solidFill>
                    <a:srgbClr val="7030A0"/>
                  </a:solidFill>
                  <a:latin typeface="Calibri" pitchFamily="34" charset="0"/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4617881" y="1738890"/>
                <a:ext cx="238848" cy="24622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GB" sz="1600" b="1" dirty="0" smtClean="0">
                    <a:solidFill>
                      <a:schemeClr val="bg1">
                        <a:lumMod val="95000"/>
                      </a:schemeClr>
                    </a:solidFill>
                    <a:latin typeface="Calibri" pitchFamily="34" charset="0"/>
                  </a:rPr>
                  <a:t>Oil</a:t>
                </a:r>
                <a:endParaRPr lang="en-GB" sz="1600" b="1" dirty="0">
                  <a:solidFill>
                    <a:schemeClr val="bg1">
                      <a:lumMod val="95000"/>
                    </a:schemeClr>
                  </a:solidFill>
                  <a:latin typeface="Calibri" pitchFamily="34" charset="0"/>
                </a:endParaRP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5603937" y="5147418"/>
                <a:ext cx="546994" cy="32824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GB" sz="1600" b="1" dirty="0" smtClean="0">
                    <a:solidFill>
                      <a:srgbClr val="984807"/>
                    </a:solidFill>
                    <a:latin typeface="Calibri" pitchFamily="34" charset="0"/>
                  </a:rPr>
                  <a:t>Coal</a:t>
                </a:r>
                <a:endParaRPr lang="en-GB" sz="1600" b="1" dirty="0">
                  <a:solidFill>
                    <a:srgbClr val="984807"/>
                  </a:solidFill>
                  <a:latin typeface="Calibri" pitchFamily="34" charset="0"/>
                </a:endParaRP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5336286" y="1240735"/>
                <a:ext cx="314189" cy="24622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GB" sz="1600" b="1" dirty="0" smtClean="0">
                    <a:solidFill>
                      <a:srgbClr val="7030A0"/>
                    </a:solidFill>
                    <a:latin typeface="Calibri" pitchFamily="34" charset="0"/>
                  </a:rPr>
                  <a:t>Gas</a:t>
                </a:r>
                <a:endParaRPr lang="en-GB" sz="1600" b="1" dirty="0">
                  <a:solidFill>
                    <a:srgbClr val="7030A0"/>
                  </a:solidFill>
                  <a:latin typeface="Calibri" pitchFamily="34" charset="0"/>
                </a:endParaRPr>
              </a:p>
            </p:txBody>
          </p:sp>
        </p:grpSp>
        <p:sp>
          <p:nvSpPr>
            <p:cNvPr id="158" name="TextBox 157"/>
            <p:cNvSpPr txBox="1"/>
            <p:nvPr/>
          </p:nvSpPr>
          <p:spPr>
            <a:xfrm>
              <a:off x="1937658" y="2688771"/>
              <a:ext cx="2001984" cy="5601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dirty="0" smtClean="0">
                  <a:solidFill>
                    <a:srgbClr val="C00000"/>
                  </a:solidFill>
                  <a:latin typeface="Calibri" pitchFamily="34" charset="0"/>
                </a:rPr>
                <a:t>Fossil fuels</a:t>
              </a:r>
              <a:endParaRPr lang="en-GB" b="1" dirty="0">
                <a:solidFill>
                  <a:srgbClr val="C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174" name="Group 173"/>
          <p:cNvGrpSpPr>
            <a:grpSpLocks noChangeAspect="1"/>
          </p:cNvGrpSpPr>
          <p:nvPr/>
        </p:nvGrpSpPr>
        <p:grpSpPr>
          <a:xfrm>
            <a:off x="6553980" y="3605269"/>
            <a:ext cx="2420160" cy="2226668"/>
            <a:chOff x="4678951" y="2827012"/>
            <a:chExt cx="2134934" cy="1964245"/>
          </a:xfrm>
        </p:grpSpPr>
        <p:grpSp>
          <p:nvGrpSpPr>
            <p:cNvPr id="163" name="Group 162"/>
            <p:cNvGrpSpPr>
              <a:grpSpLocks noChangeAspect="1"/>
            </p:cNvGrpSpPr>
            <p:nvPr/>
          </p:nvGrpSpPr>
          <p:grpSpPr>
            <a:xfrm>
              <a:off x="4678951" y="2827012"/>
              <a:ext cx="2134934" cy="1964245"/>
              <a:chOff x="2135188" y="1209675"/>
              <a:chExt cx="5083175" cy="4676775"/>
            </a:xfrm>
            <a:solidFill>
              <a:srgbClr val="FFC000"/>
            </a:solidFill>
          </p:grpSpPr>
          <p:sp>
            <p:nvSpPr>
              <p:cNvPr id="165" name="Freeform 164"/>
              <p:cNvSpPr>
                <a:spLocks noEditPoints="1"/>
              </p:cNvSpPr>
              <p:nvPr/>
            </p:nvSpPr>
            <p:spPr bwMode="auto">
              <a:xfrm>
                <a:off x="2894013" y="1209675"/>
                <a:ext cx="3054350" cy="1235075"/>
              </a:xfrm>
              <a:custGeom>
                <a:avLst/>
                <a:gdLst>
                  <a:gd name="T0" fmla="*/ 7049 w 7237"/>
                  <a:gd name="T1" fmla="*/ 2272 h 2925"/>
                  <a:gd name="T2" fmla="*/ 6886 w 7237"/>
                  <a:gd name="T3" fmla="*/ 1884 h 2925"/>
                  <a:gd name="T4" fmla="*/ 6616 w 7237"/>
                  <a:gd name="T5" fmla="*/ 1341 h 2925"/>
                  <a:gd name="T6" fmla="*/ 6803 w 7237"/>
                  <a:gd name="T7" fmla="*/ 1525 h 2925"/>
                  <a:gd name="T8" fmla="*/ 6804 w 7237"/>
                  <a:gd name="T9" fmla="*/ 996 h 2925"/>
                  <a:gd name="T10" fmla="*/ 6480 w 7237"/>
                  <a:gd name="T11" fmla="*/ 948 h 2925"/>
                  <a:gd name="T12" fmla="*/ 6257 w 7237"/>
                  <a:gd name="T13" fmla="*/ 976 h 2925"/>
                  <a:gd name="T14" fmla="*/ 5800 w 7237"/>
                  <a:gd name="T15" fmla="*/ 959 h 2925"/>
                  <a:gd name="T16" fmla="*/ 5492 w 7237"/>
                  <a:gd name="T17" fmla="*/ 1151 h 2925"/>
                  <a:gd name="T18" fmla="*/ 3163 w 7237"/>
                  <a:gd name="T19" fmla="*/ 48 h 2925"/>
                  <a:gd name="T20" fmla="*/ 3424 w 7237"/>
                  <a:gd name="T21" fmla="*/ 96 h 2925"/>
                  <a:gd name="T22" fmla="*/ 3495 w 7237"/>
                  <a:gd name="T23" fmla="*/ 311 h 2925"/>
                  <a:gd name="T24" fmla="*/ 3409 w 7237"/>
                  <a:gd name="T25" fmla="*/ 605 h 2925"/>
                  <a:gd name="T26" fmla="*/ 3557 w 7237"/>
                  <a:gd name="T27" fmla="*/ 778 h 2925"/>
                  <a:gd name="T28" fmla="*/ 3095 w 7237"/>
                  <a:gd name="T29" fmla="*/ 769 h 2925"/>
                  <a:gd name="T30" fmla="*/ 3089 w 7237"/>
                  <a:gd name="T31" fmla="*/ 379 h 2925"/>
                  <a:gd name="T32" fmla="*/ 3068 w 7237"/>
                  <a:gd name="T33" fmla="*/ 113 h 2925"/>
                  <a:gd name="T34" fmla="*/ 5492 w 7237"/>
                  <a:gd name="T35" fmla="*/ 1151 h 2925"/>
                  <a:gd name="T36" fmla="*/ 5323 w 7237"/>
                  <a:gd name="T37" fmla="*/ 851 h 2925"/>
                  <a:gd name="T38" fmla="*/ 5020 w 7237"/>
                  <a:gd name="T39" fmla="*/ 741 h 2925"/>
                  <a:gd name="T40" fmla="*/ 4812 w 7237"/>
                  <a:gd name="T41" fmla="*/ 1010 h 2925"/>
                  <a:gd name="T42" fmla="*/ 4231 w 7237"/>
                  <a:gd name="T43" fmla="*/ 987 h 2925"/>
                  <a:gd name="T44" fmla="*/ 3842 w 7237"/>
                  <a:gd name="T45" fmla="*/ 735 h 2925"/>
                  <a:gd name="T46" fmla="*/ 3463 w 7237"/>
                  <a:gd name="T47" fmla="*/ 854 h 2925"/>
                  <a:gd name="T48" fmla="*/ 3299 w 7237"/>
                  <a:gd name="T49" fmla="*/ 1621 h 2925"/>
                  <a:gd name="T50" fmla="*/ 3376 w 7237"/>
                  <a:gd name="T51" fmla="*/ 2026 h 2925"/>
                  <a:gd name="T52" fmla="*/ 4065 w 7237"/>
                  <a:gd name="T53" fmla="*/ 2311 h 2925"/>
                  <a:gd name="T54" fmla="*/ 3080 w 7237"/>
                  <a:gd name="T55" fmla="*/ 68 h 2925"/>
                  <a:gd name="T56" fmla="*/ 2786 w 7237"/>
                  <a:gd name="T57" fmla="*/ 76 h 2925"/>
                  <a:gd name="T58" fmla="*/ 2448 w 7237"/>
                  <a:gd name="T59" fmla="*/ 76 h 2925"/>
                  <a:gd name="T60" fmla="*/ 1923 w 7237"/>
                  <a:gd name="T61" fmla="*/ 221 h 2925"/>
                  <a:gd name="T62" fmla="*/ 1694 w 7237"/>
                  <a:gd name="T63" fmla="*/ 535 h 2925"/>
                  <a:gd name="T64" fmla="*/ 1653 w 7237"/>
                  <a:gd name="T65" fmla="*/ 880 h 2925"/>
                  <a:gd name="T66" fmla="*/ 1231 w 7237"/>
                  <a:gd name="T67" fmla="*/ 1177 h 2925"/>
                  <a:gd name="T68" fmla="*/ 810 w 7237"/>
                  <a:gd name="T69" fmla="*/ 1310 h 2925"/>
                  <a:gd name="T70" fmla="*/ 2059 w 7237"/>
                  <a:gd name="T71" fmla="*/ 2637 h 2925"/>
                  <a:gd name="T72" fmla="*/ 2353 w 7237"/>
                  <a:gd name="T73" fmla="*/ 2925 h 2925"/>
                  <a:gd name="T74" fmla="*/ 3445 w 7237"/>
                  <a:gd name="T75" fmla="*/ 2068 h 2925"/>
                  <a:gd name="T76" fmla="*/ 3276 w 7237"/>
                  <a:gd name="T77" fmla="*/ 1723 h 2925"/>
                  <a:gd name="T78" fmla="*/ 3308 w 7237"/>
                  <a:gd name="T79" fmla="*/ 1140 h 2925"/>
                  <a:gd name="T80" fmla="*/ 2979 w 7237"/>
                  <a:gd name="T81" fmla="*/ 543 h 2925"/>
                  <a:gd name="T82" fmla="*/ 3092 w 7237"/>
                  <a:gd name="T83" fmla="*/ 189 h 2925"/>
                  <a:gd name="T84" fmla="*/ 18 w 7237"/>
                  <a:gd name="T85" fmla="*/ 1550 h 2925"/>
                  <a:gd name="T86" fmla="*/ 505 w 7237"/>
                  <a:gd name="T87" fmla="*/ 1151 h 2925"/>
                  <a:gd name="T88" fmla="*/ 638 w 7237"/>
                  <a:gd name="T89" fmla="*/ 693 h 2925"/>
                  <a:gd name="T90" fmla="*/ 1086 w 7237"/>
                  <a:gd name="T91" fmla="*/ 240 h 2925"/>
                  <a:gd name="T92" fmla="*/ 1433 w 7237"/>
                  <a:gd name="T93" fmla="*/ 336 h 2925"/>
                  <a:gd name="T94" fmla="*/ 1694 w 7237"/>
                  <a:gd name="T95" fmla="*/ 535 h 2925"/>
                  <a:gd name="T96" fmla="*/ 1653 w 7237"/>
                  <a:gd name="T97" fmla="*/ 880 h 2925"/>
                  <a:gd name="T98" fmla="*/ 1231 w 7237"/>
                  <a:gd name="T99" fmla="*/ 1177 h 2925"/>
                  <a:gd name="T100" fmla="*/ 810 w 7237"/>
                  <a:gd name="T101" fmla="*/ 1310 h 2925"/>
                  <a:gd name="T102" fmla="*/ 3445 w 7237"/>
                  <a:gd name="T103" fmla="*/ 588 h 2925"/>
                  <a:gd name="T104" fmla="*/ 3492 w 7237"/>
                  <a:gd name="T105" fmla="*/ 410 h 29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7237" h="2925">
                    <a:moveTo>
                      <a:pt x="7237" y="2457"/>
                    </a:moveTo>
                    <a:cubicBezTo>
                      <a:pt x="7237" y="2441"/>
                      <a:pt x="7226" y="2430"/>
                      <a:pt x="7213" y="2425"/>
                    </a:cubicBezTo>
                    <a:cubicBezTo>
                      <a:pt x="7198" y="2419"/>
                      <a:pt x="7171" y="2405"/>
                      <a:pt x="7156" y="2385"/>
                    </a:cubicBezTo>
                    <a:cubicBezTo>
                      <a:pt x="7141" y="2365"/>
                      <a:pt x="7115" y="2351"/>
                      <a:pt x="7097" y="2340"/>
                    </a:cubicBezTo>
                    <a:cubicBezTo>
                      <a:pt x="7079" y="2328"/>
                      <a:pt x="7061" y="2300"/>
                      <a:pt x="7049" y="2272"/>
                    </a:cubicBezTo>
                    <a:cubicBezTo>
                      <a:pt x="7038" y="2244"/>
                      <a:pt x="7029" y="2201"/>
                      <a:pt x="7023" y="2178"/>
                    </a:cubicBezTo>
                    <a:cubicBezTo>
                      <a:pt x="7017" y="2156"/>
                      <a:pt x="7002" y="2130"/>
                      <a:pt x="7023" y="2142"/>
                    </a:cubicBezTo>
                    <a:cubicBezTo>
                      <a:pt x="7043" y="2153"/>
                      <a:pt x="7049" y="2142"/>
                      <a:pt x="7032" y="2119"/>
                    </a:cubicBezTo>
                    <a:cubicBezTo>
                      <a:pt x="7014" y="2096"/>
                      <a:pt x="6993" y="2057"/>
                      <a:pt x="6972" y="2028"/>
                    </a:cubicBezTo>
                    <a:cubicBezTo>
                      <a:pt x="6951" y="2000"/>
                      <a:pt x="6901" y="1912"/>
                      <a:pt x="6886" y="1884"/>
                    </a:cubicBezTo>
                    <a:cubicBezTo>
                      <a:pt x="6871" y="1856"/>
                      <a:pt x="6824" y="1751"/>
                      <a:pt x="6809" y="1720"/>
                    </a:cubicBezTo>
                    <a:cubicBezTo>
                      <a:pt x="6794" y="1689"/>
                      <a:pt x="6785" y="1646"/>
                      <a:pt x="6773" y="1624"/>
                    </a:cubicBezTo>
                    <a:cubicBezTo>
                      <a:pt x="6762" y="1601"/>
                      <a:pt x="6744" y="1570"/>
                      <a:pt x="6744" y="1545"/>
                    </a:cubicBezTo>
                    <a:cubicBezTo>
                      <a:pt x="6744" y="1519"/>
                      <a:pt x="6708" y="1499"/>
                      <a:pt x="6687" y="1477"/>
                    </a:cubicBezTo>
                    <a:cubicBezTo>
                      <a:pt x="6667" y="1454"/>
                      <a:pt x="6625" y="1369"/>
                      <a:pt x="6616" y="1341"/>
                    </a:cubicBezTo>
                    <a:cubicBezTo>
                      <a:pt x="6607" y="1313"/>
                      <a:pt x="6592" y="1248"/>
                      <a:pt x="6590" y="1219"/>
                    </a:cubicBezTo>
                    <a:cubicBezTo>
                      <a:pt x="6587" y="1191"/>
                      <a:pt x="6592" y="1163"/>
                      <a:pt x="6604" y="1194"/>
                    </a:cubicBezTo>
                    <a:cubicBezTo>
                      <a:pt x="6616" y="1225"/>
                      <a:pt x="6652" y="1287"/>
                      <a:pt x="6664" y="1310"/>
                    </a:cubicBezTo>
                    <a:cubicBezTo>
                      <a:pt x="6676" y="1332"/>
                      <a:pt x="6702" y="1392"/>
                      <a:pt x="6714" y="1414"/>
                    </a:cubicBezTo>
                    <a:cubicBezTo>
                      <a:pt x="6726" y="1437"/>
                      <a:pt x="6782" y="1505"/>
                      <a:pt x="6803" y="1525"/>
                    </a:cubicBezTo>
                    <a:cubicBezTo>
                      <a:pt x="6824" y="1545"/>
                      <a:pt x="6842" y="1514"/>
                      <a:pt x="6851" y="1491"/>
                    </a:cubicBezTo>
                    <a:cubicBezTo>
                      <a:pt x="6860" y="1468"/>
                      <a:pt x="6871" y="1457"/>
                      <a:pt x="6886" y="1446"/>
                    </a:cubicBezTo>
                    <a:cubicBezTo>
                      <a:pt x="6901" y="1434"/>
                      <a:pt x="6901" y="1389"/>
                      <a:pt x="6901" y="1364"/>
                    </a:cubicBezTo>
                    <a:cubicBezTo>
                      <a:pt x="6901" y="1338"/>
                      <a:pt x="6931" y="1307"/>
                      <a:pt x="6931" y="1307"/>
                    </a:cubicBezTo>
                    <a:lnTo>
                      <a:pt x="6804" y="996"/>
                    </a:lnTo>
                    <a:cubicBezTo>
                      <a:pt x="6804" y="996"/>
                      <a:pt x="6794" y="1004"/>
                      <a:pt x="6773" y="1013"/>
                    </a:cubicBezTo>
                    <a:cubicBezTo>
                      <a:pt x="6753" y="1021"/>
                      <a:pt x="6723" y="1033"/>
                      <a:pt x="6702" y="1035"/>
                    </a:cubicBezTo>
                    <a:cubicBezTo>
                      <a:pt x="6681" y="1038"/>
                      <a:pt x="6646" y="1035"/>
                      <a:pt x="6622" y="1018"/>
                    </a:cubicBezTo>
                    <a:cubicBezTo>
                      <a:pt x="6598" y="1001"/>
                      <a:pt x="6567" y="996"/>
                      <a:pt x="6545" y="980"/>
                    </a:cubicBezTo>
                    <a:cubicBezTo>
                      <a:pt x="6523" y="965"/>
                      <a:pt x="6503" y="959"/>
                      <a:pt x="6480" y="948"/>
                    </a:cubicBezTo>
                    <a:cubicBezTo>
                      <a:pt x="6456" y="936"/>
                      <a:pt x="6403" y="931"/>
                      <a:pt x="6373" y="933"/>
                    </a:cubicBezTo>
                    <a:cubicBezTo>
                      <a:pt x="6343" y="936"/>
                      <a:pt x="6311" y="960"/>
                      <a:pt x="6355" y="950"/>
                    </a:cubicBezTo>
                    <a:cubicBezTo>
                      <a:pt x="6377" y="946"/>
                      <a:pt x="6361" y="965"/>
                      <a:pt x="6328" y="973"/>
                    </a:cubicBezTo>
                    <a:cubicBezTo>
                      <a:pt x="6310" y="978"/>
                      <a:pt x="6305" y="979"/>
                      <a:pt x="6308" y="962"/>
                    </a:cubicBezTo>
                    <a:cubicBezTo>
                      <a:pt x="6311" y="945"/>
                      <a:pt x="6284" y="962"/>
                      <a:pt x="6257" y="976"/>
                    </a:cubicBezTo>
                    <a:cubicBezTo>
                      <a:pt x="6231" y="990"/>
                      <a:pt x="6192" y="1016"/>
                      <a:pt x="6168" y="1033"/>
                    </a:cubicBezTo>
                    <a:cubicBezTo>
                      <a:pt x="6145" y="1050"/>
                      <a:pt x="6094" y="1064"/>
                      <a:pt x="6073" y="1052"/>
                    </a:cubicBezTo>
                    <a:cubicBezTo>
                      <a:pt x="6053" y="1041"/>
                      <a:pt x="6029" y="1033"/>
                      <a:pt x="6008" y="1030"/>
                    </a:cubicBezTo>
                    <a:cubicBezTo>
                      <a:pt x="5987" y="1027"/>
                      <a:pt x="5949" y="1018"/>
                      <a:pt x="5919" y="999"/>
                    </a:cubicBezTo>
                    <a:cubicBezTo>
                      <a:pt x="5889" y="979"/>
                      <a:pt x="5827" y="967"/>
                      <a:pt x="5800" y="959"/>
                    </a:cubicBezTo>
                    <a:cubicBezTo>
                      <a:pt x="5774" y="950"/>
                      <a:pt x="5708" y="936"/>
                      <a:pt x="5667" y="931"/>
                    </a:cubicBezTo>
                    <a:cubicBezTo>
                      <a:pt x="5625" y="925"/>
                      <a:pt x="5599" y="928"/>
                      <a:pt x="5578" y="936"/>
                    </a:cubicBezTo>
                    <a:cubicBezTo>
                      <a:pt x="5562" y="943"/>
                      <a:pt x="5541" y="928"/>
                      <a:pt x="5526" y="912"/>
                    </a:cubicBezTo>
                    <a:cubicBezTo>
                      <a:pt x="5493" y="938"/>
                      <a:pt x="5489" y="1004"/>
                      <a:pt x="5507" y="1033"/>
                    </a:cubicBezTo>
                    <a:cubicBezTo>
                      <a:pt x="5524" y="1061"/>
                      <a:pt x="5519" y="1109"/>
                      <a:pt x="5492" y="1151"/>
                    </a:cubicBezTo>
                    <a:cubicBezTo>
                      <a:pt x="5465" y="1194"/>
                      <a:pt x="5510" y="1298"/>
                      <a:pt x="5510" y="1298"/>
                    </a:cubicBezTo>
                    <a:lnTo>
                      <a:pt x="5510" y="2461"/>
                    </a:lnTo>
                    <a:lnTo>
                      <a:pt x="7237" y="2457"/>
                    </a:lnTo>
                    <a:close/>
                    <a:moveTo>
                      <a:pt x="3127" y="67"/>
                    </a:moveTo>
                    <a:cubicBezTo>
                      <a:pt x="3140" y="63"/>
                      <a:pt x="3153" y="56"/>
                      <a:pt x="3163" y="48"/>
                    </a:cubicBezTo>
                    <a:cubicBezTo>
                      <a:pt x="3187" y="28"/>
                      <a:pt x="3204" y="14"/>
                      <a:pt x="3228" y="17"/>
                    </a:cubicBezTo>
                    <a:cubicBezTo>
                      <a:pt x="3252" y="20"/>
                      <a:pt x="3276" y="22"/>
                      <a:pt x="3296" y="11"/>
                    </a:cubicBezTo>
                    <a:cubicBezTo>
                      <a:pt x="3317" y="0"/>
                      <a:pt x="3353" y="5"/>
                      <a:pt x="3371" y="20"/>
                    </a:cubicBezTo>
                    <a:cubicBezTo>
                      <a:pt x="3388" y="34"/>
                      <a:pt x="3400" y="59"/>
                      <a:pt x="3397" y="76"/>
                    </a:cubicBezTo>
                    <a:cubicBezTo>
                      <a:pt x="3394" y="93"/>
                      <a:pt x="3403" y="116"/>
                      <a:pt x="3424" y="96"/>
                    </a:cubicBezTo>
                    <a:cubicBezTo>
                      <a:pt x="3445" y="76"/>
                      <a:pt x="3468" y="42"/>
                      <a:pt x="3486" y="59"/>
                    </a:cubicBezTo>
                    <a:cubicBezTo>
                      <a:pt x="3504" y="76"/>
                      <a:pt x="3486" y="99"/>
                      <a:pt x="3468" y="119"/>
                    </a:cubicBezTo>
                    <a:cubicBezTo>
                      <a:pt x="3451" y="138"/>
                      <a:pt x="3430" y="172"/>
                      <a:pt x="3427" y="192"/>
                    </a:cubicBezTo>
                    <a:cubicBezTo>
                      <a:pt x="3424" y="212"/>
                      <a:pt x="3436" y="240"/>
                      <a:pt x="3457" y="254"/>
                    </a:cubicBezTo>
                    <a:cubicBezTo>
                      <a:pt x="3477" y="269"/>
                      <a:pt x="3489" y="288"/>
                      <a:pt x="3495" y="311"/>
                    </a:cubicBezTo>
                    <a:cubicBezTo>
                      <a:pt x="3501" y="334"/>
                      <a:pt x="3486" y="359"/>
                      <a:pt x="3477" y="376"/>
                    </a:cubicBezTo>
                    <a:cubicBezTo>
                      <a:pt x="3468" y="393"/>
                      <a:pt x="3424" y="427"/>
                      <a:pt x="3412" y="447"/>
                    </a:cubicBezTo>
                    <a:cubicBezTo>
                      <a:pt x="3400" y="467"/>
                      <a:pt x="3376" y="489"/>
                      <a:pt x="3353" y="503"/>
                    </a:cubicBezTo>
                    <a:cubicBezTo>
                      <a:pt x="3329" y="518"/>
                      <a:pt x="3329" y="543"/>
                      <a:pt x="3347" y="560"/>
                    </a:cubicBezTo>
                    <a:cubicBezTo>
                      <a:pt x="3365" y="577"/>
                      <a:pt x="3394" y="583"/>
                      <a:pt x="3409" y="605"/>
                    </a:cubicBezTo>
                    <a:cubicBezTo>
                      <a:pt x="3424" y="628"/>
                      <a:pt x="3439" y="642"/>
                      <a:pt x="3460" y="628"/>
                    </a:cubicBezTo>
                    <a:cubicBezTo>
                      <a:pt x="3480" y="614"/>
                      <a:pt x="3489" y="619"/>
                      <a:pt x="3501" y="656"/>
                    </a:cubicBezTo>
                    <a:cubicBezTo>
                      <a:pt x="3513" y="693"/>
                      <a:pt x="3525" y="685"/>
                      <a:pt x="3543" y="682"/>
                    </a:cubicBezTo>
                    <a:cubicBezTo>
                      <a:pt x="3548" y="681"/>
                      <a:pt x="3558" y="680"/>
                      <a:pt x="3568" y="681"/>
                    </a:cubicBezTo>
                    <a:cubicBezTo>
                      <a:pt x="3559" y="695"/>
                      <a:pt x="3554" y="741"/>
                      <a:pt x="3557" y="778"/>
                    </a:cubicBezTo>
                    <a:cubicBezTo>
                      <a:pt x="3560" y="815"/>
                      <a:pt x="3513" y="834"/>
                      <a:pt x="3463" y="854"/>
                    </a:cubicBezTo>
                    <a:cubicBezTo>
                      <a:pt x="3412" y="874"/>
                      <a:pt x="3373" y="931"/>
                      <a:pt x="3373" y="1001"/>
                    </a:cubicBezTo>
                    <a:cubicBezTo>
                      <a:pt x="3373" y="1061"/>
                      <a:pt x="3350" y="1111"/>
                      <a:pt x="3313" y="1137"/>
                    </a:cubicBezTo>
                    <a:lnTo>
                      <a:pt x="3190" y="820"/>
                    </a:lnTo>
                    <a:cubicBezTo>
                      <a:pt x="3190" y="820"/>
                      <a:pt x="3127" y="786"/>
                      <a:pt x="3095" y="769"/>
                    </a:cubicBezTo>
                    <a:cubicBezTo>
                      <a:pt x="3062" y="752"/>
                      <a:pt x="3044" y="730"/>
                      <a:pt x="3047" y="701"/>
                    </a:cubicBezTo>
                    <a:cubicBezTo>
                      <a:pt x="3050" y="673"/>
                      <a:pt x="3053" y="659"/>
                      <a:pt x="3017" y="639"/>
                    </a:cubicBezTo>
                    <a:cubicBezTo>
                      <a:pt x="2982" y="619"/>
                      <a:pt x="2979" y="571"/>
                      <a:pt x="2979" y="543"/>
                    </a:cubicBezTo>
                    <a:cubicBezTo>
                      <a:pt x="2979" y="515"/>
                      <a:pt x="2976" y="481"/>
                      <a:pt x="3023" y="458"/>
                    </a:cubicBezTo>
                    <a:cubicBezTo>
                      <a:pt x="3071" y="436"/>
                      <a:pt x="3089" y="410"/>
                      <a:pt x="3089" y="379"/>
                    </a:cubicBezTo>
                    <a:cubicBezTo>
                      <a:pt x="3089" y="348"/>
                      <a:pt x="3080" y="331"/>
                      <a:pt x="3095" y="311"/>
                    </a:cubicBezTo>
                    <a:cubicBezTo>
                      <a:pt x="3109" y="291"/>
                      <a:pt x="3095" y="257"/>
                      <a:pt x="3092" y="243"/>
                    </a:cubicBezTo>
                    <a:cubicBezTo>
                      <a:pt x="3089" y="229"/>
                      <a:pt x="3077" y="212"/>
                      <a:pt x="3092" y="189"/>
                    </a:cubicBezTo>
                    <a:cubicBezTo>
                      <a:pt x="3106" y="167"/>
                      <a:pt x="3095" y="150"/>
                      <a:pt x="3071" y="150"/>
                    </a:cubicBezTo>
                    <a:cubicBezTo>
                      <a:pt x="3047" y="150"/>
                      <a:pt x="3038" y="119"/>
                      <a:pt x="3068" y="113"/>
                    </a:cubicBezTo>
                    <a:cubicBezTo>
                      <a:pt x="3098" y="107"/>
                      <a:pt x="3115" y="87"/>
                      <a:pt x="3127" y="67"/>
                    </a:cubicBezTo>
                    <a:close/>
                    <a:moveTo>
                      <a:pt x="5353" y="2747"/>
                    </a:moveTo>
                    <a:lnTo>
                      <a:pt x="5510" y="2747"/>
                    </a:lnTo>
                    <a:lnTo>
                      <a:pt x="5510" y="1299"/>
                    </a:lnTo>
                    <a:cubicBezTo>
                      <a:pt x="5510" y="1299"/>
                      <a:pt x="5465" y="1194"/>
                      <a:pt x="5492" y="1151"/>
                    </a:cubicBezTo>
                    <a:cubicBezTo>
                      <a:pt x="5519" y="1109"/>
                      <a:pt x="5524" y="1061"/>
                      <a:pt x="5507" y="1033"/>
                    </a:cubicBezTo>
                    <a:cubicBezTo>
                      <a:pt x="5489" y="1004"/>
                      <a:pt x="5498" y="938"/>
                      <a:pt x="5530" y="912"/>
                    </a:cubicBezTo>
                    <a:cubicBezTo>
                      <a:pt x="5525" y="907"/>
                      <a:pt x="5516" y="902"/>
                      <a:pt x="5513" y="897"/>
                    </a:cubicBezTo>
                    <a:cubicBezTo>
                      <a:pt x="5498" y="877"/>
                      <a:pt x="5459" y="877"/>
                      <a:pt x="5424" y="874"/>
                    </a:cubicBezTo>
                    <a:cubicBezTo>
                      <a:pt x="5388" y="871"/>
                      <a:pt x="5346" y="860"/>
                      <a:pt x="5323" y="851"/>
                    </a:cubicBezTo>
                    <a:cubicBezTo>
                      <a:pt x="5299" y="843"/>
                      <a:pt x="5281" y="834"/>
                      <a:pt x="5257" y="840"/>
                    </a:cubicBezTo>
                    <a:cubicBezTo>
                      <a:pt x="5234" y="846"/>
                      <a:pt x="5222" y="826"/>
                      <a:pt x="5225" y="798"/>
                    </a:cubicBezTo>
                    <a:cubicBezTo>
                      <a:pt x="5228" y="769"/>
                      <a:pt x="5201" y="761"/>
                      <a:pt x="5177" y="764"/>
                    </a:cubicBezTo>
                    <a:cubicBezTo>
                      <a:pt x="5154" y="767"/>
                      <a:pt x="5130" y="758"/>
                      <a:pt x="5100" y="744"/>
                    </a:cubicBezTo>
                    <a:cubicBezTo>
                      <a:pt x="5071" y="730"/>
                      <a:pt x="5047" y="733"/>
                      <a:pt x="5020" y="741"/>
                    </a:cubicBezTo>
                    <a:cubicBezTo>
                      <a:pt x="4993" y="750"/>
                      <a:pt x="4976" y="750"/>
                      <a:pt x="4946" y="744"/>
                    </a:cubicBezTo>
                    <a:cubicBezTo>
                      <a:pt x="4916" y="738"/>
                      <a:pt x="4869" y="781"/>
                      <a:pt x="4860" y="795"/>
                    </a:cubicBezTo>
                    <a:cubicBezTo>
                      <a:pt x="4851" y="809"/>
                      <a:pt x="4830" y="826"/>
                      <a:pt x="4806" y="840"/>
                    </a:cubicBezTo>
                    <a:cubicBezTo>
                      <a:pt x="4783" y="854"/>
                      <a:pt x="4771" y="891"/>
                      <a:pt x="4783" y="922"/>
                    </a:cubicBezTo>
                    <a:cubicBezTo>
                      <a:pt x="4795" y="953"/>
                      <a:pt x="4812" y="984"/>
                      <a:pt x="4812" y="1010"/>
                    </a:cubicBezTo>
                    <a:cubicBezTo>
                      <a:pt x="4812" y="1035"/>
                      <a:pt x="4768" y="1086"/>
                      <a:pt x="4750" y="1103"/>
                    </a:cubicBezTo>
                    <a:cubicBezTo>
                      <a:pt x="4732" y="1120"/>
                      <a:pt x="4682" y="1151"/>
                      <a:pt x="4643" y="1140"/>
                    </a:cubicBezTo>
                    <a:cubicBezTo>
                      <a:pt x="4605" y="1129"/>
                      <a:pt x="4560" y="1103"/>
                      <a:pt x="4522" y="1081"/>
                    </a:cubicBezTo>
                    <a:cubicBezTo>
                      <a:pt x="4483" y="1058"/>
                      <a:pt x="4418" y="1038"/>
                      <a:pt x="4382" y="1024"/>
                    </a:cubicBezTo>
                    <a:cubicBezTo>
                      <a:pt x="4347" y="1010"/>
                      <a:pt x="4272" y="996"/>
                      <a:pt x="4231" y="987"/>
                    </a:cubicBezTo>
                    <a:cubicBezTo>
                      <a:pt x="4189" y="979"/>
                      <a:pt x="4166" y="953"/>
                      <a:pt x="4157" y="934"/>
                    </a:cubicBezTo>
                    <a:cubicBezTo>
                      <a:pt x="4148" y="914"/>
                      <a:pt x="4127" y="885"/>
                      <a:pt x="4109" y="843"/>
                    </a:cubicBezTo>
                    <a:cubicBezTo>
                      <a:pt x="4091" y="801"/>
                      <a:pt x="4065" y="789"/>
                      <a:pt x="4026" y="772"/>
                    </a:cubicBezTo>
                    <a:cubicBezTo>
                      <a:pt x="3988" y="755"/>
                      <a:pt x="3937" y="750"/>
                      <a:pt x="3922" y="752"/>
                    </a:cubicBezTo>
                    <a:cubicBezTo>
                      <a:pt x="3908" y="755"/>
                      <a:pt x="3875" y="747"/>
                      <a:pt x="3842" y="735"/>
                    </a:cubicBezTo>
                    <a:cubicBezTo>
                      <a:pt x="3810" y="724"/>
                      <a:pt x="3774" y="727"/>
                      <a:pt x="3747" y="738"/>
                    </a:cubicBezTo>
                    <a:cubicBezTo>
                      <a:pt x="3721" y="750"/>
                      <a:pt x="3673" y="730"/>
                      <a:pt x="3641" y="704"/>
                    </a:cubicBezTo>
                    <a:cubicBezTo>
                      <a:pt x="3618" y="687"/>
                      <a:pt x="3590" y="681"/>
                      <a:pt x="3568" y="681"/>
                    </a:cubicBezTo>
                    <a:cubicBezTo>
                      <a:pt x="3559" y="695"/>
                      <a:pt x="3554" y="741"/>
                      <a:pt x="3557" y="778"/>
                    </a:cubicBezTo>
                    <a:cubicBezTo>
                      <a:pt x="3560" y="815"/>
                      <a:pt x="3513" y="834"/>
                      <a:pt x="3463" y="854"/>
                    </a:cubicBezTo>
                    <a:cubicBezTo>
                      <a:pt x="3412" y="874"/>
                      <a:pt x="3373" y="931"/>
                      <a:pt x="3373" y="1001"/>
                    </a:cubicBezTo>
                    <a:cubicBezTo>
                      <a:pt x="3373" y="1072"/>
                      <a:pt x="3341" y="1129"/>
                      <a:pt x="3290" y="1149"/>
                    </a:cubicBezTo>
                    <a:cubicBezTo>
                      <a:pt x="3240" y="1168"/>
                      <a:pt x="3282" y="1239"/>
                      <a:pt x="3299" y="1293"/>
                    </a:cubicBezTo>
                    <a:cubicBezTo>
                      <a:pt x="3317" y="1347"/>
                      <a:pt x="3314" y="1434"/>
                      <a:pt x="3299" y="1477"/>
                    </a:cubicBezTo>
                    <a:cubicBezTo>
                      <a:pt x="3284" y="1519"/>
                      <a:pt x="3284" y="1590"/>
                      <a:pt x="3299" y="1621"/>
                    </a:cubicBezTo>
                    <a:cubicBezTo>
                      <a:pt x="3314" y="1652"/>
                      <a:pt x="3305" y="1703"/>
                      <a:pt x="3276" y="1723"/>
                    </a:cubicBezTo>
                    <a:cubicBezTo>
                      <a:pt x="3246" y="1743"/>
                      <a:pt x="3240" y="1805"/>
                      <a:pt x="3267" y="1819"/>
                    </a:cubicBezTo>
                    <a:cubicBezTo>
                      <a:pt x="3293" y="1833"/>
                      <a:pt x="3308" y="1864"/>
                      <a:pt x="3311" y="1887"/>
                    </a:cubicBezTo>
                    <a:cubicBezTo>
                      <a:pt x="3314" y="1910"/>
                      <a:pt x="3329" y="1935"/>
                      <a:pt x="3350" y="1944"/>
                    </a:cubicBezTo>
                    <a:cubicBezTo>
                      <a:pt x="3371" y="1952"/>
                      <a:pt x="3373" y="1992"/>
                      <a:pt x="3376" y="2026"/>
                    </a:cubicBezTo>
                    <a:cubicBezTo>
                      <a:pt x="3379" y="2060"/>
                      <a:pt x="3418" y="2077"/>
                      <a:pt x="3445" y="2068"/>
                    </a:cubicBezTo>
                    <a:cubicBezTo>
                      <a:pt x="3471" y="2060"/>
                      <a:pt x="3522" y="2068"/>
                      <a:pt x="3540" y="2094"/>
                    </a:cubicBezTo>
                    <a:cubicBezTo>
                      <a:pt x="3557" y="2119"/>
                      <a:pt x="3614" y="2215"/>
                      <a:pt x="3614" y="2215"/>
                    </a:cubicBezTo>
                    <a:lnTo>
                      <a:pt x="3979" y="2252"/>
                    </a:lnTo>
                    <a:lnTo>
                      <a:pt x="4065" y="2311"/>
                    </a:lnTo>
                    <a:lnTo>
                      <a:pt x="4198" y="2221"/>
                    </a:lnTo>
                    <a:lnTo>
                      <a:pt x="5355" y="2846"/>
                    </a:lnTo>
                    <a:lnTo>
                      <a:pt x="5353" y="2747"/>
                    </a:lnTo>
                    <a:close/>
                    <a:moveTo>
                      <a:pt x="3127" y="67"/>
                    </a:moveTo>
                    <a:cubicBezTo>
                      <a:pt x="3109" y="72"/>
                      <a:pt x="3092" y="73"/>
                      <a:pt x="3080" y="68"/>
                    </a:cubicBezTo>
                    <a:cubicBezTo>
                      <a:pt x="3059" y="59"/>
                      <a:pt x="3032" y="59"/>
                      <a:pt x="3009" y="71"/>
                    </a:cubicBezTo>
                    <a:cubicBezTo>
                      <a:pt x="2985" y="82"/>
                      <a:pt x="2967" y="62"/>
                      <a:pt x="2952" y="51"/>
                    </a:cubicBezTo>
                    <a:cubicBezTo>
                      <a:pt x="2937" y="39"/>
                      <a:pt x="2917" y="42"/>
                      <a:pt x="2914" y="59"/>
                    </a:cubicBezTo>
                    <a:cubicBezTo>
                      <a:pt x="2911" y="76"/>
                      <a:pt x="2884" y="76"/>
                      <a:pt x="2854" y="62"/>
                    </a:cubicBezTo>
                    <a:cubicBezTo>
                      <a:pt x="2825" y="48"/>
                      <a:pt x="2795" y="51"/>
                      <a:pt x="2786" y="76"/>
                    </a:cubicBezTo>
                    <a:cubicBezTo>
                      <a:pt x="2777" y="102"/>
                      <a:pt x="2721" y="105"/>
                      <a:pt x="2694" y="105"/>
                    </a:cubicBezTo>
                    <a:cubicBezTo>
                      <a:pt x="2667" y="105"/>
                      <a:pt x="2632" y="105"/>
                      <a:pt x="2620" y="85"/>
                    </a:cubicBezTo>
                    <a:cubicBezTo>
                      <a:pt x="2608" y="65"/>
                      <a:pt x="2587" y="54"/>
                      <a:pt x="2572" y="62"/>
                    </a:cubicBezTo>
                    <a:cubicBezTo>
                      <a:pt x="2558" y="71"/>
                      <a:pt x="2540" y="68"/>
                      <a:pt x="2522" y="62"/>
                    </a:cubicBezTo>
                    <a:cubicBezTo>
                      <a:pt x="2504" y="56"/>
                      <a:pt x="2486" y="59"/>
                      <a:pt x="2448" y="76"/>
                    </a:cubicBezTo>
                    <a:cubicBezTo>
                      <a:pt x="2409" y="93"/>
                      <a:pt x="2391" y="88"/>
                      <a:pt x="2362" y="85"/>
                    </a:cubicBezTo>
                    <a:cubicBezTo>
                      <a:pt x="2332" y="82"/>
                      <a:pt x="2299" y="105"/>
                      <a:pt x="2264" y="116"/>
                    </a:cubicBezTo>
                    <a:cubicBezTo>
                      <a:pt x="2228" y="127"/>
                      <a:pt x="2190" y="127"/>
                      <a:pt x="2151" y="124"/>
                    </a:cubicBezTo>
                    <a:cubicBezTo>
                      <a:pt x="2113" y="121"/>
                      <a:pt x="2062" y="147"/>
                      <a:pt x="2038" y="158"/>
                    </a:cubicBezTo>
                    <a:cubicBezTo>
                      <a:pt x="2015" y="170"/>
                      <a:pt x="1949" y="206"/>
                      <a:pt x="1923" y="221"/>
                    </a:cubicBezTo>
                    <a:cubicBezTo>
                      <a:pt x="1896" y="235"/>
                      <a:pt x="1834" y="263"/>
                      <a:pt x="1798" y="269"/>
                    </a:cubicBezTo>
                    <a:cubicBezTo>
                      <a:pt x="1762" y="274"/>
                      <a:pt x="1751" y="294"/>
                      <a:pt x="1730" y="317"/>
                    </a:cubicBezTo>
                    <a:cubicBezTo>
                      <a:pt x="1714" y="334"/>
                      <a:pt x="1667" y="348"/>
                      <a:pt x="1631" y="356"/>
                    </a:cubicBezTo>
                    <a:cubicBezTo>
                      <a:pt x="1637" y="379"/>
                      <a:pt x="1662" y="413"/>
                      <a:pt x="1688" y="433"/>
                    </a:cubicBezTo>
                    <a:cubicBezTo>
                      <a:pt x="1715" y="452"/>
                      <a:pt x="1712" y="501"/>
                      <a:pt x="1694" y="535"/>
                    </a:cubicBezTo>
                    <a:cubicBezTo>
                      <a:pt x="1676" y="569"/>
                      <a:pt x="1688" y="600"/>
                      <a:pt x="1685" y="639"/>
                    </a:cubicBezTo>
                    <a:cubicBezTo>
                      <a:pt x="1682" y="679"/>
                      <a:pt x="1718" y="735"/>
                      <a:pt x="1718" y="735"/>
                    </a:cubicBezTo>
                    <a:cubicBezTo>
                      <a:pt x="1748" y="741"/>
                      <a:pt x="1771" y="772"/>
                      <a:pt x="1748" y="786"/>
                    </a:cubicBezTo>
                    <a:cubicBezTo>
                      <a:pt x="1724" y="801"/>
                      <a:pt x="1727" y="823"/>
                      <a:pt x="1721" y="846"/>
                    </a:cubicBezTo>
                    <a:cubicBezTo>
                      <a:pt x="1715" y="868"/>
                      <a:pt x="1688" y="885"/>
                      <a:pt x="1653" y="880"/>
                    </a:cubicBezTo>
                    <a:cubicBezTo>
                      <a:pt x="1617" y="874"/>
                      <a:pt x="1599" y="880"/>
                      <a:pt x="1561" y="905"/>
                    </a:cubicBezTo>
                    <a:cubicBezTo>
                      <a:pt x="1522" y="931"/>
                      <a:pt x="1519" y="939"/>
                      <a:pt x="1478" y="939"/>
                    </a:cubicBezTo>
                    <a:cubicBezTo>
                      <a:pt x="1436" y="939"/>
                      <a:pt x="1415" y="962"/>
                      <a:pt x="1404" y="1010"/>
                    </a:cubicBezTo>
                    <a:cubicBezTo>
                      <a:pt x="1392" y="1058"/>
                      <a:pt x="1356" y="1092"/>
                      <a:pt x="1323" y="1098"/>
                    </a:cubicBezTo>
                    <a:cubicBezTo>
                      <a:pt x="1291" y="1103"/>
                      <a:pt x="1252" y="1143"/>
                      <a:pt x="1231" y="1177"/>
                    </a:cubicBezTo>
                    <a:cubicBezTo>
                      <a:pt x="1211" y="1211"/>
                      <a:pt x="1142" y="1225"/>
                      <a:pt x="1116" y="1228"/>
                    </a:cubicBezTo>
                    <a:cubicBezTo>
                      <a:pt x="1089" y="1231"/>
                      <a:pt x="1056" y="1248"/>
                      <a:pt x="1030" y="1262"/>
                    </a:cubicBezTo>
                    <a:cubicBezTo>
                      <a:pt x="1003" y="1276"/>
                      <a:pt x="976" y="1280"/>
                      <a:pt x="944" y="1270"/>
                    </a:cubicBezTo>
                    <a:cubicBezTo>
                      <a:pt x="911" y="1260"/>
                      <a:pt x="871" y="1270"/>
                      <a:pt x="862" y="1284"/>
                    </a:cubicBezTo>
                    <a:cubicBezTo>
                      <a:pt x="853" y="1299"/>
                      <a:pt x="834" y="1314"/>
                      <a:pt x="810" y="1310"/>
                    </a:cubicBezTo>
                    <a:cubicBezTo>
                      <a:pt x="786" y="1306"/>
                      <a:pt x="764" y="1325"/>
                      <a:pt x="764" y="1325"/>
                    </a:cubicBezTo>
                    <a:lnTo>
                      <a:pt x="641" y="1443"/>
                    </a:lnTo>
                    <a:lnTo>
                      <a:pt x="641" y="1581"/>
                    </a:lnTo>
                    <a:lnTo>
                      <a:pt x="1994" y="2575"/>
                    </a:lnTo>
                    <a:cubicBezTo>
                      <a:pt x="1994" y="2575"/>
                      <a:pt x="2047" y="2609"/>
                      <a:pt x="2059" y="2637"/>
                    </a:cubicBezTo>
                    <a:cubicBezTo>
                      <a:pt x="2071" y="2665"/>
                      <a:pt x="2130" y="2699"/>
                      <a:pt x="2166" y="2705"/>
                    </a:cubicBezTo>
                    <a:cubicBezTo>
                      <a:pt x="2202" y="2710"/>
                      <a:pt x="2261" y="2739"/>
                      <a:pt x="2282" y="2753"/>
                    </a:cubicBezTo>
                    <a:cubicBezTo>
                      <a:pt x="2302" y="2767"/>
                      <a:pt x="2344" y="2787"/>
                      <a:pt x="2347" y="2818"/>
                    </a:cubicBezTo>
                    <a:cubicBezTo>
                      <a:pt x="2350" y="2849"/>
                      <a:pt x="2308" y="2886"/>
                      <a:pt x="2308" y="2886"/>
                    </a:cubicBezTo>
                    <a:lnTo>
                      <a:pt x="2353" y="2925"/>
                    </a:lnTo>
                    <a:lnTo>
                      <a:pt x="2745" y="2824"/>
                    </a:lnTo>
                    <a:lnTo>
                      <a:pt x="3056" y="2549"/>
                    </a:lnTo>
                    <a:lnTo>
                      <a:pt x="3608" y="2215"/>
                    </a:lnTo>
                    <a:cubicBezTo>
                      <a:pt x="3608" y="2215"/>
                      <a:pt x="3557" y="2119"/>
                      <a:pt x="3540" y="2094"/>
                    </a:cubicBezTo>
                    <a:cubicBezTo>
                      <a:pt x="3522" y="2068"/>
                      <a:pt x="3471" y="2060"/>
                      <a:pt x="3445" y="2068"/>
                    </a:cubicBezTo>
                    <a:cubicBezTo>
                      <a:pt x="3418" y="2077"/>
                      <a:pt x="3379" y="2060"/>
                      <a:pt x="3376" y="2026"/>
                    </a:cubicBezTo>
                    <a:cubicBezTo>
                      <a:pt x="3373" y="1992"/>
                      <a:pt x="3371" y="1952"/>
                      <a:pt x="3350" y="1944"/>
                    </a:cubicBezTo>
                    <a:cubicBezTo>
                      <a:pt x="3329" y="1935"/>
                      <a:pt x="3314" y="1910"/>
                      <a:pt x="3311" y="1887"/>
                    </a:cubicBezTo>
                    <a:cubicBezTo>
                      <a:pt x="3308" y="1864"/>
                      <a:pt x="3293" y="1833"/>
                      <a:pt x="3267" y="1819"/>
                    </a:cubicBezTo>
                    <a:cubicBezTo>
                      <a:pt x="3240" y="1805"/>
                      <a:pt x="3246" y="1743"/>
                      <a:pt x="3276" y="1723"/>
                    </a:cubicBezTo>
                    <a:cubicBezTo>
                      <a:pt x="3305" y="1703"/>
                      <a:pt x="3314" y="1652"/>
                      <a:pt x="3299" y="1621"/>
                    </a:cubicBezTo>
                    <a:cubicBezTo>
                      <a:pt x="3284" y="1590"/>
                      <a:pt x="3284" y="1519"/>
                      <a:pt x="3299" y="1477"/>
                    </a:cubicBezTo>
                    <a:cubicBezTo>
                      <a:pt x="3314" y="1434"/>
                      <a:pt x="3317" y="1347"/>
                      <a:pt x="3299" y="1293"/>
                    </a:cubicBezTo>
                    <a:cubicBezTo>
                      <a:pt x="3282" y="1239"/>
                      <a:pt x="3240" y="1168"/>
                      <a:pt x="3290" y="1149"/>
                    </a:cubicBezTo>
                    <a:cubicBezTo>
                      <a:pt x="3298" y="1145"/>
                      <a:pt x="3301" y="1145"/>
                      <a:pt x="3308" y="1140"/>
                    </a:cubicBezTo>
                    <a:lnTo>
                      <a:pt x="3190" y="820"/>
                    </a:lnTo>
                    <a:cubicBezTo>
                      <a:pt x="3190" y="820"/>
                      <a:pt x="3127" y="786"/>
                      <a:pt x="3095" y="769"/>
                    </a:cubicBezTo>
                    <a:cubicBezTo>
                      <a:pt x="3062" y="752"/>
                      <a:pt x="3044" y="730"/>
                      <a:pt x="3047" y="701"/>
                    </a:cubicBezTo>
                    <a:cubicBezTo>
                      <a:pt x="3050" y="673"/>
                      <a:pt x="3053" y="659"/>
                      <a:pt x="3017" y="639"/>
                    </a:cubicBezTo>
                    <a:cubicBezTo>
                      <a:pt x="2982" y="619"/>
                      <a:pt x="2979" y="571"/>
                      <a:pt x="2979" y="543"/>
                    </a:cubicBezTo>
                    <a:cubicBezTo>
                      <a:pt x="2979" y="515"/>
                      <a:pt x="2976" y="481"/>
                      <a:pt x="3023" y="458"/>
                    </a:cubicBezTo>
                    <a:cubicBezTo>
                      <a:pt x="3071" y="436"/>
                      <a:pt x="3089" y="410"/>
                      <a:pt x="3089" y="379"/>
                    </a:cubicBezTo>
                    <a:cubicBezTo>
                      <a:pt x="3089" y="348"/>
                      <a:pt x="3080" y="331"/>
                      <a:pt x="3095" y="311"/>
                    </a:cubicBezTo>
                    <a:cubicBezTo>
                      <a:pt x="3109" y="291"/>
                      <a:pt x="3095" y="257"/>
                      <a:pt x="3092" y="243"/>
                    </a:cubicBezTo>
                    <a:cubicBezTo>
                      <a:pt x="3089" y="229"/>
                      <a:pt x="3077" y="212"/>
                      <a:pt x="3092" y="189"/>
                    </a:cubicBezTo>
                    <a:cubicBezTo>
                      <a:pt x="3106" y="167"/>
                      <a:pt x="3095" y="150"/>
                      <a:pt x="3071" y="150"/>
                    </a:cubicBezTo>
                    <a:cubicBezTo>
                      <a:pt x="3047" y="150"/>
                      <a:pt x="3038" y="119"/>
                      <a:pt x="3068" y="113"/>
                    </a:cubicBezTo>
                    <a:cubicBezTo>
                      <a:pt x="3098" y="107"/>
                      <a:pt x="3115" y="87"/>
                      <a:pt x="3127" y="67"/>
                    </a:cubicBezTo>
                    <a:close/>
                    <a:moveTo>
                      <a:pt x="0" y="1581"/>
                    </a:moveTo>
                    <a:cubicBezTo>
                      <a:pt x="7" y="1568"/>
                      <a:pt x="13" y="1557"/>
                      <a:pt x="18" y="1550"/>
                    </a:cubicBezTo>
                    <a:cubicBezTo>
                      <a:pt x="33" y="1530"/>
                      <a:pt x="60" y="1508"/>
                      <a:pt x="101" y="1511"/>
                    </a:cubicBezTo>
                    <a:cubicBezTo>
                      <a:pt x="143" y="1514"/>
                      <a:pt x="232" y="1488"/>
                      <a:pt x="246" y="1465"/>
                    </a:cubicBezTo>
                    <a:cubicBezTo>
                      <a:pt x="261" y="1443"/>
                      <a:pt x="318" y="1409"/>
                      <a:pt x="341" y="1395"/>
                    </a:cubicBezTo>
                    <a:cubicBezTo>
                      <a:pt x="365" y="1381"/>
                      <a:pt x="433" y="1301"/>
                      <a:pt x="448" y="1279"/>
                    </a:cubicBezTo>
                    <a:cubicBezTo>
                      <a:pt x="463" y="1256"/>
                      <a:pt x="499" y="1188"/>
                      <a:pt x="505" y="1151"/>
                    </a:cubicBezTo>
                    <a:cubicBezTo>
                      <a:pt x="511" y="1115"/>
                      <a:pt x="496" y="1081"/>
                      <a:pt x="490" y="1052"/>
                    </a:cubicBezTo>
                    <a:cubicBezTo>
                      <a:pt x="484" y="1024"/>
                      <a:pt x="481" y="956"/>
                      <a:pt x="502" y="928"/>
                    </a:cubicBezTo>
                    <a:cubicBezTo>
                      <a:pt x="522" y="900"/>
                      <a:pt x="555" y="860"/>
                      <a:pt x="549" y="829"/>
                    </a:cubicBezTo>
                    <a:cubicBezTo>
                      <a:pt x="543" y="798"/>
                      <a:pt x="552" y="781"/>
                      <a:pt x="573" y="767"/>
                    </a:cubicBezTo>
                    <a:cubicBezTo>
                      <a:pt x="594" y="752"/>
                      <a:pt x="623" y="716"/>
                      <a:pt x="638" y="693"/>
                    </a:cubicBezTo>
                    <a:cubicBezTo>
                      <a:pt x="653" y="670"/>
                      <a:pt x="683" y="636"/>
                      <a:pt x="733" y="622"/>
                    </a:cubicBezTo>
                    <a:cubicBezTo>
                      <a:pt x="783" y="608"/>
                      <a:pt x="849" y="583"/>
                      <a:pt x="878" y="560"/>
                    </a:cubicBezTo>
                    <a:cubicBezTo>
                      <a:pt x="908" y="537"/>
                      <a:pt x="956" y="472"/>
                      <a:pt x="973" y="438"/>
                    </a:cubicBezTo>
                    <a:cubicBezTo>
                      <a:pt x="991" y="404"/>
                      <a:pt x="1021" y="342"/>
                      <a:pt x="1033" y="305"/>
                    </a:cubicBezTo>
                    <a:cubicBezTo>
                      <a:pt x="1045" y="269"/>
                      <a:pt x="1062" y="252"/>
                      <a:pt x="1086" y="240"/>
                    </a:cubicBezTo>
                    <a:cubicBezTo>
                      <a:pt x="1110" y="229"/>
                      <a:pt x="1128" y="226"/>
                      <a:pt x="1142" y="249"/>
                    </a:cubicBezTo>
                    <a:cubicBezTo>
                      <a:pt x="1157" y="271"/>
                      <a:pt x="1184" y="300"/>
                      <a:pt x="1205" y="314"/>
                    </a:cubicBezTo>
                    <a:cubicBezTo>
                      <a:pt x="1226" y="328"/>
                      <a:pt x="1255" y="342"/>
                      <a:pt x="1279" y="334"/>
                    </a:cubicBezTo>
                    <a:cubicBezTo>
                      <a:pt x="1303" y="325"/>
                      <a:pt x="1338" y="322"/>
                      <a:pt x="1362" y="334"/>
                    </a:cubicBezTo>
                    <a:cubicBezTo>
                      <a:pt x="1386" y="345"/>
                      <a:pt x="1415" y="345"/>
                      <a:pt x="1433" y="336"/>
                    </a:cubicBezTo>
                    <a:cubicBezTo>
                      <a:pt x="1451" y="328"/>
                      <a:pt x="1478" y="336"/>
                      <a:pt x="1507" y="348"/>
                    </a:cubicBezTo>
                    <a:cubicBezTo>
                      <a:pt x="1537" y="359"/>
                      <a:pt x="1570" y="368"/>
                      <a:pt x="1602" y="362"/>
                    </a:cubicBezTo>
                    <a:cubicBezTo>
                      <a:pt x="1610" y="361"/>
                      <a:pt x="1620" y="359"/>
                      <a:pt x="1631" y="356"/>
                    </a:cubicBezTo>
                    <a:cubicBezTo>
                      <a:pt x="1637" y="379"/>
                      <a:pt x="1662" y="413"/>
                      <a:pt x="1688" y="433"/>
                    </a:cubicBezTo>
                    <a:cubicBezTo>
                      <a:pt x="1715" y="452"/>
                      <a:pt x="1712" y="501"/>
                      <a:pt x="1694" y="535"/>
                    </a:cubicBezTo>
                    <a:cubicBezTo>
                      <a:pt x="1676" y="569"/>
                      <a:pt x="1688" y="600"/>
                      <a:pt x="1685" y="639"/>
                    </a:cubicBezTo>
                    <a:cubicBezTo>
                      <a:pt x="1682" y="679"/>
                      <a:pt x="1718" y="735"/>
                      <a:pt x="1718" y="735"/>
                    </a:cubicBezTo>
                    <a:cubicBezTo>
                      <a:pt x="1748" y="741"/>
                      <a:pt x="1771" y="772"/>
                      <a:pt x="1748" y="786"/>
                    </a:cubicBezTo>
                    <a:cubicBezTo>
                      <a:pt x="1724" y="801"/>
                      <a:pt x="1727" y="823"/>
                      <a:pt x="1721" y="846"/>
                    </a:cubicBezTo>
                    <a:cubicBezTo>
                      <a:pt x="1715" y="868"/>
                      <a:pt x="1688" y="885"/>
                      <a:pt x="1653" y="880"/>
                    </a:cubicBezTo>
                    <a:cubicBezTo>
                      <a:pt x="1617" y="874"/>
                      <a:pt x="1599" y="880"/>
                      <a:pt x="1561" y="905"/>
                    </a:cubicBezTo>
                    <a:cubicBezTo>
                      <a:pt x="1522" y="931"/>
                      <a:pt x="1519" y="939"/>
                      <a:pt x="1478" y="939"/>
                    </a:cubicBezTo>
                    <a:cubicBezTo>
                      <a:pt x="1436" y="939"/>
                      <a:pt x="1415" y="962"/>
                      <a:pt x="1404" y="1010"/>
                    </a:cubicBezTo>
                    <a:cubicBezTo>
                      <a:pt x="1392" y="1058"/>
                      <a:pt x="1356" y="1092"/>
                      <a:pt x="1323" y="1098"/>
                    </a:cubicBezTo>
                    <a:cubicBezTo>
                      <a:pt x="1291" y="1103"/>
                      <a:pt x="1252" y="1143"/>
                      <a:pt x="1231" y="1177"/>
                    </a:cubicBezTo>
                    <a:cubicBezTo>
                      <a:pt x="1211" y="1211"/>
                      <a:pt x="1142" y="1225"/>
                      <a:pt x="1116" y="1228"/>
                    </a:cubicBezTo>
                    <a:cubicBezTo>
                      <a:pt x="1089" y="1231"/>
                      <a:pt x="1056" y="1248"/>
                      <a:pt x="1030" y="1262"/>
                    </a:cubicBezTo>
                    <a:cubicBezTo>
                      <a:pt x="1003" y="1276"/>
                      <a:pt x="976" y="1280"/>
                      <a:pt x="944" y="1270"/>
                    </a:cubicBezTo>
                    <a:cubicBezTo>
                      <a:pt x="911" y="1260"/>
                      <a:pt x="871" y="1270"/>
                      <a:pt x="862" y="1284"/>
                    </a:cubicBezTo>
                    <a:cubicBezTo>
                      <a:pt x="853" y="1298"/>
                      <a:pt x="834" y="1314"/>
                      <a:pt x="810" y="1310"/>
                    </a:cubicBezTo>
                    <a:cubicBezTo>
                      <a:pt x="786" y="1306"/>
                      <a:pt x="764" y="1325"/>
                      <a:pt x="764" y="1325"/>
                    </a:cubicBezTo>
                    <a:lnTo>
                      <a:pt x="641" y="1443"/>
                    </a:lnTo>
                    <a:lnTo>
                      <a:pt x="641" y="1581"/>
                    </a:lnTo>
                    <a:lnTo>
                      <a:pt x="0" y="1581"/>
                    </a:lnTo>
                    <a:close/>
                    <a:moveTo>
                      <a:pt x="3445" y="588"/>
                    </a:moveTo>
                    <a:cubicBezTo>
                      <a:pt x="3457" y="611"/>
                      <a:pt x="3501" y="611"/>
                      <a:pt x="3489" y="585"/>
                    </a:cubicBezTo>
                    <a:cubicBezTo>
                      <a:pt x="3477" y="560"/>
                      <a:pt x="3433" y="566"/>
                      <a:pt x="3445" y="588"/>
                    </a:cubicBezTo>
                    <a:close/>
                    <a:moveTo>
                      <a:pt x="3492" y="410"/>
                    </a:moveTo>
                    <a:cubicBezTo>
                      <a:pt x="3464" y="435"/>
                      <a:pt x="3477" y="452"/>
                      <a:pt x="3507" y="427"/>
                    </a:cubicBezTo>
                    <a:cubicBezTo>
                      <a:pt x="3529" y="408"/>
                      <a:pt x="3510" y="394"/>
                      <a:pt x="3492" y="410"/>
                    </a:cubicBezTo>
                    <a:close/>
                  </a:path>
                </a:pathLst>
              </a:custGeom>
              <a:grpFill/>
              <a:ln w="7938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66" name="Freeform 165"/>
              <p:cNvSpPr>
                <a:spLocks noEditPoints="1"/>
              </p:cNvSpPr>
              <p:nvPr/>
            </p:nvSpPr>
            <p:spPr bwMode="auto">
              <a:xfrm>
                <a:off x="4400550" y="3673475"/>
                <a:ext cx="2817813" cy="2212975"/>
              </a:xfrm>
              <a:custGeom>
                <a:avLst/>
                <a:gdLst>
                  <a:gd name="T0" fmla="*/ 5533 w 6673"/>
                  <a:gd name="T1" fmla="*/ 1901 h 5245"/>
                  <a:gd name="T2" fmla="*/ 5397 w 6673"/>
                  <a:gd name="T3" fmla="*/ 2747 h 5245"/>
                  <a:gd name="T4" fmla="*/ 4863 w 6673"/>
                  <a:gd name="T5" fmla="*/ 3737 h 5245"/>
                  <a:gd name="T6" fmla="*/ 4617 w 6673"/>
                  <a:gd name="T7" fmla="*/ 3087 h 5245"/>
                  <a:gd name="T8" fmla="*/ 4709 w 6673"/>
                  <a:gd name="T9" fmla="*/ 2402 h 5245"/>
                  <a:gd name="T10" fmla="*/ 5115 w 6673"/>
                  <a:gd name="T11" fmla="*/ 2161 h 5245"/>
                  <a:gd name="T12" fmla="*/ 6584 w 6673"/>
                  <a:gd name="T13" fmla="*/ 2990 h 5245"/>
                  <a:gd name="T14" fmla="*/ 4735 w 6673"/>
                  <a:gd name="T15" fmla="*/ 1734 h 5245"/>
                  <a:gd name="T16" fmla="*/ 4815 w 6673"/>
                  <a:gd name="T17" fmla="*/ 1768 h 5245"/>
                  <a:gd name="T18" fmla="*/ 232 w 6673"/>
                  <a:gd name="T19" fmla="*/ 1185 h 5245"/>
                  <a:gd name="T20" fmla="*/ 69 w 6673"/>
                  <a:gd name="T21" fmla="*/ 2091 h 5245"/>
                  <a:gd name="T22" fmla="*/ 1015 w 6673"/>
                  <a:gd name="T23" fmla="*/ 2529 h 5245"/>
                  <a:gd name="T24" fmla="*/ 1783 w 6673"/>
                  <a:gd name="T25" fmla="*/ 1666 h 5245"/>
                  <a:gd name="T26" fmla="*/ 1475 w 6673"/>
                  <a:gd name="T27" fmla="*/ 1021 h 5245"/>
                  <a:gd name="T28" fmla="*/ 748 w 6673"/>
                  <a:gd name="T29" fmla="*/ 885 h 5245"/>
                  <a:gd name="T30" fmla="*/ 3101 w 6673"/>
                  <a:gd name="T31" fmla="*/ 1313 h 5245"/>
                  <a:gd name="T32" fmla="*/ 3216 w 6673"/>
                  <a:gd name="T33" fmla="*/ 2026 h 5245"/>
                  <a:gd name="T34" fmla="*/ 3483 w 6673"/>
                  <a:gd name="T35" fmla="*/ 2009 h 5245"/>
                  <a:gd name="T36" fmla="*/ 3074 w 6673"/>
                  <a:gd name="T37" fmla="*/ 1887 h 5245"/>
                  <a:gd name="T38" fmla="*/ 2190 w 6673"/>
                  <a:gd name="T39" fmla="*/ 2560 h 5245"/>
                  <a:gd name="T40" fmla="*/ 1496 w 6673"/>
                  <a:gd name="T41" fmla="*/ 1836 h 5245"/>
                  <a:gd name="T42" fmla="*/ 2222 w 6673"/>
                  <a:gd name="T43" fmla="*/ 1655 h 5245"/>
                  <a:gd name="T44" fmla="*/ 2466 w 6673"/>
                  <a:gd name="T45" fmla="*/ 1313 h 5245"/>
                  <a:gd name="T46" fmla="*/ 2949 w 6673"/>
                  <a:gd name="T47" fmla="*/ 1270 h 5245"/>
                  <a:gd name="T48" fmla="*/ 2712 w 6673"/>
                  <a:gd name="T49" fmla="*/ 263 h 5245"/>
                  <a:gd name="T50" fmla="*/ 3937 w 6673"/>
                  <a:gd name="T51" fmla="*/ 735 h 5245"/>
                  <a:gd name="T52" fmla="*/ 4167 w 6673"/>
                  <a:gd name="T53" fmla="*/ 1473 h 5245"/>
                  <a:gd name="T54" fmla="*/ 3274 w 6673"/>
                  <a:gd name="T55" fmla="*/ 1418 h 5245"/>
                  <a:gd name="T56" fmla="*/ 3059 w 6673"/>
                  <a:gd name="T57" fmla="*/ 2857 h 5245"/>
                  <a:gd name="T58" fmla="*/ 3083 w 6673"/>
                  <a:gd name="T59" fmla="*/ 1955 h 5245"/>
                  <a:gd name="T60" fmla="*/ 3495 w 6673"/>
                  <a:gd name="T61" fmla="*/ 2226 h 5245"/>
                  <a:gd name="T62" fmla="*/ 3777 w 6673"/>
                  <a:gd name="T63" fmla="*/ 1578 h 5245"/>
                  <a:gd name="T64" fmla="*/ 4183 w 6673"/>
                  <a:gd name="T65" fmla="*/ 1912 h 5245"/>
                  <a:gd name="T66" fmla="*/ 3694 w 6673"/>
                  <a:gd name="T67" fmla="*/ 2543 h 5245"/>
                  <a:gd name="T68" fmla="*/ 3427 w 6673"/>
                  <a:gd name="T69" fmla="*/ 3171 h 5245"/>
                  <a:gd name="T70" fmla="*/ 3216 w 6673"/>
                  <a:gd name="T71" fmla="*/ 3658 h 5245"/>
                  <a:gd name="T72" fmla="*/ 2917 w 6673"/>
                  <a:gd name="T73" fmla="*/ 3817 h 5245"/>
                  <a:gd name="T74" fmla="*/ 3062 w 6673"/>
                  <a:gd name="T75" fmla="*/ 2685 h 5245"/>
                  <a:gd name="T76" fmla="*/ 2504 w 6673"/>
                  <a:gd name="T77" fmla="*/ 2243 h 5245"/>
                  <a:gd name="T78" fmla="*/ 2276 w 6673"/>
                  <a:gd name="T79" fmla="*/ 2914 h 5245"/>
                  <a:gd name="T80" fmla="*/ 801 w 6673"/>
                  <a:gd name="T81" fmla="*/ 4207 h 5245"/>
                  <a:gd name="T82" fmla="*/ 433 w 6673"/>
                  <a:gd name="T83" fmla="*/ 3672 h 5245"/>
                  <a:gd name="T84" fmla="*/ 175 w 6673"/>
                  <a:gd name="T85" fmla="*/ 2849 h 5245"/>
                  <a:gd name="T86" fmla="*/ 953 w 6673"/>
                  <a:gd name="T87" fmla="*/ 2456 h 5245"/>
                  <a:gd name="T88" fmla="*/ 1709 w 6673"/>
                  <a:gd name="T89" fmla="*/ 2651 h 5245"/>
                  <a:gd name="T90" fmla="*/ 2024 w 6673"/>
                  <a:gd name="T91" fmla="*/ 2676 h 5245"/>
                  <a:gd name="T92" fmla="*/ 1303 w 6673"/>
                  <a:gd name="T93" fmla="*/ 3870 h 5245"/>
                  <a:gd name="T94" fmla="*/ 2234 w 6673"/>
                  <a:gd name="T95" fmla="*/ 3412 h 5245"/>
                  <a:gd name="T96" fmla="*/ 1611 w 6673"/>
                  <a:gd name="T97" fmla="*/ 3833 h 5245"/>
                  <a:gd name="T98" fmla="*/ 2608 w 6673"/>
                  <a:gd name="T99" fmla="*/ 3214 h 5245"/>
                  <a:gd name="T100" fmla="*/ 2789 w 6673"/>
                  <a:gd name="T101" fmla="*/ 3978 h 5245"/>
                  <a:gd name="T102" fmla="*/ 2721 w 6673"/>
                  <a:gd name="T103" fmla="*/ 4530 h 5245"/>
                  <a:gd name="T104" fmla="*/ 2047 w 6673"/>
                  <a:gd name="T105" fmla="*/ 5084 h 5245"/>
                  <a:gd name="T106" fmla="*/ 1220 w 6673"/>
                  <a:gd name="T107" fmla="*/ 5240 h 5245"/>
                  <a:gd name="T108" fmla="*/ 884 w 6673"/>
                  <a:gd name="T109" fmla="*/ 4894 h 5245"/>
                  <a:gd name="T110" fmla="*/ 849 w 6673"/>
                  <a:gd name="T111" fmla="*/ 4232 h 5245"/>
                  <a:gd name="T112" fmla="*/ 2531 w 6673"/>
                  <a:gd name="T113" fmla="*/ 4292 h 5245"/>
                  <a:gd name="T114" fmla="*/ 2881 w 6673"/>
                  <a:gd name="T115" fmla="*/ 3800 h 5245"/>
                  <a:gd name="T116" fmla="*/ 2243 w 6673"/>
                  <a:gd name="T117" fmla="*/ 4450 h 5245"/>
                  <a:gd name="T118" fmla="*/ 3994 w 6673"/>
                  <a:gd name="T119" fmla="*/ 752 h 5245"/>
                  <a:gd name="T120" fmla="*/ 6359 w 6673"/>
                  <a:gd name="T121" fmla="*/ 500 h 5245"/>
                  <a:gd name="T122" fmla="*/ 137 w 6673"/>
                  <a:gd name="T123" fmla="*/ 693 h 5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673" h="5245">
                    <a:moveTo>
                      <a:pt x="5272" y="1904"/>
                    </a:moveTo>
                    <a:cubicBezTo>
                      <a:pt x="5281" y="1926"/>
                      <a:pt x="5302" y="1929"/>
                      <a:pt x="5302" y="1912"/>
                    </a:cubicBezTo>
                    <a:cubicBezTo>
                      <a:pt x="5302" y="1895"/>
                      <a:pt x="5314" y="1876"/>
                      <a:pt x="5341" y="1867"/>
                    </a:cubicBezTo>
                    <a:cubicBezTo>
                      <a:pt x="5367" y="1859"/>
                      <a:pt x="5382" y="1842"/>
                      <a:pt x="5376" y="1810"/>
                    </a:cubicBezTo>
                    <a:cubicBezTo>
                      <a:pt x="5370" y="1779"/>
                      <a:pt x="5352" y="1711"/>
                      <a:pt x="5385" y="1711"/>
                    </a:cubicBezTo>
                    <a:cubicBezTo>
                      <a:pt x="5418" y="1711"/>
                      <a:pt x="5433" y="1703"/>
                      <a:pt x="5424" y="1680"/>
                    </a:cubicBezTo>
                    <a:cubicBezTo>
                      <a:pt x="5415" y="1658"/>
                      <a:pt x="5418" y="1661"/>
                      <a:pt x="5430" y="1646"/>
                    </a:cubicBezTo>
                    <a:cubicBezTo>
                      <a:pt x="5441" y="1632"/>
                      <a:pt x="5462" y="1652"/>
                      <a:pt x="5453" y="1675"/>
                    </a:cubicBezTo>
                    <a:cubicBezTo>
                      <a:pt x="5444" y="1697"/>
                      <a:pt x="5459" y="1717"/>
                      <a:pt x="5468" y="1734"/>
                    </a:cubicBezTo>
                    <a:cubicBezTo>
                      <a:pt x="5477" y="1751"/>
                      <a:pt x="5513" y="1794"/>
                      <a:pt x="5510" y="1816"/>
                    </a:cubicBezTo>
                    <a:cubicBezTo>
                      <a:pt x="5507" y="1839"/>
                      <a:pt x="5522" y="1878"/>
                      <a:pt x="5533" y="1901"/>
                    </a:cubicBezTo>
                    <a:cubicBezTo>
                      <a:pt x="5545" y="1924"/>
                      <a:pt x="5575" y="1966"/>
                      <a:pt x="5566" y="1992"/>
                    </a:cubicBezTo>
                    <a:cubicBezTo>
                      <a:pt x="5557" y="2017"/>
                      <a:pt x="5569" y="2068"/>
                      <a:pt x="5584" y="2091"/>
                    </a:cubicBezTo>
                    <a:cubicBezTo>
                      <a:pt x="5599" y="2113"/>
                      <a:pt x="5611" y="2139"/>
                      <a:pt x="5611" y="2164"/>
                    </a:cubicBezTo>
                    <a:cubicBezTo>
                      <a:pt x="5611" y="2190"/>
                      <a:pt x="5596" y="2218"/>
                      <a:pt x="5581" y="2243"/>
                    </a:cubicBezTo>
                    <a:cubicBezTo>
                      <a:pt x="5566" y="2269"/>
                      <a:pt x="5545" y="2258"/>
                      <a:pt x="5536" y="2215"/>
                    </a:cubicBezTo>
                    <a:cubicBezTo>
                      <a:pt x="5527" y="2173"/>
                      <a:pt x="5513" y="2184"/>
                      <a:pt x="5504" y="2212"/>
                    </a:cubicBezTo>
                    <a:cubicBezTo>
                      <a:pt x="5495" y="2241"/>
                      <a:pt x="5498" y="2280"/>
                      <a:pt x="5507" y="2303"/>
                    </a:cubicBezTo>
                    <a:cubicBezTo>
                      <a:pt x="5516" y="2325"/>
                      <a:pt x="5516" y="2359"/>
                      <a:pt x="5495" y="2382"/>
                    </a:cubicBezTo>
                    <a:cubicBezTo>
                      <a:pt x="5474" y="2405"/>
                      <a:pt x="5453" y="2450"/>
                      <a:pt x="5453" y="2481"/>
                    </a:cubicBezTo>
                    <a:cubicBezTo>
                      <a:pt x="5453" y="2512"/>
                      <a:pt x="5459" y="2549"/>
                      <a:pt x="5447" y="2580"/>
                    </a:cubicBezTo>
                    <a:cubicBezTo>
                      <a:pt x="5435" y="2611"/>
                      <a:pt x="5412" y="2716"/>
                      <a:pt x="5397" y="2747"/>
                    </a:cubicBezTo>
                    <a:cubicBezTo>
                      <a:pt x="5382" y="2778"/>
                      <a:pt x="5352" y="2855"/>
                      <a:pt x="5344" y="2888"/>
                    </a:cubicBezTo>
                    <a:cubicBezTo>
                      <a:pt x="5335" y="2922"/>
                      <a:pt x="5311" y="3007"/>
                      <a:pt x="5302" y="3047"/>
                    </a:cubicBezTo>
                    <a:cubicBezTo>
                      <a:pt x="5293" y="3087"/>
                      <a:pt x="5272" y="3154"/>
                      <a:pt x="5272" y="3183"/>
                    </a:cubicBezTo>
                    <a:cubicBezTo>
                      <a:pt x="5272" y="3211"/>
                      <a:pt x="5263" y="3251"/>
                      <a:pt x="5255" y="3273"/>
                    </a:cubicBezTo>
                    <a:cubicBezTo>
                      <a:pt x="5246" y="3296"/>
                      <a:pt x="5237" y="3321"/>
                      <a:pt x="5243" y="3344"/>
                    </a:cubicBezTo>
                    <a:cubicBezTo>
                      <a:pt x="5249" y="3367"/>
                      <a:pt x="5243" y="3395"/>
                      <a:pt x="5234" y="3412"/>
                    </a:cubicBezTo>
                    <a:cubicBezTo>
                      <a:pt x="5225" y="3429"/>
                      <a:pt x="5216" y="3457"/>
                      <a:pt x="5213" y="3474"/>
                    </a:cubicBezTo>
                    <a:cubicBezTo>
                      <a:pt x="5210" y="3491"/>
                      <a:pt x="5186" y="3551"/>
                      <a:pt x="5168" y="3573"/>
                    </a:cubicBezTo>
                    <a:cubicBezTo>
                      <a:pt x="5151" y="3596"/>
                      <a:pt x="5145" y="3610"/>
                      <a:pt x="5130" y="3638"/>
                    </a:cubicBezTo>
                    <a:cubicBezTo>
                      <a:pt x="5115" y="3667"/>
                      <a:pt x="5059" y="3701"/>
                      <a:pt x="5020" y="3701"/>
                    </a:cubicBezTo>
                    <a:cubicBezTo>
                      <a:pt x="4982" y="3701"/>
                      <a:pt x="4893" y="3715"/>
                      <a:pt x="4863" y="3737"/>
                    </a:cubicBezTo>
                    <a:cubicBezTo>
                      <a:pt x="4833" y="3760"/>
                      <a:pt x="4798" y="3754"/>
                      <a:pt x="4777" y="3732"/>
                    </a:cubicBezTo>
                    <a:cubicBezTo>
                      <a:pt x="4756" y="3709"/>
                      <a:pt x="4738" y="3698"/>
                      <a:pt x="4715" y="3689"/>
                    </a:cubicBezTo>
                    <a:cubicBezTo>
                      <a:pt x="4691" y="3681"/>
                      <a:pt x="4661" y="3633"/>
                      <a:pt x="4649" y="3604"/>
                    </a:cubicBezTo>
                    <a:cubicBezTo>
                      <a:pt x="4637" y="3576"/>
                      <a:pt x="4626" y="3545"/>
                      <a:pt x="4628" y="3522"/>
                    </a:cubicBezTo>
                    <a:cubicBezTo>
                      <a:pt x="4631" y="3500"/>
                      <a:pt x="4637" y="3474"/>
                      <a:pt x="4626" y="3460"/>
                    </a:cubicBezTo>
                    <a:cubicBezTo>
                      <a:pt x="4614" y="3446"/>
                      <a:pt x="4602" y="3426"/>
                      <a:pt x="4620" y="3418"/>
                    </a:cubicBezTo>
                    <a:cubicBezTo>
                      <a:pt x="4637" y="3409"/>
                      <a:pt x="4623" y="3372"/>
                      <a:pt x="4596" y="3355"/>
                    </a:cubicBezTo>
                    <a:cubicBezTo>
                      <a:pt x="4569" y="3338"/>
                      <a:pt x="4551" y="3310"/>
                      <a:pt x="4557" y="3293"/>
                    </a:cubicBezTo>
                    <a:cubicBezTo>
                      <a:pt x="4563" y="3276"/>
                      <a:pt x="4557" y="3256"/>
                      <a:pt x="4554" y="3234"/>
                    </a:cubicBezTo>
                    <a:cubicBezTo>
                      <a:pt x="4551" y="3211"/>
                      <a:pt x="4563" y="3140"/>
                      <a:pt x="4578" y="3120"/>
                    </a:cubicBezTo>
                    <a:cubicBezTo>
                      <a:pt x="4593" y="3101"/>
                      <a:pt x="4599" y="3095"/>
                      <a:pt x="4617" y="3087"/>
                    </a:cubicBezTo>
                    <a:cubicBezTo>
                      <a:pt x="4634" y="3078"/>
                      <a:pt x="4643" y="3053"/>
                      <a:pt x="4646" y="3021"/>
                    </a:cubicBezTo>
                    <a:cubicBezTo>
                      <a:pt x="4649" y="2990"/>
                      <a:pt x="4646" y="2962"/>
                      <a:pt x="4673" y="2942"/>
                    </a:cubicBezTo>
                    <a:cubicBezTo>
                      <a:pt x="4700" y="2922"/>
                      <a:pt x="4718" y="2877"/>
                      <a:pt x="4718" y="2857"/>
                    </a:cubicBezTo>
                    <a:cubicBezTo>
                      <a:pt x="4718" y="2838"/>
                      <a:pt x="4706" y="2826"/>
                      <a:pt x="4726" y="2806"/>
                    </a:cubicBezTo>
                    <a:cubicBezTo>
                      <a:pt x="4747" y="2787"/>
                      <a:pt x="4738" y="2770"/>
                      <a:pt x="4723" y="2755"/>
                    </a:cubicBezTo>
                    <a:cubicBezTo>
                      <a:pt x="4709" y="2741"/>
                      <a:pt x="4697" y="2713"/>
                      <a:pt x="4703" y="2690"/>
                    </a:cubicBezTo>
                    <a:cubicBezTo>
                      <a:pt x="4709" y="2668"/>
                      <a:pt x="4720" y="2645"/>
                      <a:pt x="4697" y="2625"/>
                    </a:cubicBezTo>
                    <a:cubicBezTo>
                      <a:pt x="4673" y="2606"/>
                      <a:pt x="4658" y="2577"/>
                      <a:pt x="4664" y="2557"/>
                    </a:cubicBezTo>
                    <a:cubicBezTo>
                      <a:pt x="4670" y="2538"/>
                      <a:pt x="4685" y="2515"/>
                      <a:pt x="4661" y="2501"/>
                    </a:cubicBezTo>
                    <a:cubicBezTo>
                      <a:pt x="4637" y="2487"/>
                      <a:pt x="4637" y="2464"/>
                      <a:pt x="4661" y="2458"/>
                    </a:cubicBezTo>
                    <a:cubicBezTo>
                      <a:pt x="4685" y="2453"/>
                      <a:pt x="4709" y="2427"/>
                      <a:pt x="4709" y="2402"/>
                    </a:cubicBezTo>
                    <a:cubicBezTo>
                      <a:pt x="4709" y="2376"/>
                      <a:pt x="4715" y="2345"/>
                      <a:pt x="4732" y="2317"/>
                    </a:cubicBezTo>
                    <a:cubicBezTo>
                      <a:pt x="4750" y="2289"/>
                      <a:pt x="4774" y="2277"/>
                      <a:pt x="4786" y="2286"/>
                    </a:cubicBezTo>
                    <a:cubicBezTo>
                      <a:pt x="4798" y="2294"/>
                      <a:pt x="4818" y="2297"/>
                      <a:pt x="4830" y="2280"/>
                    </a:cubicBezTo>
                    <a:cubicBezTo>
                      <a:pt x="4842" y="2263"/>
                      <a:pt x="4845" y="2260"/>
                      <a:pt x="4860" y="2266"/>
                    </a:cubicBezTo>
                    <a:cubicBezTo>
                      <a:pt x="4875" y="2272"/>
                      <a:pt x="4884" y="2269"/>
                      <a:pt x="4893" y="2252"/>
                    </a:cubicBezTo>
                    <a:cubicBezTo>
                      <a:pt x="4901" y="2235"/>
                      <a:pt x="4946" y="2215"/>
                      <a:pt x="4955" y="2238"/>
                    </a:cubicBezTo>
                    <a:cubicBezTo>
                      <a:pt x="4964" y="2260"/>
                      <a:pt x="4982" y="2260"/>
                      <a:pt x="5002" y="2266"/>
                    </a:cubicBezTo>
                    <a:cubicBezTo>
                      <a:pt x="5023" y="2272"/>
                      <a:pt x="5035" y="2249"/>
                      <a:pt x="5014" y="2226"/>
                    </a:cubicBezTo>
                    <a:cubicBezTo>
                      <a:pt x="4993" y="2204"/>
                      <a:pt x="5020" y="2173"/>
                      <a:pt x="5050" y="2192"/>
                    </a:cubicBezTo>
                    <a:cubicBezTo>
                      <a:pt x="5079" y="2212"/>
                      <a:pt x="5094" y="2207"/>
                      <a:pt x="5106" y="2198"/>
                    </a:cubicBezTo>
                    <a:cubicBezTo>
                      <a:pt x="5118" y="2190"/>
                      <a:pt x="5133" y="2170"/>
                      <a:pt x="5115" y="2161"/>
                    </a:cubicBezTo>
                    <a:cubicBezTo>
                      <a:pt x="5097" y="2153"/>
                      <a:pt x="5124" y="2122"/>
                      <a:pt x="5145" y="2113"/>
                    </a:cubicBezTo>
                    <a:cubicBezTo>
                      <a:pt x="5166" y="2105"/>
                      <a:pt x="5204" y="2085"/>
                      <a:pt x="5198" y="2059"/>
                    </a:cubicBezTo>
                    <a:cubicBezTo>
                      <a:pt x="5192" y="2034"/>
                      <a:pt x="5195" y="1997"/>
                      <a:pt x="5222" y="2003"/>
                    </a:cubicBezTo>
                    <a:cubicBezTo>
                      <a:pt x="5249" y="2009"/>
                      <a:pt x="5257" y="1989"/>
                      <a:pt x="5240" y="1969"/>
                    </a:cubicBezTo>
                    <a:cubicBezTo>
                      <a:pt x="5222" y="1949"/>
                      <a:pt x="5213" y="1915"/>
                      <a:pt x="5225" y="1895"/>
                    </a:cubicBezTo>
                    <a:cubicBezTo>
                      <a:pt x="5237" y="1876"/>
                      <a:pt x="5263" y="1881"/>
                      <a:pt x="5272" y="1904"/>
                    </a:cubicBezTo>
                    <a:close/>
                    <a:moveTo>
                      <a:pt x="6293" y="3072"/>
                    </a:moveTo>
                    <a:cubicBezTo>
                      <a:pt x="6287" y="3101"/>
                      <a:pt x="6302" y="3115"/>
                      <a:pt x="6334" y="3118"/>
                    </a:cubicBezTo>
                    <a:cubicBezTo>
                      <a:pt x="6367" y="3121"/>
                      <a:pt x="6388" y="3092"/>
                      <a:pt x="6358" y="3061"/>
                    </a:cubicBezTo>
                    <a:cubicBezTo>
                      <a:pt x="6328" y="3030"/>
                      <a:pt x="6299" y="3044"/>
                      <a:pt x="6293" y="3072"/>
                    </a:cubicBezTo>
                    <a:close/>
                    <a:moveTo>
                      <a:pt x="6584" y="2990"/>
                    </a:moveTo>
                    <a:cubicBezTo>
                      <a:pt x="6581" y="3007"/>
                      <a:pt x="6590" y="3021"/>
                      <a:pt x="6610" y="3007"/>
                    </a:cubicBezTo>
                    <a:cubicBezTo>
                      <a:pt x="6631" y="2993"/>
                      <a:pt x="6673" y="2968"/>
                      <a:pt x="6640" y="2951"/>
                    </a:cubicBezTo>
                    <a:cubicBezTo>
                      <a:pt x="6607" y="2934"/>
                      <a:pt x="6595" y="2942"/>
                      <a:pt x="6590" y="2956"/>
                    </a:cubicBezTo>
                    <a:cubicBezTo>
                      <a:pt x="6584" y="2971"/>
                      <a:pt x="6587" y="2973"/>
                      <a:pt x="6584" y="2990"/>
                    </a:cubicBezTo>
                    <a:close/>
                    <a:moveTo>
                      <a:pt x="5489" y="2433"/>
                    </a:moveTo>
                    <a:cubicBezTo>
                      <a:pt x="5480" y="2447"/>
                      <a:pt x="5501" y="2473"/>
                      <a:pt x="5513" y="2453"/>
                    </a:cubicBezTo>
                    <a:cubicBezTo>
                      <a:pt x="5524" y="2433"/>
                      <a:pt x="5530" y="2419"/>
                      <a:pt x="5533" y="2399"/>
                    </a:cubicBezTo>
                    <a:cubicBezTo>
                      <a:pt x="5536" y="2379"/>
                      <a:pt x="5522" y="2388"/>
                      <a:pt x="5513" y="2402"/>
                    </a:cubicBezTo>
                    <a:cubicBezTo>
                      <a:pt x="5504" y="2416"/>
                      <a:pt x="5498" y="2419"/>
                      <a:pt x="5489" y="2433"/>
                    </a:cubicBezTo>
                    <a:close/>
                    <a:moveTo>
                      <a:pt x="4712" y="1720"/>
                    </a:moveTo>
                    <a:cubicBezTo>
                      <a:pt x="4700" y="1734"/>
                      <a:pt x="4723" y="1762"/>
                      <a:pt x="4735" y="1734"/>
                    </a:cubicBezTo>
                    <a:cubicBezTo>
                      <a:pt x="4747" y="1706"/>
                      <a:pt x="4723" y="1706"/>
                      <a:pt x="4712" y="1720"/>
                    </a:cubicBezTo>
                    <a:close/>
                    <a:moveTo>
                      <a:pt x="4634" y="1734"/>
                    </a:moveTo>
                    <a:cubicBezTo>
                      <a:pt x="4614" y="1731"/>
                      <a:pt x="4608" y="1754"/>
                      <a:pt x="4631" y="1760"/>
                    </a:cubicBezTo>
                    <a:cubicBezTo>
                      <a:pt x="4655" y="1765"/>
                      <a:pt x="4655" y="1737"/>
                      <a:pt x="4634" y="1734"/>
                    </a:cubicBezTo>
                    <a:close/>
                    <a:moveTo>
                      <a:pt x="4572" y="1604"/>
                    </a:moveTo>
                    <a:cubicBezTo>
                      <a:pt x="4537" y="1607"/>
                      <a:pt x="4542" y="1641"/>
                      <a:pt x="4575" y="1638"/>
                    </a:cubicBezTo>
                    <a:cubicBezTo>
                      <a:pt x="4608" y="1635"/>
                      <a:pt x="4608" y="1601"/>
                      <a:pt x="4572" y="1604"/>
                    </a:cubicBezTo>
                    <a:close/>
                    <a:moveTo>
                      <a:pt x="4827" y="1810"/>
                    </a:moveTo>
                    <a:cubicBezTo>
                      <a:pt x="4821" y="1833"/>
                      <a:pt x="4845" y="1839"/>
                      <a:pt x="4854" y="1822"/>
                    </a:cubicBezTo>
                    <a:cubicBezTo>
                      <a:pt x="4863" y="1805"/>
                      <a:pt x="4848" y="1779"/>
                      <a:pt x="4836" y="1762"/>
                    </a:cubicBezTo>
                    <a:cubicBezTo>
                      <a:pt x="4824" y="1745"/>
                      <a:pt x="4804" y="1745"/>
                      <a:pt x="4815" y="1768"/>
                    </a:cubicBezTo>
                    <a:cubicBezTo>
                      <a:pt x="4827" y="1791"/>
                      <a:pt x="4833" y="1788"/>
                      <a:pt x="4827" y="1810"/>
                    </a:cubicBezTo>
                    <a:close/>
                    <a:moveTo>
                      <a:pt x="5263" y="1847"/>
                    </a:moveTo>
                    <a:cubicBezTo>
                      <a:pt x="5263" y="1876"/>
                      <a:pt x="5305" y="1884"/>
                      <a:pt x="5299" y="1850"/>
                    </a:cubicBezTo>
                    <a:cubicBezTo>
                      <a:pt x="5293" y="1816"/>
                      <a:pt x="5263" y="1819"/>
                      <a:pt x="5263" y="1847"/>
                    </a:cubicBezTo>
                    <a:close/>
                    <a:moveTo>
                      <a:pt x="110" y="756"/>
                    </a:moveTo>
                    <a:cubicBezTo>
                      <a:pt x="112" y="763"/>
                      <a:pt x="109" y="771"/>
                      <a:pt x="104" y="786"/>
                    </a:cubicBezTo>
                    <a:cubicBezTo>
                      <a:pt x="95" y="812"/>
                      <a:pt x="116" y="829"/>
                      <a:pt x="131" y="846"/>
                    </a:cubicBezTo>
                    <a:cubicBezTo>
                      <a:pt x="146" y="863"/>
                      <a:pt x="163" y="891"/>
                      <a:pt x="178" y="914"/>
                    </a:cubicBezTo>
                    <a:cubicBezTo>
                      <a:pt x="193" y="936"/>
                      <a:pt x="208" y="990"/>
                      <a:pt x="208" y="1015"/>
                    </a:cubicBezTo>
                    <a:cubicBezTo>
                      <a:pt x="208" y="1041"/>
                      <a:pt x="217" y="1080"/>
                      <a:pt x="241" y="1106"/>
                    </a:cubicBezTo>
                    <a:cubicBezTo>
                      <a:pt x="264" y="1131"/>
                      <a:pt x="255" y="1174"/>
                      <a:pt x="232" y="1185"/>
                    </a:cubicBezTo>
                    <a:cubicBezTo>
                      <a:pt x="208" y="1197"/>
                      <a:pt x="208" y="1213"/>
                      <a:pt x="226" y="1230"/>
                    </a:cubicBezTo>
                    <a:cubicBezTo>
                      <a:pt x="244" y="1247"/>
                      <a:pt x="244" y="1287"/>
                      <a:pt x="247" y="1310"/>
                    </a:cubicBezTo>
                    <a:cubicBezTo>
                      <a:pt x="249" y="1332"/>
                      <a:pt x="282" y="1400"/>
                      <a:pt x="300" y="1431"/>
                    </a:cubicBezTo>
                    <a:cubicBezTo>
                      <a:pt x="318" y="1462"/>
                      <a:pt x="312" y="1513"/>
                      <a:pt x="309" y="1539"/>
                    </a:cubicBezTo>
                    <a:cubicBezTo>
                      <a:pt x="306" y="1564"/>
                      <a:pt x="303" y="1615"/>
                      <a:pt x="306" y="1641"/>
                    </a:cubicBezTo>
                    <a:cubicBezTo>
                      <a:pt x="309" y="1666"/>
                      <a:pt x="294" y="1714"/>
                      <a:pt x="273" y="1728"/>
                    </a:cubicBezTo>
                    <a:cubicBezTo>
                      <a:pt x="252" y="1743"/>
                      <a:pt x="238" y="1748"/>
                      <a:pt x="226" y="1765"/>
                    </a:cubicBezTo>
                    <a:cubicBezTo>
                      <a:pt x="214" y="1782"/>
                      <a:pt x="202" y="1796"/>
                      <a:pt x="175" y="1810"/>
                    </a:cubicBezTo>
                    <a:cubicBezTo>
                      <a:pt x="149" y="1825"/>
                      <a:pt x="128" y="1853"/>
                      <a:pt x="116" y="1873"/>
                    </a:cubicBezTo>
                    <a:cubicBezTo>
                      <a:pt x="104" y="1893"/>
                      <a:pt x="95" y="1949"/>
                      <a:pt x="89" y="1980"/>
                    </a:cubicBezTo>
                    <a:cubicBezTo>
                      <a:pt x="83" y="2011"/>
                      <a:pt x="80" y="2068"/>
                      <a:pt x="69" y="2091"/>
                    </a:cubicBezTo>
                    <a:cubicBezTo>
                      <a:pt x="57" y="2113"/>
                      <a:pt x="57" y="2142"/>
                      <a:pt x="54" y="2164"/>
                    </a:cubicBezTo>
                    <a:cubicBezTo>
                      <a:pt x="51" y="2187"/>
                      <a:pt x="51" y="2209"/>
                      <a:pt x="39" y="2229"/>
                    </a:cubicBezTo>
                    <a:cubicBezTo>
                      <a:pt x="27" y="2249"/>
                      <a:pt x="12" y="2291"/>
                      <a:pt x="9" y="2311"/>
                    </a:cubicBezTo>
                    <a:cubicBezTo>
                      <a:pt x="6" y="2331"/>
                      <a:pt x="0" y="2390"/>
                      <a:pt x="9" y="2416"/>
                    </a:cubicBezTo>
                    <a:cubicBezTo>
                      <a:pt x="13" y="2426"/>
                      <a:pt x="16" y="2435"/>
                      <a:pt x="18" y="2444"/>
                    </a:cubicBezTo>
                    <a:cubicBezTo>
                      <a:pt x="35" y="2433"/>
                      <a:pt x="63" y="2433"/>
                      <a:pt x="86" y="2441"/>
                    </a:cubicBezTo>
                    <a:cubicBezTo>
                      <a:pt x="110" y="2450"/>
                      <a:pt x="131" y="2447"/>
                      <a:pt x="155" y="2433"/>
                    </a:cubicBezTo>
                    <a:cubicBezTo>
                      <a:pt x="178" y="2419"/>
                      <a:pt x="211" y="2410"/>
                      <a:pt x="247" y="2436"/>
                    </a:cubicBezTo>
                    <a:cubicBezTo>
                      <a:pt x="282" y="2461"/>
                      <a:pt x="333" y="2456"/>
                      <a:pt x="333" y="2456"/>
                    </a:cubicBezTo>
                    <a:lnTo>
                      <a:pt x="953" y="2456"/>
                    </a:lnTo>
                    <a:cubicBezTo>
                      <a:pt x="953" y="2456"/>
                      <a:pt x="982" y="2509"/>
                      <a:pt x="1015" y="2529"/>
                    </a:cubicBezTo>
                    <a:cubicBezTo>
                      <a:pt x="1048" y="2549"/>
                      <a:pt x="1104" y="2563"/>
                      <a:pt x="1134" y="2555"/>
                    </a:cubicBezTo>
                    <a:cubicBezTo>
                      <a:pt x="1163" y="2546"/>
                      <a:pt x="1205" y="2546"/>
                      <a:pt x="1240" y="2560"/>
                    </a:cubicBezTo>
                    <a:cubicBezTo>
                      <a:pt x="1276" y="2574"/>
                      <a:pt x="1335" y="2574"/>
                      <a:pt x="1335" y="2574"/>
                    </a:cubicBezTo>
                    <a:lnTo>
                      <a:pt x="1641" y="2504"/>
                    </a:lnTo>
                    <a:cubicBezTo>
                      <a:pt x="1629" y="2473"/>
                      <a:pt x="1614" y="2444"/>
                      <a:pt x="1593" y="2430"/>
                    </a:cubicBezTo>
                    <a:cubicBezTo>
                      <a:pt x="1573" y="2416"/>
                      <a:pt x="1549" y="2402"/>
                      <a:pt x="1543" y="2379"/>
                    </a:cubicBezTo>
                    <a:cubicBezTo>
                      <a:pt x="1537" y="2357"/>
                      <a:pt x="1496" y="2323"/>
                      <a:pt x="1496" y="2323"/>
                    </a:cubicBezTo>
                    <a:lnTo>
                      <a:pt x="1496" y="1836"/>
                    </a:lnTo>
                    <a:lnTo>
                      <a:pt x="1786" y="1836"/>
                    </a:lnTo>
                    <a:cubicBezTo>
                      <a:pt x="1786" y="1836"/>
                      <a:pt x="1757" y="1777"/>
                      <a:pt x="1774" y="1748"/>
                    </a:cubicBezTo>
                    <a:cubicBezTo>
                      <a:pt x="1792" y="1720"/>
                      <a:pt x="1792" y="1692"/>
                      <a:pt x="1783" y="1666"/>
                    </a:cubicBezTo>
                    <a:cubicBezTo>
                      <a:pt x="1774" y="1641"/>
                      <a:pt x="1775" y="1565"/>
                      <a:pt x="1799" y="1540"/>
                    </a:cubicBezTo>
                    <a:cubicBezTo>
                      <a:pt x="1785" y="1539"/>
                      <a:pt x="1767" y="1534"/>
                      <a:pt x="1745" y="1525"/>
                    </a:cubicBezTo>
                    <a:cubicBezTo>
                      <a:pt x="1709" y="1511"/>
                      <a:pt x="1694" y="1519"/>
                      <a:pt x="1653" y="1542"/>
                    </a:cubicBezTo>
                    <a:cubicBezTo>
                      <a:pt x="1611" y="1564"/>
                      <a:pt x="1581" y="1554"/>
                      <a:pt x="1564" y="1539"/>
                    </a:cubicBezTo>
                    <a:cubicBezTo>
                      <a:pt x="1542" y="1520"/>
                      <a:pt x="1546" y="1473"/>
                      <a:pt x="1552" y="1448"/>
                    </a:cubicBezTo>
                    <a:cubicBezTo>
                      <a:pt x="1556" y="1430"/>
                      <a:pt x="1551" y="1424"/>
                      <a:pt x="1547" y="1411"/>
                    </a:cubicBezTo>
                    <a:cubicBezTo>
                      <a:pt x="1538" y="1386"/>
                      <a:pt x="1519" y="1366"/>
                      <a:pt x="1501" y="1344"/>
                    </a:cubicBezTo>
                    <a:cubicBezTo>
                      <a:pt x="1484" y="1321"/>
                      <a:pt x="1469" y="1281"/>
                      <a:pt x="1478" y="1256"/>
                    </a:cubicBezTo>
                    <a:cubicBezTo>
                      <a:pt x="1487" y="1230"/>
                      <a:pt x="1496" y="1199"/>
                      <a:pt x="1481" y="1174"/>
                    </a:cubicBezTo>
                    <a:cubicBezTo>
                      <a:pt x="1466" y="1148"/>
                      <a:pt x="1454" y="1123"/>
                      <a:pt x="1466" y="1095"/>
                    </a:cubicBezTo>
                    <a:cubicBezTo>
                      <a:pt x="1478" y="1066"/>
                      <a:pt x="1484" y="1041"/>
                      <a:pt x="1475" y="1021"/>
                    </a:cubicBezTo>
                    <a:cubicBezTo>
                      <a:pt x="1471" y="1012"/>
                      <a:pt x="1467" y="1004"/>
                      <a:pt x="1464" y="995"/>
                    </a:cubicBezTo>
                    <a:lnTo>
                      <a:pt x="1303" y="995"/>
                    </a:lnTo>
                    <a:lnTo>
                      <a:pt x="1315" y="928"/>
                    </a:lnTo>
                    <a:cubicBezTo>
                      <a:pt x="1315" y="928"/>
                      <a:pt x="1270" y="931"/>
                      <a:pt x="1243" y="942"/>
                    </a:cubicBezTo>
                    <a:cubicBezTo>
                      <a:pt x="1217" y="953"/>
                      <a:pt x="1107" y="945"/>
                      <a:pt x="1107" y="945"/>
                    </a:cubicBezTo>
                    <a:cubicBezTo>
                      <a:pt x="1107" y="945"/>
                      <a:pt x="1101" y="990"/>
                      <a:pt x="1110" y="1007"/>
                    </a:cubicBezTo>
                    <a:cubicBezTo>
                      <a:pt x="1119" y="1024"/>
                      <a:pt x="1125" y="1052"/>
                      <a:pt x="1098" y="1061"/>
                    </a:cubicBezTo>
                    <a:cubicBezTo>
                      <a:pt x="1071" y="1069"/>
                      <a:pt x="1015" y="1064"/>
                      <a:pt x="970" y="1072"/>
                    </a:cubicBezTo>
                    <a:cubicBezTo>
                      <a:pt x="926" y="1080"/>
                      <a:pt x="881" y="1095"/>
                      <a:pt x="864" y="1055"/>
                    </a:cubicBezTo>
                    <a:cubicBezTo>
                      <a:pt x="846" y="1015"/>
                      <a:pt x="837" y="993"/>
                      <a:pt x="810" y="967"/>
                    </a:cubicBezTo>
                    <a:cubicBezTo>
                      <a:pt x="783" y="942"/>
                      <a:pt x="754" y="911"/>
                      <a:pt x="748" y="885"/>
                    </a:cubicBezTo>
                    <a:cubicBezTo>
                      <a:pt x="742" y="860"/>
                      <a:pt x="709" y="789"/>
                      <a:pt x="709" y="789"/>
                    </a:cubicBezTo>
                    <a:lnTo>
                      <a:pt x="291" y="789"/>
                    </a:lnTo>
                    <a:cubicBezTo>
                      <a:pt x="291" y="789"/>
                      <a:pt x="255" y="762"/>
                      <a:pt x="244" y="733"/>
                    </a:cubicBezTo>
                    <a:cubicBezTo>
                      <a:pt x="228" y="741"/>
                      <a:pt x="208" y="745"/>
                      <a:pt x="196" y="744"/>
                    </a:cubicBezTo>
                    <a:cubicBezTo>
                      <a:pt x="175" y="741"/>
                      <a:pt x="140" y="739"/>
                      <a:pt x="110" y="756"/>
                    </a:cubicBezTo>
                    <a:close/>
                    <a:moveTo>
                      <a:pt x="3279" y="1718"/>
                    </a:moveTo>
                    <a:lnTo>
                      <a:pt x="3302" y="1583"/>
                    </a:lnTo>
                    <a:lnTo>
                      <a:pt x="3274" y="1418"/>
                    </a:lnTo>
                    <a:lnTo>
                      <a:pt x="3235" y="1349"/>
                    </a:lnTo>
                    <a:cubicBezTo>
                      <a:pt x="3211" y="1329"/>
                      <a:pt x="3160" y="1310"/>
                      <a:pt x="3121" y="1313"/>
                    </a:cubicBezTo>
                    <a:cubicBezTo>
                      <a:pt x="3113" y="1313"/>
                      <a:pt x="3109" y="1313"/>
                      <a:pt x="3101" y="1313"/>
                    </a:cubicBezTo>
                    <a:cubicBezTo>
                      <a:pt x="3098" y="1338"/>
                      <a:pt x="3107" y="1358"/>
                      <a:pt x="3127" y="1378"/>
                    </a:cubicBezTo>
                    <a:cubicBezTo>
                      <a:pt x="3148" y="1397"/>
                      <a:pt x="3166" y="1437"/>
                      <a:pt x="3169" y="1462"/>
                    </a:cubicBezTo>
                    <a:cubicBezTo>
                      <a:pt x="3172" y="1488"/>
                      <a:pt x="3163" y="1513"/>
                      <a:pt x="3145" y="1536"/>
                    </a:cubicBezTo>
                    <a:cubicBezTo>
                      <a:pt x="3127" y="1559"/>
                      <a:pt x="3107" y="1595"/>
                      <a:pt x="3121" y="1624"/>
                    </a:cubicBezTo>
                    <a:cubicBezTo>
                      <a:pt x="3136" y="1652"/>
                      <a:pt x="3133" y="1709"/>
                      <a:pt x="3109" y="1728"/>
                    </a:cubicBezTo>
                    <a:cubicBezTo>
                      <a:pt x="3086" y="1748"/>
                      <a:pt x="3092" y="1768"/>
                      <a:pt x="3112" y="1779"/>
                    </a:cubicBezTo>
                    <a:cubicBezTo>
                      <a:pt x="3133" y="1791"/>
                      <a:pt x="3127" y="1810"/>
                      <a:pt x="3104" y="1822"/>
                    </a:cubicBezTo>
                    <a:cubicBezTo>
                      <a:pt x="3080" y="1833"/>
                      <a:pt x="3109" y="1873"/>
                      <a:pt x="3074" y="1887"/>
                    </a:cubicBezTo>
                    <a:cubicBezTo>
                      <a:pt x="3038" y="1901"/>
                      <a:pt x="3062" y="1932"/>
                      <a:pt x="3083" y="1958"/>
                    </a:cubicBezTo>
                    <a:cubicBezTo>
                      <a:pt x="3104" y="1983"/>
                      <a:pt x="3124" y="1992"/>
                      <a:pt x="3139" y="2009"/>
                    </a:cubicBezTo>
                    <a:cubicBezTo>
                      <a:pt x="3154" y="2026"/>
                      <a:pt x="3193" y="2034"/>
                      <a:pt x="3216" y="2026"/>
                    </a:cubicBezTo>
                    <a:cubicBezTo>
                      <a:pt x="3240" y="2017"/>
                      <a:pt x="3258" y="2043"/>
                      <a:pt x="3279" y="2074"/>
                    </a:cubicBezTo>
                    <a:cubicBezTo>
                      <a:pt x="3299" y="2105"/>
                      <a:pt x="3296" y="2150"/>
                      <a:pt x="3285" y="2184"/>
                    </a:cubicBezTo>
                    <a:cubicBezTo>
                      <a:pt x="3273" y="2218"/>
                      <a:pt x="3255" y="2246"/>
                      <a:pt x="3279" y="2272"/>
                    </a:cubicBezTo>
                    <a:cubicBezTo>
                      <a:pt x="3302" y="2297"/>
                      <a:pt x="3323" y="2325"/>
                      <a:pt x="3329" y="2348"/>
                    </a:cubicBezTo>
                    <a:cubicBezTo>
                      <a:pt x="3335" y="2371"/>
                      <a:pt x="3344" y="2390"/>
                      <a:pt x="3359" y="2407"/>
                    </a:cubicBezTo>
                    <a:cubicBezTo>
                      <a:pt x="3374" y="2424"/>
                      <a:pt x="3415" y="2419"/>
                      <a:pt x="3415" y="2419"/>
                    </a:cubicBezTo>
                    <a:lnTo>
                      <a:pt x="3400" y="2365"/>
                    </a:lnTo>
                    <a:cubicBezTo>
                      <a:pt x="3400" y="2365"/>
                      <a:pt x="3418" y="2331"/>
                      <a:pt x="3445" y="2317"/>
                    </a:cubicBezTo>
                    <a:cubicBezTo>
                      <a:pt x="3471" y="2303"/>
                      <a:pt x="3498" y="2260"/>
                      <a:pt x="3495" y="2226"/>
                    </a:cubicBezTo>
                    <a:cubicBezTo>
                      <a:pt x="3492" y="2192"/>
                      <a:pt x="3486" y="2150"/>
                      <a:pt x="3498" y="2116"/>
                    </a:cubicBezTo>
                    <a:cubicBezTo>
                      <a:pt x="3510" y="2082"/>
                      <a:pt x="3510" y="2036"/>
                      <a:pt x="3483" y="2009"/>
                    </a:cubicBezTo>
                    <a:cubicBezTo>
                      <a:pt x="3448" y="1972"/>
                      <a:pt x="3305" y="1830"/>
                      <a:pt x="3305" y="1830"/>
                    </a:cubicBezTo>
                    <a:lnTo>
                      <a:pt x="3279" y="1718"/>
                    </a:lnTo>
                    <a:close/>
                    <a:moveTo>
                      <a:pt x="3101" y="1313"/>
                    </a:moveTo>
                    <a:cubicBezTo>
                      <a:pt x="3098" y="1338"/>
                      <a:pt x="3107" y="1358"/>
                      <a:pt x="3127" y="1378"/>
                    </a:cubicBezTo>
                    <a:cubicBezTo>
                      <a:pt x="3148" y="1397"/>
                      <a:pt x="3166" y="1437"/>
                      <a:pt x="3169" y="1462"/>
                    </a:cubicBezTo>
                    <a:cubicBezTo>
                      <a:pt x="3172" y="1488"/>
                      <a:pt x="3163" y="1513"/>
                      <a:pt x="3145" y="1536"/>
                    </a:cubicBezTo>
                    <a:cubicBezTo>
                      <a:pt x="3127" y="1559"/>
                      <a:pt x="3107" y="1595"/>
                      <a:pt x="3121" y="1624"/>
                    </a:cubicBezTo>
                    <a:cubicBezTo>
                      <a:pt x="3136" y="1652"/>
                      <a:pt x="3133" y="1709"/>
                      <a:pt x="3109" y="1728"/>
                    </a:cubicBezTo>
                    <a:cubicBezTo>
                      <a:pt x="3086" y="1748"/>
                      <a:pt x="3092" y="1768"/>
                      <a:pt x="3112" y="1779"/>
                    </a:cubicBezTo>
                    <a:cubicBezTo>
                      <a:pt x="3133" y="1791"/>
                      <a:pt x="3127" y="1810"/>
                      <a:pt x="3104" y="1822"/>
                    </a:cubicBezTo>
                    <a:cubicBezTo>
                      <a:pt x="3080" y="1833"/>
                      <a:pt x="3109" y="1873"/>
                      <a:pt x="3074" y="1887"/>
                    </a:cubicBezTo>
                    <a:cubicBezTo>
                      <a:pt x="3038" y="1901"/>
                      <a:pt x="3062" y="1932"/>
                      <a:pt x="3083" y="1958"/>
                    </a:cubicBezTo>
                    <a:lnTo>
                      <a:pt x="2688" y="2144"/>
                    </a:lnTo>
                    <a:lnTo>
                      <a:pt x="2689" y="2215"/>
                    </a:lnTo>
                    <a:cubicBezTo>
                      <a:pt x="2677" y="2217"/>
                      <a:pt x="2667" y="2221"/>
                      <a:pt x="2659" y="2226"/>
                    </a:cubicBezTo>
                    <a:cubicBezTo>
                      <a:pt x="2635" y="2243"/>
                      <a:pt x="2599" y="2241"/>
                      <a:pt x="2578" y="2232"/>
                    </a:cubicBezTo>
                    <a:cubicBezTo>
                      <a:pt x="2558" y="2224"/>
                      <a:pt x="2525" y="2232"/>
                      <a:pt x="2504" y="2243"/>
                    </a:cubicBezTo>
                    <a:cubicBezTo>
                      <a:pt x="2484" y="2255"/>
                      <a:pt x="2466" y="2280"/>
                      <a:pt x="2466" y="2317"/>
                    </a:cubicBezTo>
                    <a:cubicBezTo>
                      <a:pt x="2466" y="2354"/>
                      <a:pt x="2427" y="2382"/>
                      <a:pt x="2406" y="2388"/>
                    </a:cubicBezTo>
                    <a:cubicBezTo>
                      <a:pt x="2386" y="2393"/>
                      <a:pt x="2365" y="2407"/>
                      <a:pt x="2344" y="2430"/>
                    </a:cubicBezTo>
                    <a:cubicBezTo>
                      <a:pt x="2323" y="2453"/>
                      <a:pt x="2300" y="2473"/>
                      <a:pt x="2270" y="2492"/>
                    </a:cubicBezTo>
                    <a:cubicBezTo>
                      <a:pt x="2240" y="2512"/>
                      <a:pt x="2214" y="2535"/>
                      <a:pt x="2190" y="2560"/>
                    </a:cubicBezTo>
                    <a:cubicBezTo>
                      <a:pt x="2166" y="2586"/>
                      <a:pt x="2125" y="2589"/>
                      <a:pt x="2095" y="2572"/>
                    </a:cubicBezTo>
                    <a:cubicBezTo>
                      <a:pt x="2065" y="2555"/>
                      <a:pt x="2033" y="2555"/>
                      <a:pt x="2006" y="2557"/>
                    </a:cubicBezTo>
                    <a:cubicBezTo>
                      <a:pt x="1985" y="2560"/>
                      <a:pt x="1966" y="2553"/>
                      <a:pt x="1953" y="2540"/>
                    </a:cubicBezTo>
                    <a:cubicBezTo>
                      <a:pt x="1949" y="2537"/>
                      <a:pt x="1946" y="2533"/>
                      <a:pt x="1944" y="2529"/>
                    </a:cubicBezTo>
                    <a:cubicBezTo>
                      <a:pt x="1932" y="2509"/>
                      <a:pt x="1881" y="2492"/>
                      <a:pt x="1860" y="2490"/>
                    </a:cubicBezTo>
                    <a:cubicBezTo>
                      <a:pt x="1848" y="2488"/>
                      <a:pt x="1832" y="2483"/>
                      <a:pt x="1816" y="2471"/>
                    </a:cubicBezTo>
                    <a:lnTo>
                      <a:pt x="1649" y="2507"/>
                    </a:lnTo>
                    <a:cubicBezTo>
                      <a:pt x="1637" y="2476"/>
                      <a:pt x="1614" y="2444"/>
                      <a:pt x="1593" y="2430"/>
                    </a:cubicBezTo>
                    <a:cubicBezTo>
                      <a:pt x="1573" y="2416"/>
                      <a:pt x="1549" y="2402"/>
                      <a:pt x="1543" y="2379"/>
                    </a:cubicBezTo>
                    <a:cubicBezTo>
                      <a:pt x="1537" y="2357"/>
                      <a:pt x="1496" y="2323"/>
                      <a:pt x="1496" y="2323"/>
                    </a:cubicBezTo>
                    <a:lnTo>
                      <a:pt x="1496" y="1836"/>
                    </a:lnTo>
                    <a:lnTo>
                      <a:pt x="1786" y="1836"/>
                    </a:lnTo>
                    <a:cubicBezTo>
                      <a:pt x="1786" y="1836"/>
                      <a:pt x="1757" y="1777"/>
                      <a:pt x="1774" y="1748"/>
                    </a:cubicBezTo>
                    <a:cubicBezTo>
                      <a:pt x="1792" y="1720"/>
                      <a:pt x="1792" y="1692"/>
                      <a:pt x="1783" y="1666"/>
                    </a:cubicBezTo>
                    <a:cubicBezTo>
                      <a:pt x="1774" y="1641"/>
                      <a:pt x="1782" y="1564"/>
                      <a:pt x="1806" y="1539"/>
                    </a:cubicBezTo>
                    <a:cubicBezTo>
                      <a:pt x="1814" y="1539"/>
                      <a:pt x="1814" y="1539"/>
                      <a:pt x="1822" y="1536"/>
                    </a:cubicBezTo>
                    <a:cubicBezTo>
                      <a:pt x="1843" y="1528"/>
                      <a:pt x="1866" y="1542"/>
                      <a:pt x="1875" y="1561"/>
                    </a:cubicBezTo>
                    <a:cubicBezTo>
                      <a:pt x="1884" y="1581"/>
                      <a:pt x="1923" y="1581"/>
                      <a:pt x="1944" y="1564"/>
                    </a:cubicBezTo>
                    <a:cubicBezTo>
                      <a:pt x="1964" y="1547"/>
                      <a:pt x="1994" y="1567"/>
                      <a:pt x="2000" y="1595"/>
                    </a:cubicBezTo>
                    <a:cubicBezTo>
                      <a:pt x="2006" y="1624"/>
                      <a:pt x="2030" y="1644"/>
                      <a:pt x="2062" y="1652"/>
                    </a:cubicBezTo>
                    <a:cubicBezTo>
                      <a:pt x="2095" y="1661"/>
                      <a:pt x="2133" y="1658"/>
                      <a:pt x="2151" y="1666"/>
                    </a:cubicBezTo>
                    <a:cubicBezTo>
                      <a:pt x="2169" y="1675"/>
                      <a:pt x="2202" y="1675"/>
                      <a:pt x="2222" y="1655"/>
                    </a:cubicBezTo>
                    <a:cubicBezTo>
                      <a:pt x="2243" y="1635"/>
                      <a:pt x="2276" y="1652"/>
                      <a:pt x="2294" y="1677"/>
                    </a:cubicBezTo>
                    <a:cubicBezTo>
                      <a:pt x="2311" y="1703"/>
                      <a:pt x="2341" y="1711"/>
                      <a:pt x="2377" y="1709"/>
                    </a:cubicBezTo>
                    <a:cubicBezTo>
                      <a:pt x="2412" y="1706"/>
                      <a:pt x="2457" y="1720"/>
                      <a:pt x="2463" y="1743"/>
                    </a:cubicBezTo>
                    <a:cubicBezTo>
                      <a:pt x="2469" y="1765"/>
                      <a:pt x="2484" y="1799"/>
                      <a:pt x="2516" y="1808"/>
                    </a:cubicBezTo>
                    <a:cubicBezTo>
                      <a:pt x="2549" y="1816"/>
                      <a:pt x="2608" y="1802"/>
                      <a:pt x="2608" y="1802"/>
                    </a:cubicBezTo>
                    <a:lnTo>
                      <a:pt x="2608" y="1669"/>
                    </a:lnTo>
                    <a:cubicBezTo>
                      <a:pt x="2608" y="1669"/>
                      <a:pt x="2561" y="1669"/>
                      <a:pt x="2540" y="1683"/>
                    </a:cubicBezTo>
                    <a:cubicBezTo>
                      <a:pt x="2519" y="1697"/>
                      <a:pt x="2484" y="1686"/>
                      <a:pt x="2466" y="1661"/>
                    </a:cubicBezTo>
                    <a:cubicBezTo>
                      <a:pt x="2448" y="1635"/>
                      <a:pt x="2415" y="1593"/>
                      <a:pt x="2439" y="1553"/>
                    </a:cubicBezTo>
                    <a:cubicBezTo>
                      <a:pt x="2463" y="1513"/>
                      <a:pt x="2475" y="1465"/>
                      <a:pt x="2469" y="1429"/>
                    </a:cubicBezTo>
                    <a:cubicBezTo>
                      <a:pt x="2463" y="1392"/>
                      <a:pt x="2454" y="1346"/>
                      <a:pt x="2466" y="1313"/>
                    </a:cubicBezTo>
                    <a:cubicBezTo>
                      <a:pt x="2478" y="1279"/>
                      <a:pt x="2513" y="1185"/>
                      <a:pt x="2513" y="1185"/>
                    </a:cubicBezTo>
                    <a:lnTo>
                      <a:pt x="2754" y="1100"/>
                    </a:lnTo>
                    <a:lnTo>
                      <a:pt x="2792" y="1163"/>
                    </a:lnTo>
                    <a:cubicBezTo>
                      <a:pt x="2825" y="1171"/>
                      <a:pt x="2875" y="1216"/>
                      <a:pt x="2887" y="1236"/>
                    </a:cubicBezTo>
                    <a:cubicBezTo>
                      <a:pt x="2899" y="1256"/>
                      <a:pt x="2926" y="1273"/>
                      <a:pt x="2949" y="1270"/>
                    </a:cubicBezTo>
                    <a:cubicBezTo>
                      <a:pt x="2973" y="1267"/>
                      <a:pt x="3006" y="1279"/>
                      <a:pt x="3023" y="1290"/>
                    </a:cubicBezTo>
                    <a:cubicBezTo>
                      <a:pt x="3037" y="1299"/>
                      <a:pt x="3071" y="1310"/>
                      <a:pt x="3101" y="1313"/>
                    </a:cubicBezTo>
                    <a:close/>
                    <a:moveTo>
                      <a:pt x="3234" y="1349"/>
                    </a:moveTo>
                    <a:cubicBezTo>
                      <a:pt x="3210" y="1329"/>
                      <a:pt x="3160" y="1310"/>
                      <a:pt x="3121" y="1313"/>
                    </a:cubicBezTo>
                    <a:cubicBezTo>
                      <a:pt x="3083" y="1315"/>
                      <a:pt x="3041" y="1301"/>
                      <a:pt x="3023" y="1290"/>
                    </a:cubicBezTo>
                    <a:cubicBezTo>
                      <a:pt x="3006" y="1279"/>
                      <a:pt x="2973" y="1267"/>
                      <a:pt x="2949" y="1270"/>
                    </a:cubicBezTo>
                    <a:cubicBezTo>
                      <a:pt x="2926" y="1273"/>
                      <a:pt x="2899" y="1256"/>
                      <a:pt x="2887" y="1236"/>
                    </a:cubicBezTo>
                    <a:cubicBezTo>
                      <a:pt x="2875" y="1216"/>
                      <a:pt x="2825" y="1171"/>
                      <a:pt x="2792" y="1163"/>
                    </a:cubicBezTo>
                    <a:lnTo>
                      <a:pt x="2753" y="1100"/>
                    </a:lnTo>
                    <a:lnTo>
                      <a:pt x="2682" y="947"/>
                    </a:lnTo>
                    <a:lnTo>
                      <a:pt x="2602" y="826"/>
                    </a:lnTo>
                    <a:lnTo>
                      <a:pt x="2596" y="564"/>
                    </a:lnTo>
                    <a:cubicBezTo>
                      <a:pt x="2623" y="564"/>
                      <a:pt x="2661" y="550"/>
                      <a:pt x="2667" y="527"/>
                    </a:cubicBezTo>
                    <a:cubicBezTo>
                      <a:pt x="2673" y="505"/>
                      <a:pt x="2679" y="486"/>
                      <a:pt x="2700" y="475"/>
                    </a:cubicBezTo>
                    <a:cubicBezTo>
                      <a:pt x="2721" y="464"/>
                      <a:pt x="2733" y="441"/>
                      <a:pt x="2742" y="416"/>
                    </a:cubicBezTo>
                    <a:cubicBezTo>
                      <a:pt x="2751" y="390"/>
                      <a:pt x="2728" y="354"/>
                      <a:pt x="2710" y="328"/>
                    </a:cubicBezTo>
                    <a:cubicBezTo>
                      <a:pt x="2696" y="309"/>
                      <a:pt x="2700" y="277"/>
                      <a:pt x="2712" y="263"/>
                    </a:cubicBezTo>
                    <a:cubicBezTo>
                      <a:pt x="2724" y="249"/>
                      <a:pt x="2733" y="229"/>
                      <a:pt x="2753" y="220"/>
                    </a:cubicBezTo>
                    <a:cubicBezTo>
                      <a:pt x="2774" y="212"/>
                      <a:pt x="2792" y="175"/>
                      <a:pt x="2777" y="152"/>
                    </a:cubicBezTo>
                    <a:cubicBezTo>
                      <a:pt x="2762" y="130"/>
                      <a:pt x="2745" y="110"/>
                      <a:pt x="2745" y="85"/>
                    </a:cubicBezTo>
                    <a:cubicBezTo>
                      <a:pt x="2745" y="59"/>
                      <a:pt x="2752" y="56"/>
                      <a:pt x="2771" y="56"/>
                    </a:cubicBezTo>
                    <a:lnTo>
                      <a:pt x="2943" y="56"/>
                    </a:lnTo>
                    <a:lnTo>
                      <a:pt x="3169" y="0"/>
                    </a:lnTo>
                    <a:lnTo>
                      <a:pt x="3771" y="348"/>
                    </a:lnTo>
                    <a:lnTo>
                      <a:pt x="3771" y="467"/>
                    </a:lnTo>
                    <a:lnTo>
                      <a:pt x="3991" y="591"/>
                    </a:lnTo>
                    <a:cubicBezTo>
                      <a:pt x="3984" y="601"/>
                      <a:pt x="3979" y="612"/>
                      <a:pt x="3979" y="625"/>
                    </a:cubicBezTo>
                    <a:cubicBezTo>
                      <a:pt x="3979" y="653"/>
                      <a:pt x="3949" y="713"/>
                      <a:pt x="3937" y="735"/>
                    </a:cubicBezTo>
                    <a:cubicBezTo>
                      <a:pt x="3925" y="758"/>
                      <a:pt x="3922" y="795"/>
                      <a:pt x="3943" y="820"/>
                    </a:cubicBezTo>
                    <a:cubicBezTo>
                      <a:pt x="3964" y="846"/>
                      <a:pt x="3994" y="868"/>
                      <a:pt x="4005" y="888"/>
                    </a:cubicBezTo>
                    <a:cubicBezTo>
                      <a:pt x="4017" y="908"/>
                      <a:pt x="4029" y="945"/>
                      <a:pt x="4014" y="970"/>
                    </a:cubicBezTo>
                    <a:cubicBezTo>
                      <a:pt x="4000" y="996"/>
                      <a:pt x="4000" y="1027"/>
                      <a:pt x="4011" y="1041"/>
                    </a:cubicBezTo>
                    <a:cubicBezTo>
                      <a:pt x="4023" y="1055"/>
                      <a:pt x="4026" y="1080"/>
                      <a:pt x="4008" y="1100"/>
                    </a:cubicBezTo>
                    <a:cubicBezTo>
                      <a:pt x="3991" y="1120"/>
                      <a:pt x="3988" y="1140"/>
                      <a:pt x="3997" y="1163"/>
                    </a:cubicBezTo>
                    <a:cubicBezTo>
                      <a:pt x="4005" y="1185"/>
                      <a:pt x="4020" y="1205"/>
                      <a:pt x="4032" y="1216"/>
                    </a:cubicBezTo>
                    <a:cubicBezTo>
                      <a:pt x="4044" y="1228"/>
                      <a:pt x="4062" y="1247"/>
                      <a:pt x="4059" y="1264"/>
                    </a:cubicBezTo>
                    <a:cubicBezTo>
                      <a:pt x="4056" y="1281"/>
                      <a:pt x="4083" y="1315"/>
                      <a:pt x="4080" y="1344"/>
                    </a:cubicBezTo>
                    <a:cubicBezTo>
                      <a:pt x="4077" y="1372"/>
                      <a:pt x="4094" y="1406"/>
                      <a:pt x="4121" y="1423"/>
                    </a:cubicBezTo>
                    <a:cubicBezTo>
                      <a:pt x="4140" y="1435"/>
                      <a:pt x="4160" y="1453"/>
                      <a:pt x="4167" y="1473"/>
                    </a:cubicBezTo>
                    <a:cubicBezTo>
                      <a:pt x="4126" y="1519"/>
                      <a:pt x="4050" y="1547"/>
                      <a:pt x="4002" y="1536"/>
                    </a:cubicBezTo>
                    <a:cubicBezTo>
                      <a:pt x="3975" y="1530"/>
                      <a:pt x="3937" y="1530"/>
                      <a:pt x="3922" y="1547"/>
                    </a:cubicBezTo>
                    <a:cubicBezTo>
                      <a:pt x="3908" y="1564"/>
                      <a:pt x="3881" y="1570"/>
                      <a:pt x="3857" y="1561"/>
                    </a:cubicBezTo>
                    <a:cubicBezTo>
                      <a:pt x="3833" y="1553"/>
                      <a:pt x="3798" y="1564"/>
                      <a:pt x="3777" y="1578"/>
                    </a:cubicBezTo>
                    <a:cubicBezTo>
                      <a:pt x="3756" y="1593"/>
                      <a:pt x="3724" y="1610"/>
                      <a:pt x="3703" y="1598"/>
                    </a:cubicBezTo>
                    <a:cubicBezTo>
                      <a:pt x="3682" y="1587"/>
                      <a:pt x="3649" y="1590"/>
                      <a:pt x="3623" y="1601"/>
                    </a:cubicBezTo>
                    <a:cubicBezTo>
                      <a:pt x="3596" y="1612"/>
                      <a:pt x="3572" y="1610"/>
                      <a:pt x="3546" y="1590"/>
                    </a:cubicBezTo>
                    <a:cubicBezTo>
                      <a:pt x="3519" y="1570"/>
                      <a:pt x="3480" y="1567"/>
                      <a:pt x="3451" y="1581"/>
                    </a:cubicBezTo>
                    <a:cubicBezTo>
                      <a:pt x="3421" y="1595"/>
                      <a:pt x="3394" y="1610"/>
                      <a:pt x="3347" y="1604"/>
                    </a:cubicBezTo>
                    <a:lnTo>
                      <a:pt x="3302" y="1583"/>
                    </a:lnTo>
                    <a:lnTo>
                      <a:pt x="3274" y="1418"/>
                    </a:lnTo>
                    <a:lnTo>
                      <a:pt x="3234" y="1349"/>
                    </a:lnTo>
                    <a:close/>
                    <a:moveTo>
                      <a:pt x="2917" y="3817"/>
                    </a:moveTo>
                    <a:cubicBezTo>
                      <a:pt x="2920" y="3754"/>
                      <a:pt x="2934" y="3684"/>
                      <a:pt x="2940" y="3652"/>
                    </a:cubicBezTo>
                    <a:cubicBezTo>
                      <a:pt x="2946" y="3621"/>
                      <a:pt x="2940" y="3568"/>
                      <a:pt x="2926" y="3539"/>
                    </a:cubicBezTo>
                    <a:cubicBezTo>
                      <a:pt x="2911" y="3511"/>
                      <a:pt x="2893" y="3457"/>
                      <a:pt x="2866" y="3418"/>
                    </a:cubicBezTo>
                    <a:cubicBezTo>
                      <a:pt x="2840" y="3378"/>
                      <a:pt x="2848" y="3338"/>
                      <a:pt x="2842" y="3302"/>
                    </a:cubicBezTo>
                    <a:cubicBezTo>
                      <a:pt x="2840" y="3286"/>
                      <a:pt x="2838" y="3274"/>
                      <a:pt x="2829" y="3262"/>
                    </a:cubicBezTo>
                    <a:lnTo>
                      <a:pt x="2994" y="3087"/>
                    </a:lnTo>
                    <a:cubicBezTo>
                      <a:pt x="2994" y="3087"/>
                      <a:pt x="3015" y="3061"/>
                      <a:pt x="3009" y="3021"/>
                    </a:cubicBezTo>
                    <a:cubicBezTo>
                      <a:pt x="3003" y="2982"/>
                      <a:pt x="3032" y="2959"/>
                      <a:pt x="3053" y="2942"/>
                    </a:cubicBezTo>
                    <a:cubicBezTo>
                      <a:pt x="3074" y="2925"/>
                      <a:pt x="3080" y="2888"/>
                      <a:pt x="3059" y="2857"/>
                    </a:cubicBezTo>
                    <a:cubicBezTo>
                      <a:pt x="3038" y="2826"/>
                      <a:pt x="3038" y="2787"/>
                      <a:pt x="3050" y="2758"/>
                    </a:cubicBezTo>
                    <a:cubicBezTo>
                      <a:pt x="3062" y="2730"/>
                      <a:pt x="3068" y="2710"/>
                      <a:pt x="3062" y="2685"/>
                    </a:cubicBezTo>
                    <a:cubicBezTo>
                      <a:pt x="3056" y="2659"/>
                      <a:pt x="3065" y="2623"/>
                      <a:pt x="3077" y="2600"/>
                    </a:cubicBezTo>
                    <a:cubicBezTo>
                      <a:pt x="3089" y="2577"/>
                      <a:pt x="3092" y="2515"/>
                      <a:pt x="3083" y="2484"/>
                    </a:cubicBezTo>
                    <a:cubicBezTo>
                      <a:pt x="3074" y="2453"/>
                      <a:pt x="3059" y="2424"/>
                      <a:pt x="3056" y="2388"/>
                    </a:cubicBezTo>
                    <a:cubicBezTo>
                      <a:pt x="3053" y="2351"/>
                      <a:pt x="3003" y="2331"/>
                      <a:pt x="2970" y="2334"/>
                    </a:cubicBezTo>
                    <a:cubicBezTo>
                      <a:pt x="2937" y="2337"/>
                      <a:pt x="2875" y="2320"/>
                      <a:pt x="2851" y="2300"/>
                    </a:cubicBezTo>
                    <a:cubicBezTo>
                      <a:pt x="2828" y="2280"/>
                      <a:pt x="2789" y="2274"/>
                      <a:pt x="2759" y="2277"/>
                    </a:cubicBezTo>
                    <a:cubicBezTo>
                      <a:pt x="2730" y="2280"/>
                      <a:pt x="2688" y="2266"/>
                      <a:pt x="2688" y="2266"/>
                    </a:cubicBezTo>
                    <a:lnTo>
                      <a:pt x="2688" y="2144"/>
                    </a:lnTo>
                    <a:lnTo>
                      <a:pt x="3083" y="1955"/>
                    </a:lnTo>
                    <a:cubicBezTo>
                      <a:pt x="3104" y="1980"/>
                      <a:pt x="3124" y="1992"/>
                      <a:pt x="3139" y="2009"/>
                    </a:cubicBezTo>
                    <a:cubicBezTo>
                      <a:pt x="3154" y="2026"/>
                      <a:pt x="3193" y="2034"/>
                      <a:pt x="3216" y="2026"/>
                    </a:cubicBezTo>
                    <a:cubicBezTo>
                      <a:pt x="3240" y="2017"/>
                      <a:pt x="3258" y="2043"/>
                      <a:pt x="3279" y="2074"/>
                    </a:cubicBezTo>
                    <a:cubicBezTo>
                      <a:pt x="3299" y="2105"/>
                      <a:pt x="3296" y="2150"/>
                      <a:pt x="3285" y="2184"/>
                    </a:cubicBezTo>
                    <a:cubicBezTo>
                      <a:pt x="3273" y="2218"/>
                      <a:pt x="3255" y="2246"/>
                      <a:pt x="3279" y="2272"/>
                    </a:cubicBezTo>
                    <a:cubicBezTo>
                      <a:pt x="3302" y="2297"/>
                      <a:pt x="3323" y="2325"/>
                      <a:pt x="3329" y="2348"/>
                    </a:cubicBezTo>
                    <a:cubicBezTo>
                      <a:pt x="3335" y="2371"/>
                      <a:pt x="3344" y="2390"/>
                      <a:pt x="3359" y="2407"/>
                    </a:cubicBezTo>
                    <a:cubicBezTo>
                      <a:pt x="3374" y="2424"/>
                      <a:pt x="3415" y="2419"/>
                      <a:pt x="3415" y="2419"/>
                    </a:cubicBezTo>
                    <a:lnTo>
                      <a:pt x="3400" y="2365"/>
                    </a:lnTo>
                    <a:cubicBezTo>
                      <a:pt x="3400" y="2365"/>
                      <a:pt x="3418" y="2331"/>
                      <a:pt x="3445" y="2317"/>
                    </a:cubicBezTo>
                    <a:cubicBezTo>
                      <a:pt x="3471" y="2303"/>
                      <a:pt x="3498" y="2260"/>
                      <a:pt x="3495" y="2226"/>
                    </a:cubicBezTo>
                    <a:cubicBezTo>
                      <a:pt x="3492" y="2192"/>
                      <a:pt x="3486" y="2150"/>
                      <a:pt x="3498" y="2116"/>
                    </a:cubicBezTo>
                    <a:cubicBezTo>
                      <a:pt x="3510" y="2082"/>
                      <a:pt x="3510" y="2036"/>
                      <a:pt x="3483" y="2009"/>
                    </a:cubicBezTo>
                    <a:cubicBezTo>
                      <a:pt x="3448" y="1972"/>
                      <a:pt x="3305" y="1830"/>
                      <a:pt x="3305" y="1830"/>
                    </a:cubicBezTo>
                    <a:lnTo>
                      <a:pt x="3279" y="1718"/>
                    </a:lnTo>
                    <a:lnTo>
                      <a:pt x="3302" y="1583"/>
                    </a:lnTo>
                    <a:lnTo>
                      <a:pt x="3347" y="1604"/>
                    </a:lnTo>
                    <a:cubicBezTo>
                      <a:pt x="3394" y="1610"/>
                      <a:pt x="3421" y="1595"/>
                      <a:pt x="3451" y="1581"/>
                    </a:cubicBezTo>
                    <a:cubicBezTo>
                      <a:pt x="3480" y="1567"/>
                      <a:pt x="3519" y="1570"/>
                      <a:pt x="3546" y="1590"/>
                    </a:cubicBezTo>
                    <a:cubicBezTo>
                      <a:pt x="3572" y="1610"/>
                      <a:pt x="3596" y="1612"/>
                      <a:pt x="3623" y="1601"/>
                    </a:cubicBezTo>
                    <a:cubicBezTo>
                      <a:pt x="3649" y="1590"/>
                      <a:pt x="3682" y="1587"/>
                      <a:pt x="3703" y="1598"/>
                    </a:cubicBezTo>
                    <a:cubicBezTo>
                      <a:pt x="3724" y="1610"/>
                      <a:pt x="3756" y="1593"/>
                      <a:pt x="3777" y="1578"/>
                    </a:cubicBezTo>
                    <a:cubicBezTo>
                      <a:pt x="3798" y="1564"/>
                      <a:pt x="3833" y="1553"/>
                      <a:pt x="3857" y="1561"/>
                    </a:cubicBezTo>
                    <a:cubicBezTo>
                      <a:pt x="3881" y="1570"/>
                      <a:pt x="3908" y="1564"/>
                      <a:pt x="3922" y="1547"/>
                    </a:cubicBezTo>
                    <a:cubicBezTo>
                      <a:pt x="3937" y="1530"/>
                      <a:pt x="3975" y="1530"/>
                      <a:pt x="4002" y="1536"/>
                    </a:cubicBezTo>
                    <a:cubicBezTo>
                      <a:pt x="4050" y="1547"/>
                      <a:pt x="4124" y="1519"/>
                      <a:pt x="4166" y="1474"/>
                    </a:cubicBezTo>
                    <a:cubicBezTo>
                      <a:pt x="4169" y="1482"/>
                      <a:pt x="4170" y="1490"/>
                      <a:pt x="4169" y="1499"/>
                    </a:cubicBezTo>
                    <a:cubicBezTo>
                      <a:pt x="4163" y="1530"/>
                      <a:pt x="4139" y="1570"/>
                      <a:pt x="4151" y="1595"/>
                    </a:cubicBezTo>
                    <a:cubicBezTo>
                      <a:pt x="4163" y="1621"/>
                      <a:pt x="4172" y="1646"/>
                      <a:pt x="4169" y="1669"/>
                    </a:cubicBezTo>
                    <a:cubicBezTo>
                      <a:pt x="4166" y="1692"/>
                      <a:pt x="4169" y="1720"/>
                      <a:pt x="4178" y="1743"/>
                    </a:cubicBezTo>
                    <a:cubicBezTo>
                      <a:pt x="4186" y="1765"/>
                      <a:pt x="4183" y="1791"/>
                      <a:pt x="4175" y="1805"/>
                    </a:cubicBezTo>
                    <a:cubicBezTo>
                      <a:pt x="4166" y="1819"/>
                      <a:pt x="4178" y="1842"/>
                      <a:pt x="4183" y="1859"/>
                    </a:cubicBezTo>
                    <a:cubicBezTo>
                      <a:pt x="4189" y="1876"/>
                      <a:pt x="4189" y="1893"/>
                      <a:pt x="4183" y="1912"/>
                    </a:cubicBezTo>
                    <a:cubicBezTo>
                      <a:pt x="4178" y="1932"/>
                      <a:pt x="4189" y="1963"/>
                      <a:pt x="4201" y="1983"/>
                    </a:cubicBezTo>
                    <a:cubicBezTo>
                      <a:pt x="4213" y="2003"/>
                      <a:pt x="4213" y="2026"/>
                      <a:pt x="4210" y="2037"/>
                    </a:cubicBezTo>
                    <a:cubicBezTo>
                      <a:pt x="4207" y="2048"/>
                      <a:pt x="4207" y="2071"/>
                      <a:pt x="4210" y="2085"/>
                    </a:cubicBezTo>
                    <a:cubicBezTo>
                      <a:pt x="4213" y="2099"/>
                      <a:pt x="4213" y="2130"/>
                      <a:pt x="4192" y="2139"/>
                    </a:cubicBezTo>
                    <a:cubicBezTo>
                      <a:pt x="4172" y="2147"/>
                      <a:pt x="4163" y="2167"/>
                      <a:pt x="4175" y="2181"/>
                    </a:cubicBezTo>
                    <a:cubicBezTo>
                      <a:pt x="4186" y="2195"/>
                      <a:pt x="4175" y="2212"/>
                      <a:pt x="4154" y="2226"/>
                    </a:cubicBezTo>
                    <a:cubicBezTo>
                      <a:pt x="4133" y="2241"/>
                      <a:pt x="4103" y="2246"/>
                      <a:pt x="4092" y="2269"/>
                    </a:cubicBezTo>
                    <a:cubicBezTo>
                      <a:pt x="4080" y="2291"/>
                      <a:pt x="4056" y="2306"/>
                      <a:pt x="4038" y="2320"/>
                    </a:cubicBezTo>
                    <a:cubicBezTo>
                      <a:pt x="4020" y="2334"/>
                      <a:pt x="3961" y="2365"/>
                      <a:pt x="3952" y="2388"/>
                    </a:cubicBezTo>
                    <a:cubicBezTo>
                      <a:pt x="3943" y="2410"/>
                      <a:pt x="3875" y="2450"/>
                      <a:pt x="3833" y="2461"/>
                    </a:cubicBezTo>
                    <a:cubicBezTo>
                      <a:pt x="3792" y="2473"/>
                      <a:pt x="3709" y="2521"/>
                      <a:pt x="3694" y="2543"/>
                    </a:cubicBezTo>
                    <a:cubicBezTo>
                      <a:pt x="3679" y="2566"/>
                      <a:pt x="3652" y="2591"/>
                      <a:pt x="3632" y="2597"/>
                    </a:cubicBezTo>
                    <a:cubicBezTo>
                      <a:pt x="3611" y="2603"/>
                      <a:pt x="3599" y="2608"/>
                      <a:pt x="3605" y="2625"/>
                    </a:cubicBezTo>
                    <a:cubicBezTo>
                      <a:pt x="3611" y="2642"/>
                      <a:pt x="3575" y="2668"/>
                      <a:pt x="3540" y="2690"/>
                    </a:cubicBezTo>
                    <a:cubicBezTo>
                      <a:pt x="3504" y="2713"/>
                      <a:pt x="3445" y="2758"/>
                      <a:pt x="3424" y="2787"/>
                    </a:cubicBezTo>
                    <a:cubicBezTo>
                      <a:pt x="3403" y="2815"/>
                      <a:pt x="3382" y="2843"/>
                      <a:pt x="3353" y="2846"/>
                    </a:cubicBezTo>
                    <a:cubicBezTo>
                      <a:pt x="3323" y="2849"/>
                      <a:pt x="3323" y="2866"/>
                      <a:pt x="3326" y="2883"/>
                    </a:cubicBezTo>
                    <a:cubicBezTo>
                      <a:pt x="3329" y="2900"/>
                      <a:pt x="3335" y="2914"/>
                      <a:pt x="3323" y="2922"/>
                    </a:cubicBezTo>
                    <a:cubicBezTo>
                      <a:pt x="3311" y="2931"/>
                      <a:pt x="3314" y="2965"/>
                      <a:pt x="3338" y="2973"/>
                    </a:cubicBezTo>
                    <a:cubicBezTo>
                      <a:pt x="3362" y="2982"/>
                      <a:pt x="3388" y="3013"/>
                      <a:pt x="3382" y="3033"/>
                    </a:cubicBezTo>
                    <a:cubicBezTo>
                      <a:pt x="3376" y="3053"/>
                      <a:pt x="3388" y="3078"/>
                      <a:pt x="3403" y="3098"/>
                    </a:cubicBezTo>
                    <a:cubicBezTo>
                      <a:pt x="3418" y="3118"/>
                      <a:pt x="3436" y="3149"/>
                      <a:pt x="3427" y="3171"/>
                    </a:cubicBezTo>
                    <a:cubicBezTo>
                      <a:pt x="3418" y="3194"/>
                      <a:pt x="3418" y="3217"/>
                      <a:pt x="3436" y="3211"/>
                    </a:cubicBezTo>
                    <a:cubicBezTo>
                      <a:pt x="3454" y="3205"/>
                      <a:pt x="3466" y="3228"/>
                      <a:pt x="3463" y="3256"/>
                    </a:cubicBezTo>
                    <a:cubicBezTo>
                      <a:pt x="3460" y="3285"/>
                      <a:pt x="3454" y="3336"/>
                      <a:pt x="3448" y="3355"/>
                    </a:cubicBezTo>
                    <a:cubicBezTo>
                      <a:pt x="3442" y="3375"/>
                      <a:pt x="3442" y="3403"/>
                      <a:pt x="3430" y="3420"/>
                    </a:cubicBezTo>
                    <a:cubicBezTo>
                      <a:pt x="3418" y="3437"/>
                      <a:pt x="3409" y="3449"/>
                      <a:pt x="3403" y="3469"/>
                    </a:cubicBezTo>
                    <a:cubicBezTo>
                      <a:pt x="3397" y="3488"/>
                      <a:pt x="3403" y="3491"/>
                      <a:pt x="3424" y="3471"/>
                    </a:cubicBezTo>
                    <a:cubicBezTo>
                      <a:pt x="3445" y="3452"/>
                      <a:pt x="3448" y="3480"/>
                      <a:pt x="3430" y="3500"/>
                    </a:cubicBezTo>
                    <a:cubicBezTo>
                      <a:pt x="3412" y="3519"/>
                      <a:pt x="3412" y="3548"/>
                      <a:pt x="3409" y="3565"/>
                    </a:cubicBezTo>
                    <a:cubicBezTo>
                      <a:pt x="3406" y="3582"/>
                      <a:pt x="3379" y="3607"/>
                      <a:pt x="3356" y="3610"/>
                    </a:cubicBezTo>
                    <a:cubicBezTo>
                      <a:pt x="3332" y="3613"/>
                      <a:pt x="3305" y="3624"/>
                      <a:pt x="3290" y="3635"/>
                    </a:cubicBezTo>
                    <a:cubicBezTo>
                      <a:pt x="3276" y="3647"/>
                      <a:pt x="3240" y="3655"/>
                      <a:pt x="3216" y="3658"/>
                    </a:cubicBezTo>
                    <a:cubicBezTo>
                      <a:pt x="3193" y="3661"/>
                      <a:pt x="3142" y="3667"/>
                      <a:pt x="3127" y="3689"/>
                    </a:cubicBezTo>
                    <a:cubicBezTo>
                      <a:pt x="3112" y="3712"/>
                      <a:pt x="3092" y="3723"/>
                      <a:pt x="3077" y="3723"/>
                    </a:cubicBezTo>
                    <a:cubicBezTo>
                      <a:pt x="3062" y="3723"/>
                      <a:pt x="3041" y="3746"/>
                      <a:pt x="3029" y="3763"/>
                    </a:cubicBezTo>
                    <a:cubicBezTo>
                      <a:pt x="3018" y="3780"/>
                      <a:pt x="3018" y="3794"/>
                      <a:pt x="3023" y="3814"/>
                    </a:cubicBezTo>
                    <a:cubicBezTo>
                      <a:pt x="3029" y="3833"/>
                      <a:pt x="3035" y="3836"/>
                      <a:pt x="3047" y="3814"/>
                    </a:cubicBezTo>
                    <a:cubicBezTo>
                      <a:pt x="3059" y="3791"/>
                      <a:pt x="3074" y="3800"/>
                      <a:pt x="3071" y="3825"/>
                    </a:cubicBezTo>
                    <a:cubicBezTo>
                      <a:pt x="3068" y="3850"/>
                      <a:pt x="3071" y="3882"/>
                      <a:pt x="3062" y="3907"/>
                    </a:cubicBezTo>
                    <a:cubicBezTo>
                      <a:pt x="3057" y="3922"/>
                      <a:pt x="3052" y="3940"/>
                      <a:pt x="3049" y="3956"/>
                    </a:cubicBezTo>
                    <a:lnTo>
                      <a:pt x="2955" y="3955"/>
                    </a:lnTo>
                    <a:cubicBezTo>
                      <a:pt x="2958" y="3924"/>
                      <a:pt x="2946" y="3879"/>
                      <a:pt x="2952" y="3845"/>
                    </a:cubicBezTo>
                    <a:cubicBezTo>
                      <a:pt x="2956" y="3822"/>
                      <a:pt x="2939" y="3822"/>
                      <a:pt x="2917" y="3817"/>
                    </a:cubicBezTo>
                    <a:close/>
                    <a:moveTo>
                      <a:pt x="2518" y="3210"/>
                    </a:moveTo>
                    <a:cubicBezTo>
                      <a:pt x="2545" y="3203"/>
                      <a:pt x="2588" y="3204"/>
                      <a:pt x="2608" y="3214"/>
                    </a:cubicBezTo>
                    <a:cubicBezTo>
                      <a:pt x="2638" y="3228"/>
                      <a:pt x="2679" y="3231"/>
                      <a:pt x="2706" y="3225"/>
                    </a:cubicBezTo>
                    <a:cubicBezTo>
                      <a:pt x="2733" y="3220"/>
                      <a:pt x="2759" y="3217"/>
                      <a:pt x="2783" y="3228"/>
                    </a:cubicBezTo>
                    <a:cubicBezTo>
                      <a:pt x="2797" y="3235"/>
                      <a:pt x="2819" y="3246"/>
                      <a:pt x="2831" y="3261"/>
                    </a:cubicBezTo>
                    <a:lnTo>
                      <a:pt x="2994" y="3087"/>
                    </a:lnTo>
                    <a:cubicBezTo>
                      <a:pt x="2994" y="3087"/>
                      <a:pt x="3015" y="3061"/>
                      <a:pt x="3009" y="3021"/>
                    </a:cubicBezTo>
                    <a:cubicBezTo>
                      <a:pt x="3003" y="2982"/>
                      <a:pt x="3032" y="2959"/>
                      <a:pt x="3053" y="2942"/>
                    </a:cubicBezTo>
                    <a:cubicBezTo>
                      <a:pt x="3074" y="2925"/>
                      <a:pt x="3080" y="2888"/>
                      <a:pt x="3059" y="2857"/>
                    </a:cubicBezTo>
                    <a:cubicBezTo>
                      <a:pt x="3038" y="2826"/>
                      <a:pt x="3038" y="2787"/>
                      <a:pt x="3050" y="2758"/>
                    </a:cubicBezTo>
                    <a:cubicBezTo>
                      <a:pt x="3062" y="2730"/>
                      <a:pt x="3068" y="2710"/>
                      <a:pt x="3062" y="2685"/>
                    </a:cubicBezTo>
                    <a:cubicBezTo>
                      <a:pt x="3056" y="2659"/>
                      <a:pt x="3065" y="2623"/>
                      <a:pt x="3077" y="2600"/>
                    </a:cubicBezTo>
                    <a:cubicBezTo>
                      <a:pt x="3089" y="2577"/>
                      <a:pt x="3092" y="2515"/>
                      <a:pt x="3083" y="2484"/>
                    </a:cubicBezTo>
                    <a:cubicBezTo>
                      <a:pt x="3074" y="2453"/>
                      <a:pt x="3059" y="2424"/>
                      <a:pt x="3056" y="2388"/>
                    </a:cubicBezTo>
                    <a:cubicBezTo>
                      <a:pt x="3053" y="2351"/>
                      <a:pt x="3003" y="2331"/>
                      <a:pt x="2970" y="2334"/>
                    </a:cubicBezTo>
                    <a:cubicBezTo>
                      <a:pt x="2937" y="2337"/>
                      <a:pt x="2875" y="2320"/>
                      <a:pt x="2851" y="2300"/>
                    </a:cubicBezTo>
                    <a:cubicBezTo>
                      <a:pt x="2828" y="2280"/>
                      <a:pt x="2789" y="2274"/>
                      <a:pt x="2759" y="2277"/>
                    </a:cubicBezTo>
                    <a:cubicBezTo>
                      <a:pt x="2730" y="2280"/>
                      <a:pt x="2688" y="2266"/>
                      <a:pt x="2688" y="2266"/>
                    </a:cubicBezTo>
                    <a:lnTo>
                      <a:pt x="2688" y="2218"/>
                    </a:lnTo>
                    <a:cubicBezTo>
                      <a:pt x="2677" y="2221"/>
                      <a:pt x="2667" y="2221"/>
                      <a:pt x="2659" y="2226"/>
                    </a:cubicBezTo>
                    <a:cubicBezTo>
                      <a:pt x="2635" y="2243"/>
                      <a:pt x="2599" y="2241"/>
                      <a:pt x="2578" y="2232"/>
                    </a:cubicBezTo>
                    <a:cubicBezTo>
                      <a:pt x="2558" y="2224"/>
                      <a:pt x="2525" y="2232"/>
                      <a:pt x="2504" y="2243"/>
                    </a:cubicBezTo>
                    <a:cubicBezTo>
                      <a:pt x="2484" y="2255"/>
                      <a:pt x="2466" y="2280"/>
                      <a:pt x="2466" y="2317"/>
                    </a:cubicBezTo>
                    <a:cubicBezTo>
                      <a:pt x="2466" y="2354"/>
                      <a:pt x="2427" y="2382"/>
                      <a:pt x="2406" y="2388"/>
                    </a:cubicBezTo>
                    <a:cubicBezTo>
                      <a:pt x="2386" y="2393"/>
                      <a:pt x="2365" y="2407"/>
                      <a:pt x="2344" y="2430"/>
                    </a:cubicBezTo>
                    <a:cubicBezTo>
                      <a:pt x="2323" y="2453"/>
                      <a:pt x="2300" y="2473"/>
                      <a:pt x="2270" y="2492"/>
                    </a:cubicBezTo>
                    <a:cubicBezTo>
                      <a:pt x="2240" y="2512"/>
                      <a:pt x="2214" y="2535"/>
                      <a:pt x="2190" y="2560"/>
                    </a:cubicBezTo>
                    <a:cubicBezTo>
                      <a:pt x="2166" y="2586"/>
                      <a:pt x="2125" y="2589"/>
                      <a:pt x="2095" y="2572"/>
                    </a:cubicBezTo>
                    <a:cubicBezTo>
                      <a:pt x="2065" y="2555"/>
                      <a:pt x="2033" y="2555"/>
                      <a:pt x="2006" y="2557"/>
                    </a:cubicBezTo>
                    <a:cubicBezTo>
                      <a:pt x="1985" y="2560"/>
                      <a:pt x="1968" y="2559"/>
                      <a:pt x="1955" y="2546"/>
                    </a:cubicBezTo>
                    <a:cubicBezTo>
                      <a:pt x="1991" y="2583"/>
                      <a:pt x="2021" y="2648"/>
                      <a:pt x="2024" y="2676"/>
                    </a:cubicBezTo>
                    <a:cubicBezTo>
                      <a:pt x="2027" y="2705"/>
                      <a:pt x="2062" y="2758"/>
                      <a:pt x="2107" y="2789"/>
                    </a:cubicBezTo>
                    <a:cubicBezTo>
                      <a:pt x="2151" y="2821"/>
                      <a:pt x="2228" y="2886"/>
                      <a:pt x="2276" y="2914"/>
                    </a:cubicBezTo>
                    <a:cubicBezTo>
                      <a:pt x="2323" y="2942"/>
                      <a:pt x="2332" y="2990"/>
                      <a:pt x="2335" y="3036"/>
                    </a:cubicBezTo>
                    <a:cubicBezTo>
                      <a:pt x="2338" y="3081"/>
                      <a:pt x="2362" y="3120"/>
                      <a:pt x="2412" y="3132"/>
                    </a:cubicBezTo>
                    <a:cubicBezTo>
                      <a:pt x="2463" y="3143"/>
                      <a:pt x="2504" y="3164"/>
                      <a:pt x="2518" y="3210"/>
                    </a:cubicBezTo>
                    <a:close/>
                    <a:moveTo>
                      <a:pt x="1200" y="3618"/>
                    </a:moveTo>
                    <a:lnTo>
                      <a:pt x="1200" y="4209"/>
                    </a:lnTo>
                    <a:cubicBezTo>
                      <a:pt x="1193" y="4211"/>
                      <a:pt x="1183" y="4212"/>
                      <a:pt x="1177" y="4216"/>
                    </a:cubicBezTo>
                    <a:cubicBezTo>
                      <a:pt x="1141" y="4242"/>
                      <a:pt x="1101" y="4272"/>
                      <a:pt x="1072" y="4266"/>
                    </a:cubicBezTo>
                    <a:cubicBezTo>
                      <a:pt x="1042" y="4261"/>
                      <a:pt x="1012" y="4255"/>
                      <a:pt x="982" y="4264"/>
                    </a:cubicBezTo>
                    <a:cubicBezTo>
                      <a:pt x="953" y="4272"/>
                      <a:pt x="926" y="4272"/>
                      <a:pt x="911" y="4255"/>
                    </a:cubicBezTo>
                    <a:cubicBezTo>
                      <a:pt x="896" y="4238"/>
                      <a:pt x="870" y="4230"/>
                      <a:pt x="849" y="4232"/>
                    </a:cubicBezTo>
                    <a:cubicBezTo>
                      <a:pt x="828" y="4235"/>
                      <a:pt x="807" y="4230"/>
                      <a:pt x="801" y="4207"/>
                    </a:cubicBezTo>
                    <a:cubicBezTo>
                      <a:pt x="795" y="4184"/>
                      <a:pt x="781" y="4173"/>
                      <a:pt x="763" y="4190"/>
                    </a:cubicBezTo>
                    <a:cubicBezTo>
                      <a:pt x="745" y="4207"/>
                      <a:pt x="729" y="4223"/>
                      <a:pt x="695" y="4230"/>
                    </a:cubicBezTo>
                    <a:cubicBezTo>
                      <a:pt x="668" y="4218"/>
                      <a:pt x="644" y="4204"/>
                      <a:pt x="638" y="4184"/>
                    </a:cubicBezTo>
                    <a:cubicBezTo>
                      <a:pt x="632" y="4164"/>
                      <a:pt x="617" y="4150"/>
                      <a:pt x="600" y="4148"/>
                    </a:cubicBezTo>
                    <a:cubicBezTo>
                      <a:pt x="582" y="4145"/>
                      <a:pt x="567" y="4114"/>
                      <a:pt x="561" y="4091"/>
                    </a:cubicBezTo>
                    <a:cubicBezTo>
                      <a:pt x="555" y="4068"/>
                      <a:pt x="543" y="4046"/>
                      <a:pt x="528" y="4023"/>
                    </a:cubicBezTo>
                    <a:cubicBezTo>
                      <a:pt x="514" y="4000"/>
                      <a:pt x="499" y="3949"/>
                      <a:pt x="499" y="3924"/>
                    </a:cubicBezTo>
                    <a:cubicBezTo>
                      <a:pt x="499" y="3899"/>
                      <a:pt x="481" y="3865"/>
                      <a:pt x="463" y="3848"/>
                    </a:cubicBezTo>
                    <a:cubicBezTo>
                      <a:pt x="445" y="3831"/>
                      <a:pt x="436" y="3797"/>
                      <a:pt x="442" y="3771"/>
                    </a:cubicBezTo>
                    <a:cubicBezTo>
                      <a:pt x="448" y="3746"/>
                      <a:pt x="442" y="3729"/>
                      <a:pt x="433" y="3715"/>
                    </a:cubicBezTo>
                    <a:cubicBezTo>
                      <a:pt x="425" y="3700"/>
                      <a:pt x="425" y="3686"/>
                      <a:pt x="433" y="3672"/>
                    </a:cubicBezTo>
                    <a:cubicBezTo>
                      <a:pt x="442" y="3658"/>
                      <a:pt x="436" y="3633"/>
                      <a:pt x="419" y="3610"/>
                    </a:cubicBezTo>
                    <a:cubicBezTo>
                      <a:pt x="401" y="3587"/>
                      <a:pt x="398" y="3570"/>
                      <a:pt x="404" y="3553"/>
                    </a:cubicBezTo>
                    <a:cubicBezTo>
                      <a:pt x="410" y="3536"/>
                      <a:pt x="398" y="3505"/>
                      <a:pt x="389" y="3483"/>
                    </a:cubicBezTo>
                    <a:cubicBezTo>
                      <a:pt x="380" y="3460"/>
                      <a:pt x="383" y="3409"/>
                      <a:pt x="386" y="3381"/>
                    </a:cubicBezTo>
                    <a:cubicBezTo>
                      <a:pt x="389" y="3352"/>
                      <a:pt x="386" y="3319"/>
                      <a:pt x="407" y="3321"/>
                    </a:cubicBezTo>
                    <a:cubicBezTo>
                      <a:pt x="427" y="3324"/>
                      <a:pt x="427" y="3307"/>
                      <a:pt x="404" y="3279"/>
                    </a:cubicBezTo>
                    <a:cubicBezTo>
                      <a:pt x="380" y="3251"/>
                      <a:pt x="362" y="3222"/>
                      <a:pt x="356" y="3203"/>
                    </a:cubicBezTo>
                    <a:cubicBezTo>
                      <a:pt x="350" y="3183"/>
                      <a:pt x="336" y="3169"/>
                      <a:pt x="321" y="3154"/>
                    </a:cubicBezTo>
                    <a:cubicBezTo>
                      <a:pt x="306" y="3140"/>
                      <a:pt x="291" y="3112"/>
                      <a:pt x="285" y="3089"/>
                    </a:cubicBezTo>
                    <a:cubicBezTo>
                      <a:pt x="279" y="3067"/>
                      <a:pt x="267" y="3010"/>
                      <a:pt x="252" y="2985"/>
                    </a:cubicBezTo>
                    <a:cubicBezTo>
                      <a:pt x="238" y="2959"/>
                      <a:pt x="178" y="2883"/>
                      <a:pt x="175" y="2849"/>
                    </a:cubicBezTo>
                    <a:cubicBezTo>
                      <a:pt x="172" y="2815"/>
                      <a:pt x="152" y="2767"/>
                      <a:pt x="140" y="2744"/>
                    </a:cubicBezTo>
                    <a:cubicBezTo>
                      <a:pt x="128" y="2722"/>
                      <a:pt x="110" y="2690"/>
                      <a:pt x="83" y="2682"/>
                    </a:cubicBezTo>
                    <a:cubicBezTo>
                      <a:pt x="57" y="2673"/>
                      <a:pt x="48" y="2648"/>
                      <a:pt x="45" y="2631"/>
                    </a:cubicBezTo>
                    <a:cubicBezTo>
                      <a:pt x="42" y="2614"/>
                      <a:pt x="30" y="2586"/>
                      <a:pt x="18" y="2572"/>
                    </a:cubicBezTo>
                    <a:cubicBezTo>
                      <a:pt x="6" y="2557"/>
                      <a:pt x="0" y="2509"/>
                      <a:pt x="12" y="2484"/>
                    </a:cubicBezTo>
                    <a:cubicBezTo>
                      <a:pt x="19" y="2469"/>
                      <a:pt x="18" y="2457"/>
                      <a:pt x="16" y="2444"/>
                    </a:cubicBezTo>
                    <a:cubicBezTo>
                      <a:pt x="34" y="2433"/>
                      <a:pt x="63" y="2433"/>
                      <a:pt x="86" y="2441"/>
                    </a:cubicBezTo>
                    <a:cubicBezTo>
                      <a:pt x="110" y="2450"/>
                      <a:pt x="131" y="2447"/>
                      <a:pt x="155" y="2433"/>
                    </a:cubicBezTo>
                    <a:cubicBezTo>
                      <a:pt x="178" y="2419"/>
                      <a:pt x="211" y="2410"/>
                      <a:pt x="247" y="2436"/>
                    </a:cubicBezTo>
                    <a:cubicBezTo>
                      <a:pt x="282" y="2461"/>
                      <a:pt x="333" y="2456"/>
                      <a:pt x="333" y="2456"/>
                    </a:cubicBezTo>
                    <a:lnTo>
                      <a:pt x="953" y="2456"/>
                    </a:lnTo>
                    <a:cubicBezTo>
                      <a:pt x="953" y="2456"/>
                      <a:pt x="982" y="2509"/>
                      <a:pt x="1015" y="2529"/>
                    </a:cubicBezTo>
                    <a:cubicBezTo>
                      <a:pt x="1048" y="2549"/>
                      <a:pt x="1104" y="2563"/>
                      <a:pt x="1134" y="2555"/>
                    </a:cubicBezTo>
                    <a:cubicBezTo>
                      <a:pt x="1163" y="2546"/>
                      <a:pt x="1205" y="2546"/>
                      <a:pt x="1240" y="2560"/>
                    </a:cubicBezTo>
                    <a:cubicBezTo>
                      <a:pt x="1276" y="2574"/>
                      <a:pt x="1335" y="2574"/>
                      <a:pt x="1335" y="2574"/>
                    </a:cubicBezTo>
                    <a:lnTo>
                      <a:pt x="1816" y="2471"/>
                    </a:lnTo>
                    <a:cubicBezTo>
                      <a:pt x="1832" y="2483"/>
                      <a:pt x="1848" y="2488"/>
                      <a:pt x="1860" y="2489"/>
                    </a:cubicBezTo>
                    <a:cubicBezTo>
                      <a:pt x="1881" y="2492"/>
                      <a:pt x="1932" y="2509"/>
                      <a:pt x="1944" y="2529"/>
                    </a:cubicBezTo>
                    <a:cubicBezTo>
                      <a:pt x="1946" y="2533"/>
                      <a:pt x="1953" y="2537"/>
                      <a:pt x="1956" y="2540"/>
                    </a:cubicBezTo>
                    <a:cubicBezTo>
                      <a:pt x="1956" y="2540"/>
                      <a:pt x="1917" y="2577"/>
                      <a:pt x="1863" y="2577"/>
                    </a:cubicBezTo>
                    <a:cubicBezTo>
                      <a:pt x="1837" y="2577"/>
                      <a:pt x="1810" y="2580"/>
                      <a:pt x="1780" y="2600"/>
                    </a:cubicBezTo>
                    <a:cubicBezTo>
                      <a:pt x="1751" y="2620"/>
                      <a:pt x="1709" y="2651"/>
                      <a:pt x="1709" y="2651"/>
                    </a:cubicBezTo>
                    <a:lnTo>
                      <a:pt x="1662" y="2580"/>
                    </a:lnTo>
                    <a:lnTo>
                      <a:pt x="1356" y="2648"/>
                    </a:lnTo>
                    <a:lnTo>
                      <a:pt x="1356" y="3194"/>
                    </a:lnTo>
                    <a:lnTo>
                      <a:pt x="1200" y="3194"/>
                    </a:lnTo>
                    <a:lnTo>
                      <a:pt x="1200" y="3618"/>
                    </a:lnTo>
                    <a:close/>
                    <a:moveTo>
                      <a:pt x="2519" y="3211"/>
                    </a:moveTo>
                    <a:cubicBezTo>
                      <a:pt x="2504" y="3166"/>
                      <a:pt x="2463" y="3143"/>
                      <a:pt x="2412" y="3132"/>
                    </a:cubicBezTo>
                    <a:cubicBezTo>
                      <a:pt x="2362" y="3120"/>
                      <a:pt x="2338" y="3081"/>
                      <a:pt x="2335" y="3036"/>
                    </a:cubicBezTo>
                    <a:cubicBezTo>
                      <a:pt x="2332" y="2990"/>
                      <a:pt x="2323" y="2942"/>
                      <a:pt x="2276" y="2914"/>
                    </a:cubicBezTo>
                    <a:cubicBezTo>
                      <a:pt x="2228" y="2886"/>
                      <a:pt x="2151" y="2821"/>
                      <a:pt x="2107" y="2789"/>
                    </a:cubicBezTo>
                    <a:cubicBezTo>
                      <a:pt x="2062" y="2758"/>
                      <a:pt x="2027" y="2705"/>
                      <a:pt x="2024" y="2676"/>
                    </a:cubicBezTo>
                    <a:cubicBezTo>
                      <a:pt x="2021" y="2648"/>
                      <a:pt x="1991" y="2583"/>
                      <a:pt x="1955" y="2546"/>
                    </a:cubicBezTo>
                    <a:cubicBezTo>
                      <a:pt x="1955" y="2546"/>
                      <a:pt x="1917" y="2577"/>
                      <a:pt x="1863" y="2577"/>
                    </a:cubicBezTo>
                    <a:cubicBezTo>
                      <a:pt x="1837" y="2577"/>
                      <a:pt x="1810" y="2580"/>
                      <a:pt x="1780" y="2600"/>
                    </a:cubicBezTo>
                    <a:cubicBezTo>
                      <a:pt x="1751" y="2620"/>
                      <a:pt x="1709" y="2651"/>
                      <a:pt x="1709" y="2651"/>
                    </a:cubicBezTo>
                    <a:lnTo>
                      <a:pt x="1662" y="2580"/>
                    </a:lnTo>
                    <a:lnTo>
                      <a:pt x="1356" y="2648"/>
                    </a:lnTo>
                    <a:lnTo>
                      <a:pt x="1356" y="3194"/>
                    </a:lnTo>
                    <a:lnTo>
                      <a:pt x="1200" y="3194"/>
                    </a:lnTo>
                    <a:lnTo>
                      <a:pt x="1202" y="3624"/>
                    </a:lnTo>
                    <a:cubicBezTo>
                      <a:pt x="1244" y="3667"/>
                      <a:pt x="1273" y="3717"/>
                      <a:pt x="1291" y="3754"/>
                    </a:cubicBezTo>
                    <a:cubicBezTo>
                      <a:pt x="1309" y="3791"/>
                      <a:pt x="1312" y="3839"/>
                      <a:pt x="1303" y="3870"/>
                    </a:cubicBezTo>
                    <a:cubicBezTo>
                      <a:pt x="1294" y="3901"/>
                      <a:pt x="1303" y="3935"/>
                      <a:pt x="1318" y="3958"/>
                    </a:cubicBezTo>
                    <a:cubicBezTo>
                      <a:pt x="1332" y="3981"/>
                      <a:pt x="1395" y="4006"/>
                      <a:pt x="1433" y="3972"/>
                    </a:cubicBezTo>
                    <a:cubicBezTo>
                      <a:pt x="1472" y="3938"/>
                      <a:pt x="1499" y="3910"/>
                      <a:pt x="1525" y="3904"/>
                    </a:cubicBezTo>
                    <a:cubicBezTo>
                      <a:pt x="1552" y="3899"/>
                      <a:pt x="1588" y="3865"/>
                      <a:pt x="1611" y="3833"/>
                    </a:cubicBezTo>
                    <a:cubicBezTo>
                      <a:pt x="1635" y="3802"/>
                      <a:pt x="1682" y="3771"/>
                      <a:pt x="1715" y="3763"/>
                    </a:cubicBezTo>
                    <a:cubicBezTo>
                      <a:pt x="1748" y="3754"/>
                      <a:pt x="1777" y="3751"/>
                      <a:pt x="1816" y="3766"/>
                    </a:cubicBezTo>
                    <a:cubicBezTo>
                      <a:pt x="1855" y="3780"/>
                      <a:pt x="1908" y="3791"/>
                      <a:pt x="1947" y="3780"/>
                    </a:cubicBezTo>
                    <a:cubicBezTo>
                      <a:pt x="1985" y="3768"/>
                      <a:pt x="2021" y="3734"/>
                      <a:pt x="2033" y="3698"/>
                    </a:cubicBezTo>
                    <a:cubicBezTo>
                      <a:pt x="2044" y="3661"/>
                      <a:pt x="2047" y="3633"/>
                      <a:pt x="2086" y="3613"/>
                    </a:cubicBezTo>
                    <a:cubicBezTo>
                      <a:pt x="2125" y="3593"/>
                      <a:pt x="2160" y="3559"/>
                      <a:pt x="2172" y="3517"/>
                    </a:cubicBezTo>
                    <a:cubicBezTo>
                      <a:pt x="2184" y="3474"/>
                      <a:pt x="2196" y="3432"/>
                      <a:pt x="2234" y="3412"/>
                    </a:cubicBezTo>
                    <a:cubicBezTo>
                      <a:pt x="2273" y="3392"/>
                      <a:pt x="2311" y="3384"/>
                      <a:pt x="2332" y="3344"/>
                    </a:cubicBezTo>
                    <a:cubicBezTo>
                      <a:pt x="2353" y="3304"/>
                      <a:pt x="2365" y="3282"/>
                      <a:pt x="2409" y="3268"/>
                    </a:cubicBezTo>
                    <a:cubicBezTo>
                      <a:pt x="2454" y="3253"/>
                      <a:pt x="2466" y="3248"/>
                      <a:pt x="2498" y="3225"/>
                    </a:cubicBezTo>
                    <a:cubicBezTo>
                      <a:pt x="2509" y="3218"/>
                      <a:pt x="2507" y="3214"/>
                      <a:pt x="2519" y="3211"/>
                    </a:cubicBezTo>
                    <a:close/>
                    <a:moveTo>
                      <a:pt x="1202" y="3624"/>
                    </a:moveTo>
                    <a:cubicBezTo>
                      <a:pt x="1243" y="3667"/>
                      <a:pt x="1273" y="3717"/>
                      <a:pt x="1291" y="3754"/>
                    </a:cubicBezTo>
                    <a:cubicBezTo>
                      <a:pt x="1309" y="3791"/>
                      <a:pt x="1312" y="3839"/>
                      <a:pt x="1303" y="3870"/>
                    </a:cubicBezTo>
                    <a:cubicBezTo>
                      <a:pt x="1294" y="3901"/>
                      <a:pt x="1303" y="3935"/>
                      <a:pt x="1318" y="3958"/>
                    </a:cubicBezTo>
                    <a:cubicBezTo>
                      <a:pt x="1332" y="3981"/>
                      <a:pt x="1395" y="4006"/>
                      <a:pt x="1433" y="3972"/>
                    </a:cubicBezTo>
                    <a:cubicBezTo>
                      <a:pt x="1472" y="3938"/>
                      <a:pt x="1499" y="3910"/>
                      <a:pt x="1525" y="3904"/>
                    </a:cubicBezTo>
                    <a:cubicBezTo>
                      <a:pt x="1552" y="3899"/>
                      <a:pt x="1588" y="3865"/>
                      <a:pt x="1611" y="3833"/>
                    </a:cubicBezTo>
                    <a:cubicBezTo>
                      <a:pt x="1635" y="3802"/>
                      <a:pt x="1682" y="3771"/>
                      <a:pt x="1715" y="3763"/>
                    </a:cubicBezTo>
                    <a:cubicBezTo>
                      <a:pt x="1748" y="3754"/>
                      <a:pt x="1777" y="3751"/>
                      <a:pt x="1816" y="3766"/>
                    </a:cubicBezTo>
                    <a:cubicBezTo>
                      <a:pt x="1855" y="3780"/>
                      <a:pt x="1908" y="3791"/>
                      <a:pt x="1947" y="3780"/>
                    </a:cubicBezTo>
                    <a:cubicBezTo>
                      <a:pt x="1985" y="3768"/>
                      <a:pt x="2021" y="3734"/>
                      <a:pt x="2033" y="3698"/>
                    </a:cubicBezTo>
                    <a:cubicBezTo>
                      <a:pt x="2044" y="3661"/>
                      <a:pt x="2047" y="3633"/>
                      <a:pt x="2086" y="3613"/>
                    </a:cubicBezTo>
                    <a:cubicBezTo>
                      <a:pt x="2125" y="3593"/>
                      <a:pt x="2160" y="3559"/>
                      <a:pt x="2172" y="3517"/>
                    </a:cubicBezTo>
                    <a:cubicBezTo>
                      <a:pt x="2184" y="3474"/>
                      <a:pt x="2196" y="3432"/>
                      <a:pt x="2234" y="3412"/>
                    </a:cubicBezTo>
                    <a:cubicBezTo>
                      <a:pt x="2273" y="3392"/>
                      <a:pt x="2311" y="3384"/>
                      <a:pt x="2332" y="3344"/>
                    </a:cubicBezTo>
                    <a:cubicBezTo>
                      <a:pt x="2353" y="3304"/>
                      <a:pt x="2365" y="3282"/>
                      <a:pt x="2409" y="3268"/>
                    </a:cubicBezTo>
                    <a:cubicBezTo>
                      <a:pt x="2454" y="3253"/>
                      <a:pt x="2466" y="3248"/>
                      <a:pt x="2498" y="3225"/>
                    </a:cubicBezTo>
                    <a:cubicBezTo>
                      <a:pt x="2531" y="3203"/>
                      <a:pt x="2578" y="3200"/>
                      <a:pt x="2608" y="3214"/>
                    </a:cubicBezTo>
                    <a:cubicBezTo>
                      <a:pt x="2638" y="3228"/>
                      <a:pt x="2679" y="3231"/>
                      <a:pt x="2706" y="3225"/>
                    </a:cubicBezTo>
                    <a:cubicBezTo>
                      <a:pt x="2733" y="3220"/>
                      <a:pt x="2759" y="3217"/>
                      <a:pt x="2783" y="3228"/>
                    </a:cubicBezTo>
                    <a:cubicBezTo>
                      <a:pt x="2807" y="3239"/>
                      <a:pt x="2837" y="3265"/>
                      <a:pt x="2842" y="3302"/>
                    </a:cubicBezTo>
                    <a:cubicBezTo>
                      <a:pt x="2848" y="3338"/>
                      <a:pt x="2840" y="3378"/>
                      <a:pt x="2866" y="3418"/>
                    </a:cubicBezTo>
                    <a:cubicBezTo>
                      <a:pt x="2893" y="3457"/>
                      <a:pt x="2911" y="3511"/>
                      <a:pt x="2926" y="3539"/>
                    </a:cubicBezTo>
                    <a:cubicBezTo>
                      <a:pt x="2940" y="3568"/>
                      <a:pt x="2946" y="3621"/>
                      <a:pt x="2940" y="3652"/>
                    </a:cubicBezTo>
                    <a:cubicBezTo>
                      <a:pt x="2934" y="3684"/>
                      <a:pt x="2920" y="3754"/>
                      <a:pt x="2917" y="3817"/>
                    </a:cubicBezTo>
                    <a:cubicBezTo>
                      <a:pt x="2905" y="3814"/>
                      <a:pt x="2890" y="3804"/>
                      <a:pt x="2881" y="3800"/>
                    </a:cubicBezTo>
                    <a:cubicBezTo>
                      <a:pt x="2854" y="3785"/>
                      <a:pt x="2831" y="3785"/>
                      <a:pt x="2819" y="3811"/>
                    </a:cubicBezTo>
                    <a:cubicBezTo>
                      <a:pt x="2807" y="3836"/>
                      <a:pt x="2792" y="3856"/>
                      <a:pt x="2774" y="3882"/>
                    </a:cubicBezTo>
                    <a:cubicBezTo>
                      <a:pt x="2756" y="3907"/>
                      <a:pt x="2774" y="3950"/>
                      <a:pt x="2789" y="3978"/>
                    </a:cubicBezTo>
                    <a:cubicBezTo>
                      <a:pt x="2804" y="4006"/>
                      <a:pt x="2842" y="4020"/>
                      <a:pt x="2896" y="4023"/>
                    </a:cubicBezTo>
                    <a:cubicBezTo>
                      <a:pt x="2949" y="4026"/>
                      <a:pt x="2950" y="3983"/>
                      <a:pt x="2953" y="3952"/>
                    </a:cubicBezTo>
                    <a:lnTo>
                      <a:pt x="3050" y="3955"/>
                    </a:lnTo>
                    <a:cubicBezTo>
                      <a:pt x="3048" y="3966"/>
                      <a:pt x="3044" y="3979"/>
                      <a:pt x="3044" y="3989"/>
                    </a:cubicBezTo>
                    <a:cubicBezTo>
                      <a:pt x="3044" y="4015"/>
                      <a:pt x="3044" y="4049"/>
                      <a:pt x="3029" y="4068"/>
                    </a:cubicBezTo>
                    <a:cubicBezTo>
                      <a:pt x="3015" y="4088"/>
                      <a:pt x="2991" y="4128"/>
                      <a:pt x="2991" y="4162"/>
                    </a:cubicBezTo>
                    <a:cubicBezTo>
                      <a:pt x="2991" y="4196"/>
                      <a:pt x="2958" y="4238"/>
                      <a:pt x="2934" y="4249"/>
                    </a:cubicBezTo>
                    <a:cubicBezTo>
                      <a:pt x="2911" y="4261"/>
                      <a:pt x="2869" y="4289"/>
                      <a:pt x="2857" y="4309"/>
                    </a:cubicBezTo>
                    <a:cubicBezTo>
                      <a:pt x="2845" y="4329"/>
                      <a:pt x="2825" y="4351"/>
                      <a:pt x="2810" y="4377"/>
                    </a:cubicBezTo>
                    <a:cubicBezTo>
                      <a:pt x="2795" y="4402"/>
                      <a:pt x="2774" y="4419"/>
                      <a:pt x="2765" y="4447"/>
                    </a:cubicBezTo>
                    <a:cubicBezTo>
                      <a:pt x="2756" y="4476"/>
                      <a:pt x="2742" y="4507"/>
                      <a:pt x="2721" y="4530"/>
                    </a:cubicBezTo>
                    <a:cubicBezTo>
                      <a:pt x="2700" y="4552"/>
                      <a:pt x="2688" y="4569"/>
                      <a:pt x="2676" y="4603"/>
                    </a:cubicBezTo>
                    <a:cubicBezTo>
                      <a:pt x="2664" y="4637"/>
                      <a:pt x="2635" y="4677"/>
                      <a:pt x="2605" y="4691"/>
                    </a:cubicBezTo>
                    <a:cubicBezTo>
                      <a:pt x="2575" y="4705"/>
                      <a:pt x="2558" y="4728"/>
                      <a:pt x="2543" y="4747"/>
                    </a:cubicBezTo>
                    <a:cubicBezTo>
                      <a:pt x="2528" y="4767"/>
                      <a:pt x="2510" y="4787"/>
                      <a:pt x="2492" y="4795"/>
                    </a:cubicBezTo>
                    <a:cubicBezTo>
                      <a:pt x="2475" y="4804"/>
                      <a:pt x="2469" y="4818"/>
                      <a:pt x="2454" y="4835"/>
                    </a:cubicBezTo>
                    <a:cubicBezTo>
                      <a:pt x="2439" y="4852"/>
                      <a:pt x="2421" y="4875"/>
                      <a:pt x="2400" y="4878"/>
                    </a:cubicBezTo>
                    <a:cubicBezTo>
                      <a:pt x="2380" y="4880"/>
                      <a:pt x="2362" y="4897"/>
                      <a:pt x="2356" y="4911"/>
                    </a:cubicBezTo>
                    <a:cubicBezTo>
                      <a:pt x="2350" y="4926"/>
                      <a:pt x="2326" y="4954"/>
                      <a:pt x="2303" y="4965"/>
                    </a:cubicBezTo>
                    <a:cubicBezTo>
                      <a:pt x="2279" y="4977"/>
                      <a:pt x="2246" y="4999"/>
                      <a:pt x="2228" y="5025"/>
                    </a:cubicBezTo>
                    <a:cubicBezTo>
                      <a:pt x="2211" y="5050"/>
                      <a:pt x="2154" y="5076"/>
                      <a:pt x="2130" y="5073"/>
                    </a:cubicBezTo>
                    <a:cubicBezTo>
                      <a:pt x="2107" y="5070"/>
                      <a:pt x="2071" y="5078"/>
                      <a:pt x="2047" y="5084"/>
                    </a:cubicBezTo>
                    <a:cubicBezTo>
                      <a:pt x="2024" y="5090"/>
                      <a:pt x="2006" y="5093"/>
                      <a:pt x="2000" y="5112"/>
                    </a:cubicBezTo>
                    <a:cubicBezTo>
                      <a:pt x="1994" y="5132"/>
                      <a:pt x="1979" y="5132"/>
                      <a:pt x="1947" y="5124"/>
                    </a:cubicBezTo>
                    <a:cubicBezTo>
                      <a:pt x="1914" y="5115"/>
                      <a:pt x="1890" y="5115"/>
                      <a:pt x="1893" y="5135"/>
                    </a:cubicBezTo>
                    <a:cubicBezTo>
                      <a:pt x="1896" y="5155"/>
                      <a:pt x="1875" y="5160"/>
                      <a:pt x="1846" y="5152"/>
                    </a:cubicBezTo>
                    <a:cubicBezTo>
                      <a:pt x="1816" y="5144"/>
                      <a:pt x="1771" y="5146"/>
                      <a:pt x="1748" y="5144"/>
                    </a:cubicBezTo>
                    <a:cubicBezTo>
                      <a:pt x="1724" y="5141"/>
                      <a:pt x="1662" y="5149"/>
                      <a:pt x="1638" y="5155"/>
                    </a:cubicBezTo>
                    <a:cubicBezTo>
                      <a:pt x="1614" y="5160"/>
                      <a:pt x="1537" y="5175"/>
                      <a:pt x="1513" y="5192"/>
                    </a:cubicBezTo>
                    <a:cubicBezTo>
                      <a:pt x="1490" y="5209"/>
                      <a:pt x="1445" y="5217"/>
                      <a:pt x="1424" y="5211"/>
                    </a:cubicBezTo>
                    <a:cubicBezTo>
                      <a:pt x="1404" y="5206"/>
                      <a:pt x="1362" y="5200"/>
                      <a:pt x="1347" y="5214"/>
                    </a:cubicBezTo>
                    <a:cubicBezTo>
                      <a:pt x="1332" y="5228"/>
                      <a:pt x="1306" y="5240"/>
                      <a:pt x="1291" y="5237"/>
                    </a:cubicBezTo>
                    <a:cubicBezTo>
                      <a:pt x="1276" y="5234"/>
                      <a:pt x="1243" y="5234"/>
                      <a:pt x="1220" y="5240"/>
                    </a:cubicBezTo>
                    <a:cubicBezTo>
                      <a:pt x="1196" y="5245"/>
                      <a:pt x="1166" y="5237"/>
                      <a:pt x="1157" y="5220"/>
                    </a:cubicBezTo>
                    <a:cubicBezTo>
                      <a:pt x="1148" y="5203"/>
                      <a:pt x="1148" y="5192"/>
                      <a:pt x="1131" y="5192"/>
                    </a:cubicBezTo>
                    <a:cubicBezTo>
                      <a:pt x="1113" y="5192"/>
                      <a:pt x="1083" y="5175"/>
                      <a:pt x="1083" y="5175"/>
                    </a:cubicBezTo>
                    <a:cubicBezTo>
                      <a:pt x="1083" y="5175"/>
                      <a:pt x="1048" y="5149"/>
                      <a:pt x="1030" y="5146"/>
                    </a:cubicBezTo>
                    <a:cubicBezTo>
                      <a:pt x="1012" y="5144"/>
                      <a:pt x="1009" y="5135"/>
                      <a:pt x="1000" y="5118"/>
                    </a:cubicBezTo>
                    <a:cubicBezTo>
                      <a:pt x="991" y="5101"/>
                      <a:pt x="979" y="5112"/>
                      <a:pt x="973" y="5135"/>
                    </a:cubicBezTo>
                    <a:cubicBezTo>
                      <a:pt x="967" y="5158"/>
                      <a:pt x="947" y="5152"/>
                      <a:pt x="950" y="5127"/>
                    </a:cubicBezTo>
                    <a:cubicBezTo>
                      <a:pt x="953" y="5101"/>
                      <a:pt x="953" y="5053"/>
                      <a:pt x="941" y="5042"/>
                    </a:cubicBezTo>
                    <a:cubicBezTo>
                      <a:pt x="929" y="5030"/>
                      <a:pt x="905" y="4999"/>
                      <a:pt x="911" y="4982"/>
                    </a:cubicBezTo>
                    <a:cubicBezTo>
                      <a:pt x="917" y="4965"/>
                      <a:pt x="923" y="4940"/>
                      <a:pt x="902" y="4945"/>
                    </a:cubicBezTo>
                    <a:cubicBezTo>
                      <a:pt x="881" y="4951"/>
                      <a:pt x="884" y="4914"/>
                      <a:pt x="884" y="4894"/>
                    </a:cubicBezTo>
                    <a:cubicBezTo>
                      <a:pt x="884" y="4875"/>
                      <a:pt x="893" y="4852"/>
                      <a:pt x="914" y="4866"/>
                    </a:cubicBezTo>
                    <a:cubicBezTo>
                      <a:pt x="935" y="4880"/>
                      <a:pt x="950" y="4849"/>
                      <a:pt x="941" y="4824"/>
                    </a:cubicBezTo>
                    <a:cubicBezTo>
                      <a:pt x="932" y="4798"/>
                      <a:pt x="923" y="4767"/>
                      <a:pt x="926" y="4745"/>
                    </a:cubicBezTo>
                    <a:cubicBezTo>
                      <a:pt x="929" y="4722"/>
                      <a:pt x="896" y="4685"/>
                      <a:pt x="878" y="4668"/>
                    </a:cubicBezTo>
                    <a:cubicBezTo>
                      <a:pt x="861" y="4651"/>
                      <a:pt x="831" y="4589"/>
                      <a:pt x="822" y="4563"/>
                    </a:cubicBezTo>
                    <a:cubicBezTo>
                      <a:pt x="813" y="4538"/>
                      <a:pt x="789" y="4479"/>
                      <a:pt x="789" y="4450"/>
                    </a:cubicBezTo>
                    <a:cubicBezTo>
                      <a:pt x="789" y="4422"/>
                      <a:pt x="760" y="4340"/>
                      <a:pt x="748" y="4312"/>
                    </a:cubicBezTo>
                    <a:cubicBezTo>
                      <a:pt x="736" y="4283"/>
                      <a:pt x="722" y="4241"/>
                      <a:pt x="695" y="4230"/>
                    </a:cubicBezTo>
                    <a:cubicBezTo>
                      <a:pt x="729" y="4223"/>
                      <a:pt x="745" y="4207"/>
                      <a:pt x="763" y="4190"/>
                    </a:cubicBezTo>
                    <a:cubicBezTo>
                      <a:pt x="781" y="4173"/>
                      <a:pt x="795" y="4184"/>
                      <a:pt x="801" y="4207"/>
                    </a:cubicBezTo>
                    <a:cubicBezTo>
                      <a:pt x="807" y="4230"/>
                      <a:pt x="828" y="4235"/>
                      <a:pt x="849" y="4232"/>
                    </a:cubicBezTo>
                    <a:cubicBezTo>
                      <a:pt x="870" y="4230"/>
                      <a:pt x="896" y="4238"/>
                      <a:pt x="911" y="4255"/>
                    </a:cubicBezTo>
                    <a:cubicBezTo>
                      <a:pt x="926" y="4272"/>
                      <a:pt x="953" y="4272"/>
                      <a:pt x="982" y="4264"/>
                    </a:cubicBezTo>
                    <a:cubicBezTo>
                      <a:pt x="1012" y="4255"/>
                      <a:pt x="1042" y="4261"/>
                      <a:pt x="1072" y="4266"/>
                    </a:cubicBezTo>
                    <a:cubicBezTo>
                      <a:pt x="1101" y="4272"/>
                      <a:pt x="1141" y="4242"/>
                      <a:pt x="1177" y="4216"/>
                    </a:cubicBezTo>
                    <a:cubicBezTo>
                      <a:pt x="1183" y="4212"/>
                      <a:pt x="1193" y="4211"/>
                      <a:pt x="1200" y="4209"/>
                    </a:cubicBezTo>
                    <a:lnTo>
                      <a:pt x="1202" y="3624"/>
                    </a:lnTo>
                    <a:close/>
                    <a:moveTo>
                      <a:pt x="2320" y="4549"/>
                    </a:moveTo>
                    <a:cubicBezTo>
                      <a:pt x="2341" y="4563"/>
                      <a:pt x="2394" y="4566"/>
                      <a:pt x="2409" y="4532"/>
                    </a:cubicBezTo>
                    <a:cubicBezTo>
                      <a:pt x="2424" y="4498"/>
                      <a:pt x="2442" y="4481"/>
                      <a:pt x="2484" y="4467"/>
                    </a:cubicBezTo>
                    <a:cubicBezTo>
                      <a:pt x="2525" y="4453"/>
                      <a:pt x="2573" y="4428"/>
                      <a:pt x="2564" y="4382"/>
                    </a:cubicBezTo>
                    <a:cubicBezTo>
                      <a:pt x="2555" y="4337"/>
                      <a:pt x="2561" y="4309"/>
                      <a:pt x="2531" y="4292"/>
                    </a:cubicBezTo>
                    <a:cubicBezTo>
                      <a:pt x="2501" y="4275"/>
                      <a:pt x="2484" y="4269"/>
                      <a:pt x="2466" y="4252"/>
                    </a:cubicBezTo>
                    <a:cubicBezTo>
                      <a:pt x="2448" y="4235"/>
                      <a:pt x="2387" y="4235"/>
                      <a:pt x="2368" y="4272"/>
                    </a:cubicBezTo>
                    <a:cubicBezTo>
                      <a:pt x="2353" y="4300"/>
                      <a:pt x="2314" y="4334"/>
                      <a:pt x="2294" y="4360"/>
                    </a:cubicBezTo>
                    <a:cubicBezTo>
                      <a:pt x="2273" y="4385"/>
                      <a:pt x="2228" y="4422"/>
                      <a:pt x="2243" y="4450"/>
                    </a:cubicBezTo>
                    <a:cubicBezTo>
                      <a:pt x="2258" y="4479"/>
                      <a:pt x="2300" y="4535"/>
                      <a:pt x="2320" y="4549"/>
                    </a:cubicBezTo>
                    <a:close/>
                    <a:moveTo>
                      <a:pt x="2952" y="3952"/>
                    </a:moveTo>
                    <a:cubicBezTo>
                      <a:pt x="2949" y="3983"/>
                      <a:pt x="2949" y="4026"/>
                      <a:pt x="2896" y="4023"/>
                    </a:cubicBezTo>
                    <a:cubicBezTo>
                      <a:pt x="2842" y="4020"/>
                      <a:pt x="2804" y="4006"/>
                      <a:pt x="2789" y="3978"/>
                    </a:cubicBezTo>
                    <a:cubicBezTo>
                      <a:pt x="2774" y="3950"/>
                      <a:pt x="2756" y="3907"/>
                      <a:pt x="2774" y="3882"/>
                    </a:cubicBezTo>
                    <a:cubicBezTo>
                      <a:pt x="2792" y="3856"/>
                      <a:pt x="2807" y="3836"/>
                      <a:pt x="2819" y="3811"/>
                    </a:cubicBezTo>
                    <a:cubicBezTo>
                      <a:pt x="2831" y="3785"/>
                      <a:pt x="2854" y="3785"/>
                      <a:pt x="2881" y="3800"/>
                    </a:cubicBezTo>
                    <a:cubicBezTo>
                      <a:pt x="2908" y="3814"/>
                      <a:pt x="2958" y="3811"/>
                      <a:pt x="2952" y="3845"/>
                    </a:cubicBezTo>
                    <a:cubicBezTo>
                      <a:pt x="2946" y="3879"/>
                      <a:pt x="2955" y="3921"/>
                      <a:pt x="2952" y="3952"/>
                    </a:cubicBezTo>
                    <a:close/>
                    <a:moveTo>
                      <a:pt x="2320" y="4549"/>
                    </a:moveTo>
                    <a:cubicBezTo>
                      <a:pt x="2341" y="4563"/>
                      <a:pt x="2394" y="4566"/>
                      <a:pt x="2409" y="4532"/>
                    </a:cubicBezTo>
                    <a:cubicBezTo>
                      <a:pt x="2424" y="4498"/>
                      <a:pt x="2442" y="4481"/>
                      <a:pt x="2484" y="4467"/>
                    </a:cubicBezTo>
                    <a:cubicBezTo>
                      <a:pt x="2525" y="4453"/>
                      <a:pt x="2573" y="4428"/>
                      <a:pt x="2564" y="4382"/>
                    </a:cubicBezTo>
                    <a:cubicBezTo>
                      <a:pt x="2555" y="4337"/>
                      <a:pt x="2561" y="4309"/>
                      <a:pt x="2531" y="4292"/>
                    </a:cubicBezTo>
                    <a:cubicBezTo>
                      <a:pt x="2501" y="4275"/>
                      <a:pt x="2484" y="4269"/>
                      <a:pt x="2466" y="4252"/>
                    </a:cubicBezTo>
                    <a:cubicBezTo>
                      <a:pt x="2448" y="4235"/>
                      <a:pt x="2387" y="4235"/>
                      <a:pt x="2368" y="4272"/>
                    </a:cubicBezTo>
                    <a:cubicBezTo>
                      <a:pt x="2353" y="4300"/>
                      <a:pt x="2314" y="4334"/>
                      <a:pt x="2294" y="4360"/>
                    </a:cubicBezTo>
                    <a:cubicBezTo>
                      <a:pt x="2273" y="4385"/>
                      <a:pt x="2228" y="4422"/>
                      <a:pt x="2243" y="4450"/>
                    </a:cubicBezTo>
                    <a:cubicBezTo>
                      <a:pt x="2258" y="4479"/>
                      <a:pt x="2300" y="4535"/>
                      <a:pt x="2320" y="4549"/>
                    </a:cubicBezTo>
                    <a:close/>
                    <a:moveTo>
                      <a:pt x="4056" y="619"/>
                    </a:moveTo>
                    <a:cubicBezTo>
                      <a:pt x="4059" y="599"/>
                      <a:pt x="4094" y="605"/>
                      <a:pt x="4086" y="622"/>
                    </a:cubicBezTo>
                    <a:cubicBezTo>
                      <a:pt x="4077" y="639"/>
                      <a:pt x="4097" y="656"/>
                      <a:pt x="4080" y="673"/>
                    </a:cubicBezTo>
                    <a:cubicBezTo>
                      <a:pt x="4062" y="690"/>
                      <a:pt x="4047" y="679"/>
                      <a:pt x="4053" y="665"/>
                    </a:cubicBezTo>
                    <a:cubicBezTo>
                      <a:pt x="4059" y="650"/>
                      <a:pt x="4053" y="639"/>
                      <a:pt x="4056" y="619"/>
                    </a:cubicBezTo>
                    <a:close/>
                    <a:moveTo>
                      <a:pt x="3994" y="752"/>
                    </a:moveTo>
                    <a:cubicBezTo>
                      <a:pt x="3997" y="724"/>
                      <a:pt x="4008" y="732"/>
                      <a:pt x="4017" y="747"/>
                    </a:cubicBezTo>
                    <a:cubicBezTo>
                      <a:pt x="4026" y="761"/>
                      <a:pt x="4053" y="778"/>
                      <a:pt x="4047" y="809"/>
                    </a:cubicBezTo>
                    <a:cubicBezTo>
                      <a:pt x="4041" y="840"/>
                      <a:pt x="4038" y="837"/>
                      <a:pt x="4020" y="823"/>
                    </a:cubicBezTo>
                    <a:cubicBezTo>
                      <a:pt x="4002" y="809"/>
                      <a:pt x="3991" y="781"/>
                      <a:pt x="3994" y="752"/>
                    </a:cubicBezTo>
                    <a:close/>
                    <a:moveTo>
                      <a:pt x="6297" y="510"/>
                    </a:moveTo>
                    <a:cubicBezTo>
                      <a:pt x="6309" y="527"/>
                      <a:pt x="6300" y="543"/>
                      <a:pt x="6282" y="527"/>
                    </a:cubicBezTo>
                    <a:cubicBezTo>
                      <a:pt x="6264" y="510"/>
                      <a:pt x="6285" y="493"/>
                      <a:pt x="6297" y="510"/>
                    </a:cubicBezTo>
                    <a:close/>
                    <a:moveTo>
                      <a:pt x="6315" y="584"/>
                    </a:moveTo>
                    <a:cubicBezTo>
                      <a:pt x="6306" y="567"/>
                      <a:pt x="6332" y="562"/>
                      <a:pt x="6341" y="579"/>
                    </a:cubicBezTo>
                    <a:cubicBezTo>
                      <a:pt x="6350" y="595"/>
                      <a:pt x="6377" y="619"/>
                      <a:pt x="6359" y="624"/>
                    </a:cubicBezTo>
                    <a:cubicBezTo>
                      <a:pt x="6341" y="629"/>
                      <a:pt x="6338" y="622"/>
                      <a:pt x="6329" y="612"/>
                    </a:cubicBezTo>
                    <a:cubicBezTo>
                      <a:pt x="6321" y="603"/>
                      <a:pt x="6324" y="600"/>
                      <a:pt x="6315" y="584"/>
                    </a:cubicBezTo>
                    <a:close/>
                    <a:moveTo>
                      <a:pt x="6359" y="500"/>
                    </a:moveTo>
                    <a:cubicBezTo>
                      <a:pt x="6377" y="512"/>
                      <a:pt x="6374" y="529"/>
                      <a:pt x="6353" y="517"/>
                    </a:cubicBezTo>
                    <a:cubicBezTo>
                      <a:pt x="6332" y="505"/>
                      <a:pt x="6341" y="488"/>
                      <a:pt x="6359" y="500"/>
                    </a:cubicBezTo>
                    <a:close/>
                    <a:moveTo>
                      <a:pt x="6418" y="541"/>
                    </a:moveTo>
                    <a:lnTo>
                      <a:pt x="6407" y="529"/>
                    </a:lnTo>
                    <a:lnTo>
                      <a:pt x="6418" y="541"/>
                    </a:lnTo>
                    <a:close/>
                    <a:moveTo>
                      <a:pt x="6439" y="591"/>
                    </a:moveTo>
                    <a:lnTo>
                      <a:pt x="6427" y="603"/>
                    </a:lnTo>
                    <a:lnTo>
                      <a:pt x="6439" y="591"/>
                    </a:lnTo>
                    <a:close/>
                    <a:moveTo>
                      <a:pt x="55" y="632"/>
                    </a:moveTo>
                    <a:cubicBezTo>
                      <a:pt x="56" y="632"/>
                      <a:pt x="56" y="633"/>
                      <a:pt x="57" y="633"/>
                    </a:cubicBezTo>
                    <a:cubicBezTo>
                      <a:pt x="74" y="648"/>
                      <a:pt x="77" y="662"/>
                      <a:pt x="80" y="682"/>
                    </a:cubicBezTo>
                    <a:cubicBezTo>
                      <a:pt x="81" y="685"/>
                      <a:pt x="81" y="688"/>
                      <a:pt x="82" y="692"/>
                    </a:cubicBezTo>
                    <a:lnTo>
                      <a:pt x="137" y="693"/>
                    </a:lnTo>
                    <a:lnTo>
                      <a:pt x="137" y="631"/>
                    </a:lnTo>
                    <a:lnTo>
                      <a:pt x="201" y="570"/>
                    </a:lnTo>
                    <a:lnTo>
                      <a:pt x="160" y="532"/>
                    </a:lnTo>
                    <a:lnTo>
                      <a:pt x="55" y="632"/>
                    </a:lnTo>
                    <a:close/>
                    <a:moveTo>
                      <a:pt x="4056" y="1049"/>
                    </a:moveTo>
                    <a:cubicBezTo>
                      <a:pt x="4044" y="1072"/>
                      <a:pt x="4065" y="1100"/>
                      <a:pt x="4080" y="1066"/>
                    </a:cubicBezTo>
                    <a:cubicBezTo>
                      <a:pt x="4094" y="1032"/>
                      <a:pt x="4068" y="1027"/>
                      <a:pt x="4056" y="1049"/>
                    </a:cubicBezTo>
                    <a:close/>
                  </a:path>
                </a:pathLst>
              </a:custGeom>
              <a:grpFill/>
              <a:ln w="7938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67" name="Freeform 166"/>
              <p:cNvSpPr>
                <a:spLocks noEditPoints="1"/>
              </p:cNvSpPr>
              <p:nvPr/>
            </p:nvSpPr>
            <p:spPr bwMode="auto">
              <a:xfrm>
                <a:off x="2135188" y="1876425"/>
                <a:ext cx="2540000" cy="1495425"/>
              </a:xfrm>
              <a:custGeom>
                <a:avLst/>
                <a:gdLst>
                  <a:gd name="T0" fmla="*/ 332 w 6016"/>
                  <a:gd name="T1" fmla="*/ 1885 h 3543"/>
                  <a:gd name="T2" fmla="*/ 273 w 6016"/>
                  <a:gd name="T3" fmla="*/ 1913 h 3543"/>
                  <a:gd name="T4" fmla="*/ 175 w 6016"/>
                  <a:gd name="T5" fmla="*/ 1673 h 3543"/>
                  <a:gd name="T6" fmla="*/ 1495 w 6016"/>
                  <a:gd name="T7" fmla="*/ 2103 h 3543"/>
                  <a:gd name="T8" fmla="*/ 1343 w 6016"/>
                  <a:gd name="T9" fmla="*/ 2159 h 3543"/>
                  <a:gd name="T10" fmla="*/ 1601 w 6016"/>
                  <a:gd name="T11" fmla="*/ 2210 h 3543"/>
                  <a:gd name="T12" fmla="*/ 1287 w 6016"/>
                  <a:gd name="T13" fmla="*/ 1848 h 3543"/>
                  <a:gd name="T14" fmla="*/ 1765 w 6016"/>
                  <a:gd name="T15" fmla="*/ 1825 h 3543"/>
                  <a:gd name="T16" fmla="*/ 1803 w 6016"/>
                  <a:gd name="T17" fmla="*/ 2289 h 3543"/>
                  <a:gd name="T18" fmla="*/ 1415 w 6016"/>
                  <a:gd name="T19" fmla="*/ 620 h 3543"/>
                  <a:gd name="T20" fmla="*/ 2439 w 6016"/>
                  <a:gd name="T21" fmla="*/ 0 h 3543"/>
                  <a:gd name="T22" fmla="*/ 1871 w 6016"/>
                  <a:gd name="T23" fmla="*/ 1941 h 3543"/>
                  <a:gd name="T24" fmla="*/ 1294 w 6016"/>
                  <a:gd name="T25" fmla="*/ 1759 h 3543"/>
                  <a:gd name="T26" fmla="*/ 1266 w 6016"/>
                  <a:gd name="T27" fmla="*/ 991 h 3543"/>
                  <a:gd name="T28" fmla="*/ 2438 w 6016"/>
                  <a:gd name="T29" fmla="*/ 0 h 3543"/>
                  <a:gd name="T30" fmla="*/ 2005 w 6016"/>
                  <a:gd name="T31" fmla="*/ 1916 h 3543"/>
                  <a:gd name="T32" fmla="*/ 2916 w 6016"/>
                  <a:gd name="T33" fmla="*/ 2405 h 3543"/>
                  <a:gd name="T34" fmla="*/ 3838 w 6016"/>
                  <a:gd name="T35" fmla="*/ 1933 h 3543"/>
                  <a:gd name="T36" fmla="*/ 3963 w 6016"/>
                  <a:gd name="T37" fmla="*/ 1124 h 3543"/>
                  <a:gd name="T38" fmla="*/ 2171 w 6016"/>
                  <a:gd name="T39" fmla="*/ 1913 h 3543"/>
                  <a:gd name="T40" fmla="*/ 2141 w 6016"/>
                  <a:gd name="T41" fmla="*/ 2380 h 3543"/>
                  <a:gd name="T42" fmla="*/ 2571 w 6016"/>
                  <a:gd name="T43" fmla="*/ 2629 h 3543"/>
                  <a:gd name="T44" fmla="*/ 4153 w 6016"/>
                  <a:gd name="T45" fmla="*/ 1859 h 3543"/>
                  <a:gd name="T46" fmla="*/ 4032 w 6016"/>
                  <a:gd name="T47" fmla="*/ 2399 h 3543"/>
                  <a:gd name="T48" fmla="*/ 4574 w 6016"/>
                  <a:gd name="T49" fmla="*/ 2120 h 3543"/>
                  <a:gd name="T50" fmla="*/ 5624 w 6016"/>
                  <a:gd name="T51" fmla="*/ 2120 h 3543"/>
                  <a:gd name="T52" fmla="*/ 5918 w 6016"/>
                  <a:gd name="T53" fmla="*/ 960 h 3543"/>
                  <a:gd name="T54" fmla="*/ 5618 w 6016"/>
                  <a:gd name="T55" fmla="*/ 2674 h 3543"/>
                  <a:gd name="T56" fmla="*/ 5188 w 6016"/>
                  <a:gd name="T57" fmla="*/ 3133 h 3543"/>
                  <a:gd name="T58" fmla="*/ 4714 w 6016"/>
                  <a:gd name="T59" fmla="*/ 3537 h 3543"/>
                  <a:gd name="T60" fmla="*/ 4094 w 6016"/>
                  <a:gd name="T61" fmla="*/ 3227 h 3543"/>
                  <a:gd name="T62" fmla="*/ 4289 w 6016"/>
                  <a:gd name="T63" fmla="*/ 2213 h 3543"/>
                  <a:gd name="T64" fmla="*/ 5218 w 6016"/>
                  <a:gd name="T65" fmla="*/ 2205 h 3543"/>
                  <a:gd name="T66" fmla="*/ 4094 w 6016"/>
                  <a:gd name="T67" fmla="*/ 2833 h 3543"/>
                  <a:gd name="T68" fmla="*/ 3838 w 6016"/>
                  <a:gd name="T69" fmla="*/ 2533 h 3543"/>
                  <a:gd name="T70" fmla="*/ 3687 w 6016"/>
                  <a:gd name="T71" fmla="*/ 2519 h 3543"/>
                  <a:gd name="T72" fmla="*/ 3857 w 6016"/>
                  <a:gd name="T73" fmla="*/ 3295 h 3543"/>
                  <a:gd name="T74" fmla="*/ 3834 w 6016"/>
                  <a:gd name="T75" fmla="*/ 2534 h 3543"/>
                  <a:gd name="T76" fmla="*/ 3800 w 6016"/>
                  <a:gd name="T77" fmla="*/ 3192 h 3543"/>
                  <a:gd name="T78" fmla="*/ 3234 w 6016"/>
                  <a:gd name="T79" fmla="*/ 3414 h 3543"/>
                  <a:gd name="T80" fmla="*/ 3290 w 6016"/>
                  <a:gd name="T81" fmla="*/ 2551 h 3543"/>
                  <a:gd name="T82" fmla="*/ 3281 w 6016"/>
                  <a:gd name="T83" fmla="*/ 3314 h 3543"/>
                  <a:gd name="T84" fmla="*/ 2613 w 6016"/>
                  <a:gd name="T85" fmla="*/ 3519 h 3543"/>
                  <a:gd name="T86" fmla="*/ 2518 w 6016"/>
                  <a:gd name="T87" fmla="*/ 2745 h 3543"/>
                  <a:gd name="T88" fmla="*/ 3269 w 6016"/>
                  <a:gd name="T89" fmla="*/ 2719 h 3543"/>
                  <a:gd name="T90" fmla="*/ 2595 w 6016"/>
                  <a:gd name="T91" fmla="*/ 3271 h 3543"/>
                  <a:gd name="T92" fmla="*/ 2106 w 6016"/>
                  <a:gd name="T93" fmla="*/ 3203 h 3543"/>
                  <a:gd name="T94" fmla="*/ 1854 w 6016"/>
                  <a:gd name="T95" fmla="*/ 2994 h 3543"/>
                  <a:gd name="T96" fmla="*/ 2138 w 6016"/>
                  <a:gd name="T97" fmla="*/ 2886 h 3543"/>
                  <a:gd name="T98" fmla="*/ 2038 w 6016"/>
                  <a:gd name="T99" fmla="*/ 2666 h 3543"/>
                  <a:gd name="T100" fmla="*/ 2509 w 6016"/>
                  <a:gd name="T101" fmla="*/ 2991 h 3543"/>
                  <a:gd name="T102" fmla="*/ 2414 w 6016"/>
                  <a:gd name="T103" fmla="*/ 2346 h 3543"/>
                  <a:gd name="T104" fmla="*/ 1750 w 6016"/>
                  <a:gd name="T105" fmla="*/ 2289 h 3543"/>
                  <a:gd name="T106" fmla="*/ 1759 w 6016"/>
                  <a:gd name="T107" fmla="*/ 2751 h 3543"/>
                  <a:gd name="T108" fmla="*/ 1337 w 6016"/>
                  <a:gd name="T109" fmla="*/ 2403 h 3543"/>
                  <a:gd name="T110" fmla="*/ 1514 w 6016"/>
                  <a:gd name="T111" fmla="*/ 2552 h 3543"/>
                  <a:gd name="T112" fmla="*/ 3468 w 6016"/>
                  <a:gd name="T113" fmla="*/ 1992 h 3543"/>
                  <a:gd name="T114" fmla="*/ 2895 w 6016"/>
                  <a:gd name="T115" fmla="*/ 2618 h 3543"/>
                  <a:gd name="T116" fmla="*/ 3613 w 6016"/>
                  <a:gd name="T117" fmla="*/ 2527 h 35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6016" h="3543">
                    <a:moveTo>
                      <a:pt x="1889" y="3053"/>
                    </a:moveTo>
                    <a:cubicBezTo>
                      <a:pt x="1919" y="3066"/>
                      <a:pt x="1922" y="3089"/>
                      <a:pt x="1882" y="3070"/>
                    </a:cubicBezTo>
                    <a:cubicBezTo>
                      <a:pt x="1842" y="3052"/>
                      <a:pt x="1860" y="3041"/>
                      <a:pt x="1889" y="3053"/>
                    </a:cubicBezTo>
                    <a:close/>
                    <a:moveTo>
                      <a:pt x="1367" y="2493"/>
                    </a:moveTo>
                    <a:cubicBezTo>
                      <a:pt x="1346" y="2485"/>
                      <a:pt x="1340" y="2513"/>
                      <a:pt x="1361" y="2516"/>
                    </a:cubicBezTo>
                    <a:cubicBezTo>
                      <a:pt x="1382" y="2519"/>
                      <a:pt x="1388" y="2502"/>
                      <a:pt x="1367" y="2493"/>
                    </a:cubicBezTo>
                    <a:close/>
                    <a:moveTo>
                      <a:pt x="1379" y="2445"/>
                    </a:moveTo>
                    <a:cubicBezTo>
                      <a:pt x="1361" y="2451"/>
                      <a:pt x="1370" y="2476"/>
                      <a:pt x="1388" y="2462"/>
                    </a:cubicBezTo>
                    <a:cubicBezTo>
                      <a:pt x="1406" y="2448"/>
                      <a:pt x="1397" y="2439"/>
                      <a:pt x="1379" y="2445"/>
                    </a:cubicBezTo>
                    <a:close/>
                    <a:moveTo>
                      <a:pt x="332" y="1885"/>
                    </a:moveTo>
                    <a:cubicBezTo>
                      <a:pt x="323" y="1910"/>
                      <a:pt x="353" y="1916"/>
                      <a:pt x="356" y="1893"/>
                    </a:cubicBezTo>
                    <a:cubicBezTo>
                      <a:pt x="359" y="1871"/>
                      <a:pt x="341" y="1860"/>
                      <a:pt x="332" y="1885"/>
                    </a:cubicBezTo>
                    <a:close/>
                    <a:moveTo>
                      <a:pt x="92" y="1978"/>
                    </a:moveTo>
                    <a:lnTo>
                      <a:pt x="100" y="1956"/>
                    </a:lnTo>
                    <a:lnTo>
                      <a:pt x="92" y="1978"/>
                    </a:lnTo>
                    <a:close/>
                    <a:moveTo>
                      <a:pt x="139" y="1922"/>
                    </a:moveTo>
                    <a:cubicBezTo>
                      <a:pt x="121" y="1939"/>
                      <a:pt x="130" y="1961"/>
                      <a:pt x="157" y="1942"/>
                    </a:cubicBezTo>
                    <a:cubicBezTo>
                      <a:pt x="184" y="1922"/>
                      <a:pt x="157" y="1905"/>
                      <a:pt x="139" y="1922"/>
                    </a:cubicBezTo>
                    <a:close/>
                    <a:moveTo>
                      <a:pt x="231" y="1922"/>
                    </a:moveTo>
                    <a:cubicBezTo>
                      <a:pt x="237" y="1899"/>
                      <a:pt x="255" y="1888"/>
                      <a:pt x="273" y="1913"/>
                    </a:cubicBezTo>
                    <a:cubicBezTo>
                      <a:pt x="290" y="1939"/>
                      <a:pt x="281" y="1942"/>
                      <a:pt x="258" y="1944"/>
                    </a:cubicBezTo>
                    <a:cubicBezTo>
                      <a:pt x="234" y="1947"/>
                      <a:pt x="225" y="1944"/>
                      <a:pt x="231" y="1922"/>
                    </a:cubicBezTo>
                    <a:close/>
                    <a:moveTo>
                      <a:pt x="23" y="1551"/>
                    </a:moveTo>
                    <a:cubicBezTo>
                      <a:pt x="0" y="1568"/>
                      <a:pt x="14" y="1596"/>
                      <a:pt x="38" y="1574"/>
                    </a:cubicBezTo>
                    <a:cubicBezTo>
                      <a:pt x="62" y="1551"/>
                      <a:pt x="47" y="1534"/>
                      <a:pt x="23" y="1551"/>
                    </a:cubicBezTo>
                    <a:close/>
                    <a:moveTo>
                      <a:pt x="65" y="1596"/>
                    </a:moveTo>
                    <a:cubicBezTo>
                      <a:pt x="38" y="1596"/>
                      <a:pt x="38" y="1627"/>
                      <a:pt x="68" y="1625"/>
                    </a:cubicBezTo>
                    <a:cubicBezTo>
                      <a:pt x="98" y="1622"/>
                      <a:pt x="92" y="1596"/>
                      <a:pt x="65" y="1596"/>
                    </a:cubicBezTo>
                    <a:close/>
                    <a:moveTo>
                      <a:pt x="172" y="1647"/>
                    </a:moveTo>
                    <a:cubicBezTo>
                      <a:pt x="204" y="1647"/>
                      <a:pt x="207" y="1673"/>
                      <a:pt x="175" y="1673"/>
                    </a:cubicBezTo>
                    <a:cubicBezTo>
                      <a:pt x="142" y="1673"/>
                      <a:pt x="139" y="1647"/>
                      <a:pt x="172" y="1647"/>
                    </a:cubicBezTo>
                    <a:close/>
                    <a:moveTo>
                      <a:pt x="335" y="1633"/>
                    </a:moveTo>
                    <a:cubicBezTo>
                      <a:pt x="329" y="1650"/>
                      <a:pt x="359" y="1661"/>
                      <a:pt x="359" y="1639"/>
                    </a:cubicBezTo>
                    <a:cubicBezTo>
                      <a:pt x="359" y="1616"/>
                      <a:pt x="341" y="1616"/>
                      <a:pt x="335" y="1633"/>
                    </a:cubicBezTo>
                    <a:close/>
                    <a:moveTo>
                      <a:pt x="338" y="1727"/>
                    </a:moveTo>
                    <a:cubicBezTo>
                      <a:pt x="305" y="1744"/>
                      <a:pt x="335" y="1775"/>
                      <a:pt x="359" y="1755"/>
                    </a:cubicBezTo>
                    <a:cubicBezTo>
                      <a:pt x="382" y="1735"/>
                      <a:pt x="370" y="1710"/>
                      <a:pt x="338" y="1727"/>
                    </a:cubicBezTo>
                    <a:close/>
                    <a:moveTo>
                      <a:pt x="1284" y="2122"/>
                    </a:moveTo>
                    <a:lnTo>
                      <a:pt x="1420" y="2122"/>
                    </a:lnTo>
                    <a:cubicBezTo>
                      <a:pt x="1420" y="2122"/>
                      <a:pt x="1471" y="2117"/>
                      <a:pt x="1495" y="2103"/>
                    </a:cubicBezTo>
                    <a:cubicBezTo>
                      <a:pt x="1518" y="2089"/>
                      <a:pt x="1548" y="2120"/>
                      <a:pt x="1572" y="2131"/>
                    </a:cubicBezTo>
                    <a:cubicBezTo>
                      <a:pt x="1595" y="2142"/>
                      <a:pt x="1640" y="2156"/>
                      <a:pt x="1679" y="2148"/>
                    </a:cubicBezTo>
                    <a:cubicBezTo>
                      <a:pt x="1717" y="2139"/>
                      <a:pt x="1735" y="2182"/>
                      <a:pt x="1702" y="2202"/>
                    </a:cubicBezTo>
                    <a:cubicBezTo>
                      <a:pt x="1670" y="2222"/>
                      <a:pt x="1637" y="2216"/>
                      <a:pt x="1601" y="2210"/>
                    </a:cubicBezTo>
                    <a:cubicBezTo>
                      <a:pt x="1566" y="2205"/>
                      <a:pt x="1539" y="2202"/>
                      <a:pt x="1504" y="2190"/>
                    </a:cubicBezTo>
                    <a:cubicBezTo>
                      <a:pt x="1468" y="2179"/>
                      <a:pt x="1423" y="2222"/>
                      <a:pt x="1423" y="2222"/>
                    </a:cubicBezTo>
                    <a:lnTo>
                      <a:pt x="1287" y="2221"/>
                    </a:lnTo>
                    <a:cubicBezTo>
                      <a:pt x="1288" y="2213"/>
                      <a:pt x="1288" y="2204"/>
                      <a:pt x="1287" y="2193"/>
                    </a:cubicBezTo>
                    <a:cubicBezTo>
                      <a:pt x="1284" y="2156"/>
                      <a:pt x="1314" y="2176"/>
                      <a:pt x="1340" y="2176"/>
                    </a:cubicBezTo>
                    <a:cubicBezTo>
                      <a:pt x="1367" y="2176"/>
                      <a:pt x="1367" y="2156"/>
                      <a:pt x="1343" y="2159"/>
                    </a:cubicBezTo>
                    <a:cubicBezTo>
                      <a:pt x="1320" y="2162"/>
                      <a:pt x="1320" y="2131"/>
                      <a:pt x="1299" y="2128"/>
                    </a:cubicBezTo>
                    <a:cubicBezTo>
                      <a:pt x="1294" y="2127"/>
                      <a:pt x="1286" y="2125"/>
                      <a:pt x="1284" y="2122"/>
                    </a:cubicBezTo>
                    <a:close/>
                    <a:moveTo>
                      <a:pt x="1346" y="2326"/>
                    </a:moveTo>
                    <a:cubicBezTo>
                      <a:pt x="1343" y="2322"/>
                      <a:pt x="1333" y="2321"/>
                      <a:pt x="1317" y="2323"/>
                    </a:cubicBezTo>
                    <a:cubicBezTo>
                      <a:pt x="1278" y="2329"/>
                      <a:pt x="1275" y="2304"/>
                      <a:pt x="1293" y="2298"/>
                    </a:cubicBezTo>
                    <a:cubicBezTo>
                      <a:pt x="1311" y="2292"/>
                      <a:pt x="1311" y="2275"/>
                      <a:pt x="1293" y="2261"/>
                    </a:cubicBezTo>
                    <a:cubicBezTo>
                      <a:pt x="1280" y="2251"/>
                      <a:pt x="1284" y="2240"/>
                      <a:pt x="1286" y="2221"/>
                    </a:cubicBezTo>
                    <a:lnTo>
                      <a:pt x="1423" y="2222"/>
                    </a:lnTo>
                    <a:cubicBezTo>
                      <a:pt x="1423" y="2222"/>
                      <a:pt x="1468" y="2179"/>
                      <a:pt x="1503" y="2190"/>
                    </a:cubicBezTo>
                    <a:cubicBezTo>
                      <a:pt x="1539" y="2202"/>
                      <a:pt x="1566" y="2205"/>
                      <a:pt x="1601" y="2210"/>
                    </a:cubicBezTo>
                    <a:cubicBezTo>
                      <a:pt x="1637" y="2216"/>
                      <a:pt x="1670" y="2222"/>
                      <a:pt x="1702" y="2202"/>
                    </a:cubicBezTo>
                    <a:cubicBezTo>
                      <a:pt x="1735" y="2182"/>
                      <a:pt x="1717" y="2139"/>
                      <a:pt x="1679" y="2148"/>
                    </a:cubicBezTo>
                    <a:cubicBezTo>
                      <a:pt x="1640" y="2156"/>
                      <a:pt x="1595" y="2142"/>
                      <a:pt x="1572" y="2131"/>
                    </a:cubicBezTo>
                    <a:cubicBezTo>
                      <a:pt x="1548" y="2120"/>
                      <a:pt x="1518" y="2089"/>
                      <a:pt x="1495" y="2103"/>
                    </a:cubicBezTo>
                    <a:cubicBezTo>
                      <a:pt x="1471" y="2117"/>
                      <a:pt x="1420" y="2122"/>
                      <a:pt x="1420" y="2122"/>
                    </a:cubicBezTo>
                    <a:lnTo>
                      <a:pt x="1289" y="2123"/>
                    </a:lnTo>
                    <a:cubicBezTo>
                      <a:pt x="1281" y="2114"/>
                      <a:pt x="1282" y="2096"/>
                      <a:pt x="1275" y="2074"/>
                    </a:cubicBezTo>
                    <a:cubicBezTo>
                      <a:pt x="1266" y="2046"/>
                      <a:pt x="1245" y="2009"/>
                      <a:pt x="1216" y="1981"/>
                    </a:cubicBezTo>
                    <a:cubicBezTo>
                      <a:pt x="1186" y="1953"/>
                      <a:pt x="1210" y="1933"/>
                      <a:pt x="1239" y="1913"/>
                    </a:cubicBezTo>
                    <a:cubicBezTo>
                      <a:pt x="1269" y="1893"/>
                      <a:pt x="1266" y="1865"/>
                      <a:pt x="1287" y="1848"/>
                    </a:cubicBezTo>
                    <a:cubicBezTo>
                      <a:pt x="1308" y="1831"/>
                      <a:pt x="1293" y="1791"/>
                      <a:pt x="1293" y="1769"/>
                    </a:cubicBezTo>
                    <a:cubicBezTo>
                      <a:pt x="1293" y="1766"/>
                      <a:pt x="1293" y="1763"/>
                      <a:pt x="1293" y="1759"/>
                    </a:cubicBezTo>
                    <a:cubicBezTo>
                      <a:pt x="1320" y="1759"/>
                      <a:pt x="1325" y="1735"/>
                      <a:pt x="1337" y="1712"/>
                    </a:cubicBezTo>
                    <a:cubicBezTo>
                      <a:pt x="1349" y="1690"/>
                      <a:pt x="1382" y="1684"/>
                      <a:pt x="1397" y="1692"/>
                    </a:cubicBezTo>
                    <a:cubicBezTo>
                      <a:pt x="1412" y="1701"/>
                      <a:pt x="1432" y="1701"/>
                      <a:pt x="1450" y="1687"/>
                    </a:cubicBezTo>
                    <a:cubicBezTo>
                      <a:pt x="1468" y="1673"/>
                      <a:pt x="1486" y="1681"/>
                      <a:pt x="1503" y="1698"/>
                    </a:cubicBezTo>
                    <a:cubicBezTo>
                      <a:pt x="1521" y="1715"/>
                      <a:pt x="1548" y="1709"/>
                      <a:pt x="1572" y="1701"/>
                    </a:cubicBezTo>
                    <a:cubicBezTo>
                      <a:pt x="1595" y="1692"/>
                      <a:pt x="1631" y="1707"/>
                      <a:pt x="1643" y="1741"/>
                    </a:cubicBezTo>
                    <a:cubicBezTo>
                      <a:pt x="1655" y="1774"/>
                      <a:pt x="1699" y="1777"/>
                      <a:pt x="1726" y="1777"/>
                    </a:cubicBezTo>
                    <a:cubicBezTo>
                      <a:pt x="1753" y="1777"/>
                      <a:pt x="1759" y="1794"/>
                      <a:pt x="1765" y="1825"/>
                    </a:cubicBezTo>
                    <a:cubicBezTo>
                      <a:pt x="1771" y="1856"/>
                      <a:pt x="1791" y="1874"/>
                      <a:pt x="1821" y="1882"/>
                    </a:cubicBezTo>
                    <a:cubicBezTo>
                      <a:pt x="1851" y="1890"/>
                      <a:pt x="1865" y="1913"/>
                      <a:pt x="1871" y="1941"/>
                    </a:cubicBezTo>
                    <a:cubicBezTo>
                      <a:pt x="1877" y="1970"/>
                      <a:pt x="1925" y="1987"/>
                      <a:pt x="1946" y="2001"/>
                    </a:cubicBezTo>
                    <a:cubicBezTo>
                      <a:pt x="1966" y="2015"/>
                      <a:pt x="1987" y="2057"/>
                      <a:pt x="1978" y="2077"/>
                    </a:cubicBezTo>
                    <a:cubicBezTo>
                      <a:pt x="1969" y="2097"/>
                      <a:pt x="1978" y="2128"/>
                      <a:pt x="1996" y="2148"/>
                    </a:cubicBezTo>
                    <a:cubicBezTo>
                      <a:pt x="2014" y="2168"/>
                      <a:pt x="2038" y="2190"/>
                      <a:pt x="2049" y="2216"/>
                    </a:cubicBezTo>
                    <a:cubicBezTo>
                      <a:pt x="2061" y="2241"/>
                      <a:pt x="2055" y="2281"/>
                      <a:pt x="2043" y="2323"/>
                    </a:cubicBezTo>
                    <a:cubicBezTo>
                      <a:pt x="2042" y="2328"/>
                      <a:pt x="2042" y="2333"/>
                      <a:pt x="2042" y="2337"/>
                    </a:cubicBezTo>
                    <a:cubicBezTo>
                      <a:pt x="1991" y="2354"/>
                      <a:pt x="1913" y="2340"/>
                      <a:pt x="1886" y="2332"/>
                    </a:cubicBezTo>
                    <a:cubicBezTo>
                      <a:pt x="1860" y="2323"/>
                      <a:pt x="1803" y="2289"/>
                      <a:pt x="1803" y="2289"/>
                    </a:cubicBezTo>
                    <a:lnTo>
                      <a:pt x="1515" y="2289"/>
                    </a:lnTo>
                    <a:lnTo>
                      <a:pt x="1453" y="2326"/>
                    </a:lnTo>
                    <a:lnTo>
                      <a:pt x="1346" y="2326"/>
                    </a:lnTo>
                    <a:close/>
                    <a:moveTo>
                      <a:pt x="1226" y="1020"/>
                    </a:moveTo>
                    <a:cubicBezTo>
                      <a:pt x="1221" y="1020"/>
                      <a:pt x="1217" y="1012"/>
                      <a:pt x="1222" y="996"/>
                    </a:cubicBezTo>
                    <a:cubicBezTo>
                      <a:pt x="1231" y="965"/>
                      <a:pt x="1239" y="903"/>
                      <a:pt x="1245" y="872"/>
                    </a:cubicBezTo>
                    <a:cubicBezTo>
                      <a:pt x="1251" y="841"/>
                      <a:pt x="1257" y="807"/>
                      <a:pt x="1278" y="818"/>
                    </a:cubicBezTo>
                    <a:cubicBezTo>
                      <a:pt x="1299" y="829"/>
                      <a:pt x="1299" y="812"/>
                      <a:pt x="1305" y="784"/>
                    </a:cubicBezTo>
                    <a:cubicBezTo>
                      <a:pt x="1311" y="756"/>
                      <a:pt x="1326" y="708"/>
                      <a:pt x="1337" y="688"/>
                    </a:cubicBezTo>
                    <a:cubicBezTo>
                      <a:pt x="1349" y="668"/>
                      <a:pt x="1382" y="640"/>
                      <a:pt x="1415" y="620"/>
                    </a:cubicBezTo>
                    <a:cubicBezTo>
                      <a:pt x="1447" y="600"/>
                      <a:pt x="1438" y="592"/>
                      <a:pt x="1409" y="600"/>
                    </a:cubicBezTo>
                    <a:cubicBezTo>
                      <a:pt x="1379" y="609"/>
                      <a:pt x="1373" y="592"/>
                      <a:pt x="1403" y="575"/>
                    </a:cubicBezTo>
                    <a:cubicBezTo>
                      <a:pt x="1432" y="558"/>
                      <a:pt x="1450" y="538"/>
                      <a:pt x="1459" y="521"/>
                    </a:cubicBezTo>
                    <a:cubicBezTo>
                      <a:pt x="1468" y="504"/>
                      <a:pt x="1477" y="493"/>
                      <a:pt x="1504" y="473"/>
                    </a:cubicBezTo>
                    <a:cubicBezTo>
                      <a:pt x="1530" y="453"/>
                      <a:pt x="1548" y="405"/>
                      <a:pt x="1566" y="371"/>
                    </a:cubicBezTo>
                    <a:cubicBezTo>
                      <a:pt x="1584" y="337"/>
                      <a:pt x="1601" y="281"/>
                      <a:pt x="1613" y="247"/>
                    </a:cubicBezTo>
                    <a:cubicBezTo>
                      <a:pt x="1625" y="213"/>
                      <a:pt x="1646" y="190"/>
                      <a:pt x="1682" y="167"/>
                    </a:cubicBezTo>
                    <a:cubicBezTo>
                      <a:pt x="1717" y="145"/>
                      <a:pt x="1753" y="85"/>
                      <a:pt x="1765" y="63"/>
                    </a:cubicBezTo>
                    <a:cubicBezTo>
                      <a:pt x="1772" y="48"/>
                      <a:pt x="1785" y="22"/>
                      <a:pt x="1797" y="0"/>
                    </a:cubicBezTo>
                    <a:lnTo>
                      <a:pt x="2439" y="0"/>
                    </a:lnTo>
                    <a:lnTo>
                      <a:pt x="2438" y="264"/>
                    </a:lnTo>
                    <a:lnTo>
                      <a:pt x="1969" y="264"/>
                    </a:lnTo>
                    <a:lnTo>
                      <a:pt x="1969" y="671"/>
                    </a:lnTo>
                    <a:lnTo>
                      <a:pt x="1880" y="671"/>
                    </a:lnTo>
                    <a:cubicBezTo>
                      <a:pt x="1842" y="671"/>
                      <a:pt x="1821" y="713"/>
                      <a:pt x="1821" y="750"/>
                    </a:cubicBezTo>
                    <a:lnTo>
                      <a:pt x="1821" y="948"/>
                    </a:lnTo>
                    <a:lnTo>
                      <a:pt x="1290" y="948"/>
                    </a:lnTo>
                    <a:cubicBezTo>
                      <a:pt x="1234" y="948"/>
                      <a:pt x="1235" y="995"/>
                      <a:pt x="1226" y="1020"/>
                    </a:cubicBezTo>
                    <a:close/>
                    <a:moveTo>
                      <a:pt x="1928" y="1991"/>
                    </a:moveTo>
                    <a:cubicBezTo>
                      <a:pt x="1907" y="1977"/>
                      <a:pt x="1877" y="1970"/>
                      <a:pt x="1871" y="1941"/>
                    </a:cubicBezTo>
                    <a:cubicBezTo>
                      <a:pt x="1865" y="1913"/>
                      <a:pt x="1851" y="1890"/>
                      <a:pt x="1821" y="1882"/>
                    </a:cubicBezTo>
                    <a:cubicBezTo>
                      <a:pt x="1791" y="1874"/>
                      <a:pt x="1771" y="1856"/>
                      <a:pt x="1765" y="1825"/>
                    </a:cubicBezTo>
                    <a:cubicBezTo>
                      <a:pt x="1759" y="1794"/>
                      <a:pt x="1753" y="1777"/>
                      <a:pt x="1726" y="1777"/>
                    </a:cubicBezTo>
                    <a:cubicBezTo>
                      <a:pt x="1699" y="1777"/>
                      <a:pt x="1655" y="1774"/>
                      <a:pt x="1643" y="1741"/>
                    </a:cubicBezTo>
                    <a:cubicBezTo>
                      <a:pt x="1631" y="1707"/>
                      <a:pt x="1595" y="1692"/>
                      <a:pt x="1572" y="1701"/>
                    </a:cubicBezTo>
                    <a:cubicBezTo>
                      <a:pt x="1548" y="1709"/>
                      <a:pt x="1521" y="1715"/>
                      <a:pt x="1504" y="1698"/>
                    </a:cubicBezTo>
                    <a:cubicBezTo>
                      <a:pt x="1486" y="1681"/>
                      <a:pt x="1468" y="1673"/>
                      <a:pt x="1450" y="1687"/>
                    </a:cubicBezTo>
                    <a:cubicBezTo>
                      <a:pt x="1432" y="1701"/>
                      <a:pt x="1412" y="1701"/>
                      <a:pt x="1397" y="1692"/>
                    </a:cubicBezTo>
                    <a:cubicBezTo>
                      <a:pt x="1382" y="1684"/>
                      <a:pt x="1349" y="1690"/>
                      <a:pt x="1337" y="1712"/>
                    </a:cubicBezTo>
                    <a:cubicBezTo>
                      <a:pt x="1326" y="1735"/>
                      <a:pt x="1321" y="1759"/>
                      <a:pt x="1294" y="1759"/>
                    </a:cubicBezTo>
                    <a:cubicBezTo>
                      <a:pt x="1296" y="1736"/>
                      <a:pt x="1303" y="1701"/>
                      <a:pt x="1311" y="1681"/>
                    </a:cubicBezTo>
                    <a:cubicBezTo>
                      <a:pt x="1320" y="1658"/>
                      <a:pt x="1326" y="1627"/>
                      <a:pt x="1326" y="1608"/>
                    </a:cubicBezTo>
                    <a:cubicBezTo>
                      <a:pt x="1326" y="1588"/>
                      <a:pt x="1334" y="1551"/>
                      <a:pt x="1352" y="1517"/>
                    </a:cubicBezTo>
                    <a:cubicBezTo>
                      <a:pt x="1370" y="1483"/>
                      <a:pt x="1370" y="1409"/>
                      <a:pt x="1364" y="1378"/>
                    </a:cubicBezTo>
                    <a:cubicBezTo>
                      <a:pt x="1358" y="1347"/>
                      <a:pt x="1340" y="1313"/>
                      <a:pt x="1323" y="1291"/>
                    </a:cubicBezTo>
                    <a:cubicBezTo>
                      <a:pt x="1305" y="1268"/>
                      <a:pt x="1302" y="1260"/>
                      <a:pt x="1311" y="1243"/>
                    </a:cubicBezTo>
                    <a:cubicBezTo>
                      <a:pt x="1320" y="1226"/>
                      <a:pt x="1326" y="1209"/>
                      <a:pt x="1317" y="1189"/>
                    </a:cubicBezTo>
                    <a:cubicBezTo>
                      <a:pt x="1308" y="1169"/>
                      <a:pt x="1305" y="1152"/>
                      <a:pt x="1320" y="1132"/>
                    </a:cubicBezTo>
                    <a:cubicBezTo>
                      <a:pt x="1334" y="1112"/>
                      <a:pt x="1323" y="1076"/>
                      <a:pt x="1308" y="1056"/>
                    </a:cubicBezTo>
                    <a:cubicBezTo>
                      <a:pt x="1293" y="1036"/>
                      <a:pt x="1269" y="1013"/>
                      <a:pt x="1266" y="991"/>
                    </a:cubicBezTo>
                    <a:cubicBezTo>
                      <a:pt x="1263" y="968"/>
                      <a:pt x="1251" y="971"/>
                      <a:pt x="1242" y="999"/>
                    </a:cubicBezTo>
                    <a:cubicBezTo>
                      <a:pt x="1238" y="1013"/>
                      <a:pt x="1231" y="1020"/>
                      <a:pt x="1226" y="1020"/>
                    </a:cubicBezTo>
                    <a:cubicBezTo>
                      <a:pt x="1234" y="995"/>
                      <a:pt x="1234" y="948"/>
                      <a:pt x="1290" y="948"/>
                    </a:cubicBezTo>
                    <a:lnTo>
                      <a:pt x="1821" y="948"/>
                    </a:lnTo>
                    <a:lnTo>
                      <a:pt x="1821" y="750"/>
                    </a:lnTo>
                    <a:cubicBezTo>
                      <a:pt x="1821" y="713"/>
                      <a:pt x="1842" y="671"/>
                      <a:pt x="1880" y="671"/>
                    </a:cubicBezTo>
                    <a:lnTo>
                      <a:pt x="1969" y="671"/>
                    </a:lnTo>
                    <a:lnTo>
                      <a:pt x="1969" y="264"/>
                    </a:lnTo>
                    <a:lnTo>
                      <a:pt x="2438" y="264"/>
                    </a:lnTo>
                    <a:lnTo>
                      <a:pt x="2438" y="0"/>
                    </a:lnTo>
                    <a:lnTo>
                      <a:pt x="2993" y="408"/>
                    </a:lnTo>
                    <a:lnTo>
                      <a:pt x="2779" y="408"/>
                    </a:lnTo>
                    <a:lnTo>
                      <a:pt x="2895" y="1724"/>
                    </a:lnTo>
                    <a:lnTo>
                      <a:pt x="2945" y="1763"/>
                    </a:lnTo>
                    <a:lnTo>
                      <a:pt x="2871" y="1896"/>
                    </a:lnTo>
                    <a:lnTo>
                      <a:pt x="2313" y="1896"/>
                    </a:lnTo>
                    <a:cubicBezTo>
                      <a:pt x="2313" y="1896"/>
                      <a:pt x="2269" y="1890"/>
                      <a:pt x="2245" y="1874"/>
                    </a:cubicBezTo>
                    <a:cubicBezTo>
                      <a:pt x="2221" y="1856"/>
                      <a:pt x="2201" y="1876"/>
                      <a:pt x="2171" y="1913"/>
                    </a:cubicBezTo>
                    <a:cubicBezTo>
                      <a:pt x="2141" y="1950"/>
                      <a:pt x="2097" y="1899"/>
                      <a:pt x="2076" y="1874"/>
                    </a:cubicBezTo>
                    <a:cubicBezTo>
                      <a:pt x="2055" y="1848"/>
                      <a:pt x="2017" y="1879"/>
                      <a:pt x="2005" y="1916"/>
                    </a:cubicBezTo>
                    <a:cubicBezTo>
                      <a:pt x="1993" y="1953"/>
                      <a:pt x="1958" y="1991"/>
                      <a:pt x="1928" y="1991"/>
                    </a:cubicBezTo>
                    <a:close/>
                    <a:moveTo>
                      <a:pt x="2571" y="2629"/>
                    </a:moveTo>
                    <a:cubicBezTo>
                      <a:pt x="2590" y="2624"/>
                      <a:pt x="2606" y="2626"/>
                      <a:pt x="2622" y="2643"/>
                    </a:cubicBezTo>
                    <a:cubicBezTo>
                      <a:pt x="2649" y="2671"/>
                      <a:pt x="2687" y="2652"/>
                      <a:pt x="2705" y="2615"/>
                    </a:cubicBezTo>
                    <a:cubicBezTo>
                      <a:pt x="2723" y="2578"/>
                      <a:pt x="2791" y="2581"/>
                      <a:pt x="2785" y="2615"/>
                    </a:cubicBezTo>
                    <a:cubicBezTo>
                      <a:pt x="2779" y="2649"/>
                      <a:pt x="2815" y="2660"/>
                      <a:pt x="2853" y="2635"/>
                    </a:cubicBezTo>
                    <a:cubicBezTo>
                      <a:pt x="2867" y="2625"/>
                      <a:pt x="2882" y="2618"/>
                      <a:pt x="2895" y="2618"/>
                    </a:cubicBezTo>
                    <a:cubicBezTo>
                      <a:pt x="2904" y="2587"/>
                      <a:pt x="2913" y="2584"/>
                      <a:pt x="2904" y="2550"/>
                    </a:cubicBezTo>
                    <a:cubicBezTo>
                      <a:pt x="2895" y="2516"/>
                      <a:pt x="2892" y="2496"/>
                      <a:pt x="2904" y="2476"/>
                    </a:cubicBezTo>
                    <a:cubicBezTo>
                      <a:pt x="2916" y="2456"/>
                      <a:pt x="2922" y="2434"/>
                      <a:pt x="2916" y="2405"/>
                    </a:cubicBezTo>
                    <a:cubicBezTo>
                      <a:pt x="2910" y="2377"/>
                      <a:pt x="2948" y="2354"/>
                      <a:pt x="2975" y="2357"/>
                    </a:cubicBezTo>
                    <a:cubicBezTo>
                      <a:pt x="3002" y="2360"/>
                      <a:pt x="3052" y="2306"/>
                      <a:pt x="3055" y="2267"/>
                    </a:cubicBezTo>
                    <a:cubicBezTo>
                      <a:pt x="3058" y="2227"/>
                      <a:pt x="3088" y="2159"/>
                      <a:pt x="3138" y="2176"/>
                    </a:cubicBezTo>
                    <a:cubicBezTo>
                      <a:pt x="3189" y="2193"/>
                      <a:pt x="3239" y="2182"/>
                      <a:pt x="3257" y="2151"/>
                    </a:cubicBezTo>
                    <a:cubicBezTo>
                      <a:pt x="3275" y="2120"/>
                      <a:pt x="3307" y="2077"/>
                      <a:pt x="3349" y="2083"/>
                    </a:cubicBezTo>
                    <a:cubicBezTo>
                      <a:pt x="3390" y="2089"/>
                      <a:pt x="3390" y="2057"/>
                      <a:pt x="3399" y="2035"/>
                    </a:cubicBezTo>
                    <a:cubicBezTo>
                      <a:pt x="3408" y="2012"/>
                      <a:pt x="3444" y="1989"/>
                      <a:pt x="3468" y="1992"/>
                    </a:cubicBezTo>
                    <a:cubicBezTo>
                      <a:pt x="3491" y="1995"/>
                      <a:pt x="3536" y="1973"/>
                      <a:pt x="3559" y="1950"/>
                    </a:cubicBezTo>
                    <a:cubicBezTo>
                      <a:pt x="3583" y="1927"/>
                      <a:pt x="3672" y="1919"/>
                      <a:pt x="3717" y="1939"/>
                    </a:cubicBezTo>
                    <a:cubicBezTo>
                      <a:pt x="3761" y="1958"/>
                      <a:pt x="3815" y="1941"/>
                      <a:pt x="3838" y="1933"/>
                    </a:cubicBezTo>
                    <a:cubicBezTo>
                      <a:pt x="3862" y="1924"/>
                      <a:pt x="3907" y="1905"/>
                      <a:pt x="3942" y="1902"/>
                    </a:cubicBezTo>
                    <a:cubicBezTo>
                      <a:pt x="3978" y="1899"/>
                      <a:pt x="4108" y="1868"/>
                      <a:pt x="4153" y="1859"/>
                    </a:cubicBezTo>
                    <a:cubicBezTo>
                      <a:pt x="4197" y="1851"/>
                      <a:pt x="4245" y="1820"/>
                      <a:pt x="4266" y="1794"/>
                    </a:cubicBezTo>
                    <a:cubicBezTo>
                      <a:pt x="4286" y="1769"/>
                      <a:pt x="4283" y="1690"/>
                      <a:pt x="4283" y="1690"/>
                    </a:cubicBezTo>
                    <a:lnTo>
                      <a:pt x="4285" y="1309"/>
                    </a:lnTo>
                    <a:lnTo>
                      <a:pt x="4150" y="1344"/>
                    </a:lnTo>
                    <a:lnTo>
                      <a:pt x="4105" y="1305"/>
                    </a:lnTo>
                    <a:cubicBezTo>
                      <a:pt x="4105" y="1305"/>
                      <a:pt x="4147" y="1268"/>
                      <a:pt x="4144" y="1237"/>
                    </a:cubicBezTo>
                    <a:cubicBezTo>
                      <a:pt x="4141" y="1206"/>
                      <a:pt x="4099" y="1186"/>
                      <a:pt x="4079" y="1172"/>
                    </a:cubicBezTo>
                    <a:cubicBezTo>
                      <a:pt x="4058" y="1158"/>
                      <a:pt x="3999" y="1129"/>
                      <a:pt x="3963" y="1124"/>
                    </a:cubicBezTo>
                    <a:cubicBezTo>
                      <a:pt x="3927" y="1118"/>
                      <a:pt x="3868" y="1084"/>
                      <a:pt x="3856" y="1056"/>
                    </a:cubicBezTo>
                    <a:cubicBezTo>
                      <a:pt x="3844" y="1028"/>
                      <a:pt x="3791" y="994"/>
                      <a:pt x="3791" y="994"/>
                    </a:cubicBezTo>
                    <a:lnTo>
                      <a:pt x="2993" y="408"/>
                    </a:lnTo>
                    <a:lnTo>
                      <a:pt x="2779" y="408"/>
                    </a:lnTo>
                    <a:lnTo>
                      <a:pt x="2895" y="1724"/>
                    </a:lnTo>
                    <a:lnTo>
                      <a:pt x="2945" y="1763"/>
                    </a:lnTo>
                    <a:lnTo>
                      <a:pt x="2871" y="1896"/>
                    </a:lnTo>
                    <a:lnTo>
                      <a:pt x="2313" y="1896"/>
                    </a:lnTo>
                    <a:cubicBezTo>
                      <a:pt x="2313" y="1896"/>
                      <a:pt x="2269" y="1890"/>
                      <a:pt x="2245" y="1874"/>
                    </a:cubicBezTo>
                    <a:cubicBezTo>
                      <a:pt x="2221" y="1856"/>
                      <a:pt x="2201" y="1876"/>
                      <a:pt x="2171" y="1913"/>
                    </a:cubicBezTo>
                    <a:cubicBezTo>
                      <a:pt x="2141" y="1950"/>
                      <a:pt x="2097" y="1899"/>
                      <a:pt x="2076" y="1874"/>
                    </a:cubicBezTo>
                    <a:cubicBezTo>
                      <a:pt x="2055" y="1848"/>
                      <a:pt x="2017" y="1879"/>
                      <a:pt x="2005" y="1916"/>
                    </a:cubicBezTo>
                    <a:cubicBezTo>
                      <a:pt x="1993" y="1953"/>
                      <a:pt x="1963" y="1988"/>
                      <a:pt x="1930" y="1991"/>
                    </a:cubicBezTo>
                    <a:cubicBezTo>
                      <a:pt x="1962" y="2003"/>
                      <a:pt x="1987" y="2057"/>
                      <a:pt x="1978" y="2077"/>
                    </a:cubicBezTo>
                    <a:cubicBezTo>
                      <a:pt x="1969" y="2097"/>
                      <a:pt x="1978" y="2128"/>
                      <a:pt x="1996" y="2148"/>
                    </a:cubicBezTo>
                    <a:cubicBezTo>
                      <a:pt x="2014" y="2168"/>
                      <a:pt x="2038" y="2190"/>
                      <a:pt x="2049" y="2216"/>
                    </a:cubicBezTo>
                    <a:cubicBezTo>
                      <a:pt x="2061" y="2241"/>
                      <a:pt x="2055" y="2281"/>
                      <a:pt x="2043" y="2323"/>
                    </a:cubicBezTo>
                    <a:cubicBezTo>
                      <a:pt x="2042" y="2328"/>
                      <a:pt x="2042" y="2332"/>
                      <a:pt x="2042" y="2336"/>
                    </a:cubicBezTo>
                    <a:cubicBezTo>
                      <a:pt x="2043" y="2369"/>
                      <a:pt x="2084" y="2386"/>
                      <a:pt x="2097" y="2366"/>
                    </a:cubicBezTo>
                    <a:cubicBezTo>
                      <a:pt x="2112" y="2343"/>
                      <a:pt x="2138" y="2354"/>
                      <a:pt x="2141" y="2380"/>
                    </a:cubicBezTo>
                    <a:cubicBezTo>
                      <a:pt x="2144" y="2405"/>
                      <a:pt x="2168" y="2400"/>
                      <a:pt x="2186" y="2366"/>
                    </a:cubicBezTo>
                    <a:cubicBezTo>
                      <a:pt x="2204" y="2332"/>
                      <a:pt x="2224" y="2329"/>
                      <a:pt x="2242" y="2352"/>
                    </a:cubicBezTo>
                    <a:cubicBezTo>
                      <a:pt x="2260" y="2374"/>
                      <a:pt x="2275" y="2380"/>
                      <a:pt x="2299" y="2366"/>
                    </a:cubicBezTo>
                    <a:cubicBezTo>
                      <a:pt x="2322" y="2352"/>
                      <a:pt x="2340" y="2349"/>
                      <a:pt x="2346" y="2323"/>
                    </a:cubicBezTo>
                    <a:cubicBezTo>
                      <a:pt x="2352" y="2298"/>
                      <a:pt x="2405" y="2301"/>
                      <a:pt x="2414" y="2346"/>
                    </a:cubicBezTo>
                    <a:cubicBezTo>
                      <a:pt x="2423" y="2391"/>
                      <a:pt x="2456" y="2422"/>
                      <a:pt x="2477" y="2437"/>
                    </a:cubicBezTo>
                    <a:cubicBezTo>
                      <a:pt x="2497" y="2451"/>
                      <a:pt x="2483" y="2485"/>
                      <a:pt x="2453" y="2504"/>
                    </a:cubicBezTo>
                    <a:cubicBezTo>
                      <a:pt x="2423" y="2524"/>
                      <a:pt x="2438" y="2561"/>
                      <a:pt x="2465" y="2544"/>
                    </a:cubicBezTo>
                    <a:cubicBezTo>
                      <a:pt x="2491" y="2527"/>
                      <a:pt x="2512" y="2541"/>
                      <a:pt x="2518" y="2570"/>
                    </a:cubicBezTo>
                    <a:cubicBezTo>
                      <a:pt x="2524" y="2598"/>
                      <a:pt x="2542" y="2615"/>
                      <a:pt x="2571" y="2629"/>
                    </a:cubicBezTo>
                    <a:close/>
                    <a:moveTo>
                      <a:pt x="5923" y="689"/>
                    </a:moveTo>
                    <a:lnTo>
                      <a:pt x="5862" y="730"/>
                    </a:lnTo>
                    <a:lnTo>
                      <a:pt x="5776" y="671"/>
                    </a:lnTo>
                    <a:lnTo>
                      <a:pt x="5411" y="634"/>
                    </a:lnTo>
                    <a:lnTo>
                      <a:pt x="4853" y="968"/>
                    </a:lnTo>
                    <a:lnTo>
                      <a:pt x="4542" y="1243"/>
                    </a:lnTo>
                    <a:lnTo>
                      <a:pt x="4285" y="1309"/>
                    </a:lnTo>
                    <a:lnTo>
                      <a:pt x="4283" y="1690"/>
                    </a:lnTo>
                    <a:cubicBezTo>
                      <a:pt x="4283" y="1690"/>
                      <a:pt x="4286" y="1769"/>
                      <a:pt x="4266" y="1794"/>
                    </a:cubicBezTo>
                    <a:cubicBezTo>
                      <a:pt x="4245" y="1820"/>
                      <a:pt x="4197" y="1851"/>
                      <a:pt x="4153" y="1859"/>
                    </a:cubicBezTo>
                    <a:cubicBezTo>
                      <a:pt x="4108" y="1868"/>
                      <a:pt x="3978" y="1899"/>
                      <a:pt x="3942" y="1902"/>
                    </a:cubicBezTo>
                    <a:cubicBezTo>
                      <a:pt x="3907" y="1905"/>
                      <a:pt x="3862" y="1924"/>
                      <a:pt x="3838" y="1933"/>
                    </a:cubicBezTo>
                    <a:cubicBezTo>
                      <a:pt x="3815" y="1941"/>
                      <a:pt x="3761" y="1958"/>
                      <a:pt x="3717" y="1939"/>
                    </a:cubicBezTo>
                    <a:cubicBezTo>
                      <a:pt x="3717" y="1984"/>
                      <a:pt x="3726" y="2035"/>
                      <a:pt x="3758" y="2057"/>
                    </a:cubicBezTo>
                    <a:cubicBezTo>
                      <a:pt x="3791" y="2080"/>
                      <a:pt x="3779" y="2114"/>
                      <a:pt x="3806" y="2128"/>
                    </a:cubicBezTo>
                    <a:cubicBezTo>
                      <a:pt x="3832" y="2142"/>
                      <a:pt x="3859" y="2156"/>
                      <a:pt x="3847" y="2182"/>
                    </a:cubicBezTo>
                    <a:cubicBezTo>
                      <a:pt x="3835" y="2207"/>
                      <a:pt x="3841" y="2244"/>
                      <a:pt x="3853" y="2267"/>
                    </a:cubicBezTo>
                    <a:cubicBezTo>
                      <a:pt x="3865" y="2289"/>
                      <a:pt x="3895" y="2301"/>
                      <a:pt x="3930" y="2284"/>
                    </a:cubicBezTo>
                    <a:cubicBezTo>
                      <a:pt x="3966" y="2267"/>
                      <a:pt x="3999" y="2284"/>
                      <a:pt x="3990" y="2312"/>
                    </a:cubicBezTo>
                    <a:cubicBezTo>
                      <a:pt x="3981" y="2340"/>
                      <a:pt x="4003" y="2379"/>
                      <a:pt x="4032" y="2399"/>
                    </a:cubicBezTo>
                    <a:cubicBezTo>
                      <a:pt x="4046" y="2368"/>
                      <a:pt x="4068" y="2333"/>
                      <a:pt x="4105" y="2325"/>
                    </a:cubicBezTo>
                    <a:cubicBezTo>
                      <a:pt x="4109" y="2332"/>
                      <a:pt x="4112" y="2339"/>
                      <a:pt x="4114" y="2346"/>
                    </a:cubicBezTo>
                    <a:cubicBezTo>
                      <a:pt x="4123" y="2369"/>
                      <a:pt x="4150" y="2400"/>
                      <a:pt x="4174" y="2411"/>
                    </a:cubicBezTo>
                    <a:cubicBezTo>
                      <a:pt x="4183" y="2416"/>
                      <a:pt x="4189" y="2418"/>
                      <a:pt x="4194" y="2421"/>
                    </a:cubicBezTo>
                    <a:cubicBezTo>
                      <a:pt x="4206" y="2398"/>
                      <a:pt x="4212" y="2366"/>
                      <a:pt x="4215" y="2338"/>
                    </a:cubicBezTo>
                    <a:cubicBezTo>
                      <a:pt x="4218" y="2309"/>
                      <a:pt x="4233" y="2289"/>
                      <a:pt x="4251" y="2281"/>
                    </a:cubicBezTo>
                    <a:cubicBezTo>
                      <a:pt x="4269" y="2272"/>
                      <a:pt x="4286" y="2241"/>
                      <a:pt x="4289" y="2213"/>
                    </a:cubicBezTo>
                    <a:cubicBezTo>
                      <a:pt x="4292" y="2185"/>
                      <a:pt x="4325" y="2148"/>
                      <a:pt x="4364" y="2145"/>
                    </a:cubicBezTo>
                    <a:cubicBezTo>
                      <a:pt x="4402" y="2142"/>
                      <a:pt x="4447" y="2131"/>
                      <a:pt x="4473" y="2120"/>
                    </a:cubicBezTo>
                    <a:cubicBezTo>
                      <a:pt x="4500" y="2108"/>
                      <a:pt x="4547" y="2111"/>
                      <a:pt x="4574" y="2120"/>
                    </a:cubicBezTo>
                    <a:cubicBezTo>
                      <a:pt x="4601" y="2128"/>
                      <a:pt x="4625" y="2162"/>
                      <a:pt x="4645" y="2188"/>
                    </a:cubicBezTo>
                    <a:cubicBezTo>
                      <a:pt x="4666" y="2213"/>
                      <a:pt x="4699" y="2219"/>
                      <a:pt x="4728" y="2205"/>
                    </a:cubicBezTo>
                    <a:cubicBezTo>
                      <a:pt x="4758" y="2190"/>
                      <a:pt x="4785" y="2188"/>
                      <a:pt x="4809" y="2185"/>
                    </a:cubicBezTo>
                    <a:cubicBezTo>
                      <a:pt x="4832" y="2182"/>
                      <a:pt x="4868" y="2196"/>
                      <a:pt x="4889" y="2227"/>
                    </a:cubicBezTo>
                    <a:cubicBezTo>
                      <a:pt x="4909" y="2258"/>
                      <a:pt x="4936" y="2258"/>
                      <a:pt x="4972" y="2267"/>
                    </a:cubicBezTo>
                    <a:cubicBezTo>
                      <a:pt x="5007" y="2275"/>
                      <a:pt x="5058" y="2284"/>
                      <a:pt x="5093" y="2267"/>
                    </a:cubicBezTo>
                    <a:cubicBezTo>
                      <a:pt x="5129" y="2250"/>
                      <a:pt x="5179" y="2210"/>
                      <a:pt x="5218" y="2205"/>
                    </a:cubicBezTo>
                    <a:cubicBezTo>
                      <a:pt x="5257" y="2199"/>
                      <a:pt x="5304" y="2196"/>
                      <a:pt x="5346" y="2207"/>
                    </a:cubicBezTo>
                    <a:cubicBezTo>
                      <a:pt x="5387" y="2219"/>
                      <a:pt x="5452" y="2253"/>
                      <a:pt x="5482" y="2222"/>
                    </a:cubicBezTo>
                    <a:cubicBezTo>
                      <a:pt x="5512" y="2190"/>
                      <a:pt x="5586" y="2134"/>
                      <a:pt x="5624" y="2120"/>
                    </a:cubicBezTo>
                    <a:cubicBezTo>
                      <a:pt x="5619" y="2106"/>
                      <a:pt x="5612" y="2091"/>
                      <a:pt x="5610" y="2083"/>
                    </a:cubicBezTo>
                    <a:cubicBezTo>
                      <a:pt x="5601" y="2057"/>
                      <a:pt x="5589" y="2006"/>
                      <a:pt x="5624" y="1995"/>
                    </a:cubicBezTo>
                    <a:cubicBezTo>
                      <a:pt x="5660" y="1984"/>
                      <a:pt x="5684" y="1964"/>
                      <a:pt x="5690" y="1939"/>
                    </a:cubicBezTo>
                    <a:cubicBezTo>
                      <a:pt x="5696" y="1913"/>
                      <a:pt x="5705" y="1905"/>
                      <a:pt x="5705" y="1905"/>
                    </a:cubicBezTo>
                    <a:lnTo>
                      <a:pt x="5779" y="1840"/>
                    </a:lnTo>
                    <a:lnTo>
                      <a:pt x="5945" y="1755"/>
                    </a:lnTo>
                    <a:lnTo>
                      <a:pt x="5945" y="1262"/>
                    </a:lnTo>
                    <a:cubicBezTo>
                      <a:pt x="5945" y="1262"/>
                      <a:pt x="5945" y="1217"/>
                      <a:pt x="5980" y="1183"/>
                    </a:cubicBezTo>
                    <a:cubicBezTo>
                      <a:pt x="6016" y="1149"/>
                      <a:pt x="6007" y="1110"/>
                      <a:pt x="5974" y="1081"/>
                    </a:cubicBezTo>
                    <a:cubicBezTo>
                      <a:pt x="5942" y="1053"/>
                      <a:pt x="5918" y="999"/>
                      <a:pt x="5918" y="960"/>
                    </a:cubicBezTo>
                    <a:cubicBezTo>
                      <a:pt x="5918" y="920"/>
                      <a:pt x="5923" y="689"/>
                      <a:pt x="5923" y="689"/>
                    </a:cubicBezTo>
                    <a:close/>
                    <a:moveTo>
                      <a:pt x="5624" y="2116"/>
                    </a:moveTo>
                    <a:cubicBezTo>
                      <a:pt x="5636" y="2146"/>
                      <a:pt x="5651" y="2179"/>
                      <a:pt x="5651" y="2179"/>
                    </a:cubicBezTo>
                    <a:lnTo>
                      <a:pt x="5684" y="2289"/>
                    </a:lnTo>
                    <a:cubicBezTo>
                      <a:pt x="5684" y="2289"/>
                      <a:pt x="5696" y="2323"/>
                      <a:pt x="5741" y="2341"/>
                    </a:cubicBezTo>
                    <a:cubicBezTo>
                      <a:pt x="5769" y="2353"/>
                      <a:pt x="5781" y="2392"/>
                      <a:pt x="5784" y="2415"/>
                    </a:cubicBezTo>
                    <a:cubicBezTo>
                      <a:pt x="5787" y="2438"/>
                      <a:pt x="5773" y="2476"/>
                      <a:pt x="5743" y="2485"/>
                    </a:cubicBezTo>
                    <a:cubicBezTo>
                      <a:pt x="5713" y="2493"/>
                      <a:pt x="5687" y="2516"/>
                      <a:pt x="5672" y="2533"/>
                    </a:cubicBezTo>
                    <a:cubicBezTo>
                      <a:pt x="5657" y="2550"/>
                      <a:pt x="5639" y="2575"/>
                      <a:pt x="5639" y="2609"/>
                    </a:cubicBezTo>
                    <a:cubicBezTo>
                      <a:pt x="5639" y="2643"/>
                      <a:pt x="5639" y="2660"/>
                      <a:pt x="5618" y="2674"/>
                    </a:cubicBezTo>
                    <a:cubicBezTo>
                      <a:pt x="5598" y="2688"/>
                      <a:pt x="5577" y="2708"/>
                      <a:pt x="5577" y="2728"/>
                    </a:cubicBezTo>
                    <a:cubicBezTo>
                      <a:pt x="5577" y="2748"/>
                      <a:pt x="5577" y="2773"/>
                      <a:pt x="5553" y="2779"/>
                    </a:cubicBezTo>
                    <a:cubicBezTo>
                      <a:pt x="5529" y="2785"/>
                      <a:pt x="5529" y="2810"/>
                      <a:pt x="5535" y="2827"/>
                    </a:cubicBezTo>
                    <a:cubicBezTo>
                      <a:pt x="5541" y="2844"/>
                      <a:pt x="5527" y="2878"/>
                      <a:pt x="5500" y="2898"/>
                    </a:cubicBezTo>
                    <a:cubicBezTo>
                      <a:pt x="5473" y="2918"/>
                      <a:pt x="5426" y="2963"/>
                      <a:pt x="5423" y="2997"/>
                    </a:cubicBezTo>
                    <a:cubicBezTo>
                      <a:pt x="5420" y="3031"/>
                      <a:pt x="5420" y="3070"/>
                      <a:pt x="5396" y="3087"/>
                    </a:cubicBezTo>
                    <a:cubicBezTo>
                      <a:pt x="5372" y="3104"/>
                      <a:pt x="5357" y="3130"/>
                      <a:pt x="5348" y="3155"/>
                    </a:cubicBezTo>
                    <a:cubicBezTo>
                      <a:pt x="5340" y="3181"/>
                      <a:pt x="5313" y="3203"/>
                      <a:pt x="5286" y="3186"/>
                    </a:cubicBezTo>
                    <a:cubicBezTo>
                      <a:pt x="5260" y="3169"/>
                      <a:pt x="5242" y="3167"/>
                      <a:pt x="5230" y="3138"/>
                    </a:cubicBezTo>
                    <a:cubicBezTo>
                      <a:pt x="5218" y="3110"/>
                      <a:pt x="5194" y="3116"/>
                      <a:pt x="5188" y="3133"/>
                    </a:cubicBezTo>
                    <a:cubicBezTo>
                      <a:pt x="5182" y="3150"/>
                      <a:pt x="5156" y="3161"/>
                      <a:pt x="5141" y="3152"/>
                    </a:cubicBezTo>
                    <a:cubicBezTo>
                      <a:pt x="5126" y="3144"/>
                      <a:pt x="5084" y="3158"/>
                      <a:pt x="5076" y="3186"/>
                    </a:cubicBezTo>
                    <a:cubicBezTo>
                      <a:pt x="5067" y="3215"/>
                      <a:pt x="5046" y="3223"/>
                      <a:pt x="5019" y="3237"/>
                    </a:cubicBezTo>
                    <a:cubicBezTo>
                      <a:pt x="4992" y="3251"/>
                      <a:pt x="4984" y="3291"/>
                      <a:pt x="4981" y="3333"/>
                    </a:cubicBezTo>
                    <a:cubicBezTo>
                      <a:pt x="4975" y="3401"/>
                      <a:pt x="4927" y="3410"/>
                      <a:pt x="4909" y="3492"/>
                    </a:cubicBezTo>
                    <a:cubicBezTo>
                      <a:pt x="4905" y="3489"/>
                      <a:pt x="4902" y="3484"/>
                      <a:pt x="4900" y="3481"/>
                    </a:cubicBezTo>
                    <a:cubicBezTo>
                      <a:pt x="4892" y="3455"/>
                      <a:pt x="4871" y="3452"/>
                      <a:pt x="4874" y="3478"/>
                    </a:cubicBezTo>
                    <a:cubicBezTo>
                      <a:pt x="4877" y="3503"/>
                      <a:pt x="4871" y="3517"/>
                      <a:pt x="4847" y="3517"/>
                    </a:cubicBezTo>
                    <a:cubicBezTo>
                      <a:pt x="4823" y="3517"/>
                      <a:pt x="4814" y="3517"/>
                      <a:pt x="4788" y="3529"/>
                    </a:cubicBezTo>
                    <a:cubicBezTo>
                      <a:pt x="4761" y="3540"/>
                      <a:pt x="4740" y="3543"/>
                      <a:pt x="4714" y="3537"/>
                    </a:cubicBezTo>
                    <a:cubicBezTo>
                      <a:pt x="4687" y="3532"/>
                      <a:pt x="4645" y="3529"/>
                      <a:pt x="4622" y="3532"/>
                    </a:cubicBezTo>
                    <a:cubicBezTo>
                      <a:pt x="4598" y="3534"/>
                      <a:pt x="4559" y="3529"/>
                      <a:pt x="4550" y="3506"/>
                    </a:cubicBezTo>
                    <a:cubicBezTo>
                      <a:pt x="4542" y="3483"/>
                      <a:pt x="4521" y="3475"/>
                      <a:pt x="4503" y="3461"/>
                    </a:cubicBezTo>
                    <a:cubicBezTo>
                      <a:pt x="4485" y="3447"/>
                      <a:pt x="4467" y="3424"/>
                      <a:pt x="4479" y="3401"/>
                    </a:cubicBezTo>
                    <a:cubicBezTo>
                      <a:pt x="4491" y="3379"/>
                      <a:pt x="4494" y="3373"/>
                      <a:pt x="4470" y="3365"/>
                    </a:cubicBezTo>
                    <a:cubicBezTo>
                      <a:pt x="4447" y="3356"/>
                      <a:pt x="4435" y="3336"/>
                      <a:pt x="4423" y="3316"/>
                    </a:cubicBezTo>
                    <a:cubicBezTo>
                      <a:pt x="4411" y="3297"/>
                      <a:pt x="4381" y="3254"/>
                      <a:pt x="4352" y="3243"/>
                    </a:cubicBezTo>
                    <a:cubicBezTo>
                      <a:pt x="4322" y="3232"/>
                      <a:pt x="4248" y="3215"/>
                      <a:pt x="4212" y="3226"/>
                    </a:cubicBezTo>
                    <a:cubicBezTo>
                      <a:pt x="4177" y="3237"/>
                      <a:pt x="4147" y="3237"/>
                      <a:pt x="4126" y="3232"/>
                    </a:cubicBezTo>
                    <a:cubicBezTo>
                      <a:pt x="4117" y="3229"/>
                      <a:pt x="4106" y="3228"/>
                      <a:pt x="4094" y="3227"/>
                    </a:cubicBezTo>
                    <a:lnTo>
                      <a:pt x="4094" y="2833"/>
                    </a:lnTo>
                    <a:cubicBezTo>
                      <a:pt x="4094" y="2833"/>
                      <a:pt x="4141" y="2833"/>
                      <a:pt x="4153" y="2796"/>
                    </a:cubicBezTo>
                    <a:cubicBezTo>
                      <a:pt x="4165" y="2759"/>
                      <a:pt x="4180" y="2719"/>
                      <a:pt x="4206" y="2700"/>
                    </a:cubicBezTo>
                    <a:cubicBezTo>
                      <a:pt x="4233" y="2680"/>
                      <a:pt x="4239" y="2663"/>
                      <a:pt x="4233" y="2637"/>
                    </a:cubicBezTo>
                    <a:cubicBezTo>
                      <a:pt x="4227" y="2612"/>
                      <a:pt x="4218" y="2584"/>
                      <a:pt x="4224" y="2564"/>
                    </a:cubicBezTo>
                    <a:cubicBezTo>
                      <a:pt x="4230" y="2544"/>
                      <a:pt x="4230" y="2507"/>
                      <a:pt x="4206" y="2496"/>
                    </a:cubicBezTo>
                    <a:cubicBezTo>
                      <a:pt x="4183" y="2485"/>
                      <a:pt x="4186" y="2439"/>
                      <a:pt x="4197" y="2417"/>
                    </a:cubicBezTo>
                    <a:cubicBezTo>
                      <a:pt x="4209" y="2394"/>
                      <a:pt x="4212" y="2366"/>
                      <a:pt x="4215" y="2338"/>
                    </a:cubicBezTo>
                    <a:cubicBezTo>
                      <a:pt x="4218" y="2309"/>
                      <a:pt x="4233" y="2289"/>
                      <a:pt x="4251" y="2281"/>
                    </a:cubicBezTo>
                    <a:cubicBezTo>
                      <a:pt x="4269" y="2272"/>
                      <a:pt x="4286" y="2241"/>
                      <a:pt x="4289" y="2213"/>
                    </a:cubicBezTo>
                    <a:cubicBezTo>
                      <a:pt x="4292" y="2185"/>
                      <a:pt x="4325" y="2148"/>
                      <a:pt x="4364" y="2145"/>
                    </a:cubicBezTo>
                    <a:cubicBezTo>
                      <a:pt x="4402" y="2142"/>
                      <a:pt x="4447" y="2131"/>
                      <a:pt x="4473" y="2120"/>
                    </a:cubicBezTo>
                    <a:cubicBezTo>
                      <a:pt x="4500" y="2108"/>
                      <a:pt x="4547" y="2111"/>
                      <a:pt x="4574" y="2120"/>
                    </a:cubicBezTo>
                    <a:cubicBezTo>
                      <a:pt x="4601" y="2128"/>
                      <a:pt x="4625" y="2162"/>
                      <a:pt x="4645" y="2188"/>
                    </a:cubicBezTo>
                    <a:cubicBezTo>
                      <a:pt x="4666" y="2213"/>
                      <a:pt x="4699" y="2219"/>
                      <a:pt x="4728" y="2205"/>
                    </a:cubicBezTo>
                    <a:cubicBezTo>
                      <a:pt x="4758" y="2190"/>
                      <a:pt x="4785" y="2188"/>
                      <a:pt x="4809" y="2185"/>
                    </a:cubicBezTo>
                    <a:cubicBezTo>
                      <a:pt x="4832" y="2182"/>
                      <a:pt x="4868" y="2196"/>
                      <a:pt x="4889" y="2227"/>
                    </a:cubicBezTo>
                    <a:cubicBezTo>
                      <a:pt x="4909" y="2258"/>
                      <a:pt x="4936" y="2258"/>
                      <a:pt x="4972" y="2267"/>
                    </a:cubicBezTo>
                    <a:cubicBezTo>
                      <a:pt x="5007" y="2275"/>
                      <a:pt x="5058" y="2284"/>
                      <a:pt x="5093" y="2267"/>
                    </a:cubicBezTo>
                    <a:cubicBezTo>
                      <a:pt x="5129" y="2250"/>
                      <a:pt x="5179" y="2210"/>
                      <a:pt x="5218" y="2205"/>
                    </a:cubicBezTo>
                    <a:cubicBezTo>
                      <a:pt x="5257" y="2199"/>
                      <a:pt x="5304" y="2196"/>
                      <a:pt x="5346" y="2207"/>
                    </a:cubicBezTo>
                    <a:cubicBezTo>
                      <a:pt x="5387" y="2219"/>
                      <a:pt x="5452" y="2253"/>
                      <a:pt x="5482" y="2222"/>
                    </a:cubicBezTo>
                    <a:cubicBezTo>
                      <a:pt x="5512" y="2190"/>
                      <a:pt x="5585" y="2130"/>
                      <a:pt x="5624" y="2116"/>
                    </a:cubicBezTo>
                    <a:close/>
                    <a:moveTo>
                      <a:pt x="4197" y="2417"/>
                    </a:moveTo>
                    <a:cubicBezTo>
                      <a:pt x="4186" y="2439"/>
                      <a:pt x="4183" y="2485"/>
                      <a:pt x="4206" y="2496"/>
                    </a:cubicBezTo>
                    <a:cubicBezTo>
                      <a:pt x="4230" y="2507"/>
                      <a:pt x="4230" y="2544"/>
                      <a:pt x="4224" y="2564"/>
                    </a:cubicBezTo>
                    <a:cubicBezTo>
                      <a:pt x="4218" y="2584"/>
                      <a:pt x="4227" y="2612"/>
                      <a:pt x="4233" y="2637"/>
                    </a:cubicBezTo>
                    <a:cubicBezTo>
                      <a:pt x="4239" y="2663"/>
                      <a:pt x="4233" y="2680"/>
                      <a:pt x="4206" y="2700"/>
                    </a:cubicBezTo>
                    <a:cubicBezTo>
                      <a:pt x="4180" y="2719"/>
                      <a:pt x="4165" y="2759"/>
                      <a:pt x="4153" y="2796"/>
                    </a:cubicBezTo>
                    <a:cubicBezTo>
                      <a:pt x="4141" y="2833"/>
                      <a:pt x="4094" y="2833"/>
                      <a:pt x="4094" y="2833"/>
                    </a:cubicBezTo>
                    <a:lnTo>
                      <a:pt x="4094" y="3227"/>
                    </a:lnTo>
                    <a:cubicBezTo>
                      <a:pt x="4078" y="3226"/>
                      <a:pt x="4060" y="3227"/>
                      <a:pt x="4043" y="3229"/>
                    </a:cubicBezTo>
                    <a:cubicBezTo>
                      <a:pt x="4020" y="3231"/>
                      <a:pt x="3992" y="3233"/>
                      <a:pt x="3972" y="3241"/>
                    </a:cubicBezTo>
                    <a:lnTo>
                      <a:pt x="3939" y="3195"/>
                    </a:lnTo>
                    <a:lnTo>
                      <a:pt x="3939" y="2861"/>
                    </a:lnTo>
                    <a:cubicBezTo>
                      <a:pt x="3939" y="2861"/>
                      <a:pt x="3913" y="2821"/>
                      <a:pt x="3913" y="2796"/>
                    </a:cubicBezTo>
                    <a:cubicBezTo>
                      <a:pt x="3913" y="2770"/>
                      <a:pt x="3910" y="2742"/>
                      <a:pt x="3910" y="2714"/>
                    </a:cubicBezTo>
                    <a:cubicBezTo>
                      <a:pt x="3910" y="2686"/>
                      <a:pt x="3898" y="2671"/>
                      <a:pt x="3865" y="2654"/>
                    </a:cubicBezTo>
                    <a:cubicBezTo>
                      <a:pt x="3832" y="2637"/>
                      <a:pt x="3809" y="2620"/>
                      <a:pt x="3815" y="2601"/>
                    </a:cubicBezTo>
                    <a:cubicBezTo>
                      <a:pt x="3821" y="2581"/>
                      <a:pt x="3838" y="2533"/>
                      <a:pt x="3838" y="2533"/>
                    </a:cubicBezTo>
                    <a:cubicBezTo>
                      <a:pt x="3848" y="2529"/>
                      <a:pt x="3853" y="2524"/>
                      <a:pt x="3865" y="2516"/>
                    </a:cubicBezTo>
                    <a:cubicBezTo>
                      <a:pt x="3901" y="2490"/>
                      <a:pt x="3921" y="2482"/>
                      <a:pt x="3948" y="2485"/>
                    </a:cubicBezTo>
                    <a:cubicBezTo>
                      <a:pt x="3975" y="2487"/>
                      <a:pt x="4008" y="2459"/>
                      <a:pt x="4016" y="2437"/>
                    </a:cubicBezTo>
                    <a:cubicBezTo>
                      <a:pt x="4025" y="2414"/>
                      <a:pt x="4049" y="2336"/>
                      <a:pt x="4105" y="2325"/>
                    </a:cubicBezTo>
                    <a:cubicBezTo>
                      <a:pt x="4109" y="2332"/>
                      <a:pt x="4112" y="2339"/>
                      <a:pt x="4114" y="2346"/>
                    </a:cubicBezTo>
                    <a:cubicBezTo>
                      <a:pt x="4123" y="2369"/>
                      <a:pt x="4150" y="2400"/>
                      <a:pt x="4174" y="2411"/>
                    </a:cubicBezTo>
                    <a:cubicBezTo>
                      <a:pt x="4183" y="2416"/>
                      <a:pt x="4192" y="2415"/>
                      <a:pt x="4197" y="2417"/>
                    </a:cubicBezTo>
                    <a:close/>
                    <a:moveTo>
                      <a:pt x="3834" y="2534"/>
                    </a:moveTo>
                    <a:cubicBezTo>
                      <a:pt x="3815" y="2542"/>
                      <a:pt x="3799" y="2542"/>
                      <a:pt x="3779" y="2538"/>
                    </a:cubicBezTo>
                    <a:cubicBezTo>
                      <a:pt x="3749" y="2533"/>
                      <a:pt x="3720" y="2541"/>
                      <a:pt x="3687" y="2519"/>
                    </a:cubicBezTo>
                    <a:cubicBezTo>
                      <a:pt x="3666" y="2558"/>
                      <a:pt x="3672" y="2578"/>
                      <a:pt x="3696" y="2595"/>
                    </a:cubicBezTo>
                    <a:cubicBezTo>
                      <a:pt x="3720" y="2612"/>
                      <a:pt x="3735" y="2632"/>
                      <a:pt x="3732" y="2654"/>
                    </a:cubicBezTo>
                    <a:cubicBezTo>
                      <a:pt x="3729" y="2677"/>
                      <a:pt x="3743" y="2714"/>
                      <a:pt x="3758" y="2728"/>
                    </a:cubicBezTo>
                    <a:cubicBezTo>
                      <a:pt x="3773" y="2742"/>
                      <a:pt x="3782" y="2765"/>
                      <a:pt x="3773" y="2796"/>
                    </a:cubicBezTo>
                    <a:cubicBezTo>
                      <a:pt x="3764" y="2827"/>
                      <a:pt x="3770" y="2855"/>
                      <a:pt x="3788" y="2878"/>
                    </a:cubicBezTo>
                    <a:cubicBezTo>
                      <a:pt x="3806" y="2901"/>
                      <a:pt x="3803" y="2937"/>
                      <a:pt x="3794" y="2968"/>
                    </a:cubicBezTo>
                    <a:cubicBezTo>
                      <a:pt x="3785" y="3000"/>
                      <a:pt x="3791" y="3031"/>
                      <a:pt x="3803" y="3053"/>
                    </a:cubicBezTo>
                    <a:cubicBezTo>
                      <a:pt x="3815" y="3076"/>
                      <a:pt x="3812" y="3096"/>
                      <a:pt x="3803" y="3116"/>
                    </a:cubicBezTo>
                    <a:cubicBezTo>
                      <a:pt x="3794" y="3135"/>
                      <a:pt x="3788" y="3161"/>
                      <a:pt x="3800" y="3192"/>
                    </a:cubicBezTo>
                    <a:cubicBezTo>
                      <a:pt x="3812" y="3223"/>
                      <a:pt x="3827" y="3269"/>
                      <a:pt x="3857" y="3295"/>
                    </a:cubicBezTo>
                    <a:cubicBezTo>
                      <a:pt x="3868" y="3286"/>
                      <a:pt x="3880" y="3278"/>
                      <a:pt x="3895" y="3274"/>
                    </a:cubicBezTo>
                    <a:cubicBezTo>
                      <a:pt x="3916" y="3268"/>
                      <a:pt x="3939" y="3263"/>
                      <a:pt x="3957" y="3249"/>
                    </a:cubicBezTo>
                    <a:cubicBezTo>
                      <a:pt x="3961" y="3245"/>
                      <a:pt x="3968" y="3247"/>
                      <a:pt x="3973" y="3244"/>
                    </a:cubicBezTo>
                    <a:lnTo>
                      <a:pt x="3939" y="3195"/>
                    </a:lnTo>
                    <a:lnTo>
                      <a:pt x="3939" y="2861"/>
                    </a:lnTo>
                    <a:cubicBezTo>
                      <a:pt x="3939" y="2861"/>
                      <a:pt x="3913" y="2821"/>
                      <a:pt x="3913" y="2796"/>
                    </a:cubicBezTo>
                    <a:cubicBezTo>
                      <a:pt x="3913" y="2770"/>
                      <a:pt x="3910" y="2742"/>
                      <a:pt x="3910" y="2714"/>
                    </a:cubicBezTo>
                    <a:cubicBezTo>
                      <a:pt x="3910" y="2686"/>
                      <a:pt x="3898" y="2671"/>
                      <a:pt x="3865" y="2654"/>
                    </a:cubicBezTo>
                    <a:cubicBezTo>
                      <a:pt x="3832" y="2637"/>
                      <a:pt x="3809" y="2620"/>
                      <a:pt x="3815" y="2601"/>
                    </a:cubicBezTo>
                    <a:cubicBezTo>
                      <a:pt x="3821" y="2581"/>
                      <a:pt x="3834" y="2534"/>
                      <a:pt x="3834" y="2534"/>
                    </a:cubicBezTo>
                    <a:close/>
                    <a:moveTo>
                      <a:pt x="3687" y="2519"/>
                    </a:moveTo>
                    <a:cubicBezTo>
                      <a:pt x="3666" y="2558"/>
                      <a:pt x="3672" y="2578"/>
                      <a:pt x="3696" y="2595"/>
                    </a:cubicBezTo>
                    <a:cubicBezTo>
                      <a:pt x="3720" y="2612"/>
                      <a:pt x="3735" y="2632"/>
                      <a:pt x="3732" y="2654"/>
                    </a:cubicBezTo>
                    <a:cubicBezTo>
                      <a:pt x="3729" y="2677"/>
                      <a:pt x="3743" y="2714"/>
                      <a:pt x="3758" y="2728"/>
                    </a:cubicBezTo>
                    <a:cubicBezTo>
                      <a:pt x="3773" y="2742"/>
                      <a:pt x="3782" y="2765"/>
                      <a:pt x="3773" y="2796"/>
                    </a:cubicBezTo>
                    <a:cubicBezTo>
                      <a:pt x="3764" y="2827"/>
                      <a:pt x="3770" y="2855"/>
                      <a:pt x="3788" y="2878"/>
                    </a:cubicBezTo>
                    <a:cubicBezTo>
                      <a:pt x="3806" y="2901"/>
                      <a:pt x="3803" y="2937"/>
                      <a:pt x="3794" y="2968"/>
                    </a:cubicBezTo>
                    <a:cubicBezTo>
                      <a:pt x="3785" y="3000"/>
                      <a:pt x="3791" y="3031"/>
                      <a:pt x="3803" y="3053"/>
                    </a:cubicBezTo>
                    <a:cubicBezTo>
                      <a:pt x="3815" y="3076"/>
                      <a:pt x="3812" y="3096"/>
                      <a:pt x="3803" y="3116"/>
                    </a:cubicBezTo>
                    <a:cubicBezTo>
                      <a:pt x="3794" y="3135"/>
                      <a:pt x="3788" y="3161"/>
                      <a:pt x="3800" y="3192"/>
                    </a:cubicBezTo>
                    <a:cubicBezTo>
                      <a:pt x="3812" y="3223"/>
                      <a:pt x="3828" y="3269"/>
                      <a:pt x="3857" y="3295"/>
                    </a:cubicBezTo>
                    <a:cubicBezTo>
                      <a:pt x="3852" y="3298"/>
                      <a:pt x="3847" y="3302"/>
                      <a:pt x="3841" y="3305"/>
                    </a:cubicBezTo>
                    <a:cubicBezTo>
                      <a:pt x="3824" y="3316"/>
                      <a:pt x="3806" y="3319"/>
                      <a:pt x="3785" y="3328"/>
                    </a:cubicBezTo>
                    <a:cubicBezTo>
                      <a:pt x="3764" y="3336"/>
                      <a:pt x="3720" y="3353"/>
                      <a:pt x="3693" y="3373"/>
                    </a:cubicBezTo>
                    <a:cubicBezTo>
                      <a:pt x="3666" y="3393"/>
                      <a:pt x="3622" y="3407"/>
                      <a:pt x="3595" y="3407"/>
                    </a:cubicBezTo>
                    <a:cubicBezTo>
                      <a:pt x="3568" y="3407"/>
                      <a:pt x="3515" y="3410"/>
                      <a:pt x="3482" y="3430"/>
                    </a:cubicBezTo>
                    <a:cubicBezTo>
                      <a:pt x="3450" y="3449"/>
                      <a:pt x="3423" y="3464"/>
                      <a:pt x="3399" y="3447"/>
                    </a:cubicBezTo>
                    <a:cubicBezTo>
                      <a:pt x="3376" y="3430"/>
                      <a:pt x="3361" y="3413"/>
                      <a:pt x="3331" y="3421"/>
                    </a:cubicBezTo>
                    <a:cubicBezTo>
                      <a:pt x="3301" y="3430"/>
                      <a:pt x="3263" y="3424"/>
                      <a:pt x="3239" y="3416"/>
                    </a:cubicBezTo>
                    <a:cubicBezTo>
                      <a:pt x="3237" y="3415"/>
                      <a:pt x="3236" y="3414"/>
                      <a:pt x="3234" y="3414"/>
                    </a:cubicBezTo>
                    <a:cubicBezTo>
                      <a:pt x="3272" y="3402"/>
                      <a:pt x="3287" y="3390"/>
                      <a:pt x="3295" y="3373"/>
                    </a:cubicBezTo>
                    <a:cubicBezTo>
                      <a:pt x="3304" y="3356"/>
                      <a:pt x="3307" y="3325"/>
                      <a:pt x="3281" y="3314"/>
                    </a:cubicBezTo>
                    <a:cubicBezTo>
                      <a:pt x="3254" y="3302"/>
                      <a:pt x="3248" y="3232"/>
                      <a:pt x="3242" y="3203"/>
                    </a:cubicBezTo>
                    <a:cubicBezTo>
                      <a:pt x="3236" y="3175"/>
                      <a:pt x="3242" y="3147"/>
                      <a:pt x="3251" y="3113"/>
                    </a:cubicBezTo>
                    <a:cubicBezTo>
                      <a:pt x="3260" y="3079"/>
                      <a:pt x="3284" y="3034"/>
                      <a:pt x="3298" y="3017"/>
                    </a:cubicBezTo>
                    <a:cubicBezTo>
                      <a:pt x="3313" y="3000"/>
                      <a:pt x="3322" y="2977"/>
                      <a:pt x="3322" y="2954"/>
                    </a:cubicBezTo>
                    <a:cubicBezTo>
                      <a:pt x="3323" y="2923"/>
                      <a:pt x="3365" y="2906"/>
                      <a:pt x="3352" y="2878"/>
                    </a:cubicBezTo>
                    <a:cubicBezTo>
                      <a:pt x="3337" y="2848"/>
                      <a:pt x="3331" y="2802"/>
                      <a:pt x="3331" y="2765"/>
                    </a:cubicBezTo>
                    <a:cubicBezTo>
                      <a:pt x="3331" y="2728"/>
                      <a:pt x="3325" y="2666"/>
                      <a:pt x="3304" y="2640"/>
                    </a:cubicBezTo>
                    <a:cubicBezTo>
                      <a:pt x="3284" y="2615"/>
                      <a:pt x="3287" y="2570"/>
                      <a:pt x="3290" y="2551"/>
                    </a:cubicBezTo>
                    <a:cubicBezTo>
                      <a:pt x="3291" y="2547"/>
                      <a:pt x="3294" y="2534"/>
                      <a:pt x="3295" y="2527"/>
                    </a:cubicBezTo>
                    <a:lnTo>
                      <a:pt x="3613" y="2527"/>
                    </a:lnTo>
                    <a:cubicBezTo>
                      <a:pt x="3613" y="2527"/>
                      <a:pt x="3654" y="2496"/>
                      <a:pt x="3687" y="2519"/>
                    </a:cubicBezTo>
                    <a:close/>
                    <a:moveTo>
                      <a:pt x="3331" y="2765"/>
                    </a:moveTo>
                    <a:cubicBezTo>
                      <a:pt x="3331" y="2802"/>
                      <a:pt x="3337" y="2848"/>
                      <a:pt x="3352" y="2878"/>
                    </a:cubicBezTo>
                    <a:cubicBezTo>
                      <a:pt x="3365" y="2906"/>
                      <a:pt x="3323" y="2923"/>
                      <a:pt x="3322" y="2954"/>
                    </a:cubicBezTo>
                    <a:cubicBezTo>
                      <a:pt x="3322" y="2977"/>
                      <a:pt x="3313" y="3000"/>
                      <a:pt x="3298" y="3017"/>
                    </a:cubicBezTo>
                    <a:cubicBezTo>
                      <a:pt x="3284" y="3034"/>
                      <a:pt x="3260" y="3079"/>
                      <a:pt x="3251" y="3113"/>
                    </a:cubicBezTo>
                    <a:cubicBezTo>
                      <a:pt x="3242" y="3147"/>
                      <a:pt x="3236" y="3175"/>
                      <a:pt x="3242" y="3203"/>
                    </a:cubicBezTo>
                    <a:cubicBezTo>
                      <a:pt x="3248" y="3232"/>
                      <a:pt x="3254" y="3302"/>
                      <a:pt x="3281" y="3314"/>
                    </a:cubicBezTo>
                    <a:cubicBezTo>
                      <a:pt x="3307" y="3325"/>
                      <a:pt x="3304" y="3356"/>
                      <a:pt x="3295" y="3373"/>
                    </a:cubicBezTo>
                    <a:cubicBezTo>
                      <a:pt x="3287" y="3390"/>
                      <a:pt x="3273" y="3402"/>
                      <a:pt x="3234" y="3414"/>
                    </a:cubicBezTo>
                    <a:cubicBezTo>
                      <a:pt x="3210" y="3406"/>
                      <a:pt x="3166" y="3396"/>
                      <a:pt x="3147" y="3404"/>
                    </a:cubicBezTo>
                    <a:cubicBezTo>
                      <a:pt x="3126" y="3413"/>
                      <a:pt x="3091" y="3410"/>
                      <a:pt x="3058" y="3407"/>
                    </a:cubicBezTo>
                    <a:cubicBezTo>
                      <a:pt x="3025" y="3404"/>
                      <a:pt x="2993" y="3407"/>
                      <a:pt x="2960" y="3418"/>
                    </a:cubicBezTo>
                    <a:cubicBezTo>
                      <a:pt x="2928" y="3430"/>
                      <a:pt x="2904" y="3430"/>
                      <a:pt x="2883" y="3430"/>
                    </a:cubicBezTo>
                    <a:cubicBezTo>
                      <a:pt x="2862" y="3430"/>
                      <a:pt x="2839" y="3432"/>
                      <a:pt x="2818" y="3444"/>
                    </a:cubicBezTo>
                    <a:cubicBezTo>
                      <a:pt x="2797" y="3455"/>
                      <a:pt x="2729" y="3489"/>
                      <a:pt x="2702" y="3495"/>
                    </a:cubicBezTo>
                    <a:cubicBezTo>
                      <a:pt x="2675" y="3500"/>
                      <a:pt x="2649" y="3506"/>
                      <a:pt x="2631" y="3515"/>
                    </a:cubicBezTo>
                    <a:cubicBezTo>
                      <a:pt x="2625" y="3517"/>
                      <a:pt x="2619" y="3519"/>
                      <a:pt x="2613" y="3519"/>
                    </a:cubicBezTo>
                    <a:cubicBezTo>
                      <a:pt x="2607" y="3471"/>
                      <a:pt x="2625" y="3399"/>
                      <a:pt x="2637" y="3367"/>
                    </a:cubicBezTo>
                    <a:cubicBezTo>
                      <a:pt x="2649" y="3336"/>
                      <a:pt x="2610" y="3294"/>
                      <a:pt x="2595" y="3271"/>
                    </a:cubicBezTo>
                    <a:cubicBezTo>
                      <a:pt x="2580" y="3249"/>
                      <a:pt x="2545" y="3243"/>
                      <a:pt x="2509" y="3237"/>
                    </a:cubicBezTo>
                    <a:cubicBezTo>
                      <a:pt x="2474" y="3232"/>
                      <a:pt x="2454" y="3182"/>
                      <a:pt x="2471" y="3164"/>
                    </a:cubicBezTo>
                    <a:cubicBezTo>
                      <a:pt x="2488" y="3144"/>
                      <a:pt x="2480" y="3110"/>
                      <a:pt x="2471" y="3082"/>
                    </a:cubicBezTo>
                    <a:cubicBezTo>
                      <a:pt x="2467" y="3071"/>
                      <a:pt x="2466" y="3062"/>
                      <a:pt x="2462" y="3056"/>
                    </a:cubicBezTo>
                    <a:cubicBezTo>
                      <a:pt x="2491" y="3048"/>
                      <a:pt x="2500" y="3014"/>
                      <a:pt x="2509" y="2991"/>
                    </a:cubicBezTo>
                    <a:cubicBezTo>
                      <a:pt x="2518" y="2968"/>
                      <a:pt x="2483" y="2906"/>
                      <a:pt x="2533" y="2909"/>
                    </a:cubicBezTo>
                    <a:cubicBezTo>
                      <a:pt x="2583" y="2912"/>
                      <a:pt x="2575" y="2855"/>
                      <a:pt x="2566" y="2835"/>
                    </a:cubicBezTo>
                    <a:cubicBezTo>
                      <a:pt x="2557" y="2816"/>
                      <a:pt x="2524" y="2773"/>
                      <a:pt x="2518" y="2745"/>
                    </a:cubicBezTo>
                    <a:cubicBezTo>
                      <a:pt x="2512" y="2717"/>
                      <a:pt x="2494" y="2657"/>
                      <a:pt x="2530" y="2643"/>
                    </a:cubicBezTo>
                    <a:cubicBezTo>
                      <a:pt x="2566" y="2629"/>
                      <a:pt x="2595" y="2615"/>
                      <a:pt x="2622" y="2643"/>
                    </a:cubicBezTo>
                    <a:cubicBezTo>
                      <a:pt x="2649" y="2671"/>
                      <a:pt x="2687" y="2652"/>
                      <a:pt x="2705" y="2615"/>
                    </a:cubicBezTo>
                    <a:cubicBezTo>
                      <a:pt x="2723" y="2578"/>
                      <a:pt x="2791" y="2581"/>
                      <a:pt x="2785" y="2615"/>
                    </a:cubicBezTo>
                    <a:cubicBezTo>
                      <a:pt x="2779" y="2649"/>
                      <a:pt x="2815" y="2660"/>
                      <a:pt x="2853" y="2635"/>
                    </a:cubicBezTo>
                    <a:cubicBezTo>
                      <a:pt x="2892" y="2609"/>
                      <a:pt x="2931" y="2620"/>
                      <a:pt x="2951" y="2646"/>
                    </a:cubicBezTo>
                    <a:cubicBezTo>
                      <a:pt x="2972" y="2671"/>
                      <a:pt x="3011" y="2686"/>
                      <a:pt x="3031" y="2697"/>
                    </a:cubicBezTo>
                    <a:cubicBezTo>
                      <a:pt x="3052" y="2708"/>
                      <a:pt x="3082" y="2708"/>
                      <a:pt x="3114" y="2694"/>
                    </a:cubicBezTo>
                    <a:cubicBezTo>
                      <a:pt x="3147" y="2680"/>
                      <a:pt x="3189" y="2680"/>
                      <a:pt x="3212" y="2680"/>
                    </a:cubicBezTo>
                    <a:cubicBezTo>
                      <a:pt x="3236" y="2680"/>
                      <a:pt x="3260" y="2697"/>
                      <a:pt x="3269" y="2719"/>
                    </a:cubicBezTo>
                    <a:cubicBezTo>
                      <a:pt x="3278" y="2742"/>
                      <a:pt x="3290" y="2773"/>
                      <a:pt x="3331" y="2765"/>
                    </a:cubicBezTo>
                    <a:close/>
                    <a:moveTo>
                      <a:pt x="2196" y="2901"/>
                    </a:moveTo>
                    <a:cubicBezTo>
                      <a:pt x="2218" y="2892"/>
                      <a:pt x="2243" y="2896"/>
                      <a:pt x="2260" y="2906"/>
                    </a:cubicBezTo>
                    <a:cubicBezTo>
                      <a:pt x="2284" y="2920"/>
                      <a:pt x="2328" y="2946"/>
                      <a:pt x="2325" y="2983"/>
                    </a:cubicBezTo>
                    <a:cubicBezTo>
                      <a:pt x="2322" y="3019"/>
                      <a:pt x="2319" y="3042"/>
                      <a:pt x="2346" y="3056"/>
                    </a:cubicBezTo>
                    <a:cubicBezTo>
                      <a:pt x="2373" y="3070"/>
                      <a:pt x="2385" y="3070"/>
                      <a:pt x="2408" y="3059"/>
                    </a:cubicBezTo>
                    <a:cubicBezTo>
                      <a:pt x="2432" y="3048"/>
                      <a:pt x="2453" y="3026"/>
                      <a:pt x="2471" y="3082"/>
                    </a:cubicBezTo>
                    <a:cubicBezTo>
                      <a:pt x="2480" y="3110"/>
                      <a:pt x="2488" y="3144"/>
                      <a:pt x="2471" y="3164"/>
                    </a:cubicBezTo>
                    <a:cubicBezTo>
                      <a:pt x="2454" y="3182"/>
                      <a:pt x="2474" y="3232"/>
                      <a:pt x="2509" y="3237"/>
                    </a:cubicBezTo>
                    <a:cubicBezTo>
                      <a:pt x="2545" y="3243"/>
                      <a:pt x="2580" y="3249"/>
                      <a:pt x="2595" y="3271"/>
                    </a:cubicBezTo>
                    <a:cubicBezTo>
                      <a:pt x="2610" y="3294"/>
                      <a:pt x="2649" y="3336"/>
                      <a:pt x="2637" y="3367"/>
                    </a:cubicBezTo>
                    <a:cubicBezTo>
                      <a:pt x="2625" y="3399"/>
                      <a:pt x="2607" y="3469"/>
                      <a:pt x="2613" y="3517"/>
                    </a:cubicBezTo>
                    <a:cubicBezTo>
                      <a:pt x="2600" y="3519"/>
                      <a:pt x="2586" y="3517"/>
                      <a:pt x="2572" y="3512"/>
                    </a:cubicBezTo>
                    <a:cubicBezTo>
                      <a:pt x="2551" y="3503"/>
                      <a:pt x="2518" y="3495"/>
                      <a:pt x="2497" y="3495"/>
                    </a:cubicBezTo>
                    <a:cubicBezTo>
                      <a:pt x="2477" y="3495"/>
                      <a:pt x="2423" y="3469"/>
                      <a:pt x="2402" y="3449"/>
                    </a:cubicBezTo>
                    <a:cubicBezTo>
                      <a:pt x="2382" y="3430"/>
                      <a:pt x="2358" y="3396"/>
                      <a:pt x="2334" y="3384"/>
                    </a:cubicBezTo>
                    <a:cubicBezTo>
                      <a:pt x="2310" y="3373"/>
                      <a:pt x="2287" y="3333"/>
                      <a:pt x="2269" y="3316"/>
                    </a:cubicBezTo>
                    <a:cubicBezTo>
                      <a:pt x="2251" y="3300"/>
                      <a:pt x="2233" y="3291"/>
                      <a:pt x="2210" y="3285"/>
                    </a:cubicBezTo>
                    <a:cubicBezTo>
                      <a:pt x="2186" y="3280"/>
                      <a:pt x="2165" y="3257"/>
                      <a:pt x="2156" y="3243"/>
                    </a:cubicBezTo>
                    <a:cubicBezTo>
                      <a:pt x="2147" y="3229"/>
                      <a:pt x="2127" y="3209"/>
                      <a:pt x="2106" y="3203"/>
                    </a:cubicBezTo>
                    <a:cubicBezTo>
                      <a:pt x="2092" y="3199"/>
                      <a:pt x="2063" y="3180"/>
                      <a:pt x="2040" y="3161"/>
                    </a:cubicBezTo>
                    <a:cubicBezTo>
                      <a:pt x="2064" y="3130"/>
                      <a:pt x="2079" y="3104"/>
                      <a:pt x="2082" y="3082"/>
                    </a:cubicBezTo>
                    <a:cubicBezTo>
                      <a:pt x="2085" y="3059"/>
                      <a:pt x="2094" y="3036"/>
                      <a:pt x="2118" y="3028"/>
                    </a:cubicBezTo>
                    <a:cubicBezTo>
                      <a:pt x="2141" y="3019"/>
                      <a:pt x="2208" y="2966"/>
                      <a:pt x="2196" y="2901"/>
                    </a:cubicBezTo>
                    <a:close/>
                    <a:moveTo>
                      <a:pt x="2041" y="3161"/>
                    </a:moveTo>
                    <a:cubicBezTo>
                      <a:pt x="2030" y="3152"/>
                      <a:pt x="2020" y="3143"/>
                      <a:pt x="2014" y="3135"/>
                    </a:cubicBezTo>
                    <a:cubicBezTo>
                      <a:pt x="1996" y="3113"/>
                      <a:pt x="1981" y="3099"/>
                      <a:pt x="1960" y="3090"/>
                    </a:cubicBezTo>
                    <a:cubicBezTo>
                      <a:pt x="1940" y="3082"/>
                      <a:pt x="1931" y="3067"/>
                      <a:pt x="1922" y="3053"/>
                    </a:cubicBezTo>
                    <a:cubicBezTo>
                      <a:pt x="1913" y="3039"/>
                      <a:pt x="1895" y="3028"/>
                      <a:pt x="1874" y="3022"/>
                    </a:cubicBezTo>
                    <a:cubicBezTo>
                      <a:pt x="1854" y="3017"/>
                      <a:pt x="1839" y="3005"/>
                      <a:pt x="1854" y="2994"/>
                    </a:cubicBezTo>
                    <a:cubicBezTo>
                      <a:pt x="1868" y="2983"/>
                      <a:pt x="1854" y="2968"/>
                      <a:pt x="1830" y="2960"/>
                    </a:cubicBezTo>
                    <a:cubicBezTo>
                      <a:pt x="1806" y="2951"/>
                      <a:pt x="1788" y="2909"/>
                      <a:pt x="1800" y="2886"/>
                    </a:cubicBezTo>
                    <a:cubicBezTo>
                      <a:pt x="1812" y="2864"/>
                      <a:pt x="1821" y="2830"/>
                      <a:pt x="1800" y="2818"/>
                    </a:cubicBezTo>
                    <a:cubicBezTo>
                      <a:pt x="1827" y="2807"/>
                      <a:pt x="1862" y="2787"/>
                      <a:pt x="1874" y="2762"/>
                    </a:cubicBezTo>
                    <a:cubicBezTo>
                      <a:pt x="1886" y="2736"/>
                      <a:pt x="1868" y="2686"/>
                      <a:pt x="1907" y="2686"/>
                    </a:cubicBezTo>
                    <a:cubicBezTo>
                      <a:pt x="1946" y="2686"/>
                      <a:pt x="1972" y="2691"/>
                      <a:pt x="1990" y="2680"/>
                    </a:cubicBezTo>
                    <a:cubicBezTo>
                      <a:pt x="2008" y="2669"/>
                      <a:pt x="2017" y="2666"/>
                      <a:pt x="2038" y="2666"/>
                    </a:cubicBezTo>
                    <a:cubicBezTo>
                      <a:pt x="2058" y="2666"/>
                      <a:pt x="2091" y="2666"/>
                      <a:pt x="2106" y="2702"/>
                    </a:cubicBezTo>
                    <a:cubicBezTo>
                      <a:pt x="2121" y="2739"/>
                      <a:pt x="2135" y="2770"/>
                      <a:pt x="2138" y="2796"/>
                    </a:cubicBezTo>
                    <a:cubicBezTo>
                      <a:pt x="2141" y="2821"/>
                      <a:pt x="2165" y="2858"/>
                      <a:pt x="2138" y="2886"/>
                    </a:cubicBezTo>
                    <a:cubicBezTo>
                      <a:pt x="2112" y="2915"/>
                      <a:pt x="2150" y="2946"/>
                      <a:pt x="2174" y="2918"/>
                    </a:cubicBezTo>
                    <a:cubicBezTo>
                      <a:pt x="2180" y="2910"/>
                      <a:pt x="2187" y="2905"/>
                      <a:pt x="2195" y="2901"/>
                    </a:cubicBezTo>
                    <a:cubicBezTo>
                      <a:pt x="2207" y="2966"/>
                      <a:pt x="2141" y="3019"/>
                      <a:pt x="2118" y="3028"/>
                    </a:cubicBezTo>
                    <a:cubicBezTo>
                      <a:pt x="2094" y="3036"/>
                      <a:pt x="2085" y="3059"/>
                      <a:pt x="2082" y="3082"/>
                    </a:cubicBezTo>
                    <a:cubicBezTo>
                      <a:pt x="2079" y="3104"/>
                      <a:pt x="2065" y="3130"/>
                      <a:pt x="2041" y="3161"/>
                    </a:cubicBezTo>
                    <a:close/>
                    <a:moveTo>
                      <a:pt x="1813" y="2816"/>
                    </a:moveTo>
                    <a:cubicBezTo>
                      <a:pt x="1839" y="2804"/>
                      <a:pt x="1862" y="2787"/>
                      <a:pt x="1874" y="2762"/>
                    </a:cubicBezTo>
                    <a:cubicBezTo>
                      <a:pt x="1886" y="2736"/>
                      <a:pt x="1868" y="2686"/>
                      <a:pt x="1907" y="2686"/>
                    </a:cubicBezTo>
                    <a:cubicBezTo>
                      <a:pt x="1946" y="2686"/>
                      <a:pt x="1972" y="2691"/>
                      <a:pt x="1990" y="2680"/>
                    </a:cubicBezTo>
                    <a:cubicBezTo>
                      <a:pt x="2008" y="2669"/>
                      <a:pt x="2017" y="2666"/>
                      <a:pt x="2038" y="2666"/>
                    </a:cubicBezTo>
                    <a:cubicBezTo>
                      <a:pt x="2058" y="2666"/>
                      <a:pt x="2091" y="2666"/>
                      <a:pt x="2106" y="2702"/>
                    </a:cubicBezTo>
                    <a:cubicBezTo>
                      <a:pt x="2121" y="2739"/>
                      <a:pt x="2135" y="2770"/>
                      <a:pt x="2138" y="2796"/>
                    </a:cubicBezTo>
                    <a:cubicBezTo>
                      <a:pt x="2141" y="2821"/>
                      <a:pt x="2165" y="2858"/>
                      <a:pt x="2138" y="2886"/>
                    </a:cubicBezTo>
                    <a:cubicBezTo>
                      <a:pt x="2112" y="2915"/>
                      <a:pt x="2150" y="2946"/>
                      <a:pt x="2174" y="2918"/>
                    </a:cubicBezTo>
                    <a:cubicBezTo>
                      <a:pt x="2198" y="2889"/>
                      <a:pt x="2236" y="2892"/>
                      <a:pt x="2260" y="2906"/>
                    </a:cubicBezTo>
                    <a:cubicBezTo>
                      <a:pt x="2284" y="2920"/>
                      <a:pt x="2328" y="2946"/>
                      <a:pt x="2325" y="2983"/>
                    </a:cubicBezTo>
                    <a:cubicBezTo>
                      <a:pt x="2322" y="3019"/>
                      <a:pt x="2319" y="3042"/>
                      <a:pt x="2346" y="3056"/>
                    </a:cubicBezTo>
                    <a:cubicBezTo>
                      <a:pt x="2373" y="3070"/>
                      <a:pt x="2385" y="3070"/>
                      <a:pt x="2408" y="3059"/>
                    </a:cubicBezTo>
                    <a:cubicBezTo>
                      <a:pt x="2427" y="3050"/>
                      <a:pt x="2448" y="3034"/>
                      <a:pt x="2463" y="3056"/>
                    </a:cubicBezTo>
                    <a:cubicBezTo>
                      <a:pt x="2493" y="3048"/>
                      <a:pt x="2500" y="3014"/>
                      <a:pt x="2509" y="2991"/>
                    </a:cubicBezTo>
                    <a:cubicBezTo>
                      <a:pt x="2518" y="2968"/>
                      <a:pt x="2483" y="2906"/>
                      <a:pt x="2533" y="2909"/>
                    </a:cubicBezTo>
                    <a:cubicBezTo>
                      <a:pt x="2583" y="2912"/>
                      <a:pt x="2575" y="2855"/>
                      <a:pt x="2566" y="2835"/>
                    </a:cubicBezTo>
                    <a:cubicBezTo>
                      <a:pt x="2557" y="2816"/>
                      <a:pt x="2524" y="2773"/>
                      <a:pt x="2518" y="2745"/>
                    </a:cubicBezTo>
                    <a:cubicBezTo>
                      <a:pt x="2512" y="2717"/>
                      <a:pt x="2494" y="2657"/>
                      <a:pt x="2530" y="2643"/>
                    </a:cubicBezTo>
                    <a:cubicBezTo>
                      <a:pt x="2545" y="2637"/>
                      <a:pt x="2566" y="2632"/>
                      <a:pt x="2579" y="2629"/>
                    </a:cubicBezTo>
                    <a:cubicBezTo>
                      <a:pt x="2549" y="2615"/>
                      <a:pt x="2524" y="2598"/>
                      <a:pt x="2518" y="2570"/>
                    </a:cubicBezTo>
                    <a:cubicBezTo>
                      <a:pt x="2512" y="2541"/>
                      <a:pt x="2491" y="2527"/>
                      <a:pt x="2465" y="2544"/>
                    </a:cubicBezTo>
                    <a:cubicBezTo>
                      <a:pt x="2438" y="2561"/>
                      <a:pt x="2423" y="2524"/>
                      <a:pt x="2453" y="2504"/>
                    </a:cubicBezTo>
                    <a:cubicBezTo>
                      <a:pt x="2483" y="2485"/>
                      <a:pt x="2497" y="2451"/>
                      <a:pt x="2477" y="2437"/>
                    </a:cubicBezTo>
                    <a:cubicBezTo>
                      <a:pt x="2456" y="2422"/>
                      <a:pt x="2423" y="2391"/>
                      <a:pt x="2414" y="2346"/>
                    </a:cubicBezTo>
                    <a:cubicBezTo>
                      <a:pt x="2405" y="2301"/>
                      <a:pt x="2352" y="2298"/>
                      <a:pt x="2346" y="2323"/>
                    </a:cubicBezTo>
                    <a:cubicBezTo>
                      <a:pt x="2340" y="2349"/>
                      <a:pt x="2322" y="2352"/>
                      <a:pt x="2299" y="2366"/>
                    </a:cubicBezTo>
                    <a:cubicBezTo>
                      <a:pt x="2275" y="2380"/>
                      <a:pt x="2260" y="2374"/>
                      <a:pt x="2242" y="2352"/>
                    </a:cubicBezTo>
                    <a:cubicBezTo>
                      <a:pt x="2224" y="2329"/>
                      <a:pt x="2204" y="2332"/>
                      <a:pt x="2186" y="2366"/>
                    </a:cubicBezTo>
                    <a:cubicBezTo>
                      <a:pt x="2168" y="2400"/>
                      <a:pt x="2144" y="2405"/>
                      <a:pt x="2141" y="2380"/>
                    </a:cubicBezTo>
                    <a:cubicBezTo>
                      <a:pt x="2138" y="2354"/>
                      <a:pt x="2112" y="2343"/>
                      <a:pt x="2097" y="2366"/>
                    </a:cubicBezTo>
                    <a:cubicBezTo>
                      <a:pt x="2084" y="2386"/>
                      <a:pt x="2042" y="2370"/>
                      <a:pt x="2042" y="2336"/>
                    </a:cubicBezTo>
                    <a:cubicBezTo>
                      <a:pt x="1990" y="2353"/>
                      <a:pt x="1913" y="2340"/>
                      <a:pt x="1886" y="2332"/>
                    </a:cubicBezTo>
                    <a:cubicBezTo>
                      <a:pt x="1860" y="2323"/>
                      <a:pt x="1803" y="2289"/>
                      <a:pt x="1803" y="2289"/>
                    </a:cubicBezTo>
                    <a:lnTo>
                      <a:pt x="1750" y="2289"/>
                    </a:lnTo>
                    <a:cubicBezTo>
                      <a:pt x="1753" y="2309"/>
                      <a:pt x="1738" y="2340"/>
                      <a:pt x="1717" y="2343"/>
                    </a:cubicBezTo>
                    <a:cubicBezTo>
                      <a:pt x="1696" y="2346"/>
                      <a:pt x="1687" y="2383"/>
                      <a:pt x="1720" y="2394"/>
                    </a:cubicBezTo>
                    <a:cubicBezTo>
                      <a:pt x="1753" y="2405"/>
                      <a:pt x="1738" y="2451"/>
                      <a:pt x="1702" y="2454"/>
                    </a:cubicBezTo>
                    <a:cubicBezTo>
                      <a:pt x="1667" y="2456"/>
                      <a:pt x="1637" y="2482"/>
                      <a:pt x="1613" y="2499"/>
                    </a:cubicBezTo>
                    <a:cubicBezTo>
                      <a:pt x="1590" y="2516"/>
                      <a:pt x="1558" y="2540"/>
                      <a:pt x="1514" y="2552"/>
                    </a:cubicBezTo>
                    <a:cubicBezTo>
                      <a:pt x="1519" y="2559"/>
                      <a:pt x="1529" y="2565"/>
                      <a:pt x="1539" y="2564"/>
                    </a:cubicBezTo>
                    <a:cubicBezTo>
                      <a:pt x="1563" y="2561"/>
                      <a:pt x="1575" y="2567"/>
                      <a:pt x="1587" y="2592"/>
                    </a:cubicBezTo>
                    <a:cubicBezTo>
                      <a:pt x="1598" y="2618"/>
                      <a:pt x="1622" y="2660"/>
                      <a:pt x="1652" y="2669"/>
                    </a:cubicBezTo>
                    <a:cubicBezTo>
                      <a:pt x="1682" y="2677"/>
                      <a:pt x="1693" y="2688"/>
                      <a:pt x="1711" y="2700"/>
                    </a:cubicBezTo>
                    <a:cubicBezTo>
                      <a:pt x="1729" y="2711"/>
                      <a:pt x="1750" y="2728"/>
                      <a:pt x="1759" y="2751"/>
                    </a:cubicBezTo>
                    <a:cubicBezTo>
                      <a:pt x="1768" y="2776"/>
                      <a:pt x="1792" y="2804"/>
                      <a:pt x="1813" y="2816"/>
                    </a:cubicBezTo>
                    <a:close/>
                    <a:moveTo>
                      <a:pt x="1514" y="2552"/>
                    </a:moveTo>
                    <a:cubicBezTo>
                      <a:pt x="1507" y="2542"/>
                      <a:pt x="1506" y="2528"/>
                      <a:pt x="1521" y="2521"/>
                    </a:cubicBezTo>
                    <a:cubicBezTo>
                      <a:pt x="1548" y="2510"/>
                      <a:pt x="1554" y="2499"/>
                      <a:pt x="1536" y="2499"/>
                    </a:cubicBezTo>
                    <a:cubicBezTo>
                      <a:pt x="1518" y="2499"/>
                      <a:pt x="1506" y="2499"/>
                      <a:pt x="1489" y="2507"/>
                    </a:cubicBezTo>
                    <a:cubicBezTo>
                      <a:pt x="1471" y="2516"/>
                      <a:pt x="1447" y="2479"/>
                      <a:pt x="1465" y="2465"/>
                    </a:cubicBezTo>
                    <a:cubicBezTo>
                      <a:pt x="1483" y="2451"/>
                      <a:pt x="1459" y="2431"/>
                      <a:pt x="1471" y="2414"/>
                    </a:cubicBezTo>
                    <a:cubicBezTo>
                      <a:pt x="1483" y="2397"/>
                      <a:pt x="1480" y="2386"/>
                      <a:pt x="1447" y="2403"/>
                    </a:cubicBezTo>
                    <a:cubicBezTo>
                      <a:pt x="1415" y="2420"/>
                      <a:pt x="1417" y="2414"/>
                      <a:pt x="1403" y="2405"/>
                    </a:cubicBezTo>
                    <a:cubicBezTo>
                      <a:pt x="1388" y="2397"/>
                      <a:pt x="1364" y="2391"/>
                      <a:pt x="1337" y="2403"/>
                    </a:cubicBezTo>
                    <a:cubicBezTo>
                      <a:pt x="1311" y="2414"/>
                      <a:pt x="1317" y="2366"/>
                      <a:pt x="1334" y="2349"/>
                    </a:cubicBezTo>
                    <a:cubicBezTo>
                      <a:pt x="1345" y="2339"/>
                      <a:pt x="1350" y="2330"/>
                      <a:pt x="1345" y="2326"/>
                    </a:cubicBezTo>
                    <a:lnTo>
                      <a:pt x="1453" y="2326"/>
                    </a:lnTo>
                    <a:lnTo>
                      <a:pt x="1515" y="2289"/>
                    </a:lnTo>
                    <a:lnTo>
                      <a:pt x="1750" y="2289"/>
                    </a:lnTo>
                    <a:cubicBezTo>
                      <a:pt x="1753" y="2309"/>
                      <a:pt x="1738" y="2340"/>
                      <a:pt x="1717" y="2343"/>
                    </a:cubicBezTo>
                    <a:cubicBezTo>
                      <a:pt x="1696" y="2346"/>
                      <a:pt x="1687" y="2383"/>
                      <a:pt x="1720" y="2394"/>
                    </a:cubicBezTo>
                    <a:cubicBezTo>
                      <a:pt x="1753" y="2405"/>
                      <a:pt x="1738" y="2451"/>
                      <a:pt x="1702" y="2454"/>
                    </a:cubicBezTo>
                    <a:cubicBezTo>
                      <a:pt x="1667" y="2456"/>
                      <a:pt x="1637" y="2482"/>
                      <a:pt x="1613" y="2499"/>
                    </a:cubicBezTo>
                    <a:cubicBezTo>
                      <a:pt x="1590" y="2516"/>
                      <a:pt x="1559" y="2540"/>
                      <a:pt x="1514" y="2552"/>
                    </a:cubicBezTo>
                    <a:close/>
                    <a:moveTo>
                      <a:pt x="4025" y="2391"/>
                    </a:moveTo>
                    <a:cubicBezTo>
                      <a:pt x="3996" y="2371"/>
                      <a:pt x="3981" y="2340"/>
                      <a:pt x="3990" y="2312"/>
                    </a:cubicBezTo>
                    <a:cubicBezTo>
                      <a:pt x="3999" y="2284"/>
                      <a:pt x="3966" y="2267"/>
                      <a:pt x="3930" y="2284"/>
                    </a:cubicBezTo>
                    <a:cubicBezTo>
                      <a:pt x="3895" y="2301"/>
                      <a:pt x="3865" y="2289"/>
                      <a:pt x="3853" y="2267"/>
                    </a:cubicBezTo>
                    <a:cubicBezTo>
                      <a:pt x="3841" y="2244"/>
                      <a:pt x="3835" y="2207"/>
                      <a:pt x="3847" y="2182"/>
                    </a:cubicBezTo>
                    <a:cubicBezTo>
                      <a:pt x="3859" y="2156"/>
                      <a:pt x="3832" y="2142"/>
                      <a:pt x="3806" y="2128"/>
                    </a:cubicBezTo>
                    <a:cubicBezTo>
                      <a:pt x="3779" y="2114"/>
                      <a:pt x="3791" y="2080"/>
                      <a:pt x="3758" y="2057"/>
                    </a:cubicBezTo>
                    <a:cubicBezTo>
                      <a:pt x="3726" y="2035"/>
                      <a:pt x="3720" y="1989"/>
                      <a:pt x="3720" y="1944"/>
                    </a:cubicBezTo>
                    <a:cubicBezTo>
                      <a:pt x="3675" y="1924"/>
                      <a:pt x="3583" y="1927"/>
                      <a:pt x="3559" y="1950"/>
                    </a:cubicBezTo>
                    <a:cubicBezTo>
                      <a:pt x="3536" y="1973"/>
                      <a:pt x="3491" y="1995"/>
                      <a:pt x="3468" y="1992"/>
                    </a:cubicBezTo>
                    <a:cubicBezTo>
                      <a:pt x="3444" y="1989"/>
                      <a:pt x="3408" y="2012"/>
                      <a:pt x="3399" y="2035"/>
                    </a:cubicBezTo>
                    <a:cubicBezTo>
                      <a:pt x="3390" y="2057"/>
                      <a:pt x="3390" y="2089"/>
                      <a:pt x="3349" y="2083"/>
                    </a:cubicBezTo>
                    <a:cubicBezTo>
                      <a:pt x="3307" y="2077"/>
                      <a:pt x="3275" y="2120"/>
                      <a:pt x="3257" y="2151"/>
                    </a:cubicBezTo>
                    <a:cubicBezTo>
                      <a:pt x="3239" y="2182"/>
                      <a:pt x="3189" y="2193"/>
                      <a:pt x="3138" y="2176"/>
                    </a:cubicBezTo>
                    <a:cubicBezTo>
                      <a:pt x="3088" y="2159"/>
                      <a:pt x="3058" y="2227"/>
                      <a:pt x="3055" y="2267"/>
                    </a:cubicBezTo>
                    <a:cubicBezTo>
                      <a:pt x="3052" y="2306"/>
                      <a:pt x="3002" y="2360"/>
                      <a:pt x="2975" y="2357"/>
                    </a:cubicBezTo>
                    <a:cubicBezTo>
                      <a:pt x="2948" y="2354"/>
                      <a:pt x="2910" y="2377"/>
                      <a:pt x="2916" y="2405"/>
                    </a:cubicBezTo>
                    <a:cubicBezTo>
                      <a:pt x="2922" y="2434"/>
                      <a:pt x="2916" y="2456"/>
                      <a:pt x="2904" y="2476"/>
                    </a:cubicBezTo>
                    <a:cubicBezTo>
                      <a:pt x="2892" y="2496"/>
                      <a:pt x="2895" y="2516"/>
                      <a:pt x="2904" y="2550"/>
                    </a:cubicBezTo>
                    <a:cubicBezTo>
                      <a:pt x="2913" y="2584"/>
                      <a:pt x="2904" y="2587"/>
                      <a:pt x="2895" y="2618"/>
                    </a:cubicBezTo>
                    <a:cubicBezTo>
                      <a:pt x="2918" y="2617"/>
                      <a:pt x="2938" y="2630"/>
                      <a:pt x="2951" y="2646"/>
                    </a:cubicBezTo>
                    <a:cubicBezTo>
                      <a:pt x="2972" y="2671"/>
                      <a:pt x="3011" y="2686"/>
                      <a:pt x="3031" y="2697"/>
                    </a:cubicBezTo>
                    <a:cubicBezTo>
                      <a:pt x="3052" y="2708"/>
                      <a:pt x="3082" y="2708"/>
                      <a:pt x="3114" y="2694"/>
                    </a:cubicBezTo>
                    <a:cubicBezTo>
                      <a:pt x="3147" y="2680"/>
                      <a:pt x="3189" y="2680"/>
                      <a:pt x="3212" y="2680"/>
                    </a:cubicBezTo>
                    <a:cubicBezTo>
                      <a:pt x="3236" y="2680"/>
                      <a:pt x="3260" y="2697"/>
                      <a:pt x="3269" y="2719"/>
                    </a:cubicBezTo>
                    <a:cubicBezTo>
                      <a:pt x="3278" y="2742"/>
                      <a:pt x="3290" y="2773"/>
                      <a:pt x="3332" y="2765"/>
                    </a:cubicBezTo>
                    <a:cubicBezTo>
                      <a:pt x="3332" y="2728"/>
                      <a:pt x="3325" y="2666"/>
                      <a:pt x="3304" y="2640"/>
                    </a:cubicBezTo>
                    <a:cubicBezTo>
                      <a:pt x="3284" y="2615"/>
                      <a:pt x="3287" y="2570"/>
                      <a:pt x="3290" y="2551"/>
                    </a:cubicBezTo>
                    <a:cubicBezTo>
                      <a:pt x="3291" y="2547"/>
                      <a:pt x="3294" y="2534"/>
                      <a:pt x="3295" y="2527"/>
                    </a:cubicBezTo>
                    <a:lnTo>
                      <a:pt x="3613" y="2527"/>
                    </a:lnTo>
                    <a:cubicBezTo>
                      <a:pt x="3613" y="2527"/>
                      <a:pt x="3654" y="2487"/>
                      <a:pt x="3687" y="2510"/>
                    </a:cubicBezTo>
                    <a:cubicBezTo>
                      <a:pt x="3720" y="2533"/>
                      <a:pt x="3749" y="2533"/>
                      <a:pt x="3779" y="2538"/>
                    </a:cubicBezTo>
                    <a:cubicBezTo>
                      <a:pt x="3809" y="2544"/>
                      <a:pt x="3829" y="2541"/>
                      <a:pt x="3865" y="2516"/>
                    </a:cubicBezTo>
                    <a:cubicBezTo>
                      <a:pt x="3901" y="2490"/>
                      <a:pt x="3921" y="2482"/>
                      <a:pt x="3948" y="2485"/>
                    </a:cubicBezTo>
                    <a:cubicBezTo>
                      <a:pt x="3975" y="2487"/>
                      <a:pt x="4008" y="2459"/>
                      <a:pt x="4016" y="2437"/>
                    </a:cubicBezTo>
                    <a:cubicBezTo>
                      <a:pt x="4019" y="2429"/>
                      <a:pt x="4018" y="2407"/>
                      <a:pt x="4025" y="2391"/>
                    </a:cubicBezTo>
                    <a:close/>
                  </a:path>
                </a:pathLst>
              </a:custGeom>
              <a:grpFill/>
              <a:ln w="7938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68" name="Freeform 167"/>
              <p:cNvSpPr>
                <a:spLocks noEditPoints="1"/>
              </p:cNvSpPr>
              <p:nvPr/>
            </p:nvSpPr>
            <p:spPr bwMode="auto">
              <a:xfrm>
                <a:off x="4076700" y="2147888"/>
                <a:ext cx="1504950" cy="2292350"/>
              </a:xfrm>
              <a:custGeom>
                <a:avLst/>
                <a:gdLst>
                  <a:gd name="T0" fmla="*/ 2298 w 3567"/>
                  <a:gd name="T1" fmla="*/ 1429 h 5435"/>
                  <a:gd name="T2" fmla="*/ 1396 w 3567"/>
                  <a:gd name="T3" fmla="*/ 0 h 5435"/>
                  <a:gd name="T4" fmla="*/ 1180 w 3567"/>
                  <a:gd name="T5" fmla="*/ 1200 h 5435"/>
                  <a:gd name="T6" fmla="*/ 1201 w 3567"/>
                  <a:gd name="T7" fmla="*/ 1649 h 5435"/>
                  <a:gd name="T8" fmla="*/ 1114 w 3567"/>
                  <a:gd name="T9" fmla="*/ 2111 h 5435"/>
                  <a:gd name="T10" fmla="*/ 1518 w 3567"/>
                  <a:gd name="T11" fmla="*/ 2411 h 5435"/>
                  <a:gd name="T12" fmla="*/ 2022 w 3567"/>
                  <a:gd name="T13" fmla="*/ 2173 h 5435"/>
                  <a:gd name="T14" fmla="*/ 1299 w 3567"/>
                  <a:gd name="T15" fmla="*/ 2438 h 5435"/>
                  <a:gd name="T16" fmla="*/ 1361 w 3567"/>
                  <a:gd name="T17" fmla="*/ 3084 h 5435"/>
                  <a:gd name="T18" fmla="*/ 1773 w 3567"/>
                  <a:gd name="T19" fmla="*/ 2971 h 5435"/>
                  <a:gd name="T20" fmla="*/ 2105 w 3567"/>
                  <a:gd name="T21" fmla="*/ 2855 h 5435"/>
                  <a:gd name="T22" fmla="*/ 2645 w 3567"/>
                  <a:gd name="T23" fmla="*/ 2784 h 5435"/>
                  <a:gd name="T24" fmla="*/ 2930 w 3567"/>
                  <a:gd name="T25" fmla="*/ 2592 h 5435"/>
                  <a:gd name="T26" fmla="*/ 2521 w 3567"/>
                  <a:gd name="T27" fmla="*/ 2215 h 5435"/>
                  <a:gd name="T28" fmla="*/ 2138 w 3567"/>
                  <a:gd name="T29" fmla="*/ 2079 h 5435"/>
                  <a:gd name="T30" fmla="*/ 1699 w 3567"/>
                  <a:gd name="T31" fmla="*/ 2348 h 5435"/>
                  <a:gd name="T32" fmla="*/ 1319 w 3567"/>
                  <a:gd name="T33" fmla="*/ 2982 h 5435"/>
                  <a:gd name="T34" fmla="*/ 1301 w 3567"/>
                  <a:gd name="T35" fmla="*/ 2311 h 5435"/>
                  <a:gd name="T36" fmla="*/ 1254 w 3567"/>
                  <a:gd name="T37" fmla="*/ 1947 h 5435"/>
                  <a:gd name="T38" fmla="*/ 1142 w 3567"/>
                  <a:gd name="T39" fmla="*/ 1701 h 5435"/>
                  <a:gd name="T40" fmla="*/ 954 w 3567"/>
                  <a:gd name="T41" fmla="*/ 2139 h 5435"/>
                  <a:gd name="T42" fmla="*/ 631 w 3567"/>
                  <a:gd name="T43" fmla="*/ 2498 h 5435"/>
                  <a:gd name="T44" fmla="*/ 352 w 3567"/>
                  <a:gd name="T45" fmla="*/ 2858 h 5435"/>
                  <a:gd name="T46" fmla="*/ 474 w 3567"/>
                  <a:gd name="T47" fmla="*/ 3222 h 5435"/>
                  <a:gd name="T48" fmla="*/ 469 w 3567"/>
                  <a:gd name="T49" fmla="*/ 3398 h 5435"/>
                  <a:gd name="T50" fmla="*/ 408 w 3567"/>
                  <a:gd name="T51" fmla="*/ 3723 h 5435"/>
                  <a:gd name="T52" fmla="*/ 841 w 3567"/>
                  <a:gd name="T53" fmla="*/ 4023 h 5435"/>
                  <a:gd name="T54" fmla="*/ 1106 w 3567"/>
                  <a:gd name="T55" fmla="*/ 3831 h 5435"/>
                  <a:gd name="T56" fmla="*/ 1171 w 3567"/>
                  <a:gd name="T57" fmla="*/ 3344 h 5435"/>
                  <a:gd name="T58" fmla="*/ 3343 w 3567"/>
                  <a:gd name="T59" fmla="*/ 4059 h 5435"/>
                  <a:gd name="T60" fmla="*/ 3409 w 3567"/>
                  <a:gd name="T61" fmla="*/ 3494 h 5435"/>
                  <a:gd name="T62" fmla="*/ 3515 w 3567"/>
                  <a:gd name="T63" fmla="*/ 3010 h 5435"/>
                  <a:gd name="T64" fmla="*/ 3111 w 3567"/>
                  <a:gd name="T65" fmla="*/ 2824 h 5435"/>
                  <a:gd name="T66" fmla="*/ 2444 w 3567"/>
                  <a:gd name="T67" fmla="*/ 2832 h 5435"/>
                  <a:gd name="T68" fmla="*/ 1993 w 3567"/>
                  <a:gd name="T69" fmla="*/ 2798 h 5435"/>
                  <a:gd name="T70" fmla="*/ 1711 w 3567"/>
                  <a:gd name="T71" fmla="*/ 3186 h 5435"/>
                  <a:gd name="T72" fmla="*/ 1551 w 3567"/>
                  <a:gd name="T73" fmla="*/ 3687 h 5435"/>
                  <a:gd name="T74" fmla="*/ 1269 w 3567"/>
                  <a:gd name="T75" fmla="*/ 4193 h 5435"/>
                  <a:gd name="T76" fmla="*/ 852 w 3567"/>
                  <a:gd name="T77" fmla="*/ 4311 h 5435"/>
                  <a:gd name="T78" fmla="*/ 1518 w 3567"/>
                  <a:gd name="T79" fmla="*/ 4504 h 5435"/>
                  <a:gd name="T80" fmla="*/ 2013 w 3567"/>
                  <a:gd name="T81" fmla="*/ 4561 h 5435"/>
                  <a:gd name="T82" fmla="*/ 2248 w 3567"/>
                  <a:gd name="T83" fmla="*/ 4875 h 5435"/>
                  <a:gd name="T84" fmla="*/ 2592 w 3567"/>
                  <a:gd name="T85" fmla="*/ 5155 h 5435"/>
                  <a:gd name="T86" fmla="*/ 3064 w 3567"/>
                  <a:gd name="T87" fmla="*/ 5296 h 5435"/>
                  <a:gd name="T88" fmla="*/ 3236 w 3567"/>
                  <a:gd name="T89" fmla="*/ 5280 h 5435"/>
                  <a:gd name="T90" fmla="*/ 3372 w 3567"/>
                  <a:gd name="T91" fmla="*/ 4445 h 5435"/>
                  <a:gd name="T92" fmla="*/ 1070 w 3567"/>
                  <a:gd name="T93" fmla="*/ 4199 h 5435"/>
                  <a:gd name="T94" fmla="*/ 1432 w 3567"/>
                  <a:gd name="T95" fmla="*/ 3896 h 5435"/>
                  <a:gd name="T96" fmla="*/ 1654 w 3567"/>
                  <a:gd name="T97" fmla="*/ 3435 h 5435"/>
                  <a:gd name="T98" fmla="*/ 1524 w 3567"/>
                  <a:gd name="T99" fmla="*/ 2999 h 5435"/>
                  <a:gd name="T100" fmla="*/ 1008 w 3567"/>
                  <a:gd name="T101" fmla="*/ 3223 h 5435"/>
                  <a:gd name="T102" fmla="*/ 1195 w 3567"/>
                  <a:gd name="T103" fmla="*/ 3655 h 5435"/>
                  <a:gd name="T104" fmla="*/ 836 w 3567"/>
                  <a:gd name="T105" fmla="*/ 3865 h 5435"/>
                  <a:gd name="T106" fmla="*/ 779 w 3567"/>
                  <a:gd name="T107" fmla="*/ 4190 h 5435"/>
                  <a:gd name="T108" fmla="*/ 441 w 3567"/>
                  <a:gd name="T109" fmla="*/ 3330 h 5435"/>
                  <a:gd name="T110" fmla="*/ 284 w 3567"/>
                  <a:gd name="T111" fmla="*/ 3019 h 5435"/>
                  <a:gd name="T112" fmla="*/ 26 w 3567"/>
                  <a:gd name="T113" fmla="*/ 3479 h 54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567" h="5435">
                    <a:moveTo>
                      <a:pt x="2398" y="1919"/>
                    </a:moveTo>
                    <a:cubicBezTo>
                      <a:pt x="2413" y="1886"/>
                      <a:pt x="2423" y="1845"/>
                      <a:pt x="2387" y="1830"/>
                    </a:cubicBezTo>
                    <a:cubicBezTo>
                      <a:pt x="2352" y="1816"/>
                      <a:pt x="2322" y="1780"/>
                      <a:pt x="2331" y="1751"/>
                    </a:cubicBezTo>
                    <a:cubicBezTo>
                      <a:pt x="2340" y="1723"/>
                      <a:pt x="2319" y="1652"/>
                      <a:pt x="2280" y="1655"/>
                    </a:cubicBezTo>
                    <a:cubicBezTo>
                      <a:pt x="2242" y="1658"/>
                      <a:pt x="2224" y="1615"/>
                      <a:pt x="2263" y="1590"/>
                    </a:cubicBezTo>
                    <a:cubicBezTo>
                      <a:pt x="2301" y="1565"/>
                      <a:pt x="2322" y="1553"/>
                      <a:pt x="2301" y="1516"/>
                    </a:cubicBezTo>
                    <a:cubicBezTo>
                      <a:pt x="2280" y="1480"/>
                      <a:pt x="2277" y="1454"/>
                      <a:pt x="2298" y="1429"/>
                    </a:cubicBezTo>
                    <a:cubicBezTo>
                      <a:pt x="2319" y="1403"/>
                      <a:pt x="2346" y="1392"/>
                      <a:pt x="2343" y="1361"/>
                    </a:cubicBezTo>
                    <a:cubicBezTo>
                      <a:pt x="2340" y="1330"/>
                      <a:pt x="2355" y="1307"/>
                      <a:pt x="2378" y="1299"/>
                    </a:cubicBezTo>
                    <a:cubicBezTo>
                      <a:pt x="2402" y="1290"/>
                      <a:pt x="2420" y="1267"/>
                      <a:pt x="2408" y="1228"/>
                    </a:cubicBezTo>
                    <a:cubicBezTo>
                      <a:pt x="2396" y="1188"/>
                      <a:pt x="2425" y="1176"/>
                      <a:pt x="2452" y="1183"/>
                    </a:cubicBezTo>
                    <a:cubicBezTo>
                      <a:pt x="2500" y="1194"/>
                      <a:pt x="2550" y="1149"/>
                      <a:pt x="2550" y="1149"/>
                    </a:cubicBezTo>
                    <a:lnTo>
                      <a:pt x="2555" y="625"/>
                    </a:lnTo>
                    <a:lnTo>
                      <a:pt x="1396" y="0"/>
                    </a:lnTo>
                    <a:lnTo>
                      <a:pt x="1319" y="54"/>
                    </a:lnTo>
                    <a:lnTo>
                      <a:pt x="1319" y="320"/>
                    </a:lnTo>
                    <a:cubicBezTo>
                      <a:pt x="1319" y="359"/>
                      <a:pt x="1343" y="413"/>
                      <a:pt x="1375" y="441"/>
                    </a:cubicBezTo>
                    <a:cubicBezTo>
                      <a:pt x="1408" y="470"/>
                      <a:pt x="1417" y="509"/>
                      <a:pt x="1381" y="543"/>
                    </a:cubicBezTo>
                    <a:cubicBezTo>
                      <a:pt x="1346" y="577"/>
                      <a:pt x="1346" y="622"/>
                      <a:pt x="1346" y="622"/>
                    </a:cubicBezTo>
                    <a:lnTo>
                      <a:pt x="1346" y="1115"/>
                    </a:lnTo>
                    <a:lnTo>
                      <a:pt x="1180" y="1200"/>
                    </a:lnTo>
                    <a:lnTo>
                      <a:pt x="1106" y="1265"/>
                    </a:lnTo>
                    <a:cubicBezTo>
                      <a:pt x="1106" y="1265"/>
                      <a:pt x="1097" y="1273"/>
                      <a:pt x="1091" y="1299"/>
                    </a:cubicBezTo>
                    <a:cubicBezTo>
                      <a:pt x="1085" y="1324"/>
                      <a:pt x="1061" y="1344"/>
                      <a:pt x="1025" y="1355"/>
                    </a:cubicBezTo>
                    <a:cubicBezTo>
                      <a:pt x="990" y="1366"/>
                      <a:pt x="1002" y="1417"/>
                      <a:pt x="1011" y="1443"/>
                    </a:cubicBezTo>
                    <a:cubicBezTo>
                      <a:pt x="1019" y="1468"/>
                      <a:pt x="1052" y="1539"/>
                      <a:pt x="1052" y="1539"/>
                    </a:cubicBezTo>
                    <a:lnTo>
                      <a:pt x="1126" y="1542"/>
                    </a:lnTo>
                    <a:cubicBezTo>
                      <a:pt x="1180" y="1562"/>
                      <a:pt x="1198" y="1624"/>
                      <a:pt x="1201" y="1649"/>
                    </a:cubicBezTo>
                    <a:cubicBezTo>
                      <a:pt x="1204" y="1674"/>
                      <a:pt x="1237" y="1717"/>
                      <a:pt x="1261" y="1742"/>
                    </a:cubicBezTo>
                    <a:cubicBezTo>
                      <a:pt x="1284" y="1768"/>
                      <a:pt x="1257" y="1816"/>
                      <a:pt x="1251" y="1847"/>
                    </a:cubicBezTo>
                    <a:cubicBezTo>
                      <a:pt x="1245" y="1879"/>
                      <a:pt x="1248" y="1915"/>
                      <a:pt x="1254" y="1947"/>
                    </a:cubicBezTo>
                    <a:cubicBezTo>
                      <a:pt x="1260" y="1978"/>
                      <a:pt x="1310" y="2031"/>
                      <a:pt x="1310" y="2031"/>
                    </a:cubicBezTo>
                    <a:cubicBezTo>
                      <a:pt x="1310" y="2031"/>
                      <a:pt x="1278" y="2048"/>
                      <a:pt x="1251" y="2051"/>
                    </a:cubicBezTo>
                    <a:cubicBezTo>
                      <a:pt x="1224" y="2054"/>
                      <a:pt x="1189" y="2054"/>
                      <a:pt x="1153" y="2040"/>
                    </a:cubicBezTo>
                    <a:cubicBezTo>
                      <a:pt x="1117" y="2026"/>
                      <a:pt x="1094" y="2091"/>
                      <a:pt x="1114" y="2111"/>
                    </a:cubicBezTo>
                    <a:cubicBezTo>
                      <a:pt x="1135" y="2130"/>
                      <a:pt x="1174" y="2153"/>
                      <a:pt x="1197" y="2167"/>
                    </a:cubicBezTo>
                    <a:cubicBezTo>
                      <a:pt x="1221" y="2181"/>
                      <a:pt x="1263" y="2210"/>
                      <a:pt x="1272" y="2227"/>
                    </a:cubicBezTo>
                    <a:cubicBezTo>
                      <a:pt x="1281" y="2244"/>
                      <a:pt x="1292" y="2286"/>
                      <a:pt x="1301" y="2311"/>
                    </a:cubicBezTo>
                    <a:cubicBezTo>
                      <a:pt x="1310" y="2337"/>
                      <a:pt x="1319" y="2357"/>
                      <a:pt x="1313" y="2396"/>
                    </a:cubicBezTo>
                    <a:cubicBezTo>
                      <a:pt x="1311" y="2408"/>
                      <a:pt x="1307" y="2422"/>
                      <a:pt x="1300" y="2438"/>
                    </a:cubicBezTo>
                    <a:cubicBezTo>
                      <a:pt x="1362" y="2452"/>
                      <a:pt x="1405" y="2427"/>
                      <a:pt x="1432" y="2413"/>
                    </a:cubicBezTo>
                    <a:cubicBezTo>
                      <a:pt x="1459" y="2399"/>
                      <a:pt x="1491" y="2394"/>
                      <a:pt x="1518" y="2411"/>
                    </a:cubicBezTo>
                    <a:cubicBezTo>
                      <a:pt x="1545" y="2427"/>
                      <a:pt x="1580" y="2405"/>
                      <a:pt x="1601" y="2385"/>
                    </a:cubicBezTo>
                    <a:cubicBezTo>
                      <a:pt x="1622" y="2365"/>
                      <a:pt x="1660" y="2348"/>
                      <a:pt x="1699" y="2348"/>
                    </a:cubicBezTo>
                    <a:cubicBezTo>
                      <a:pt x="1737" y="2348"/>
                      <a:pt x="1767" y="2328"/>
                      <a:pt x="1794" y="2311"/>
                    </a:cubicBezTo>
                    <a:cubicBezTo>
                      <a:pt x="1821" y="2295"/>
                      <a:pt x="1838" y="2269"/>
                      <a:pt x="1821" y="2255"/>
                    </a:cubicBezTo>
                    <a:cubicBezTo>
                      <a:pt x="1803" y="2241"/>
                      <a:pt x="1779" y="2201"/>
                      <a:pt x="1815" y="2198"/>
                    </a:cubicBezTo>
                    <a:cubicBezTo>
                      <a:pt x="1850" y="2195"/>
                      <a:pt x="1901" y="2193"/>
                      <a:pt x="1933" y="2198"/>
                    </a:cubicBezTo>
                    <a:cubicBezTo>
                      <a:pt x="1966" y="2204"/>
                      <a:pt x="2004" y="2193"/>
                      <a:pt x="2022" y="2173"/>
                    </a:cubicBezTo>
                    <a:cubicBezTo>
                      <a:pt x="2040" y="2153"/>
                      <a:pt x="2064" y="2145"/>
                      <a:pt x="2091" y="2136"/>
                    </a:cubicBezTo>
                    <a:cubicBezTo>
                      <a:pt x="2117" y="2128"/>
                      <a:pt x="2132" y="2108"/>
                      <a:pt x="2138" y="2079"/>
                    </a:cubicBezTo>
                    <a:cubicBezTo>
                      <a:pt x="2144" y="2051"/>
                      <a:pt x="2159" y="2031"/>
                      <a:pt x="2185" y="2017"/>
                    </a:cubicBezTo>
                    <a:cubicBezTo>
                      <a:pt x="2212" y="2003"/>
                      <a:pt x="2224" y="1975"/>
                      <a:pt x="2236" y="1938"/>
                    </a:cubicBezTo>
                    <a:cubicBezTo>
                      <a:pt x="2248" y="1901"/>
                      <a:pt x="2310" y="1904"/>
                      <a:pt x="2346" y="1907"/>
                    </a:cubicBezTo>
                    <a:cubicBezTo>
                      <a:pt x="2362" y="1908"/>
                      <a:pt x="2381" y="1912"/>
                      <a:pt x="2398" y="1919"/>
                    </a:cubicBezTo>
                    <a:close/>
                    <a:moveTo>
                      <a:pt x="1299" y="2438"/>
                    </a:moveTo>
                    <a:cubicBezTo>
                      <a:pt x="1281" y="2477"/>
                      <a:pt x="1251" y="2524"/>
                      <a:pt x="1230" y="2546"/>
                    </a:cubicBezTo>
                    <a:cubicBezTo>
                      <a:pt x="1200" y="2577"/>
                      <a:pt x="1197" y="2645"/>
                      <a:pt x="1203" y="2668"/>
                    </a:cubicBezTo>
                    <a:cubicBezTo>
                      <a:pt x="1209" y="2691"/>
                      <a:pt x="1212" y="2719"/>
                      <a:pt x="1206" y="2747"/>
                    </a:cubicBezTo>
                    <a:cubicBezTo>
                      <a:pt x="1200" y="2776"/>
                      <a:pt x="1206" y="2807"/>
                      <a:pt x="1227" y="2832"/>
                    </a:cubicBezTo>
                    <a:cubicBezTo>
                      <a:pt x="1248" y="2858"/>
                      <a:pt x="1272" y="2880"/>
                      <a:pt x="1278" y="2906"/>
                    </a:cubicBezTo>
                    <a:cubicBezTo>
                      <a:pt x="1284" y="2931"/>
                      <a:pt x="1289" y="2954"/>
                      <a:pt x="1319" y="2982"/>
                    </a:cubicBezTo>
                    <a:cubicBezTo>
                      <a:pt x="1349" y="3010"/>
                      <a:pt x="1364" y="3050"/>
                      <a:pt x="1361" y="3084"/>
                    </a:cubicBezTo>
                    <a:cubicBezTo>
                      <a:pt x="1358" y="3118"/>
                      <a:pt x="1373" y="3132"/>
                      <a:pt x="1397" y="3169"/>
                    </a:cubicBezTo>
                    <a:cubicBezTo>
                      <a:pt x="1399" y="3163"/>
                      <a:pt x="1405" y="3163"/>
                      <a:pt x="1411" y="3157"/>
                    </a:cubicBezTo>
                    <a:cubicBezTo>
                      <a:pt x="1435" y="3138"/>
                      <a:pt x="1459" y="3095"/>
                      <a:pt x="1465" y="3064"/>
                    </a:cubicBezTo>
                    <a:cubicBezTo>
                      <a:pt x="1470" y="3033"/>
                      <a:pt x="1494" y="3002"/>
                      <a:pt x="1524" y="2999"/>
                    </a:cubicBezTo>
                    <a:cubicBezTo>
                      <a:pt x="1553" y="2996"/>
                      <a:pt x="1586" y="2991"/>
                      <a:pt x="1631" y="3002"/>
                    </a:cubicBezTo>
                    <a:cubicBezTo>
                      <a:pt x="1675" y="3013"/>
                      <a:pt x="1741" y="3027"/>
                      <a:pt x="1782" y="3021"/>
                    </a:cubicBezTo>
                    <a:cubicBezTo>
                      <a:pt x="1780" y="3003"/>
                      <a:pt x="1776" y="2985"/>
                      <a:pt x="1773" y="2971"/>
                    </a:cubicBezTo>
                    <a:cubicBezTo>
                      <a:pt x="1767" y="2940"/>
                      <a:pt x="1773" y="2903"/>
                      <a:pt x="1791" y="2889"/>
                    </a:cubicBezTo>
                    <a:cubicBezTo>
                      <a:pt x="1809" y="2875"/>
                      <a:pt x="1812" y="2852"/>
                      <a:pt x="1815" y="2829"/>
                    </a:cubicBezTo>
                    <a:cubicBezTo>
                      <a:pt x="1818" y="2807"/>
                      <a:pt x="1838" y="2787"/>
                      <a:pt x="1859" y="2776"/>
                    </a:cubicBezTo>
                    <a:cubicBezTo>
                      <a:pt x="1880" y="2764"/>
                      <a:pt x="1921" y="2767"/>
                      <a:pt x="1936" y="2778"/>
                    </a:cubicBezTo>
                    <a:cubicBezTo>
                      <a:pt x="1951" y="2790"/>
                      <a:pt x="1972" y="2798"/>
                      <a:pt x="1993" y="2798"/>
                    </a:cubicBezTo>
                    <a:cubicBezTo>
                      <a:pt x="2013" y="2798"/>
                      <a:pt x="2037" y="2818"/>
                      <a:pt x="2049" y="2838"/>
                    </a:cubicBezTo>
                    <a:cubicBezTo>
                      <a:pt x="2061" y="2858"/>
                      <a:pt x="2082" y="2860"/>
                      <a:pt x="2105" y="2855"/>
                    </a:cubicBezTo>
                    <a:cubicBezTo>
                      <a:pt x="2129" y="2849"/>
                      <a:pt x="2150" y="2863"/>
                      <a:pt x="2165" y="2875"/>
                    </a:cubicBezTo>
                    <a:cubicBezTo>
                      <a:pt x="2179" y="2886"/>
                      <a:pt x="2200" y="2894"/>
                      <a:pt x="2230" y="2886"/>
                    </a:cubicBezTo>
                    <a:cubicBezTo>
                      <a:pt x="2249" y="2880"/>
                      <a:pt x="2285" y="2898"/>
                      <a:pt x="2314" y="2917"/>
                    </a:cubicBezTo>
                    <a:cubicBezTo>
                      <a:pt x="2326" y="2905"/>
                      <a:pt x="2352" y="2875"/>
                      <a:pt x="2363" y="2852"/>
                    </a:cubicBezTo>
                    <a:cubicBezTo>
                      <a:pt x="2375" y="2829"/>
                      <a:pt x="2399" y="2829"/>
                      <a:pt x="2444" y="2832"/>
                    </a:cubicBezTo>
                    <a:cubicBezTo>
                      <a:pt x="2488" y="2835"/>
                      <a:pt x="2527" y="2818"/>
                      <a:pt x="2553" y="2795"/>
                    </a:cubicBezTo>
                    <a:cubicBezTo>
                      <a:pt x="2580" y="2773"/>
                      <a:pt x="2610" y="2770"/>
                      <a:pt x="2645" y="2784"/>
                    </a:cubicBezTo>
                    <a:cubicBezTo>
                      <a:pt x="2681" y="2798"/>
                      <a:pt x="2714" y="2784"/>
                      <a:pt x="2734" y="2761"/>
                    </a:cubicBezTo>
                    <a:cubicBezTo>
                      <a:pt x="2755" y="2739"/>
                      <a:pt x="2829" y="2756"/>
                      <a:pt x="2862" y="2776"/>
                    </a:cubicBezTo>
                    <a:cubicBezTo>
                      <a:pt x="2895" y="2795"/>
                      <a:pt x="2912" y="2781"/>
                      <a:pt x="2939" y="2773"/>
                    </a:cubicBezTo>
                    <a:cubicBezTo>
                      <a:pt x="2966" y="2764"/>
                      <a:pt x="3014" y="2766"/>
                      <a:pt x="3043" y="2780"/>
                    </a:cubicBezTo>
                    <a:cubicBezTo>
                      <a:pt x="3043" y="2776"/>
                      <a:pt x="3042" y="2772"/>
                      <a:pt x="3043" y="2767"/>
                    </a:cubicBezTo>
                    <a:cubicBezTo>
                      <a:pt x="3049" y="2722"/>
                      <a:pt x="3046" y="2699"/>
                      <a:pt x="3013" y="2685"/>
                    </a:cubicBezTo>
                    <a:cubicBezTo>
                      <a:pt x="2981" y="2671"/>
                      <a:pt x="2942" y="2637"/>
                      <a:pt x="2930" y="2592"/>
                    </a:cubicBezTo>
                    <a:cubicBezTo>
                      <a:pt x="2918" y="2546"/>
                      <a:pt x="2906" y="2515"/>
                      <a:pt x="2880" y="2507"/>
                    </a:cubicBezTo>
                    <a:cubicBezTo>
                      <a:pt x="2853" y="2498"/>
                      <a:pt x="2829" y="2495"/>
                      <a:pt x="2817" y="2470"/>
                    </a:cubicBezTo>
                    <a:cubicBezTo>
                      <a:pt x="2805" y="2444"/>
                      <a:pt x="2794" y="2425"/>
                      <a:pt x="2764" y="2416"/>
                    </a:cubicBezTo>
                    <a:cubicBezTo>
                      <a:pt x="2734" y="2408"/>
                      <a:pt x="2717" y="2382"/>
                      <a:pt x="2711" y="2360"/>
                    </a:cubicBezTo>
                    <a:cubicBezTo>
                      <a:pt x="2705" y="2337"/>
                      <a:pt x="2684" y="2317"/>
                      <a:pt x="2645" y="2311"/>
                    </a:cubicBezTo>
                    <a:cubicBezTo>
                      <a:pt x="2607" y="2306"/>
                      <a:pt x="2558" y="2297"/>
                      <a:pt x="2568" y="2263"/>
                    </a:cubicBezTo>
                    <a:cubicBezTo>
                      <a:pt x="2580" y="2224"/>
                      <a:pt x="2568" y="2212"/>
                      <a:pt x="2521" y="2215"/>
                    </a:cubicBezTo>
                    <a:cubicBezTo>
                      <a:pt x="2473" y="2218"/>
                      <a:pt x="2455" y="2176"/>
                      <a:pt x="2476" y="2153"/>
                    </a:cubicBezTo>
                    <a:cubicBezTo>
                      <a:pt x="2497" y="2130"/>
                      <a:pt x="2503" y="2085"/>
                      <a:pt x="2503" y="2062"/>
                    </a:cubicBezTo>
                    <a:cubicBezTo>
                      <a:pt x="2503" y="2040"/>
                      <a:pt x="2473" y="1983"/>
                      <a:pt x="2449" y="1955"/>
                    </a:cubicBezTo>
                    <a:cubicBezTo>
                      <a:pt x="2426" y="1927"/>
                      <a:pt x="2381" y="1910"/>
                      <a:pt x="2346" y="1907"/>
                    </a:cubicBezTo>
                    <a:cubicBezTo>
                      <a:pt x="2310" y="1904"/>
                      <a:pt x="2248" y="1901"/>
                      <a:pt x="2236" y="1938"/>
                    </a:cubicBezTo>
                    <a:cubicBezTo>
                      <a:pt x="2224" y="1975"/>
                      <a:pt x="2212" y="2003"/>
                      <a:pt x="2185" y="2017"/>
                    </a:cubicBezTo>
                    <a:cubicBezTo>
                      <a:pt x="2159" y="2031"/>
                      <a:pt x="2144" y="2051"/>
                      <a:pt x="2138" y="2079"/>
                    </a:cubicBezTo>
                    <a:cubicBezTo>
                      <a:pt x="2132" y="2108"/>
                      <a:pt x="2117" y="2128"/>
                      <a:pt x="2091" y="2136"/>
                    </a:cubicBezTo>
                    <a:cubicBezTo>
                      <a:pt x="2064" y="2145"/>
                      <a:pt x="2040" y="2153"/>
                      <a:pt x="2022" y="2173"/>
                    </a:cubicBezTo>
                    <a:cubicBezTo>
                      <a:pt x="2004" y="2193"/>
                      <a:pt x="1966" y="2204"/>
                      <a:pt x="1933" y="2198"/>
                    </a:cubicBezTo>
                    <a:cubicBezTo>
                      <a:pt x="1901" y="2193"/>
                      <a:pt x="1850" y="2195"/>
                      <a:pt x="1815" y="2198"/>
                    </a:cubicBezTo>
                    <a:cubicBezTo>
                      <a:pt x="1779" y="2201"/>
                      <a:pt x="1803" y="2241"/>
                      <a:pt x="1821" y="2255"/>
                    </a:cubicBezTo>
                    <a:cubicBezTo>
                      <a:pt x="1838" y="2269"/>
                      <a:pt x="1821" y="2295"/>
                      <a:pt x="1794" y="2311"/>
                    </a:cubicBezTo>
                    <a:cubicBezTo>
                      <a:pt x="1767" y="2328"/>
                      <a:pt x="1737" y="2348"/>
                      <a:pt x="1699" y="2348"/>
                    </a:cubicBezTo>
                    <a:cubicBezTo>
                      <a:pt x="1660" y="2348"/>
                      <a:pt x="1622" y="2365"/>
                      <a:pt x="1601" y="2385"/>
                    </a:cubicBezTo>
                    <a:cubicBezTo>
                      <a:pt x="1580" y="2405"/>
                      <a:pt x="1545" y="2427"/>
                      <a:pt x="1518" y="2411"/>
                    </a:cubicBezTo>
                    <a:cubicBezTo>
                      <a:pt x="1491" y="2394"/>
                      <a:pt x="1459" y="2399"/>
                      <a:pt x="1432" y="2413"/>
                    </a:cubicBezTo>
                    <a:cubicBezTo>
                      <a:pt x="1405" y="2427"/>
                      <a:pt x="1362" y="2452"/>
                      <a:pt x="1299" y="2438"/>
                    </a:cubicBezTo>
                    <a:close/>
                    <a:moveTo>
                      <a:pt x="1396" y="3169"/>
                    </a:moveTo>
                    <a:cubicBezTo>
                      <a:pt x="1373" y="3132"/>
                      <a:pt x="1358" y="3118"/>
                      <a:pt x="1361" y="3084"/>
                    </a:cubicBezTo>
                    <a:cubicBezTo>
                      <a:pt x="1364" y="3050"/>
                      <a:pt x="1349" y="3010"/>
                      <a:pt x="1319" y="2982"/>
                    </a:cubicBezTo>
                    <a:cubicBezTo>
                      <a:pt x="1289" y="2954"/>
                      <a:pt x="1284" y="2931"/>
                      <a:pt x="1278" y="2906"/>
                    </a:cubicBezTo>
                    <a:cubicBezTo>
                      <a:pt x="1272" y="2880"/>
                      <a:pt x="1248" y="2858"/>
                      <a:pt x="1227" y="2832"/>
                    </a:cubicBezTo>
                    <a:cubicBezTo>
                      <a:pt x="1206" y="2807"/>
                      <a:pt x="1200" y="2776"/>
                      <a:pt x="1206" y="2747"/>
                    </a:cubicBezTo>
                    <a:cubicBezTo>
                      <a:pt x="1212" y="2719"/>
                      <a:pt x="1209" y="2691"/>
                      <a:pt x="1203" y="2668"/>
                    </a:cubicBezTo>
                    <a:cubicBezTo>
                      <a:pt x="1197" y="2645"/>
                      <a:pt x="1200" y="2577"/>
                      <a:pt x="1230" y="2546"/>
                    </a:cubicBezTo>
                    <a:cubicBezTo>
                      <a:pt x="1260" y="2515"/>
                      <a:pt x="1307" y="2436"/>
                      <a:pt x="1313" y="2396"/>
                    </a:cubicBezTo>
                    <a:cubicBezTo>
                      <a:pt x="1319" y="2357"/>
                      <a:pt x="1310" y="2337"/>
                      <a:pt x="1301" y="2311"/>
                    </a:cubicBezTo>
                    <a:cubicBezTo>
                      <a:pt x="1292" y="2286"/>
                      <a:pt x="1281" y="2244"/>
                      <a:pt x="1272" y="2227"/>
                    </a:cubicBezTo>
                    <a:cubicBezTo>
                      <a:pt x="1263" y="2210"/>
                      <a:pt x="1221" y="2181"/>
                      <a:pt x="1197" y="2167"/>
                    </a:cubicBezTo>
                    <a:cubicBezTo>
                      <a:pt x="1174" y="2153"/>
                      <a:pt x="1135" y="2130"/>
                      <a:pt x="1114" y="2111"/>
                    </a:cubicBezTo>
                    <a:cubicBezTo>
                      <a:pt x="1094" y="2091"/>
                      <a:pt x="1117" y="2026"/>
                      <a:pt x="1153" y="2040"/>
                    </a:cubicBezTo>
                    <a:cubicBezTo>
                      <a:pt x="1189" y="2054"/>
                      <a:pt x="1224" y="2054"/>
                      <a:pt x="1251" y="2051"/>
                    </a:cubicBezTo>
                    <a:cubicBezTo>
                      <a:pt x="1278" y="2048"/>
                      <a:pt x="1310" y="2031"/>
                      <a:pt x="1310" y="2031"/>
                    </a:cubicBezTo>
                    <a:cubicBezTo>
                      <a:pt x="1310" y="2031"/>
                      <a:pt x="1260" y="1978"/>
                      <a:pt x="1254" y="1947"/>
                    </a:cubicBezTo>
                    <a:cubicBezTo>
                      <a:pt x="1248" y="1915"/>
                      <a:pt x="1245" y="1879"/>
                      <a:pt x="1251" y="1847"/>
                    </a:cubicBezTo>
                    <a:cubicBezTo>
                      <a:pt x="1257" y="1816"/>
                      <a:pt x="1284" y="1768"/>
                      <a:pt x="1261" y="1742"/>
                    </a:cubicBezTo>
                    <a:cubicBezTo>
                      <a:pt x="1237" y="1717"/>
                      <a:pt x="1204" y="1674"/>
                      <a:pt x="1201" y="1649"/>
                    </a:cubicBezTo>
                    <a:cubicBezTo>
                      <a:pt x="1198" y="1624"/>
                      <a:pt x="1180" y="1562"/>
                      <a:pt x="1126" y="1542"/>
                    </a:cubicBezTo>
                    <a:lnTo>
                      <a:pt x="1052" y="1542"/>
                    </a:lnTo>
                    <a:lnTo>
                      <a:pt x="1085" y="1649"/>
                    </a:lnTo>
                    <a:cubicBezTo>
                      <a:pt x="1085" y="1649"/>
                      <a:pt x="1097" y="1683"/>
                      <a:pt x="1142" y="1701"/>
                    </a:cubicBezTo>
                    <a:cubicBezTo>
                      <a:pt x="1170" y="1713"/>
                      <a:pt x="1182" y="1752"/>
                      <a:pt x="1185" y="1775"/>
                    </a:cubicBezTo>
                    <a:cubicBezTo>
                      <a:pt x="1188" y="1798"/>
                      <a:pt x="1174" y="1836"/>
                      <a:pt x="1144" y="1845"/>
                    </a:cubicBezTo>
                    <a:cubicBezTo>
                      <a:pt x="1114" y="1853"/>
                      <a:pt x="1088" y="1876"/>
                      <a:pt x="1073" y="1893"/>
                    </a:cubicBezTo>
                    <a:cubicBezTo>
                      <a:pt x="1058" y="1910"/>
                      <a:pt x="1040" y="1935"/>
                      <a:pt x="1040" y="1969"/>
                    </a:cubicBezTo>
                    <a:cubicBezTo>
                      <a:pt x="1040" y="2003"/>
                      <a:pt x="1040" y="2020"/>
                      <a:pt x="1019" y="2034"/>
                    </a:cubicBezTo>
                    <a:cubicBezTo>
                      <a:pt x="999" y="2048"/>
                      <a:pt x="978" y="2068"/>
                      <a:pt x="978" y="2088"/>
                    </a:cubicBezTo>
                    <a:cubicBezTo>
                      <a:pt x="978" y="2108"/>
                      <a:pt x="978" y="2133"/>
                      <a:pt x="954" y="2139"/>
                    </a:cubicBezTo>
                    <a:cubicBezTo>
                      <a:pt x="930" y="2145"/>
                      <a:pt x="930" y="2170"/>
                      <a:pt x="936" y="2187"/>
                    </a:cubicBezTo>
                    <a:cubicBezTo>
                      <a:pt x="942" y="2204"/>
                      <a:pt x="928" y="2238"/>
                      <a:pt x="901" y="2258"/>
                    </a:cubicBezTo>
                    <a:cubicBezTo>
                      <a:pt x="874" y="2278"/>
                      <a:pt x="827" y="2323"/>
                      <a:pt x="824" y="2357"/>
                    </a:cubicBezTo>
                    <a:cubicBezTo>
                      <a:pt x="821" y="2391"/>
                      <a:pt x="821" y="2430"/>
                      <a:pt x="797" y="2447"/>
                    </a:cubicBezTo>
                    <a:cubicBezTo>
                      <a:pt x="773" y="2464"/>
                      <a:pt x="758" y="2490"/>
                      <a:pt x="749" y="2515"/>
                    </a:cubicBezTo>
                    <a:cubicBezTo>
                      <a:pt x="741" y="2541"/>
                      <a:pt x="714" y="2563"/>
                      <a:pt x="687" y="2546"/>
                    </a:cubicBezTo>
                    <a:cubicBezTo>
                      <a:pt x="661" y="2529"/>
                      <a:pt x="643" y="2527"/>
                      <a:pt x="631" y="2498"/>
                    </a:cubicBezTo>
                    <a:cubicBezTo>
                      <a:pt x="619" y="2470"/>
                      <a:pt x="595" y="2476"/>
                      <a:pt x="589" y="2493"/>
                    </a:cubicBezTo>
                    <a:cubicBezTo>
                      <a:pt x="583" y="2510"/>
                      <a:pt x="557" y="2521"/>
                      <a:pt x="542" y="2512"/>
                    </a:cubicBezTo>
                    <a:cubicBezTo>
                      <a:pt x="527" y="2504"/>
                      <a:pt x="485" y="2518"/>
                      <a:pt x="477" y="2546"/>
                    </a:cubicBezTo>
                    <a:cubicBezTo>
                      <a:pt x="468" y="2575"/>
                      <a:pt x="447" y="2583"/>
                      <a:pt x="420" y="2597"/>
                    </a:cubicBezTo>
                    <a:cubicBezTo>
                      <a:pt x="393" y="2611"/>
                      <a:pt x="385" y="2651"/>
                      <a:pt x="382" y="2693"/>
                    </a:cubicBezTo>
                    <a:cubicBezTo>
                      <a:pt x="376" y="2761"/>
                      <a:pt x="328" y="2773"/>
                      <a:pt x="310" y="2855"/>
                    </a:cubicBezTo>
                    <a:cubicBezTo>
                      <a:pt x="323" y="2863"/>
                      <a:pt x="332" y="2860"/>
                      <a:pt x="352" y="2858"/>
                    </a:cubicBezTo>
                    <a:cubicBezTo>
                      <a:pt x="376" y="2855"/>
                      <a:pt x="373" y="2872"/>
                      <a:pt x="373" y="2892"/>
                    </a:cubicBezTo>
                    <a:cubicBezTo>
                      <a:pt x="373" y="2911"/>
                      <a:pt x="393" y="2923"/>
                      <a:pt x="405" y="2931"/>
                    </a:cubicBezTo>
                    <a:cubicBezTo>
                      <a:pt x="417" y="2940"/>
                      <a:pt x="438" y="2940"/>
                      <a:pt x="459" y="2931"/>
                    </a:cubicBezTo>
                    <a:cubicBezTo>
                      <a:pt x="480" y="2923"/>
                      <a:pt x="497" y="2937"/>
                      <a:pt x="485" y="2968"/>
                    </a:cubicBezTo>
                    <a:cubicBezTo>
                      <a:pt x="474" y="2999"/>
                      <a:pt x="494" y="3033"/>
                      <a:pt x="503" y="3058"/>
                    </a:cubicBezTo>
                    <a:cubicBezTo>
                      <a:pt x="512" y="3084"/>
                      <a:pt x="506" y="3129"/>
                      <a:pt x="488" y="3157"/>
                    </a:cubicBezTo>
                    <a:cubicBezTo>
                      <a:pt x="477" y="3175"/>
                      <a:pt x="474" y="3199"/>
                      <a:pt x="474" y="3222"/>
                    </a:cubicBezTo>
                    <a:lnTo>
                      <a:pt x="718" y="3223"/>
                    </a:lnTo>
                    <a:lnTo>
                      <a:pt x="1150" y="3223"/>
                    </a:lnTo>
                    <a:cubicBezTo>
                      <a:pt x="1183" y="3223"/>
                      <a:pt x="1218" y="3240"/>
                      <a:pt x="1245" y="3248"/>
                    </a:cubicBezTo>
                    <a:cubicBezTo>
                      <a:pt x="1272" y="3257"/>
                      <a:pt x="1298" y="3254"/>
                      <a:pt x="1322" y="3251"/>
                    </a:cubicBezTo>
                    <a:cubicBezTo>
                      <a:pt x="1346" y="3248"/>
                      <a:pt x="1408" y="3313"/>
                      <a:pt x="1405" y="3257"/>
                    </a:cubicBezTo>
                    <a:cubicBezTo>
                      <a:pt x="1403" y="3214"/>
                      <a:pt x="1391" y="3186"/>
                      <a:pt x="1396" y="3169"/>
                    </a:cubicBezTo>
                    <a:close/>
                    <a:moveTo>
                      <a:pt x="469" y="3398"/>
                    </a:moveTo>
                    <a:cubicBezTo>
                      <a:pt x="468" y="3409"/>
                      <a:pt x="459" y="3422"/>
                      <a:pt x="450" y="3429"/>
                    </a:cubicBezTo>
                    <a:cubicBezTo>
                      <a:pt x="435" y="3440"/>
                      <a:pt x="438" y="3455"/>
                      <a:pt x="459" y="3477"/>
                    </a:cubicBezTo>
                    <a:cubicBezTo>
                      <a:pt x="480" y="3500"/>
                      <a:pt x="477" y="3517"/>
                      <a:pt x="444" y="3497"/>
                    </a:cubicBezTo>
                    <a:cubicBezTo>
                      <a:pt x="411" y="3477"/>
                      <a:pt x="411" y="3500"/>
                      <a:pt x="426" y="3525"/>
                    </a:cubicBezTo>
                    <a:cubicBezTo>
                      <a:pt x="441" y="3551"/>
                      <a:pt x="429" y="3588"/>
                      <a:pt x="399" y="3599"/>
                    </a:cubicBezTo>
                    <a:cubicBezTo>
                      <a:pt x="370" y="3610"/>
                      <a:pt x="361" y="3638"/>
                      <a:pt x="376" y="3655"/>
                    </a:cubicBezTo>
                    <a:cubicBezTo>
                      <a:pt x="391" y="3672"/>
                      <a:pt x="402" y="3698"/>
                      <a:pt x="408" y="3723"/>
                    </a:cubicBezTo>
                    <a:cubicBezTo>
                      <a:pt x="414" y="3749"/>
                      <a:pt x="435" y="3777"/>
                      <a:pt x="450" y="3797"/>
                    </a:cubicBezTo>
                    <a:cubicBezTo>
                      <a:pt x="465" y="3817"/>
                      <a:pt x="509" y="3862"/>
                      <a:pt x="521" y="3890"/>
                    </a:cubicBezTo>
                    <a:cubicBezTo>
                      <a:pt x="533" y="3919"/>
                      <a:pt x="563" y="3938"/>
                      <a:pt x="589" y="3950"/>
                    </a:cubicBezTo>
                    <a:cubicBezTo>
                      <a:pt x="616" y="3961"/>
                      <a:pt x="661" y="4006"/>
                      <a:pt x="678" y="4035"/>
                    </a:cubicBezTo>
                    <a:cubicBezTo>
                      <a:pt x="688" y="4050"/>
                      <a:pt x="700" y="4070"/>
                      <a:pt x="712" y="4088"/>
                    </a:cubicBezTo>
                    <a:cubicBezTo>
                      <a:pt x="733" y="4042"/>
                      <a:pt x="762" y="4004"/>
                      <a:pt x="776" y="4029"/>
                    </a:cubicBezTo>
                    <a:cubicBezTo>
                      <a:pt x="800" y="4071"/>
                      <a:pt x="833" y="4049"/>
                      <a:pt x="841" y="4023"/>
                    </a:cubicBezTo>
                    <a:cubicBezTo>
                      <a:pt x="850" y="3998"/>
                      <a:pt x="844" y="3958"/>
                      <a:pt x="827" y="3953"/>
                    </a:cubicBezTo>
                    <a:cubicBezTo>
                      <a:pt x="809" y="3947"/>
                      <a:pt x="779" y="3933"/>
                      <a:pt x="770" y="3904"/>
                    </a:cubicBezTo>
                    <a:cubicBezTo>
                      <a:pt x="761" y="3876"/>
                      <a:pt x="800" y="3859"/>
                      <a:pt x="836" y="3865"/>
                    </a:cubicBezTo>
                    <a:cubicBezTo>
                      <a:pt x="871" y="3870"/>
                      <a:pt x="907" y="3865"/>
                      <a:pt x="898" y="3828"/>
                    </a:cubicBezTo>
                    <a:cubicBezTo>
                      <a:pt x="889" y="3791"/>
                      <a:pt x="948" y="3786"/>
                      <a:pt x="966" y="3834"/>
                    </a:cubicBezTo>
                    <a:cubicBezTo>
                      <a:pt x="984" y="3882"/>
                      <a:pt x="1043" y="3865"/>
                      <a:pt x="1058" y="3837"/>
                    </a:cubicBezTo>
                    <a:cubicBezTo>
                      <a:pt x="1073" y="3808"/>
                      <a:pt x="1091" y="3808"/>
                      <a:pt x="1106" y="3831"/>
                    </a:cubicBezTo>
                    <a:cubicBezTo>
                      <a:pt x="1120" y="3853"/>
                      <a:pt x="1144" y="3856"/>
                      <a:pt x="1159" y="3839"/>
                    </a:cubicBezTo>
                    <a:cubicBezTo>
                      <a:pt x="1174" y="3822"/>
                      <a:pt x="1180" y="3794"/>
                      <a:pt x="1177" y="3757"/>
                    </a:cubicBezTo>
                    <a:cubicBezTo>
                      <a:pt x="1174" y="3721"/>
                      <a:pt x="1183" y="3684"/>
                      <a:pt x="1195" y="3655"/>
                    </a:cubicBezTo>
                    <a:cubicBezTo>
                      <a:pt x="1206" y="3627"/>
                      <a:pt x="1197" y="3593"/>
                      <a:pt x="1156" y="3590"/>
                    </a:cubicBezTo>
                    <a:cubicBezTo>
                      <a:pt x="1114" y="3588"/>
                      <a:pt x="1103" y="3562"/>
                      <a:pt x="1108" y="3531"/>
                    </a:cubicBezTo>
                    <a:cubicBezTo>
                      <a:pt x="1114" y="3500"/>
                      <a:pt x="1141" y="3483"/>
                      <a:pt x="1165" y="3455"/>
                    </a:cubicBezTo>
                    <a:cubicBezTo>
                      <a:pt x="1189" y="3426"/>
                      <a:pt x="1200" y="3364"/>
                      <a:pt x="1171" y="3344"/>
                    </a:cubicBezTo>
                    <a:cubicBezTo>
                      <a:pt x="1141" y="3324"/>
                      <a:pt x="1100" y="3341"/>
                      <a:pt x="1058" y="3353"/>
                    </a:cubicBezTo>
                    <a:cubicBezTo>
                      <a:pt x="1017" y="3364"/>
                      <a:pt x="975" y="3339"/>
                      <a:pt x="993" y="3305"/>
                    </a:cubicBezTo>
                    <a:cubicBezTo>
                      <a:pt x="1011" y="3271"/>
                      <a:pt x="1008" y="3223"/>
                      <a:pt x="1008" y="3223"/>
                    </a:cubicBezTo>
                    <a:lnTo>
                      <a:pt x="718" y="3223"/>
                    </a:lnTo>
                    <a:lnTo>
                      <a:pt x="717" y="3398"/>
                    </a:lnTo>
                    <a:lnTo>
                      <a:pt x="469" y="3398"/>
                    </a:lnTo>
                    <a:close/>
                    <a:moveTo>
                      <a:pt x="3343" y="4059"/>
                    </a:moveTo>
                    <a:cubicBezTo>
                      <a:pt x="3343" y="4059"/>
                      <a:pt x="3344" y="4032"/>
                      <a:pt x="3329" y="4013"/>
                    </a:cubicBezTo>
                    <a:cubicBezTo>
                      <a:pt x="3299" y="3977"/>
                      <a:pt x="3294" y="3936"/>
                      <a:pt x="3301" y="3907"/>
                    </a:cubicBezTo>
                    <a:cubicBezTo>
                      <a:pt x="3307" y="3885"/>
                      <a:pt x="3308" y="3877"/>
                      <a:pt x="3308" y="3866"/>
                    </a:cubicBezTo>
                    <a:cubicBezTo>
                      <a:pt x="3310" y="3838"/>
                      <a:pt x="3309" y="3821"/>
                      <a:pt x="3322" y="3794"/>
                    </a:cubicBezTo>
                    <a:cubicBezTo>
                      <a:pt x="3340" y="3760"/>
                      <a:pt x="3345" y="3735"/>
                      <a:pt x="3344" y="3706"/>
                    </a:cubicBezTo>
                    <a:cubicBezTo>
                      <a:pt x="3343" y="3678"/>
                      <a:pt x="3333" y="3620"/>
                      <a:pt x="3357" y="3593"/>
                    </a:cubicBezTo>
                    <a:cubicBezTo>
                      <a:pt x="3388" y="3557"/>
                      <a:pt x="3400" y="3514"/>
                      <a:pt x="3409" y="3494"/>
                    </a:cubicBezTo>
                    <a:cubicBezTo>
                      <a:pt x="3418" y="3474"/>
                      <a:pt x="3430" y="3449"/>
                      <a:pt x="3442" y="3438"/>
                    </a:cubicBezTo>
                    <a:cubicBezTo>
                      <a:pt x="3454" y="3426"/>
                      <a:pt x="3467" y="3390"/>
                      <a:pt x="3475" y="3365"/>
                    </a:cubicBezTo>
                    <a:cubicBezTo>
                      <a:pt x="3483" y="3337"/>
                      <a:pt x="3504" y="3316"/>
                      <a:pt x="3524" y="3301"/>
                    </a:cubicBezTo>
                    <a:cubicBezTo>
                      <a:pt x="3545" y="3287"/>
                      <a:pt x="3567" y="3263"/>
                      <a:pt x="3567" y="3245"/>
                    </a:cubicBezTo>
                    <a:cubicBezTo>
                      <a:pt x="3567" y="3225"/>
                      <a:pt x="3553" y="3200"/>
                      <a:pt x="3529" y="3194"/>
                    </a:cubicBezTo>
                    <a:cubicBezTo>
                      <a:pt x="3506" y="3189"/>
                      <a:pt x="3494" y="3143"/>
                      <a:pt x="3506" y="3121"/>
                    </a:cubicBezTo>
                    <a:cubicBezTo>
                      <a:pt x="3518" y="3098"/>
                      <a:pt x="3526" y="3039"/>
                      <a:pt x="3515" y="3010"/>
                    </a:cubicBezTo>
                    <a:cubicBezTo>
                      <a:pt x="3503" y="2982"/>
                      <a:pt x="3482" y="2974"/>
                      <a:pt x="3464" y="2971"/>
                    </a:cubicBezTo>
                    <a:cubicBezTo>
                      <a:pt x="3446" y="2968"/>
                      <a:pt x="3432" y="2942"/>
                      <a:pt x="3434" y="2914"/>
                    </a:cubicBezTo>
                    <a:cubicBezTo>
                      <a:pt x="3437" y="2886"/>
                      <a:pt x="3381" y="2860"/>
                      <a:pt x="3360" y="2889"/>
                    </a:cubicBezTo>
                    <a:cubicBezTo>
                      <a:pt x="3340" y="2917"/>
                      <a:pt x="3313" y="2923"/>
                      <a:pt x="3298" y="2903"/>
                    </a:cubicBezTo>
                    <a:cubicBezTo>
                      <a:pt x="3283" y="2883"/>
                      <a:pt x="3254" y="2877"/>
                      <a:pt x="3230" y="2886"/>
                    </a:cubicBezTo>
                    <a:cubicBezTo>
                      <a:pt x="3206" y="2894"/>
                      <a:pt x="3170" y="2886"/>
                      <a:pt x="3164" y="2863"/>
                    </a:cubicBezTo>
                    <a:cubicBezTo>
                      <a:pt x="3159" y="2841"/>
                      <a:pt x="3138" y="2818"/>
                      <a:pt x="3111" y="2824"/>
                    </a:cubicBezTo>
                    <a:cubicBezTo>
                      <a:pt x="3087" y="2829"/>
                      <a:pt x="3047" y="2817"/>
                      <a:pt x="3043" y="2781"/>
                    </a:cubicBezTo>
                    <a:cubicBezTo>
                      <a:pt x="3013" y="2767"/>
                      <a:pt x="2966" y="2764"/>
                      <a:pt x="2939" y="2773"/>
                    </a:cubicBezTo>
                    <a:cubicBezTo>
                      <a:pt x="2912" y="2781"/>
                      <a:pt x="2895" y="2795"/>
                      <a:pt x="2862" y="2776"/>
                    </a:cubicBezTo>
                    <a:cubicBezTo>
                      <a:pt x="2829" y="2756"/>
                      <a:pt x="2755" y="2739"/>
                      <a:pt x="2734" y="2761"/>
                    </a:cubicBezTo>
                    <a:cubicBezTo>
                      <a:pt x="2714" y="2784"/>
                      <a:pt x="2681" y="2798"/>
                      <a:pt x="2645" y="2784"/>
                    </a:cubicBezTo>
                    <a:cubicBezTo>
                      <a:pt x="2610" y="2770"/>
                      <a:pt x="2580" y="2773"/>
                      <a:pt x="2553" y="2795"/>
                    </a:cubicBezTo>
                    <a:cubicBezTo>
                      <a:pt x="2527" y="2818"/>
                      <a:pt x="2488" y="2835"/>
                      <a:pt x="2444" y="2832"/>
                    </a:cubicBezTo>
                    <a:cubicBezTo>
                      <a:pt x="2399" y="2829"/>
                      <a:pt x="2375" y="2829"/>
                      <a:pt x="2363" y="2852"/>
                    </a:cubicBezTo>
                    <a:cubicBezTo>
                      <a:pt x="2352" y="2875"/>
                      <a:pt x="2326" y="2905"/>
                      <a:pt x="2314" y="2917"/>
                    </a:cubicBezTo>
                    <a:cubicBezTo>
                      <a:pt x="2285" y="2898"/>
                      <a:pt x="2249" y="2880"/>
                      <a:pt x="2230" y="2886"/>
                    </a:cubicBezTo>
                    <a:cubicBezTo>
                      <a:pt x="2200" y="2894"/>
                      <a:pt x="2179" y="2886"/>
                      <a:pt x="2165" y="2875"/>
                    </a:cubicBezTo>
                    <a:cubicBezTo>
                      <a:pt x="2150" y="2863"/>
                      <a:pt x="2129" y="2849"/>
                      <a:pt x="2105" y="2855"/>
                    </a:cubicBezTo>
                    <a:cubicBezTo>
                      <a:pt x="2082" y="2860"/>
                      <a:pt x="2061" y="2858"/>
                      <a:pt x="2049" y="2838"/>
                    </a:cubicBezTo>
                    <a:cubicBezTo>
                      <a:pt x="2037" y="2818"/>
                      <a:pt x="2013" y="2798"/>
                      <a:pt x="1993" y="2798"/>
                    </a:cubicBezTo>
                    <a:cubicBezTo>
                      <a:pt x="1972" y="2798"/>
                      <a:pt x="1951" y="2790"/>
                      <a:pt x="1936" y="2778"/>
                    </a:cubicBezTo>
                    <a:cubicBezTo>
                      <a:pt x="1921" y="2767"/>
                      <a:pt x="1880" y="2764"/>
                      <a:pt x="1859" y="2776"/>
                    </a:cubicBezTo>
                    <a:cubicBezTo>
                      <a:pt x="1838" y="2787"/>
                      <a:pt x="1818" y="2807"/>
                      <a:pt x="1815" y="2829"/>
                    </a:cubicBezTo>
                    <a:cubicBezTo>
                      <a:pt x="1812" y="2852"/>
                      <a:pt x="1809" y="2875"/>
                      <a:pt x="1791" y="2889"/>
                    </a:cubicBezTo>
                    <a:cubicBezTo>
                      <a:pt x="1773" y="2903"/>
                      <a:pt x="1767" y="2940"/>
                      <a:pt x="1773" y="2971"/>
                    </a:cubicBezTo>
                    <a:cubicBezTo>
                      <a:pt x="1779" y="3002"/>
                      <a:pt x="1794" y="3053"/>
                      <a:pt x="1773" y="3075"/>
                    </a:cubicBezTo>
                    <a:cubicBezTo>
                      <a:pt x="1752" y="3098"/>
                      <a:pt x="1705" y="3157"/>
                      <a:pt x="1711" y="3186"/>
                    </a:cubicBezTo>
                    <a:cubicBezTo>
                      <a:pt x="1717" y="3214"/>
                      <a:pt x="1720" y="3268"/>
                      <a:pt x="1702" y="3293"/>
                    </a:cubicBezTo>
                    <a:cubicBezTo>
                      <a:pt x="1684" y="3319"/>
                      <a:pt x="1669" y="3339"/>
                      <a:pt x="1672" y="3361"/>
                    </a:cubicBezTo>
                    <a:cubicBezTo>
                      <a:pt x="1675" y="3384"/>
                      <a:pt x="1669" y="3415"/>
                      <a:pt x="1654" y="3435"/>
                    </a:cubicBezTo>
                    <a:cubicBezTo>
                      <a:pt x="1640" y="3455"/>
                      <a:pt x="1637" y="3483"/>
                      <a:pt x="1640" y="3506"/>
                    </a:cubicBezTo>
                    <a:cubicBezTo>
                      <a:pt x="1643" y="3528"/>
                      <a:pt x="1649" y="3570"/>
                      <a:pt x="1637" y="3584"/>
                    </a:cubicBezTo>
                    <a:cubicBezTo>
                      <a:pt x="1622" y="3595"/>
                      <a:pt x="1610" y="3608"/>
                      <a:pt x="1604" y="3621"/>
                    </a:cubicBezTo>
                    <a:cubicBezTo>
                      <a:pt x="1592" y="3650"/>
                      <a:pt x="1577" y="3672"/>
                      <a:pt x="1551" y="3687"/>
                    </a:cubicBezTo>
                    <a:cubicBezTo>
                      <a:pt x="1524" y="3701"/>
                      <a:pt x="1515" y="3723"/>
                      <a:pt x="1506" y="3740"/>
                    </a:cubicBezTo>
                    <a:cubicBezTo>
                      <a:pt x="1497" y="3757"/>
                      <a:pt x="1482" y="3794"/>
                      <a:pt x="1459" y="3811"/>
                    </a:cubicBezTo>
                    <a:cubicBezTo>
                      <a:pt x="1435" y="3828"/>
                      <a:pt x="1426" y="3868"/>
                      <a:pt x="1432" y="3896"/>
                    </a:cubicBezTo>
                    <a:cubicBezTo>
                      <a:pt x="1438" y="3924"/>
                      <a:pt x="1442" y="3970"/>
                      <a:pt x="1433" y="3998"/>
                    </a:cubicBezTo>
                    <a:cubicBezTo>
                      <a:pt x="1424" y="4026"/>
                      <a:pt x="1408" y="4069"/>
                      <a:pt x="1381" y="4083"/>
                    </a:cubicBezTo>
                    <a:cubicBezTo>
                      <a:pt x="1355" y="4097"/>
                      <a:pt x="1349" y="4119"/>
                      <a:pt x="1334" y="4139"/>
                    </a:cubicBezTo>
                    <a:cubicBezTo>
                      <a:pt x="1319" y="4159"/>
                      <a:pt x="1292" y="4185"/>
                      <a:pt x="1269" y="4193"/>
                    </a:cubicBezTo>
                    <a:cubicBezTo>
                      <a:pt x="1245" y="4202"/>
                      <a:pt x="1216" y="4212"/>
                      <a:pt x="1200" y="4227"/>
                    </a:cubicBezTo>
                    <a:cubicBezTo>
                      <a:pt x="1185" y="4200"/>
                      <a:pt x="1165" y="4165"/>
                      <a:pt x="1144" y="4162"/>
                    </a:cubicBezTo>
                    <a:cubicBezTo>
                      <a:pt x="1123" y="4159"/>
                      <a:pt x="1097" y="4168"/>
                      <a:pt x="1070" y="4199"/>
                    </a:cubicBezTo>
                    <a:cubicBezTo>
                      <a:pt x="1043" y="4230"/>
                      <a:pt x="991" y="4209"/>
                      <a:pt x="971" y="4189"/>
                    </a:cubicBezTo>
                    <a:lnTo>
                      <a:pt x="907" y="4250"/>
                    </a:lnTo>
                    <a:lnTo>
                      <a:pt x="907" y="4312"/>
                    </a:lnTo>
                    <a:lnTo>
                      <a:pt x="852" y="4311"/>
                    </a:lnTo>
                    <a:cubicBezTo>
                      <a:pt x="854" y="4329"/>
                      <a:pt x="856" y="4348"/>
                      <a:pt x="868" y="4360"/>
                    </a:cubicBezTo>
                    <a:cubicBezTo>
                      <a:pt x="874" y="4366"/>
                      <a:pt x="878" y="4370"/>
                      <a:pt x="879" y="4375"/>
                    </a:cubicBezTo>
                    <a:cubicBezTo>
                      <a:pt x="909" y="4358"/>
                      <a:pt x="945" y="4360"/>
                      <a:pt x="966" y="4363"/>
                    </a:cubicBezTo>
                    <a:cubicBezTo>
                      <a:pt x="978" y="4364"/>
                      <a:pt x="998" y="4360"/>
                      <a:pt x="1014" y="4352"/>
                    </a:cubicBezTo>
                    <a:cubicBezTo>
                      <a:pt x="1025" y="4381"/>
                      <a:pt x="1061" y="4408"/>
                      <a:pt x="1061" y="4408"/>
                    </a:cubicBezTo>
                    <a:lnTo>
                      <a:pt x="1479" y="4408"/>
                    </a:lnTo>
                    <a:cubicBezTo>
                      <a:pt x="1479" y="4408"/>
                      <a:pt x="1512" y="4479"/>
                      <a:pt x="1518" y="4504"/>
                    </a:cubicBezTo>
                    <a:cubicBezTo>
                      <a:pt x="1524" y="4530"/>
                      <a:pt x="1553" y="4561"/>
                      <a:pt x="1580" y="4586"/>
                    </a:cubicBezTo>
                    <a:cubicBezTo>
                      <a:pt x="1607" y="4612"/>
                      <a:pt x="1616" y="4634"/>
                      <a:pt x="1634" y="4674"/>
                    </a:cubicBezTo>
                    <a:cubicBezTo>
                      <a:pt x="1651" y="4714"/>
                      <a:pt x="1696" y="4699"/>
                      <a:pt x="1740" y="4691"/>
                    </a:cubicBezTo>
                    <a:cubicBezTo>
                      <a:pt x="1785" y="4683"/>
                      <a:pt x="1841" y="4688"/>
                      <a:pt x="1868" y="4680"/>
                    </a:cubicBezTo>
                    <a:cubicBezTo>
                      <a:pt x="1895" y="4671"/>
                      <a:pt x="1889" y="4643"/>
                      <a:pt x="1880" y="4626"/>
                    </a:cubicBezTo>
                    <a:cubicBezTo>
                      <a:pt x="1871" y="4609"/>
                      <a:pt x="1877" y="4564"/>
                      <a:pt x="1877" y="4564"/>
                    </a:cubicBezTo>
                    <a:cubicBezTo>
                      <a:pt x="1877" y="4564"/>
                      <a:pt x="1987" y="4572"/>
                      <a:pt x="2013" y="4561"/>
                    </a:cubicBezTo>
                    <a:cubicBezTo>
                      <a:pt x="2040" y="4550"/>
                      <a:pt x="2085" y="4547"/>
                      <a:pt x="2085" y="4547"/>
                    </a:cubicBezTo>
                    <a:lnTo>
                      <a:pt x="2073" y="4614"/>
                    </a:lnTo>
                    <a:lnTo>
                      <a:pt x="2234" y="4614"/>
                    </a:lnTo>
                    <a:cubicBezTo>
                      <a:pt x="2237" y="4623"/>
                      <a:pt x="2241" y="4631"/>
                      <a:pt x="2245" y="4640"/>
                    </a:cubicBezTo>
                    <a:cubicBezTo>
                      <a:pt x="2254" y="4660"/>
                      <a:pt x="2248" y="4685"/>
                      <a:pt x="2236" y="4714"/>
                    </a:cubicBezTo>
                    <a:cubicBezTo>
                      <a:pt x="2224" y="4742"/>
                      <a:pt x="2236" y="4767"/>
                      <a:pt x="2251" y="4793"/>
                    </a:cubicBezTo>
                    <a:cubicBezTo>
                      <a:pt x="2266" y="4818"/>
                      <a:pt x="2257" y="4849"/>
                      <a:pt x="2248" y="4875"/>
                    </a:cubicBezTo>
                    <a:cubicBezTo>
                      <a:pt x="2239" y="4900"/>
                      <a:pt x="2254" y="4940"/>
                      <a:pt x="2271" y="4963"/>
                    </a:cubicBezTo>
                    <a:cubicBezTo>
                      <a:pt x="2289" y="4985"/>
                      <a:pt x="2308" y="5005"/>
                      <a:pt x="2317" y="5030"/>
                    </a:cubicBezTo>
                    <a:cubicBezTo>
                      <a:pt x="2321" y="5043"/>
                      <a:pt x="2326" y="5049"/>
                      <a:pt x="2322" y="5067"/>
                    </a:cubicBezTo>
                    <a:cubicBezTo>
                      <a:pt x="2316" y="5092"/>
                      <a:pt x="2312" y="5139"/>
                      <a:pt x="2334" y="5158"/>
                    </a:cubicBezTo>
                    <a:cubicBezTo>
                      <a:pt x="2351" y="5173"/>
                      <a:pt x="2381" y="5183"/>
                      <a:pt x="2423" y="5161"/>
                    </a:cubicBezTo>
                    <a:cubicBezTo>
                      <a:pt x="2464" y="5138"/>
                      <a:pt x="2479" y="5130"/>
                      <a:pt x="2515" y="5144"/>
                    </a:cubicBezTo>
                    <a:cubicBezTo>
                      <a:pt x="2550" y="5158"/>
                      <a:pt x="2571" y="5164"/>
                      <a:pt x="2592" y="5155"/>
                    </a:cubicBezTo>
                    <a:cubicBezTo>
                      <a:pt x="2613" y="5147"/>
                      <a:pt x="2636" y="5161"/>
                      <a:pt x="2645" y="5180"/>
                    </a:cubicBezTo>
                    <a:cubicBezTo>
                      <a:pt x="2654" y="5200"/>
                      <a:pt x="2693" y="5200"/>
                      <a:pt x="2714" y="5183"/>
                    </a:cubicBezTo>
                    <a:cubicBezTo>
                      <a:pt x="2734" y="5166"/>
                      <a:pt x="2764" y="5186"/>
                      <a:pt x="2770" y="5214"/>
                    </a:cubicBezTo>
                    <a:cubicBezTo>
                      <a:pt x="2776" y="5243"/>
                      <a:pt x="2800" y="5263"/>
                      <a:pt x="2832" y="5271"/>
                    </a:cubicBezTo>
                    <a:cubicBezTo>
                      <a:pt x="2865" y="5280"/>
                      <a:pt x="2903" y="5277"/>
                      <a:pt x="2921" y="5285"/>
                    </a:cubicBezTo>
                    <a:cubicBezTo>
                      <a:pt x="2939" y="5294"/>
                      <a:pt x="2972" y="5294"/>
                      <a:pt x="2992" y="5274"/>
                    </a:cubicBezTo>
                    <a:cubicBezTo>
                      <a:pt x="3013" y="5254"/>
                      <a:pt x="3046" y="5271"/>
                      <a:pt x="3064" y="5296"/>
                    </a:cubicBezTo>
                    <a:cubicBezTo>
                      <a:pt x="3081" y="5322"/>
                      <a:pt x="3111" y="5330"/>
                      <a:pt x="3147" y="5328"/>
                    </a:cubicBezTo>
                    <a:cubicBezTo>
                      <a:pt x="3182" y="5325"/>
                      <a:pt x="3227" y="5339"/>
                      <a:pt x="3233" y="5362"/>
                    </a:cubicBezTo>
                    <a:cubicBezTo>
                      <a:pt x="3239" y="5384"/>
                      <a:pt x="3254" y="5418"/>
                      <a:pt x="3286" y="5427"/>
                    </a:cubicBezTo>
                    <a:cubicBezTo>
                      <a:pt x="3319" y="5435"/>
                      <a:pt x="3378" y="5421"/>
                      <a:pt x="3378" y="5421"/>
                    </a:cubicBezTo>
                    <a:lnTo>
                      <a:pt x="3378" y="5288"/>
                    </a:lnTo>
                    <a:cubicBezTo>
                      <a:pt x="3378" y="5288"/>
                      <a:pt x="3331" y="5288"/>
                      <a:pt x="3310" y="5302"/>
                    </a:cubicBezTo>
                    <a:cubicBezTo>
                      <a:pt x="3289" y="5316"/>
                      <a:pt x="3254" y="5305"/>
                      <a:pt x="3236" y="5280"/>
                    </a:cubicBezTo>
                    <a:cubicBezTo>
                      <a:pt x="3218" y="5254"/>
                      <a:pt x="3185" y="5212"/>
                      <a:pt x="3209" y="5172"/>
                    </a:cubicBezTo>
                    <a:cubicBezTo>
                      <a:pt x="3233" y="5132"/>
                      <a:pt x="3245" y="5084"/>
                      <a:pt x="3239" y="5048"/>
                    </a:cubicBezTo>
                    <a:cubicBezTo>
                      <a:pt x="3233" y="5011"/>
                      <a:pt x="3224" y="4965"/>
                      <a:pt x="3236" y="4932"/>
                    </a:cubicBezTo>
                    <a:cubicBezTo>
                      <a:pt x="3248" y="4898"/>
                      <a:pt x="3283" y="4804"/>
                      <a:pt x="3283" y="4804"/>
                    </a:cubicBezTo>
                    <a:lnTo>
                      <a:pt x="3523" y="4719"/>
                    </a:lnTo>
                    <a:lnTo>
                      <a:pt x="3452" y="4566"/>
                    </a:lnTo>
                    <a:lnTo>
                      <a:pt x="3372" y="4445"/>
                    </a:lnTo>
                    <a:lnTo>
                      <a:pt x="3366" y="4183"/>
                    </a:lnTo>
                    <a:lnTo>
                      <a:pt x="3341" y="4118"/>
                    </a:lnTo>
                    <a:lnTo>
                      <a:pt x="3343" y="4059"/>
                    </a:lnTo>
                    <a:close/>
                    <a:moveTo>
                      <a:pt x="824" y="4252"/>
                    </a:moveTo>
                    <a:lnTo>
                      <a:pt x="930" y="4151"/>
                    </a:lnTo>
                    <a:lnTo>
                      <a:pt x="971" y="4189"/>
                    </a:lnTo>
                    <a:cubicBezTo>
                      <a:pt x="991" y="4209"/>
                      <a:pt x="1043" y="4230"/>
                      <a:pt x="1070" y="4199"/>
                    </a:cubicBezTo>
                    <a:cubicBezTo>
                      <a:pt x="1097" y="4168"/>
                      <a:pt x="1123" y="4159"/>
                      <a:pt x="1144" y="4162"/>
                    </a:cubicBezTo>
                    <a:cubicBezTo>
                      <a:pt x="1165" y="4165"/>
                      <a:pt x="1185" y="4200"/>
                      <a:pt x="1200" y="4227"/>
                    </a:cubicBezTo>
                    <a:cubicBezTo>
                      <a:pt x="1216" y="4212"/>
                      <a:pt x="1245" y="4202"/>
                      <a:pt x="1269" y="4193"/>
                    </a:cubicBezTo>
                    <a:cubicBezTo>
                      <a:pt x="1292" y="4185"/>
                      <a:pt x="1319" y="4159"/>
                      <a:pt x="1334" y="4139"/>
                    </a:cubicBezTo>
                    <a:cubicBezTo>
                      <a:pt x="1349" y="4119"/>
                      <a:pt x="1355" y="4097"/>
                      <a:pt x="1381" y="4083"/>
                    </a:cubicBezTo>
                    <a:cubicBezTo>
                      <a:pt x="1408" y="4069"/>
                      <a:pt x="1424" y="4026"/>
                      <a:pt x="1433" y="3998"/>
                    </a:cubicBezTo>
                    <a:cubicBezTo>
                      <a:pt x="1442" y="3970"/>
                      <a:pt x="1438" y="3924"/>
                      <a:pt x="1432" y="3896"/>
                    </a:cubicBezTo>
                    <a:cubicBezTo>
                      <a:pt x="1426" y="3868"/>
                      <a:pt x="1435" y="3828"/>
                      <a:pt x="1459" y="3811"/>
                    </a:cubicBezTo>
                    <a:cubicBezTo>
                      <a:pt x="1482" y="3794"/>
                      <a:pt x="1497" y="3757"/>
                      <a:pt x="1506" y="3740"/>
                    </a:cubicBezTo>
                    <a:cubicBezTo>
                      <a:pt x="1515" y="3723"/>
                      <a:pt x="1524" y="3701"/>
                      <a:pt x="1551" y="3687"/>
                    </a:cubicBezTo>
                    <a:cubicBezTo>
                      <a:pt x="1577" y="3672"/>
                      <a:pt x="1592" y="3650"/>
                      <a:pt x="1604" y="3621"/>
                    </a:cubicBezTo>
                    <a:cubicBezTo>
                      <a:pt x="1610" y="3608"/>
                      <a:pt x="1622" y="3595"/>
                      <a:pt x="1637" y="3584"/>
                    </a:cubicBezTo>
                    <a:cubicBezTo>
                      <a:pt x="1649" y="3570"/>
                      <a:pt x="1643" y="3528"/>
                      <a:pt x="1640" y="3506"/>
                    </a:cubicBezTo>
                    <a:cubicBezTo>
                      <a:pt x="1637" y="3483"/>
                      <a:pt x="1640" y="3455"/>
                      <a:pt x="1654" y="3435"/>
                    </a:cubicBezTo>
                    <a:cubicBezTo>
                      <a:pt x="1669" y="3415"/>
                      <a:pt x="1675" y="3384"/>
                      <a:pt x="1672" y="3361"/>
                    </a:cubicBezTo>
                    <a:cubicBezTo>
                      <a:pt x="1669" y="3339"/>
                      <a:pt x="1684" y="3319"/>
                      <a:pt x="1702" y="3293"/>
                    </a:cubicBezTo>
                    <a:cubicBezTo>
                      <a:pt x="1720" y="3268"/>
                      <a:pt x="1717" y="3214"/>
                      <a:pt x="1711" y="3186"/>
                    </a:cubicBezTo>
                    <a:cubicBezTo>
                      <a:pt x="1705" y="3157"/>
                      <a:pt x="1752" y="3098"/>
                      <a:pt x="1773" y="3075"/>
                    </a:cubicBezTo>
                    <a:cubicBezTo>
                      <a:pt x="1784" y="3063"/>
                      <a:pt x="1785" y="3043"/>
                      <a:pt x="1782" y="3022"/>
                    </a:cubicBezTo>
                    <a:cubicBezTo>
                      <a:pt x="1740" y="3027"/>
                      <a:pt x="1675" y="3013"/>
                      <a:pt x="1631" y="3002"/>
                    </a:cubicBezTo>
                    <a:cubicBezTo>
                      <a:pt x="1586" y="2991"/>
                      <a:pt x="1553" y="2996"/>
                      <a:pt x="1524" y="2999"/>
                    </a:cubicBezTo>
                    <a:cubicBezTo>
                      <a:pt x="1494" y="3002"/>
                      <a:pt x="1470" y="3033"/>
                      <a:pt x="1465" y="3064"/>
                    </a:cubicBezTo>
                    <a:cubicBezTo>
                      <a:pt x="1459" y="3095"/>
                      <a:pt x="1435" y="3138"/>
                      <a:pt x="1411" y="3157"/>
                    </a:cubicBezTo>
                    <a:cubicBezTo>
                      <a:pt x="1387" y="3177"/>
                      <a:pt x="1402" y="3200"/>
                      <a:pt x="1405" y="3257"/>
                    </a:cubicBezTo>
                    <a:cubicBezTo>
                      <a:pt x="1408" y="3313"/>
                      <a:pt x="1346" y="3248"/>
                      <a:pt x="1322" y="3251"/>
                    </a:cubicBezTo>
                    <a:cubicBezTo>
                      <a:pt x="1298" y="3254"/>
                      <a:pt x="1272" y="3257"/>
                      <a:pt x="1245" y="3248"/>
                    </a:cubicBezTo>
                    <a:cubicBezTo>
                      <a:pt x="1218" y="3240"/>
                      <a:pt x="1183" y="3223"/>
                      <a:pt x="1150" y="3223"/>
                    </a:cubicBezTo>
                    <a:lnTo>
                      <a:pt x="1008" y="3223"/>
                    </a:lnTo>
                    <a:cubicBezTo>
                      <a:pt x="1008" y="3223"/>
                      <a:pt x="1011" y="3271"/>
                      <a:pt x="993" y="3305"/>
                    </a:cubicBezTo>
                    <a:cubicBezTo>
                      <a:pt x="975" y="3339"/>
                      <a:pt x="1017" y="3364"/>
                      <a:pt x="1058" y="3353"/>
                    </a:cubicBezTo>
                    <a:cubicBezTo>
                      <a:pt x="1100" y="3341"/>
                      <a:pt x="1141" y="3324"/>
                      <a:pt x="1171" y="3344"/>
                    </a:cubicBezTo>
                    <a:cubicBezTo>
                      <a:pt x="1200" y="3364"/>
                      <a:pt x="1189" y="3426"/>
                      <a:pt x="1165" y="3455"/>
                    </a:cubicBezTo>
                    <a:cubicBezTo>
                      <a:pt x="1141" y="3483"/>
                      <a:pt x="1114" y="3500"/>
                      <a:pt x="1108" y="3531"/>
                    </a:cubicBezTo>
                    <a:cubicBezTo>
                      <a:pt x="1103" y="3562"/>
                      <a:pt x="1114" y="3588"/>
                      <a:pt x="1156" y="3590"/>
                    </a:cubicBezTo>
                    <a:cubicBezTo>
                      <a:pt x="1197" y="3593"/>
                      <a:pt x="1206" y="3627"/>
                      <a:pt x="1195" y="3655"/>
                    </a:cubicBezTo>
                    <a:cubicBezTo>
                      <a:pt x="1183" y="3684"/>
                      <a:pt x="1174" y="3721"/>
                      <a:pt x="1177" y="3757"/>
                    </a:cubicBezTo>
                    <a:cubicBezTo>
                      <a:pt x="1180" y="3794"/>
                      <a:pt x="1174" y="3822"/>
                      <a:pt x="1159" y="3839"/>
                    </a:cubicBezTo>
                    <a:cubicBezTo>
                      <a:pt x="1144" y="3856"/>
                      <a:pt x="1120" y="3853"/>
                      <a:pt x="1106" y="3831"/>
                    </a:cubicBezTo>
                    <a:cubicBezTo>
                      <a:pt x="1091" y="3808"/>
                      <a:pt x="1073" y="3808"/>
                      <a:pt x="1058" y="3837"/>
                    </a:cubicBezTo>
                    <a:cubicBezTo>
                      <a:pt x="1043" y="3865"/>
                      <a:pt x="984" y="3882"/>
                      <a:pt x="966" y="3834"/>
                    </a:cubicBezTo>
                    <a:cubicBezTo>
                      <a:pt x="948" y="3786"/>
                      <a:pt x="889" y="3791"/>
                      <a:pt x="898" y="3828"/>
                    </a:cubicBezTo>
                    <a:cubicBezTo>
                      <a:pt x="907" y="3865"/>
                      <a:pt x="871" y="3870"/>
                      <a:pt x="836" y="3865"/>
                    </a:cubicBezTo>
                    <a:cubicBezTo>
                      <a:pt x="800" y="3859"/>
                      <a:pt x="761" y="3876"/>
                      <a:pt x="770" y="3904"/>
                    </a:cubicBezTo>
                    <a:cubicBezTo>
                      <a:pt x="779" y="3933"/>
                      <a:pt x="809" y="3947"/>
                      <a:pt x="827" y="3953"/>
                    </a:cubicBezTo>
                    <a:cubicBezTo>
                      <a:pt x="844" y="3958"/>
                      <a:pt x="850" y="3998"/>
                      <a:pt x="841" y="4023"/>
                    </a:cubicBezTo>
                    <a:cubicBezTo>
                      <a:pt x="833" y="4049"/>
                      <a:pt x="800" y="4071"/>
                      <a:pt x="776" y="4029"/>
                    </a:cubicBezTo>
                    <a:cubicBezTo>
                      <a:pt x="762" y="4004"/>
                      <a:pt x="733" y="4042"/>
                      <a:pt x="712" y="4088"/>
                    </a:cubicBezTo>
                    <a:cubicBezTo>
                      <a:pt x="723" y="4103"/>
                      <a:pt x="732" y="4117"/>
                      <a:pt x="741" y="4125"/>
                    </a:cubicBezTo>
                    <a:cubicBezTo>
                      <a:pt x="758" y="4142"/>
                      <a:pt x="773" y="4168"/>
                      <a:pt x="779" y="4190"/>
                    </a:cubicBezTo>
                    <a:cubicBezTo>
                      <a:pt x="785" y="4212"/>
                      <a:pt x="806" y="4238"/>
                      <a:pt x="824" y="4252"/>
                    </a:cubicBezTo>
                    <a:close/>
                    <a:moveTo>
                      <a:pt x="471" y="3223"/>
                    </a:moveTo>
                    <a:lnTo>
                      <a:pt x="717" y="3223"/>
                    </a:lnTo>
                    <a:lnTo>
                      <a:pt x="717" y="3398"/>
                    </a:lnTo>
                    <a:lnTo>
                      <a:pt x="465" y="3398"/>
                    </a:lnTo>
                    <a:cubicBezTo>
                      <a:pt x="465" y="3390"/>
                      <a:pt x="466" y="3383"/>
                      <a:pt x="456" y="3381"/>
                    </a:cubicBezTo>
                    <a:cubicBezTo>
                      <a:pt x="432" y="3375"/>
                      <a:pt x="423" y="3350"/>
                      <a:pt x="441" y="3330"/>
                    </a:cubicBezTo>
                    <a:cubicBezTo>
                      <a:pt x="459" y="3310"/>
                      <a:pt x="474" y="3293"/>
                      <a:pt x="474" y="3262"/>
                    </a:cubicBezTo>
                    <a:cubicBezTo>
                      <a:pt x="474" y="3250"/>
                      <a:pt x="470" y="3237"/>
                      <a:pt x="471" y="3223"/>
                    </a:cubicBezTo>
                    <a:close/>
                    <a:moveTo>
                      <a:pt x="284" y="3019"/>
                    </a:moveTo>
                    <a:cubicBezTo>
                      <a:pt x="272" y="3033"/>
                      <a:pt x="303" y="3060"/>
                      <a:pt x="324" y="3046"/>
                    </a:cubicBezTo>
                    <a:cubicBezTo>
                      <a:pt x="345" y="3032"/>
                      <a:pt x="373" y="3008"/>
                      <a:pt x="370" y="2988"/>
                    </a:cubicBezTo>
                    <a:cubicBezTo>
                      <a:pt x="367" y="2968"/>
                      <a:pt x="325" y="2945"/>
                      <a:pt x="316" y="2968"/>
                    </a:cubicBezTo>
                    <a:cubicBezTo>
                      <a:pt x="307" y="2991"/>
                      <a:pt x="296" y="3005"/>
                      <a:pt x="284" y="3019"/>
                    </a:cubicBezTo>
                    <a:close/>
                    <a:moveTo>
                      <a:pt x="26" y="3479"/>
                    </a:moveTo>
                    <a:cubicBezTo>
                      <a:pt x="0" y="3500"/>
                      <a:pt x="20" y="3525"/>
                      <a:pt x="40" y="3504"/>
                    </a:cubicBezTo>
                    <a:cubicBezTo>
                      <a:pt x="61" y="3483"/>
                      <a:pt x="51" y="3457"/>
                      <a:pt x="26" y="3479"/>
                    </a:cubicBezTo>
                    <a:close/>
                    <a:moveTo>
                      <a:pt x="159" y="3285"/>
                    </a:moveTo>
                    <a:cubicBezTo>
                      <a:pt x="147" y="3305"/>
                      <a:pt x="174" y="3316"/>
                      <a:pt x="180" y="3296"/>
                    </a:cubicBezTo>
                    <a:cubicBezTo>
                      <a:pt x="186" y="3276"/>
                      <a:pt x="171" y="3265"/>
                      <a:pt x="159" y="3285"/>
                    </a:cubicBezTo>
                    <a:close/>
                    <a:moveTo>
                      <a:pt x="26" y="3479"/>
                    </a:moveTo>
                    <a:cubicBezTo>
                      <a:pt x="0" y="3500"/>
                      <a:pt x="20" y="3525"/>
                      <a:pt x="40" y="3504"/>
                    </a:cubicBezTo>
                    <a:cubicBezTo>
                      <a:pt x="61" y="3483"/>
                      <a:pt x="51" y="3457"/>
                      <a:pt x="26" y="3479"/>
                    </a:cubicBezTo>
                    <a:close/>
                  </a:path>
                </a:pathLst>
              </a:custGeom>
              <a:grpFill/>
              <a:ln w="7938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69" name="Freeform 168"/>
              <p:cNvSpPr>
                <a:spLocks noEditPoints="1"/>
              </p:cNvSpPr>
              <p:nvPr/>
            </p:nvSpPr>
            <p:spPr bwMode="auto">
              <a:xfrm>
                <a:off x="5014913" y="2246313"/>
                <a:ext cx="1816100" cy="1676400"/>
              </a:xfrm>
              <a:custGeom>
                <a:avLst/>
                <a:gdLst>
                  <a:gd name="T0" fmla="*/ 1648 w 4302"/>
                  <a:gd name="T1" fmla="*/ 1474 h 3974"/>
                  <a:gd name="T2" fmla="*/ 1448 w 4302"/>
                  <a:gd name="T3" fmla="*/ 1756 h 3974"/>
                  <a:gd name="T4" fmla="*/ 997 w 4302"/>
                  <a:gd name="T5" fmla="*/ 1912 h 3974"/>
                  <a:gd name="T6" fmla="*/ 600 w 4302"/>
                  <a:gd name="T7" fmla="*/ 1775 h 3974"/>
                  <a:gd name="T8" fmla="*/ 344 w 4302"/>
                  <a:gd name="T9" fmla="*/ 2027 h 3974"/>
                  <a:gd name="T10" fmla="*/ 789 w 4302"/>
                  <a:gd name="T11" fmla="*/ 2449 h 3974"/>
                  <a:gd name="T12" fmla="*/ 1210 w 4302"/>
                  <a:gd name="T13" fmla="*/ 2678 h 3974"/>
                  <a:gd name="T14" fmla="*/ 1614 w 4302"/>
                  <a:gd name="T15" fmla="*/ 2772 h 3974"/>
                  <a:gd name="T16" fmla="*/ 1822 w 4302"/>
                  <a:gd name="T17" fmla="*/ 2285 h 3974"/>
                  <a:gd name="T18" fmla="*/ 1775 w 4302"/>
                  <a:gd name="T19" fmla="*/ 1886 h 3974"/>
                  <a:gd name="T20" fmla="*/ 1979 w 4302"/>
                  <a:gd name="T21" fmla="*/ 1490 h 3974"/>
                  <a:gd name="T22" fmla="*/ 2178 w 4302"/>
                  <a:gd name="T23" fmla="*/ 831 h 3974"/>
                  <a:gd name="T24" fmla="*/ 2284 w 4302"/>
                  <a:gd name="T25" fmla="*/ 437 h 3974"/>
                  <a:gd name="T26" fmla="*/ 2211 w 4302"/>
                  <a:gd name="T27" fmla="*/ 0 h 3974"/>
                  <a:gd name="T28" fmla="*/ 154 w 4302"/>
                  <a:gd name="T29" fmla="*/ 1063 h 3974"/>
                  <a:gd name="T30" fmla="*/ 163 w 4302"/>
                  <a:gd name="T31" fmla="*/ 1594 h 3974"/>
                  <a:gd name="T32" fmla="*/ 413 w 4302"/>
                  <a:gd name="T33" fmla="*/ 1927 h 3974"/>
                  <a:gd name="T34" fmla="*/ 651 w 4302"/>
                  <a:gd name="T35" fmla="*/ 1869 h 3974"/>
                  <a:gd name="T36" fmla="*/ 1110 w 4302"/>
                  <a:gd name="T37" fmla="*/ 1851 h 3974"/>
                  <a:gd name="T38" fmla="*/ 1526 w 4302"/>
                  <a:gd name="T39" fmla="*/ 1619 h 3974"/>
                  <a:gd name="T40" fmla="*/ 1648 w 4302"/>
                  <a:gd name="T41" fmla="*/ 1701 h 3974"/>
                  <a:gd name="T42" fmla="*/ 3011 w 4302"/>
                  <a:gd name="T43" fmla="*/ 1297 h 3974"/>
                  <a:gd name="T44" fmla="*/ 2629 w 4302"/>
                  <a:gd name="T45" fmla="*/ 1003 h 3974"/>
                  <a:gd name="T46" fmla="*/ 2451 w 4302"/>
                  <a:gd name="T47" fmla="*/ 638 h 3974"/>
                  <a:gd name="T48" fmla="*/ 2098 w 4302"/>
                  <a:gd name="T49" fmla="*/ 1071 h 3974"/>
                  <a:gd name="T50" fmla="*/ 2528 w 4302"/>
                  <a:gd name="T51" fmla="*/ 1133 h 3974"/>
                  <a:gd name="T52" fmla="*/ 3054 w 4302"/>
                  <a:gd name="T53" fmla="*/ 1399 h 3974"/>
                  <a:gd name="T54" fmla="*/ 3074 w 4302"/>
                  <a:gd name="T55" fmla="*/ 1405 h 3974"/>
                  <a:gd name="T56" fmla="*/ 3059 w 4302"/>
                  <a:gd name="T57" fmla="*/ 1660 h 3974"/>
                  <a:gd name="T58" fmla="*/ 2706 w 4302"/>
                  <a:gd name="T59" fmla="*/ 1252 h 3974"/>
                  <a:gd name="T60" fmla="*/ 2234 w 4302"/>
                  <a:gd name="T61" fmla="*/ 1198 h 3974"/>
                  <a:gd name="T62" fmla="*/ 1911 w 4302"/>
                  <a:gd name="T63" fmla="*/ 1628 h 3974"/>
                  <a:gd name="T64" fmla="*/ 1629 w 4302"/>
                  <a:gd name="T65" fmla="*/ 2084 h 3974"/>
                  <a:gd name="T66" fmla="*/ 2009 w 4302"/>
                  <a:gd name="T67" fmla="*/ 2523 h 3974"/>
                  <a:gd name="T68" fmla="*/ 2626 w 4302"/>
                  <a:gd name="T69" fmla="*/ 2740 h 3974"/>
                  <a:gd name="T70" fmla="*/ 3115 w 4302"/>
                  <a:gd name="T71" fmla="*/ 2624 h 3974"/>
                  <a:gd name="T72" fmla="*/ 3100 w 4302"/>
                  <a:gd name="T73" fmla="*/ 1821 h 3974"/>
                  <a:gd name="T74" fmla="*/ 1860 w 4302"/>
                  <a:gd name="T75" fmla="*/ 2893 h 3974"/>
                  <a:gd name="T76" fmla="*/ 1451 w 4302"/>
                  <a:gd name="T77" fmla="*/ 2788 h 3974"/>
                  <a:gd name="T78" fmla="*/ 1300 w 4302"/>
                  <a:gd name="T79" fmla="*/ 3065 h 3974"/>
                  <a:gd name="T80" fmla="*/ 1305 w 4302"/>
                  <a:gd name="T81" fmla="*/ 3444 h 3974"/>
                  <a:gd name="T82" fmla="*/ 2783 w 4302"/>
                  <a:gd name="T83" fmla="*/ 3422 h 3974"/>
                  <a:gd name="T84" fmla="*/ 2602 w 4302"/>
                  <a:gd name="T85" fmla="*/ 3869 h 3974"/>
                  <a:gd name="T86" fmla="*/ 1822 w 4302"/>
                  <a:gd name="T87" fmla="*/ 3196 h 3974"/>
                  <a:gd name="T88" fmla="*/ 1834 w 4302"/>
                  <a:gd name="T89" fmla="*/ 2644 h 3974"/>
                  <a:gd name="T90" fmla="*/ 2412 w 4302"/>
                  <a:gd name="T91" fmla="*/ 2774 h 3974"/>
                  <a:gd name="T92" fmla="*/ 2857 w 4302"/>
                  <a:gd name="T93" fmla="*/ 3504 h 3974"/>
                  <a:gd name="T94" fmla="*/ 3370 w 4302"/>
                  <a:gd name="T95" fmla="*/ 2554 h 3974"/>
                  <a:gd name="T96" fmla="*/ 3133 w 4302"/>
                  <a:gd name="T97" fmla="*/ 1589 h 3974"/>
                  <a:gd name="T98" fmla="*/ 3646 w 4302"/>
                  <a:gd name="T99" fmla="*/ 1705 h 3974"/>
                  <a:gd name="T100" fmla="*/ 4234 w 4302"/>
                  <a:gd name="T101" fmla="*/ 1544 h 3974"/>
                  <a:gd name="T102" fmla="*/ 4177 w 4302"/>
                  <a:gd name="T103" fmla="*/ 1863 h 3974"/>
                  <a:gd name="T104" fmla="*/ 3940 w 4302"/>
                  <a:gd name="T105" fmla="*/ 2347 h 3974"/>
                  <a:gd name="T106" fmla="*/ 3581 w 4302"/>
                  <a:gd name="T107" fmla="*/ 2845 h 3974"/>
                  <a:gd name="T108" fmla="*/ 2943 w 4302"/>
                  <a:gd name="T109" fmla="*/ 3411 h 3974"/>
                  <a:gd name="T110" fmla="*/ 1213 w 4302"/>
                  <a:gd name="T111" fmla="*/ 3910 h 3974"/>
                  <a:gd name="T112" fmla="*/ 1250 w 4302"/>
                  <a:gd name="T113" fmla="*/ 3665 h 3974"/>
                  <a:gd name="T114" fmla="*/ 1119 w 4302"/>
                  <a:gd name="T115" fmla="*/ 3465 h 3974"/>
                  <a:gd name="T116" fmla="*/ 1246 w 4302"/>
                  <a:gd name="T117" fmla="*/ 3663 h 39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302" h="3974">
                    <a:moveTo>
                      <a:pt x="1775" y="1886"/>
                    </a:moveTo>
                    <a:lnTo>
                      <a:pt x="1732" y="1886"/>
                    </a:lnTo>
                    <a:cubicBezTo>
                      <a:pt x="1732" y="1886"/>
                      <a:pt x="1729" y="1864"/>
                      <a:pt x="1737" y="1845"/>
                    </a:cubicBezTo>
                    <a:cubicBezTo>
                      <a:pt x="1746" y="1826"/>
                      <a:pt x="1739" y="1810"/>
                      <a:pt x="1731" y="1777"/>
                    </a:cubicBezTo>
                    <a:cubicBezTo>
                      <a:pt x="1724" y="1745"/>
                      <a:pt x="1667" y="1724"/>
                      <a:pt x="1648" y="1701"/>
                    </a:cubicBezTo>
                    <a:cubicBezTo>
                      <a:pt x="1628" y="1679"/>
                      <a:pt x="1644" y="1611"/>
                      <a:pt x="1638" y="1588"/>
                    </a:cubicBezTo>
                    <a:cubicBezTo>
                      <a:pt x="1632" y="1565"/>
                      <a:pt x="1648" y="1474"/>
                      <a:pt x="1648" y="1474"/>
                    </a:cubicBezTo>
                    <a:lnTo>
                      <a:pt x="1574" y="1474"/>
                    </a:lnTo>
                    <a:lnTo>
                      <a:pt x="1580" y="1514"/>
                    </a:lnTo>
                    <a:lnTo>
                      <a:pt x="1499" y="1514"/>
                    </a:lnTo>
                    <a:lnTo>
                      <a:pt x="1526" y="1552"/>
                    </a:lnTo>
                    <a:lnTo>
                      <a:pt x="1526" y="1619"/>
                    </a:lnTo>
                    <a:cubicBezTo>
                      <a:pt x="1526" y="1619"/>
                      <a:pt x="1514" y="1663"/>
                      <a:pt x="1493" y="1677"/>
                    </a:cubicBezTo>
                    <a:cubicBezTo>
                      <a:pt x="1472" y="1691"/>
                      <a:pt x="1454" y="1722"/>
                      <a:pt x="1448" y="1756"/>
                    </a:cubicBezTo>
                    <a:cubicBezTo>
                      <a:pt x="1442" y="1789"/>
                      <a:pt x="1371" y="1846"/>
                      <a:pt x="1371" y="1846"/>
                    </a:cubicBezTo>
                    <a:lnTo>
                      <a:pt x="1295" y="1846"/>
                    </a:lnTo>
                    <a:lnTo>
                      <a:pt x="1169" y="1779"/>
                    </a:lnTo>
                    <a:lnTo>
                      <a:pt x="1110" y="1803"/>
                    </a:lnTo>
                    <a:lnTo>
                      <a:pt x="1110" y="1851"/>
                    </a:lnTo>
                    <a:lnTo>
                      <a:pt x="1046" y="1851"/>
                    </a:lnTo>
                    <a:lnTo>
                      <a:pt x="997" y="1912"/>
                    </a:lnTo>
                    <a:lnTo>
                      <a:pt x="894" y="1912"/>
                    </a:lnTo>
                    <a:lnTo>
                      <a:pt x="875" y="1872"/>
                    </a:lnTo>
                    <a:cubicBezTo>
                      <a:pt x="875" y="1872"/>
                      <a:pt x="834" y="1871"/>
                      <a:pt x="807" y="1871"/>
                    </a:cubicBezTo>
                    <a:cubicBezTo>
                      <a:pt x="780" y="1871"/>
                      <a:pt x="772" y="1867"/>
                      <a:pt x="745" y="1882"/>
                    </a:cubicBezTo>
                    <a:cubicBezTo>
                      <a:pt x="719" y="1896"/>
                      <a:pt x="660" y="1888"/>
                      <a:pt x="651" y="1869"/>
                    </a:cubicBezTo>
                    <a:cubicBezTo>
                      <a:pt x="642" y="1850"/>
                      <a:pt x="643" y="1831"/>
                      <a:pt x="628" y="1824"/>
                    </a:cubicBezTo>
                    <a:cubicBezTo>
                      <a:pt x="614" y="1816"/>
                      <a:pt x="609" y="1798"/>
                      <a:pt x="600" y="1775"/>
                    </a:cubicBezTo>
                    <a:cubicBezTo>
                      <a:pt x="598" y="1769"/>
                      <a:pt x="595" y="1764"/>
                      <a:pt x="591" y="1760"/>
                    </a:cubicBezTo>
                    <a:cubicBezTo>
                      <a:pt x="578" y="1748"/>
                      <a:pt x="557" y="1744"/>
                      <a:pt x="544" y="1744"/>
                    </a:cubicBezTo>
                    <a:cubicBezTo>
                      <a:pt x="526" y="1744"/>
                      <a:pt x="490" y="1746"/>
                      <a:pt x="487" y="1770"/>
                    </a:cubicBezTo>
                    <a:cubicBezTo>
                      <a:pt x="484" y="1794"/>
                      <a:pt x="461" y="1827"/>
                      <a:pt x="443" y="1839"/>
                    </a:cubicBezTo>
                    <a:cubicBezTo>
                      <a:pt x="426" y="1851"/>
                      <a:pt x="422" y="1891"/>
                      <a:pt x="413" y="1927"/>
                    </a:cubicBezTo>
                    <a:cubicBezTo>
                      <a:pt x="404" y="1962"/>
                      <a:pt x="389" y="1979"/>
                      <a:pt x="345" y="1989"/>
                    </a:cubicBezTo>
                    <a:cubicBezTo>
                      <a:pt x="351" y="1997"/>
                      <a:pt x="349" y="2009"/>
                      <a:pt x="344" y="2027"/>
                    </a:cubicBezTo>
                    <a:cubicBezTo>
                      <a:pt x="335" y="2061"/>
                      <a:pt x="383" y="2070"/>
                      <a:pt x="421" y="2075"/>
                    </a:cubicBezTo>
                    <a:cubicBezTo>
                      <a:pt x="460" y="2081"/>
                      <a:pt x="481" y="2101"/>
                      <a:pt x="487" y="2124"/>
                    </a:cubicBezTo>
                    <a:cubicBezTo>
                      <a:pt x="493" y="2146"/>
                      <a:pt x="510" y="2172"/>
                      <a:pt x="540" y="2180"/>
                    </a:cubicBezTo>
                    <a:cubicBezTo>
                      <a:pt x="570" y="2189"/>
                      <a:pt x="581" y="2208"/>
                      <a:pt x="593" y="2234"/>
                    </a:cubicBezTo>
                    <a:cubicBezTo>
                      <a:pt x="605" y="2259"/>
                      <a:pt x="629" y="2262"/>
                      <a:pt x="656" y="2271"/>
                    </a:cubicBezTo>
                    <a:cubicBezTo>
                      <a:pt x="682" y="2279"/>
                      <a:pt x="694" y="2310"/>
                      <a:pt x="706" y="2356"/>
                    </a:cubicBezTo>
                    <a:cubicBezTo>
                      <a:pt x="718" y="2401"/>
                      <a:pt x="757" y="2435"/>
                      <a:pt x="789" y="2449"/>
                    </a:cubicBezTo>
                    <a:cubicBezTo>
                      <a:pt x="822" y="2463"/>
                      <a:pt x="825" y="2486"/>
                      <a:pt x="819" y="2531"/>
                    </a:cubicBezTo>
                    <a:cubicBezTo>
                      <a:pt x="813" y="2576"/>
                      <a:pt x="860" y="2593"/>
                      <a:pt x="887" y="2588"/>
                    </a:cubicBezTo>
                    <a:cubicBezTo>
                      <a:pt x="914" y="2582"/>
                      <a:pt x="935" y="2605"/>
                      <a:pt x="940" y="2627"/>
                    </a:cubicBezTo>
                    <a:cubicBezTo>
                      <a:pt x="946" y="2650"/>
                      <a:pt x="982" y="2658"/>
                      <a:pt x="1006" y="2650"/>
                    </a:cubicBezTo>
                    <a:cubicBezTo>
                      <a:pt x="1030" y="2641"/>
                      <a:pt x="1059" y="2647"/>
                      <a:pt x="1074" y="2667"/>
                    </a:cubicBezTo>
                    <a:cubicBezTo>
                      <a:pt x="1089" y="2687"/>
                      <a:pt x="1116" y="2681"/>
                      <a:pt x="1136" y="2653"/>
                    </a:cubicBezTo>
                    <a:cubicBezTo>
                      <a:pt x="1157" y="2624"/>
                      <a:pt x="1213" y="2650"/>
                      <a:pt x="1210" y="2678"/>
                    </a:cubicBezTo>
                    <a:cubicBezTo>
                      <a:pt x="1208" y="2706"/>
                      <a:pt x="1222" y="2732"/>
                      <a:pt x="1240" y="2735"/>
                    </a:cubicBezTo>
                    <a:cubicBezTo>
                      <a:pt x="1258" y="2738"/>
                      <a:pt x="1279" y="2746"/>
                      <a:pt x="1291" y="2774"/>
                    </a:cubicBezTo>
                    <a:cubicBezTo>
                      <a:pt x="1302" y="2755"/>
                      <a:pt x="1329" y="2749"/>
                      <a:pt x="1341" y="2760"/>
                    </a:cubicBezTo>
                    <a:cubicBezTo>
                      <a:pt x="1353" y="2772"/>
                      <a:pt x="1365" y="2774"/>
                      <a:pt x="1386" y="2766"/>
                    </a:cubicBezTo>
                    <a:cubicBezTo>
                      <a:pt x="1406" y="2757"/>
                      <a:pt x="1424" y="2786"/>
                      <a:pt x="1451" y="2788"/>
                    </a:cubicBezTo>
                    <a:cubicBezTo>
                      <a:pt x="1477" y="2791"/>
                      <a:pt x="1507" y="2772"/>
                      <a:pt x="1537" y="2760"/>
                    </a:cubicBezTo>
                    <a:cubicBezTo>
                      <a:pt x="1566" y="2749"/>
                      <a:pt x="1590" y="2752"/>
                      <a:pt x="1614" y="2772"/>
                    </a:cubicBezTo>
                    <a:cubicBezTo>
                      <a:pt x="1638" y="2791"/>
                      <a:pt x="1667" y="2791"/>
                      <a:pt x="1703" y="2786"/>
                    </a:cubicBezTo>
                    <a:cubicBezTo>
                      <a:pt x="1739" y="2780"/>
                      <a:pt x="1774" y="2723"/>
                      <a:pt x="1774" y="2723"/>
                    </a:cubicBezTo>
                    <a:lnTo>
                      <a:pt x="1834" y="2644"/>
                    </a:lnTo>
                    <a:lnTo>
                      <a:pt x="1937" y="2503"/>
                    </a:lnTo>
                    <a:cubicBezTo>
                      <a:pt x="1937" y="2477"/>
                      <a:pt x="1917" y="2438"/>
                      <a:pt x="1902" y="2424"/>
                    </a:cubicBezTo>
                    <a:cubicBezTo>
                      <a:pt x="1887" y="2409"/>
                      <a:pt x="1875" y="2381"/>
                      <a:pt x="1869" y="2353"/>
                    </a:cubicBezTo>
                    <a:cubicBezTo>
                      <a:pt x="1863" y="2324"/>
                      <a:pt x="1842" y="2299"/>
                      <a:pt x="1822" y="2285"/>
                    </a:cubicBezTo>
                    <a:cubicBezTo>
                      <a:pt x="1801" y="2271"/>
                      <a:pt x="1771" y="2234"/>
                      <a:pt x="1762" y="2200"/>
                    </a:cubicBezTo>
                    <a:cubicBezTo>
                      <a:pt x="1753" y="2166"/>
                      <a:pt x="1712" y="2138"/>
                      <a:pt x="1667" y="2146"/>
                    </a:cubicBezTo>
                    <a:cubicBezTo>
                      <a:pt x="1623" y="2155"/>
                      <a:pt x="1617" y="2107"/>
                      <a:pt x="1629" y="2084"/>
                    </a:cubicBezTo>
                    <a:cubicBezTo>
                      <a:pt x="1641" y="2061"/>
                      <a:pt x="1653" y="2022"/>
                      <a:pt x="1682" y="2033"/>
                    </a:cubicBezTo>
                    <a:cubicBezTo>
                      <a:pt x="1712" y="2044"/>
                      <a:pt x="1739" y="2047"/>
                      <a:pt x="1756" y="2030"/>
                    </a:cubicBezTo>
                    <a:cubicBezTo>
                      <a:pt x="1774" y="2013"/>
                      <a:pt x="1774" y="1954"/>
                      <a:pt x="1771" y="1928"/>
                    </a:cubicBezTo>
                    <a:cubicBezTo>
                      <a:pt x="1769" y="1913"/>
                      <a:pt x="1768" y="1906"/>
                      <a:pt x="1775" y="1886"/>
                    </a:cubicBezTo>
                    <a:close/>
                    <a:moveTo>
                      <a:pt x="1775" y="1888"/>
                    </a:moveTo>
                    <a:cubicBezTo>
                      <a:pt x="1779" y="1876"/>
                      <a:pt x="1788" y="1847"/>
                      <a:pt x="1795" y="1838"/>
                    </a:cubicBezTo>
                    <a:cubicBezTo>
                      <a:pt x="1813" y="1812"/>
                      <a:pt x="1810" y="1790"/>
                      <a:pt x="1807" y="1753"/>
                    </a:cubicBezTo>
                    <a:cubicBezTo>
                      <a:pt x="1804" y="1716"/>
                      <a:pt x="1831" y="1691"/>
                      <a:pt x="1860" y="1708"/>
                    </a:cubicBezTo>
                    <a:cubicBezTo>
                      <a:pt x="1890" y="1725"/>
                      <a:pt x="1911" y="1654"/>
                      <a:pt x="1911" y="1628"/>
                    </a:cubicBezTo>
                    <a:cubicBezTo>
                      <a:pt x="1911" y="1603"/>
                      <a:pt x="1922" y="1569"/>
                      <a:pt x="1940" y="1558"/>
                    </a:cubicBezTo>
                    <a:cubicBezTo>
                      <a:pt x="1958" y="1546"/>
                      <a:pt x="1979" y="1510"/>
                      <a:pt x="1979" y="1490"/>
                    </a:cubicBezTo>
                    <a:cubicBezTo>
                      <a:pt x="1979" y="1470"/>
                      <a:pt x="2000" y="1430"/>
                      <a:pt x="2026" y="1419"/>
                    </a:cubicBezTo>
                    <a:cubicBezTo>
                      <a:pt x="2053" y="1408"/>
                      <a:pt x="2074" y="1391"/>
                      <a:pt x="2077" y="1357"/>
                    </a:cubicBezTo>
                    <a:cubicBezTo>
                      <a:pt x="2080" y="1323"/>
                      <a:pt x="2098" y="1272"/>
                      <a:pt x="2103" y="1252"/>
                    </a:cubicBezTo>
                    <a:cubicBezTo>
                      <a:pt x="2109" y="1232"/>
                      <a:pt x="2121" y="1193"/>
                      <a:pt x="2118" y="1173"/>
                    </a:cubicBezTo>
                    <a:cubicBezTo>
                      <a:pt x="2115" y="1153"/>
                      <a:pt x="2101" y="1099"/>
                      <a:pt x="2098" y="1071"/>
                    </a:cubicBezTo>
                    <a:cubicBezTo>
                      <a:pt x="2095" y="1043"/>
                      <a:pt x="2133" y="958"/>
                      <a:pt x="2160" y="932"/>
                    </a:cubicBezTo>
                    <a:cubicBezTo>
                      <a:pt x="2187" y="907"/>
                      <a:pt x="2181" y="862"/>
                      <a:pt x="2178" y="831"/>
                    </a:cubicBezTo>
                    <a:cubicBezTo>
                      <a:pt x="2175" y="799"/>
                      <a:pt x="2187" y="760"/>
                      <a:pt x="2210" y="751"/>
                    </a:cubicBezTo>
                    <a:cubicBezTo>
                      <a:pt x="2234" y="743"/>
                      <a:pt x="2264" y="732"/>
                      <a:pt x="2276" y="715"/>
                    </a:cubicBezTo>
                    <a:cubicBezTo>
                      <a:pt x="2287" y="698"/>
                      <a:pt x="2293" y="675"/>
                      <a:pt x="2329" y="664"/>
                    </a:cubicBezTo>
                    <a:cubicBezTo>
                      <a:pt x="2365" y="652"/>
                      <a:pt x="2402" y="635"/>
                      <a:pt x="2428" y="601"/>
                    </a:cubicBezTo>
                    <a:cubicBezTo>
                      <a:pt x="2415" y="581"/>
                      <a:pt x="2400" y="563"/>
                      <a:pt x="2391" y="550"/>
                    </a:cubicBezTo>
                    <a:cubicBezTo>
                      <a:pt x="2376" y="531"/>
                      <a:pt x="2341" y="511"/>
                      <a:pt x="2317" y="500"/>
                    </a:cubicBezTo>
                    <a:cubicBezTo>
                      <a:pt x="2293" y="488"/>
                      <a:pt x="2284" y="457"/>
                      <a:pt x="2284" y="437"/>
                    </a:cubicBezTo>
                    <a:cubicBezTo>
                      <a:pt x="2284" y="417"/>
                      <a:pt x="2279" y="392"/>
                      <a:pt x="2264" y="378"/>
                    </a:cubicBezTo>
                    <a:cubicBezTo>
                      <a:pt x="2249" y="364"/>
                      <a:pt x="2246" y="355"/>
                      <a:pt x="2258" y="338"/>
                    </a:cubicBezTo>
                    <a:cubicBezTo>
                      <a:pt x="2270" y="321"/>
                      <a:pt x="2255" y="293"/>
                      <a:pt x="2243" y="262"/>
                    </a:cubicBezTo>
                    <a:cubicBezTo>
                      <a:pt x="2231" y="231"/>
                      <a:pt x="2240" y="194"/>
                      <a:pt x="2246" y="163"/>
                    </a:cubicBezTo>
                    <a:cubicBezTo>
                      <a:pt x="2252" y="132"/>
                      <a:pt x="2243" y="86"/>
                      <a:pt x="2228" y="67"/>
                    </a:cubicBezTo>
                    <a:cubicBezTo>
                      <a:pt x="2213" y="47"/>
                      <a:pt x="2207" y="27"/>
                      <a:pt x="2210" y="7"/>
                    </a:cubicBezTo>
                    <a:cubicBezTo>
                      <a:pt x="2211" y="5"/>
                      <a:pt x="2211" y="2"/>
                      <a:pt x="2211" y="0"/>
                    </a:cubicBezTo>
                    <a:lnTo>
                      <a:pt x="487" y="2"/>
                    </a:lnTo>
                    <a:lnTo>
                      <a:pt x="484" y="290"/>
                    </a:lnTo>
                    <a:lnTo>
                      <a:pt x="326" y="290"/>
                    </a:lnTo>
                    <a:lnTo>
                      <a:pt x="326" y="913"/>
                    </a:lnTo>
                    <a:cubicBezTo>
                      <a:pt x="326" y="913"/>
                      <a:pt x="276" y="958"/>
                      <a:pt x="228" y="947"/>
                    </a:cubicBezTo>
                    <a:cubicBezTo>
                      <a:pt x="201" y="940"/>
                      <a:pt x="172" y="952"/>
                      <a:pt x="184" y="992"/>
                    </a:cubicBezTo>
                    <a:cubicBezTo>
                      <a:pt x="196" y="1031"/>
                      <a:pt x="178" y="1054"/>
                      <a:pt x="154" y="1063"/>
                    </a:cubicBezTo>
                    <a:cubicBezTo>
                      <a:pt x="131" y="1071"/>
                      <a:pt x="116" y="1094"/>
                      <a:pt x="119" y="1125"/>
                    </a:cubicBezTo>
                    <a:cubicBezTo>
                      <a:pt x="122" y="1156"/>
                      <a:pt x="95" y="1167"/>
                      <a:pt x="74" y="1193"/>
                    </a:cubicBezTo>
                    <a:cubicBezTo>
                      <a:pt x="53" y="1218"/>
                      <a:pt x="56" y="1244"/>
                      <a:pt x="77" y="1280"/>
                    </a:cubicBezTo>
                    <a:cubicBezTo>
                      <a:pt x="98" y="1317"/>
                      <a:pt x="77" y="1329"/>
                      <a:pt x="39" y="1354"/>
                    </a:cubicBezTo>
                    <a:cubicBezTo>
                      <a:pt x="0" y="1379"/>
                      <a:pt x="18" y="1422"/>
                      <a:pt x="56" y="1419"/>
                    </a:cubicBezTo>
                    <a:cubicBezTo>
                      <a:pt x="95" y="1416"/>
                      <a:pt x="116" y="1487"/>
                      <a:pt x="107" y="1515"/>
                    </a:cubicBezTo>
                    <a:cubicBezTo>
                      <a:pt x="98" y="1544"/>
                      <a:pt x="128" y="1580"/>
                      <a:pt x="163" y="1594"/>
                    </a:cubicBezTo>
                    <a:cubicBezTo>
                      <a:pt x="199" y="1609"/>
                      <a:pt x="190" y="1651"/>
                      <a:pt x="175" y="1685"/>
                    </a:cubicBezTo>
                    <a:cubicBezTo>
                      <a:pt x="195" y="1693"/>
                      <a:pt x="213" y="1704"/>
                      <a:pt x="225" y="1719"/>
                    </a:cubicBezTo>
                    <a:cubicBezTo>
                      <a:pt x="249" y="1747"/>
                      <a:pt x="279" y="1804"/>
                      <a:pt x="279" y="1826"/>
                    </a:cubicBezTo>
                    <a:cubicBezTo>
                      <a:pt x="279" y="1849"/>
                      <a:pt x="273" y="1894"/>
                      <a:pt x="252" y="1917"/>
                    </a:cubicBezTo>
                    <a:cubicBezTo>
                      <a:pt x="231" y="1940"/>
                      <a:pt x="249" y="1982"/>
                      <a:pt x="297" y="1979"/>
                    </a:cubicBezTo>
                    <a:cubicBezTo>
                      <a:pt x="318" y="1978"/>
                      <a:pt x="336" y="1980"/>
                      <a:pt x="345" y="1989"/>
                    </a:cubicBezTo>
                    <a:cubicBezTo>
                      <a:pt x="389" y="1979"/>
                      <a:pt x="404" y="1962"/>
                      <a:pt x="413" y="1927"/>
                    </a:cubicBezTo>
                    <a:cubicBezTo>
                      <a:pt x="422" y="1891"/>
                      <a:pt x="426" y="1851"/>
                      <a:pt x="443" y="1839"/>
                    </a:cubicBezTo>
                    <a:cubicBezTo>
                      <a:pt x="461" y="1827"/>
                      <a:pt x="484" y="1794"/>
                      <a:pt x="487" y="1770"/>
                    </a:cubicBezTo>
                    <a:cubicBezTo>
                      <a:pt x="490" y="1746"/>
                      <a:pt x="526" y="1744"/>
                      <a:pt x="544" y="1744"/>
                    </a:cubicBezTo>
                    <a:cubicBezTo>
                      <a:pt x="557" y="1744"/>
                      <a:pt x="578" y="1748"/>
                      <a:pt x="591" y="1760"/>
                    </a:cubicBezTo>
                    <a:cubicBezTo>
                      <a:pt x="595" y="1764"/>
                      <a:pt x="598" y="1769"/>
                      <a:pt x="600" y="1775"/>
                    </a:cubicBezTo>
                    <a:cubicBezTo>
                      <a:pt x="609" y="1798"/>
                      <a:pt x="614" y="1816"/>
                      <a:pt x="628" y="1824"/>
                    </a:cubicBezTo>
                    <a:cubicBezTo>
                      <a:pt x="643" y="1831"/>
                      <a:pt x="642" y="1850"/>
                      <a:pt x="651" y="1869"/>
                    </a:cubicBezTo>
                    <a:cubicBezTo>
                      <a:pt x="660" y="1888"/>
                      <a:pt x="719" y="1896"/>
                      <a:pt x="745" y="1882"/>
                    </a:cubicBezTo>
                    <a:cubicBezTo>
                      <a:pt x="772" y="1867"/>
                      <a:pt x="780" y="1871"/>
                      <a:pt x="807" y="1871"/>
                    </a:cubicBezTo>
                    <a:cubicBezTo>
                      <a:pt x="834" y="1871"/>
                      <a:pt x="875" y="1872"/>
                      <a:pt x="875" y="1872"/>
                    </a:cubicBezTo>
                    <a:lnTo>
                      <a:pt x="894" y="1912"/>
                    </a:lnTo>
                    <a:lnTo>
                      <a:pt x="997" y="1912"/>
                    </a:lnTo>
                    <a:lnTo>
                      <a:pt x="1046" y="1851"/>
                    </a:lnTo>
                    <a:lnTo>
                      <a:pt x="1110" y="1851"/>
                    </a:lnTo>
                    <a:lnTo>
                      <a:pt x="1110" y="1803"/>
                    </a:lnTo>
                    <a:lnTo>
                      <a:pt x="1169" y="1779"/>
                    </a:lnTo>
                    <a:lnTo>
                      <a:pt x="1295" y="1846"/>
                    </a:lnTo>
                    <a:lnTo>
                      <a:pt x="1371" y="1846"/>
                    </a:lnTo>
                    <a:cubicBezTo>
                      <a:pt x="1371" y="1846"/>
                      <a:pt x="1442" y="1789"/>
                      <a:pt x="1448" y="1756"/>
                    </a:cubicBezTo>
                    <a:cubicBezTo>
                      <a:pt x="1454" y="1722"/>
                      <a:pt x="1472" y="1691"/>
                      <a:pt x="1493" y="1677"/>
                    </a:cubicBezTo>
                    <a:cubicBezTo>
                      <a:pt x="1514" y="1663"/>
                      <a:pt x="1526" y="1619"/>
                      <a:pt x="1526" y="1619"/>
                    </a:cubicBezTo>
                    <a:lnTo>
                      <a:pt x="1526" y="1552"/>
                    </a:lnTo>
                    <a:lnTo>
                      <a:pt x="1499" y="1514"/>
                    </a:lnTo>
                    <a:lnTo>
                      <a:pt x="1580" y="1514"/>
                    </a:lnTo>
                    <a:lnTo>
                      <a:pt x="1574" y="1474"/>
                    </a:lnTo>
                    <a:lnTo>
                      <a:pt x="1648" y="1474"/>
                    </a:lnTo>
                    <a:cubicBezTo>
                      <a:pt x="1648" y="1474"/>
                      <a:pt x="1632" y="1565"/>
                      <a:pt x="1638" y="1588"/>
                    </a:cubicBezTo>
                    <a:cubicBezTo>
                      <a:pt x="1644" y="1611"/>
                      <a:pt x="1628" y="1679"/>
                      <a:pt x="1648" y="1701"/>
                    </a:cubicBezTo>
                    <a:cubicBezTo>
                      <a:pt x="1667" y="1724"/>
                      <a:pt x="1724" y="1745"/>
                      <a:pt x="1731" y="1777"/>
                    </a:cubicBezTo>
                    <a:cubicBezTo>
                      <a:pt x="1739" y="1810"/>
                      <a:pt x="1746" y="1826"/>
                      <a:pt x="1737" y="1845"/>
                    </a:cubicBezTo>
                    <a:cubicBezTo>
                      <a:pt x="1729" y="1864"/>
                      <a:pt x="1732" y="1886"/>
                      <a:pt x="1732" y="1886"/>
                    </a:cubicBezTo>
                    <a:lnTo>
                      <a:pt x="1775" y="1888"/>
                    </a:lnTo>
                    <a:close/>
                    <a:moveTo>
                      <a:pt x="3054" y="1399"/>
                    </a:moveTo>
                    <a:cubicBezTo>
                      <a:pt x="3049" y="1394"/>
                      <a:pt x="3047" y="1387"/>
                      <a:pt x="3050" y="1377"/>
                    </a:cubicBezTo>
                    <a:cubicBezTo>
                      <a:pt x="3056" y="1357"/>
                      <a:pt x="3032" y="1317"/>
                      <a:pt x="3011" y="1297"/>
                    </a:cubicBezTo>
                    <a:cubicBezTo>
                      <a:pt x="2991" y="1278"/>
                      <a:pt x="2973" y="1266"/>
                      <a:pt x="2949" y="1261"/>
                    </a:cubicBezTo>
                    <a:cubicBezTo>
                      <a:pt x="2925" y="1255"/>
                      <a:pt x="2905" y="1241"/>
                      <a:pt x="2890" y="1215"/>
                    </a:cubicBezTo>
                    <a:cubicBezTo>
                      <a:pt x="2875" y="1190"/>
                      <a:pt x="2854" y="1170"/>
                      <a:pt x="2845" y="1147"/>
                    </a:cubicBezTo>
                    <a:cubicBezTo>
                      <a:pt x="2836" y="1125"/>
                      <a:pt x="2816" y="1108"/>
                      <a:pt x="2786" y="1111"/>
                    </a:cubicBezTo>
                    <a:cubicBezTo>
                      <a:pt x="2756" y="1113"/>
                      <a:pt x="2741" y="1102"/>
                      <a:pt x="2729" y="1088"/>
                    </a:cubicBezTo>
                    <a:cubicBezTo>
                      <a:pt x="2718" y="1074"/>
                      <a:pt x="2706" y="1065"/>
                      <a:pt x="2682" y="1071"/>
                    </a:cubicBezTo>
                    <a:cubicBezTo>
                      <a:pt x="2658" y="1077"/>
                      <a:pt x="2635" y="1023"/>
                      <a:pt x="2629" y="1003"/>
                    </a:cubicBezTo>
                    <a:cubicBezTo>
                      <a:pt x="2623" y="983"/>
                      <a:pt x="2596" y="961"/>
                      <a:pt x="2599" y="995"/>
                    </a:cubicBezTo>
                    <a:cubicBezTo>
                      <a:pt x="2602" y="1029"/>
                      <a:pt x="2581" y="1020"/>
                      <a:pt x="2575" y="1003"/>
                    </a:cubicBezTo>
                    <a:cubicBezTo>
                      <a:pt x="2569" y="986"/>
                      <a:pt x="2560" y="964"/>
                      <a:pt x="2546" y="941"/>
                    </a:cubicBezTo>
                    <a:cubicBezTo>
                      <a:pt x="2531" y="918"/>
                      <a:pt x="2534" y="887"/>
                      <a:pt x="2534" y="865"/>
                    </a:cubicBezTo>
                    <a:cubicBezTo>
                      <a:pt x="2534" y="842"/>
                      <a:pt x="2516" y="791"/>
                      <a:pt x="2507" y="774"/>
                    </a:cubicBezTo>
                    <a:cubicBezTo>
                      <a:pt x="2498" y="757"/>
                      <a:pt x="2492" y="751"/>
                      <a:pt x="2495" y="726"/>
                    </a:cubicBezTo>
                    <a:cubicBezTo>
                      <a:pt x="2498" y="700"/>
                      <a:pt x="2468" y="669"/>
                      <a:pt x="2451" y="638"/>
                    </a:cubicBezTo>
                    <a:cubicBezTo>
                      <a:pt x="2444" y="626"/>
                      <a:pt x="2435" y="613"/>
                      <a:pt x="2427" y="601"/>
                    </a:cubicBezTo>
                    <a:cubicBezTo>
                      <a:pt x="2400" y="635"/>
                      <a:pt x="2365" y="652"/>
                      <a:pt x="2329" y="664"/>
                    </a:cubicBezTo>
                    <a:cubicBezTo>
                      <a:pt x="2293" y="675"/>
                      <a:pt x="2287" y="698"/>
                      <a:pt x="2276" y="715"/>
                    </a:cubicBezTo>
                    <a:cubicBezTo>
                      <a:pt x="2264" y="732"/>
                      <a:pt x="2234" y="743"/>
                      <a:pt x="2210" y="751"/>
                    </a:cubicBezTo>
                    <a:cubicBezTo>
                      <a:pt x="2187" y="760"/>
                      <a:pt x="2175" y="799"/>
                      <a:pt x="2178" y="831"/>
                    </a:cubicBezTo>
                    <a:cubicBezTo>
                      <a:pt x="2181" y="862"/>
                      <a:pt x="2187" y="907"/>
                      <a:pt x="2160" y="932"/>
                    </a:cubicBezTo>
                    <a:cubicBezTo>
                      <a:pt x="2133" y="958"/>
                      <a:pt x="2095" y="1043"/>
                      <a:pt x="2098" y="1071"/>
                    </a:cubicBezTo>
                    <a:cubicBezTo>
                      <a:pt x="2101" y="1099"/>
                      <a:pt x="2118" y="1150"/>
                      <a:pt x="2121" y="1170"/>
                    </a:cubicBezTo>
                    <a:cubicBezTo>
                      <a:pt x="2195" y="1128"/>
                      <a:pt x="2234" y="1198"/>
                      <a:pt x="2234" y="1198"/>
                    </a:cubicBezTo>
                    <a:lnTo>
                      <a:pt x="2317" y="1102"/>
                    </a:lnTo>
                    <a:cubicBezTo>
                      <a:pt x="2317" y="1102"/>
                      <a:pt x="2317" y="1108"/>
                      <a:pt x="2344" y="1125"/>
                    </a:cubicBezTo>
                    <a:cubicBezTo>
                      <a:pt x="2370" y="1142"/>
                      <a:pt x="2385" y="1136"/>
                      <a:pt x="2406" y="1128"/>
                    </a:cubicBezTo>
                    <a:cubicBezTo>
                      <a:pt x="2427" y="1119"/>
                      <a:pt x="2454" y="1108"/>
                      <a:pt x="2471" y="1122"/>
                    </a:cubicBezTo>
                    <a:cubicBezTo>
                      <a:pt x="2489" y="1136"/>
                      <a:pt x="2504" y="1136"/>
                      <a:pt x="2528" y="1133"/>
                    </a:cubicBezTo>
                    <a:cubicBezTo>
                      <a:pt x="2551" y="1130"/>
                      <a:pt x="2569" y="1150"/>
                      <a:pt x="2590" y="1179"/>
                    </a:cubicBezTo>
                    <a:cubicBezTo>
                      <a:pt x="2611" y="1207"/>
                      <a:pt x="2661" y="1244"/>
                      <a:pt x="2706" y="1252"/>
                    </a:cubicBezTo>
                    <a:cubicBezTo>
                      <a:pt x="2750" y="1261"/>
                      <a:pt x="2789" y="1309"/>
                      <a:pt x="2804" y="1340"/>
                    </a:cubicBezTo>
                    <a:cubicBezTo>
                      <a:pt x="2818" y="1371"/>
                      <a:pt x="2860" y="1399"/>
                      <a:pt x="2887" y="1405"/>
                    </a:cubicBezTo>
                    <a:cubicBezTo>
                      <a:pt x="2913" y="1411"/>
                      <a:pt x="2946" y="1438"/>
                      <a:pt x="2964" y="1463"/>
                    </a:cubicBezTo>
                    <a:cubicBezTo>
                      <a:pt x="2973" y="1456"/>
                      <a:pt x="2982" y="1449"/>
                      <a:pt x="2994" y="1447"/>
                    </a:cubicBezTo>
                    <a:cubicBezTo>
                      <a:pt x="3020" y="1445"/>
                      <a:pt x="3045" y="1431"/>
                      <a:pt x="3054" y="1399"/>
                    </a:cubicBezTo>
                    <a:close/>
                    <a:moveTo>
                      <a:pt x="3063" y="1664"/>
                    </a:moveTo>
                    <a:lnTo>
                      <a:pt x="3133" y="1589"/>
                    </a:lnTo>
                    <a:cubicBezTo>
                      <a:pt x="3122" y="1581"/>
                      <a:pt x="3109" y="1578"/>
                      <a:pt x="3088" y="1578"/>
                    </a:cubicBezTo>
                    <a:cubicBezTo>
                      <a:pt x="3056" y="1578"/>
                      <a:pt x="3059" y="1561"/>
                      <a:pt x="3083" y="1552"/>
                    </a:cubicBezTo>
                    <a:cubicBezTo>
                      <a:pt x="3106" y="1544"/>
                      <a:pt x="3124" y="1529"/>
                      <a:pt x="3127" y="1507"/>
                    </a:cubicBezTo>
                    <a:cubicBezTo>
                      <a:pt x="3130" y="1484"/>
                      <a:pt x="3130" y="1462"/>
                      <a:pt x="3121" y="1442"/>
                    </a:cubicBezTo>
                    <a:cubicBezTo>
                      <a:pt x="3112" y="1422"/>
                      <a:pt x="3091" y="1402"/>
                      <a:pt x="3074" y="1405"/>
                    </a:cubicBezTo>
                    <a:cubicBezTo>
                      <a:pt x="3065" y="1406"/>
                      <a:pt x="3060" y="1401"/>
                      <a:pt x="3056" y="1396"/>
                    </a:cubicBezTo>
                    <a:cubicBezTo>
                      <a:pt x="3047" y="1428"/>
                      <a:pt x="3020" y="1445"/>
                      <a:pt x="2994" y="1447"/>
                    </a:cubicBezTo>
                    <a:cubicBezTo>
                      <a:pt x="2967" y="1450"/>
                      <a:pt x="2949" y="1476"/>
                      <a:pt x="2934" y="1501"/>
                    </a:cubicBezTo>
                    <a:cubicBezTo>
                      <a:pt x="2919" y="1527"/>
                      <a:pt x="2899" y="1575"/>
                      <a:pt x="2896" y="1623"/>
                    </a:cubicBezTo>
                    <a:cubicBezTo>
                      <a:pt x="2893" y="1671"/>
                      <a:pt x="2940" y="1677"/>
                      <a:pt x="2967" y="1660"/>
                    </a:cubicBezTo>
                    <a:cubicBezTo>
                      <a:pt x="2994" y="1643"/>
                      <a:pt x="3042" y="1653"/>
                      <a:pt x="3063" y="1664"/>
                    </a:cubicBezTo>
                    <a:close/>
                    <a:moveTo>
                      <a:pt x="3059" y="1660"/>
                    </a:moveTo>
                    <a:cubicBezTo>
                      <a:pt x="3039" y="1648"/>
                      <a:pt x="2994" y="1643"/>
                      <a:pt x="2967" y="1660"/>
                    </a:cubicBezTo>
                    <a:cubicBezTo>
                      <a:pt x="2940" y="1677"/>
                      <a:pt x="2893" y="1671"/>
                      <a:pt x="2896" y="1623"/>
                    </a:cubicBezTo>
                    <a:cubicBezTo>
                      <a:pt x="2899" y="1575"/>
                      <a:pt x="2919" y="1527"/>
                      <a:pt x="2934" y="1501"/>
                    </a:cubicBezTo>
                    <a:cubicBezTo>
                      <a:pt x="2943" y="1487"/>
                      <a:pt x="2952" y="1472"/>
                      <a:pt x="2964" y="1462"/>
                    </a:cubicBezTo>
                    <a:cubicBezTo>
                      <a:pt x="2946" y="1436"/>
                      <a:pt x="2913" y="1411"/>
                      <a:pt x="2887" y="1405"/>
                    </a:cubicBezTo>
                    <a:cubicBezTo>
                      <a:pt x="2860" y="1399"/>
                      <a:pt x="2818" y="1371"/>
                      <a:pt x="2804" y="1340"/>
                    </a:cubicBezTo>
                    <a:cubicBezTo>
                      <a:pt x="2789" y="1309"/>
                      <a:pt x="2750" y="1261"/>
                      <a:pt x="2706" y="1252"/>
                    </a:cubicBezTo>
                    <a:cubicBezTo>
                      <a:pt x="2661" y="1244"/>
                      <a:pt x="2611" y="1207"/>
                      <a:pt x="2590" y="1179"/>
                    </a:cubicBezTo>
                    <a:cubicBezTo>
                      <a:pt x="2569" y="1150"/>
                      <a:pt x="2551" y="1130"/>
                      <a:pt x="2528" y="1133"/>
                    </a:cubicBezTo>
                    <a:cubicBezTo>
                      <a:pt x="2504" y="1136"/>
                      <a:pt x="2489" y="1136"/>
                      <a:pt x="2471" y="1122"/>
                    </a:cubicBezTo>
                    <a:cubicBezTo>
                      <a:pt x="2454" y="1108"/>
                      <a:pt x="2427" y="1119"/>
                      <a:pt x="2406" y="1128"/>
                    </a:cubicBezTo>
                    <a:cubicBezTo>
                      <a:pt x="2385" y="1136"/>
                      <a:pt x="2370" y="1142"/>
                      <a:pt x="2344" y="1125"/>
                    </a:cubicBezTo>
                    <a:cubicBezTo>
                      <a:pt x="2317" y="1108"/>
                      <a:pt x="2317" y="1102"/>
                      <a:pt x="2317" y="1102"/>
                    </a:cubicBezTo>
                    <a:lnTo>
                      <a:pt x="2234" y="1198"/>
                    </a:lnTo>
                    <a:cubicBezTo>
                      <a:pt x="2234" y="1198"/>
                      <a:pt x="2195" y="1128"/>
                      <a:pt x="2121" y="1170"/>
                    </a:cubicBezTo>
                    <a:cubicBezTo>
                      <a:pt x="2124" y="1190"/>
                      <a:pt x="2109" y="1232"/>
                      <a:pt x="2103" y="1252"/>
                    </a:cubicBezTo>
                    <a:cubicBezTo>
                      <a:pt x="2098" y="1272"/>
                      <a:pt x="2080" y="1323"/>
                      <a:pt x="2077" y="1357"/>
                    </a:cubicBezTo>
                    <a:cubicBezTo>
                      <a:pt x="2074" y="1391"/>
                      <a:pt x="2053" y="1408"/>
                      <a:pt x="2026" y="1419"/>
                    </a:cubicBezTo>
                    <a:cubicBezTo>
                      <a:pt x="2000" y="1430"/>
                      <a:pt x="1979" y="1470"/>
                      <a:pt x="1979" y="1490"/>
                    </a:cubicBezTo>
                    <a:cubicBezTo>
                      <a:pt x="1979" y="1510"/>
                      <a:pt x="1958" y="1546"/>
                      <a:pt x="1940" y="1558"/>
                    </a:cubicBezTo>
                    <a:cubicBezTo>
                      <a:pt x="1922" y="1569"/>
                      <a:pt x="1911" y="1603"/>
                      <a:pt x="1911" y="1628"/>
                    </a:cubicBezTo>
                    <a:cubicBezTo>
                      <a:pt x="1911" y="1654"/>
                      <a:pt x="1890" y="1725"/>
                      <a:pt x="1860" y="1708"/>
                    </a:cubicBezTo>
                    <a:cubicBezTo>
                      <a:pt x="1831" y="1691"/>
                      <a:pt x="1804" y="1716"/>
                      <a:pt x="1807" y="1753"/>
                    </a:cubicBezTo>
                    <a:cubicBezTo>
                      <a:pt x="1810" y="1790"/>
                      <a:pt x="1813" y="1812"/>
                      <a:pt x="1795" y="1838"/>
                    </a:cubicBezTo>
                    <a:cubicBezTo>
                      <a:pt x="1777" y="1863"/>
                      <a:pt x="1768" y="1903"/>
                      <a:pt x="1771" y="1928"/>
                    </a:cubicBezTo>
                    <a:cubicBezTo>
                      <a:pt x="1774" y="1954"/>
                      <a:pt x="1774" y="2013"/>
                      <a:pt x="1756" y="2030"/>
                    </a:cubicBezTo>
                    <a:cubicBezTo>
                      <a:pt x="1739" y="2047"/>
                      <a:pt x="1712" y="2044"/>
                      <a:pt x="1682" y="2033"/>
                    </a:cubicBezTo>
                    <a:cubicBezTo>
                      <a:pt x="1653" y="2022"/>
                      <a:pt x="1641" y="2061"/>
                      <a:pt x="1629" y="2084"/>
                    </a:cubicBezTo>
                    <a:cubicBezTo>
                      <a:pt x="1617" y="2107"/>
                      <a:pt x="1623" y="2155"/>
                      <a:pt x="1667" y="2146"/>
                    </a:cubicBezTo>
                    <a:cubicBezTo>
                      <a:pt x="1712" y="2138"/>
                      <a:pt x="1753" y="2166"/>
                      <a:pt x="1762" y="2200"/>
                    </a:cubicBezTo>
                    <a:cubicBezTo>
                      <a:pt x="1771" y="2234"/>
                      <a:pt x="1801" y="2271"/>
                      <a:pt x="1822" y="2285"/>
                    </a:cubicBezTo>
                    <a:cubicBezTo>
                      <a:pt x="1842" y="2299"/>
                      <a:pt x="1863" y="2324"/>
                      <a:pt x="1869" y="2353"/>
                    </a:cubicBezTo>
                    <a:cubicBezTo>
                      <a:pt x="1875" y="2381"/>
                      <a:pt x="1887" y="2409"/>
                      <a:pt x="1902" y="2424"/>
                    </a:cubicBezTo>
                    <a:cubicBezTo>
                      <a:pt x="1917" y="2438"/>
                      <a:pt x="1937" y="2477"/>
                      <a:pt x="1937" y="2503"/>
                    </a:cubicBezTo>
                    <a:cubicBezTo>
                      <a:pt x="1937" y="2503"/>
                      <a:pt x="1991" y="2503"/>
                      <a:pt x="2009" y="2523"/>
                    </a:cubicBezTo>
                    <a:cubicBezTo>
                      <a:pt x="2026" y="2542"/>
                      <a:pt x="2029" y="2562"/>
                      <a:pt x="2026" y="2579"/>
                    </a:cubicBezTo>
                    <a:cubicBezTo>
                      <a:pt x="2023" y="2596"/>
                      <a:pt x="2041" y="2644"/>
                      <a:pt x="2041" y="2644"/>
                    </a:cubicBezTo>
                    <a:lnTo>
                      <a:pt x="2204" y="2644"/>
                    </a:lnTo>
                    <a:lnTo>
                      <a:pt x="2347" y="2760"/>
                    </a:lnTo>
                    <a:cubicBezTo>
                      <a:pt x="2347" y="2760"/>
                      <a:pt x="2376" y="2774"/>
                      <a:pt x="2412" y="2774"/>
                    </a:cubicBezTo>
                    <a:cubicBezTo>
                      <a:pt x="2448" y="2774"/>
                      <a:pt x="2495" y="2786"/>
                      <a:pt x="2540" y="2797"/>
                    </a:cubicBezTo>
                    <a:cubicBezTo>
                      <a:pt x="2584" y="2808"/>
                      <a:pt x="2614" y="2766"/>
                      <a:pt x="2626" y="2740"/>
                    </a:cubicBezTo>
                    <a:cubicBezTo>
                      <a:pt x="2638" y="2715"/>
                      <a:pt x="2673" y="2704"/>
                      <a:pt x="2703" y="2689"/>
                    </a:cubicBezTo>
                    <a:cubicBezTo>
                      <a:pt x="2732" y="2675"/>
                      <a:pt x="2768" y="2675"/>
                      <a:pt x="2780" y="2692"/>
                    </a:cubicBezTo>
                    <a:cubicBezTo>
                      <a:pt x="2792" y="2709"/>
                      <a:pt x="2807" y="2718"/>
                      <a:pt x="2830" y="2715"/>
                    </a:cubicBezTo>
                    <a:cubicBezTo>
                      <a:pt x="2854" y="2712"/>
                      <a:pt x="2892" y="2715"/>
                      <a:pt x="2918" y="2722"/>
                    </a:cubicBezTo>
                    <a:lnTo>
                      <a:pt x="2925" y="2715"/>
                    </a:lnTo>
                    <a:cubicBezTo>
                      <a:pt x="2925" y="2715"/>
                      <a:pt x="2964" y="2675"/>
                      <a:pt x="3020" y="2672"/>
                    </a:cubicBezTo>
                    <a:cubicBezTo>
                      <a:pt x="3062" y="2670"/>
                      <a:pt x="3097" y="2658"/>
                      <a:pt x="3115" y="2624"/>
                    </a:cubicBezTo>
                    <a:cubicBezTo>
                      <a:pt x="3133" y="2590"/>
                      <a:pt x="3192" y="2562"/>
                      <a:pt x="3225" y="2565"/>
                    </a:cubicBezTo>
                    <a:cubicBezTo>
                      <a:pt x="3281" y="2571"/>
                      <a:pt x="3370" y="2554"/>
                      <a:pt x="3370" y="2554"/>
                    </a:cubicBezTo>
                    <a:lnTo>
                      <a:pt x="3765" y="2107"/>
                    </a:lnTo>
                    <a:lnTo>
                      <a:pt x="3602" y="2107"/>
                    </a:lnTo>
                    <a:lnTo>
                      <a:pt x="3222" y="1957"/>
                    </a:lnTo>
                    <a:cubicBezTo>
                      <a:pt x="3222" y="1957"/>
                      <a:pt x="3169" y="1909"/>
                      <a:pt x="3154" y="1883"/>
                    </a:cubicBezTo>
                    <a:cubicBezTo>
                      <a:pt x="3139" y="1858"/>
                      <a:pt x="3133" y="1843"/>
                      <a:pt x="3100" y="1821"/>
                    </a:cubicBezTo>
                    <a:cubicBezTo>
                      <a:pt x="3041" y="1781"/>
                      <a:pt x="3023" y="1705"/>
                      <a:pt x="3023" y="1705"/>
                    </a:cubicBezTo>
                    <a:lnTo>
                      <a:pt x="3059" y="1660"/>
                    </a:lnTo>
                    <a:close/>
                    <a:moveTo>
                      <a:pt x="1748" y="3318"/>
                    </a:moveTo>
                    <a:cubicBezTo>
                      <a:pt x="1766" y="3261"/>
                      <a:pt x="1795" y="3213"/>
                      <a:pt x="1822" y="3196"/>
                    </a:cubicBezTo>
                    <a:cubicBezTo>
                      <a:pt x="1848" y="3179"/>
                      <a:pt x="1869" y="3139"/>
                      <a:pt x="1881" y="3108"/>
                    </a:cubicBezTo>
                    <a:cubicBezTo>
                      <a:pt x="1893" y="3077"/>
                      <a:pt x="1905" y="3009"/>
                      <a:pt x="1905" y="2987"/>
                    </a:cubicBezTo>
                    <a:cubicBezTo>
                      <a:pt x="1905" y="2964"/>
                      <a:pt x="1893" y="2919"/>
                      <a:pt x="1860" y="2893"/>
                    </a:cubicBezTo>
                    <a:cubicBezTo>
                      <a:pt x="1828" y="2868"/>
                      <a:pt x="1819" y="2854"/>
                      <a:pt x="1831" y="2820"/>
                    </a:cubicBezTo>
                    <a:cubicBezTo>
                      <a:pt x="1842" y="2786"/>
                      <a:pt x="1836" y="2766"/>
                      <a:pt x="1816" y="2763"/>
                    </a:cubicBezTo>
                    <a:cubicBezTo>
                      <a:pt x="1795" y="2760"/>
                      <a:pt x="1775" y="2723"/>
                      <a:pt x="1775" y="2723"/>
                    </a:cubicBezTo>
                    <a:cubicBezTo>
                      <a:pt x="1775" y="2723"/>
                      <a:pt x="1739" y="2780"/>
                      <a:pt x="1703" y="2786"/>
                    </a:cubicBezTo>
                    <a:cubicBezTo>
                      <a:pt x="1667" y="2791"/>
                      <a:pt x="1638" y="2791"/>
                      <a:pt x="1614" y="2772"/>
                    </a:cubicBezTo>
                    <a:cubicBezTo>
                      <a:pt x="1590" y="2752"/>
                      <a:pt x="1566" y="2749"/>
                      <a:pt x="1537" y="2760"/>
                    </a:cubicBezTo>
                    <a:cubicBezTo>
                      <a:pt x="1507" y="2772"/>
                      <a:pt x="1477" y="2791"/>
                      <a:pt x="1451" y="2788"/>
                    </a:cubicBezTo>
                    <a:cubicBezTo>
                      <a:pt x="1424" y="2786"/>
                      <a:pt x="1406" y="2757"/>
                      <a:pt x="1386" y="2766"/>
                    </a:cubicBezTo>
                    <a:cubicBezTo>
                      <a:pt x="1365" y="2774"/>
                      <a:pt x="1353" y="2772"/>
                      <a:pt x="1341" y="2760"/>
                    </a:cubicBezTo>
                    <a:cubicBezTo>
                      <a:pt x="1329" y="2749"/>
                      <a:pt x="1297" y="2746"/>
                      <a:pt x="1285" y="2766"/>
                    </a:cubicBezTo>
                    <a:cubicBezTo>
                      <a:pt x="1297" y="2794"/>
                      <a:pt x="1294" y="2862"/>
                      <a:pt x="1282" y="2885"/>
                    </a:cubicBezTo>
                    <a:cubicBezTo>
                      <a:pt x="1270" y="2907"/>
                      <a:pt x="1282" y="2953"/>
                      <a:pt x="1305" y="2958"/>
                    </a:cubicBezTo>
                    <a:cubicBezTo>
                      <a:pt x="1329" y="2964"/>
                      <a:pt x="1343" y="2989"/>
                      <a:pt x="1343" y="3009"/>
                    </a:cubicBezTo>
                    <a:cubicBezTo>
                      <a:pt x="1343" y="3027"/>
                      <a:pt x="1321" y="3051"/>
                      <a:pt x="1300" y="3065"/>
                    </a:cubicBezTo>
                    <a:cubicBezTo>
                      <a:pt x="1280" y="3079"/>
                      <a:pt x="1259" y="3101"/>
                      <a:pt x="1251" y="3129"/>
                    </a:cubicBezTo>
                    <a:cubicBezTo>
                      <a:pt x="1243" y="3154"/>
                      <a:pt x="1230" y="3190"/>
                      <a:pt x="1218" y="3202"/>
                    </a:cubicBezTo>
                    <a:cubicBezTo>
                      <a:pt x="1206" y="3213"/>
                      <a:pt x="1194" y="3238"/>
                      <a:pt x="1185" y="3258"/>
                    </a:cubicBezTo>
                    <a:cubicBezTo>
                      <a:pt x="1176" y="3278"/>
                      <a:pt x="1164" y="3321"/>
                      <a:pt x="1133" y="3357"/>
                    </a:cubicBezTo>
                    <a:cubicBezTo>
                      <a:pt x="1109" y="3384"/>
                      <a:pt x="1119" y="3442"/>
                      <a:pt x="1120" y="3470"/>
                    </a:cubicBezTo>
                    <a:cubicBezTo>
                      <a:pt x="1150" y="3482"/>
                      <a:pt x="1178" y="3465"/>
                      <a:pt x="1199" y="3453"/>
                    </a:cubicBezTo>
                    <a:cubicBezTo>
                      <a:pt x="1219" y="3442"/>
                      <a:pt x="1271" y="3399"/>
                      <a:pt x="1305" y="3444"/>
                    </a:cubicBezTo>
                    <a:cubicBezTo>
                      <a:pt x="1309" y="3442"/>
                      <a:pt x="1310" y="3439"/>
                      <a:pt x="1317" y="3439"/>
                    </a:cubicBezTo>
                    <a:lnTo>
                      <a:pt x="1490" y="3439"/>
                    </a:lnTo>
                    <a:lnTo>
                      <a:pt x="1715" y="3383"/>
                    </a:lnTo>
                    <a:lnTo>
                      <a:pt x="1748" y="3318"/>
                    </a:lnTo>
                    <a:close/>
                    <a:moveTo>
                      <a:pt x="2918" y="2724"/>
                    </a:moveTo>
                    <a:lnTo>
                      <a:pt x="2783" y="2879"/>
                    </a:lnTo>
                    <a:lnTo>
                      <a:pt x="2783" y="3422"/>
                    </a:lnTo>
                    <a:lnTo>
                      <a:pt x="2859" y="3505"/>
                    </a:lnTo>
                    <a:cubicBezTo>
                      <a:pt x="2844" y="3532"/>
                      <a:pt x="2819" y="3559"/>
                      <a:pt x="2804" y="3567"/>
                    </a:cubicBezTo>
                    <a:cubicBezTo>
                      <a:pt x="2786" y="3575"/>
                      <a:pt x="2765" y="3589"/>
                      <a:pt x="2756" y="3615"/>
                    </a:cubicBezTo>
                    <a:cubicBezTo>
                      <a:pt x="2747" y="3640"/>
                      <a:pt x="2712" y="3651"/>
                      <a:pt x="2691" y="3660"/>
                    </a:cubicBezTo>
                    <a:cubicBezTo>
                      <a:pt x="2670" y="3668"/>
                      <a:pt x="2667" y="3691"/>
                      <a:pt x="2667" y="3714"/>
                    </a:cubicBezTo>
                    <a:cubicBezTo>
                      <a:pt x="2667" y="3736"/>
                      <a:pt x="2673" y="3765"/>
                      <a:pt x="2649" y="3779"/>
                    </a:cubicBezTo>
                    <a:cubicBezTo>
                      <a:pt x="2626" y="3793"/>
                      <a:pt x="2608" y="3844"/>
                      <a:pt x="2602" y="3869"/>
                    </a:cubicBezTo>
                    <a:cubicBezTo>
                      <a:pt x="2596" y="3895"/>
                      <a:pt x="2578" y="3929"/>
                      <a:pt x="2563" y="3943"/>
                    </a:cubicBezTo>
                    <a:cubicBezTo>
                      <a:pt x="2555" y="3951"/>
                      <a:pt x="2545" y="3962"/>
                      <a:pt x="2537" y="3974"/>
                    </a:cubicBezTo>
                    <a:lnTo>
                      <a:pt x="2317" y="3850"/>
                    </a:lnTo>
                    <a:lnTo>
                      <a:pt x="2317" y="3731"/>
                    </a:lnTo>
                    <a:lnTo>
                      <a:pt x="1715" y="3383"/>
                    </a:lnTo>
                    <a:cubicBezTo>
                      <a:pt x="1715" y="3383"/>
                      <a:pt x="1733" y="3365"/>
                      <a:pt x="1747" y="3318"/>
                    </a:cubicBezTo>
                    <a:cubicBezTo>
                      <a:pt x="1765" y="3261"/>
                      <a:pt x="1795" y="3213"/>
                      <a:pt x="1822" y="3196"/>
                    </a:cubicBezTo>
                    <a:cubicBezTo>
                      <a:pt x="1848" y="3179"/>
                      <a:pt x="1869" y="3139"/>
                      <a:pt x="1881" y="3108"/>
                    </a:cubicBezTo>
                    <a:cubicBezTo>
                      <a:pt x="1893" y="3077"/>
                      <a:pt x="1905" y="3009"/>
                      <a:pt x="1905" y="2987"/>
                    </a:cubicBezTo>
                    <a:cubicBezTo>
                      <a:pt x="1905" y="2964"/>
                      <a:pt x="1893" y="2919"/>
                      <a:pt x="1860" y="2893"/>
                    </a:cubicBezTo>
                    <a:cubicBezTo>
                      <a:pt x="1828" y="2868"/>
                      <a:pt x="1819" y="2854"/>
                      <a:pt x="1831" y="2820"/>
                    </a:cubicBezTo>
                    <a:cubicBezTo>
                      <a:pt x="1842" y="2786"/>
                      <a:pt x="1836" y="2766"/>
                      <a:pt x="1816" y="2763"/>
                    </a:cubicBezTo>
                    <a:cubicBezTo>
                      <a:pt x="1795" y="2760"/>
                      <a:pt x="1774" y="2723"/>
                      <a:pt x="1774" y="2723"/>
                    </a:cubicBezTo>
                    <a:lnTo>
                      <a:pt x="1834" y="2644"/>
                    </a:lnTo>
                    <a:lnTo>
                      <a:pt x="1938" y="2503"/>
                    </a:lnTo>
                    <a:cubicBezTo>
                      <a:pt x="1938" y="2503"/>
                      <a:pt x="1991" y="2503"/>
                      <a:pt x="2009" y="2523"/>
                    </a:cubicBezTo>
                    <a:cubicBezTo>
                      <a:pt x="2026" y="2542"/>
                      <a:pt x="2029" y="2562"/>
                      <a:pt x="2026" y="2579"/>
                    </a:cubicBezTo>
                    <a:cubicBezTo>
                      <a:pt x="2023" y="2596"/>
                      <a:pt x="2041" y="2644"/>
                      <a:pt x="2041" y="2644"/>
                    </a:cubicBezTo>
                    <a:lnTo>
                      <a:pt x="2204" y="2644"/>
                    </a:lnTo>
                    <a:lnTo>
                      <a:pt x="2347" y="2760"/>
                    </a:lnTo>
                    <a:cubicBezTo>
                      <a:pt x="2347" y="2760"/>
                      <a:pt x="2376" y="2774"/>
                      <a:pt x="2412" y="2774"/>
                    </a:cubicBezTo>
                    <a:cubicBezTo>
                      <a:pt x="2448" y="2774"/>
                      <a:pt x="2495" y="2786"/>
                      <a:pt x="2540" y="2797"/>
                    </a:cubicBezTo>
                    <a:cubicBezTo>
                      <a:pt x="2584" y="2808"/>
                      <a:pt x="2614" y="2766"/>
                      <a:pt x="2626" y="2740"/>
                    </a:cubicBezTo>
                    <a:cubicBezTo>
                      <a:pt x="2638" y="2715"/>
                      <a:pt x="2673" y="2704"/>
                      <a:pt x="2703" y="2689"/>
                    </a:cubicBezTo>
                    <a:cubicBezTo>
                      <a:pt x="2732" y="2675"/>
                      <a:pt x="2768" y="2675"/>
                      <a:pt x="2780" y="2692"/>
                    </a:cubicBezTo>
                    <a:cubicBezTo>
                      <a:pt x="2792" y="2709"/>
                      <a:pt x="2807" y="2718"/>
                      <a:pt x="2830" y="2715"/>
                    </a:cubicBezTo>
                    <a:cubicBezTo>
                      <a:pt x="2854" y="2712"/>
                      <a:pt x="2892" y="2717"/>
                      <a:pt x="2918" y="2724"/>
                    </a:cubicBezTo>
                    <a:close/>
                    <a:moveTo>
                      <a:pt x="2857" y="3504"/>
                    </a:moveTo>
                    <a:lnTo>
                      <a:pt x="2783" y="3422"/>
                    </a:lnTo>
                    <a:lnTo>
                      <a:pt x="2783" y="2879"/>
                    </a:lnTo>
                    <a:lnTo>
                      <a:pt x="2925" y="2715"/>
                    </a:lnTo>
                    <a:cubicBezTo>
                      <a:pt x="2925" y="2715"/>
                      <a:pt x="2964" y="2675"/>
                      <a:pt x="3020" y="2672"/>
                    </a:cubicBezTo>
                    <a:cubicBezTo>
                      <a:pt x="3062" y="2670"/>
                      <a:pt x="3097" y="2658"/>
                      <a:pt x="3115" y="2624"/>
                    </a:cubicBezTo>
                    <a:cubicBezTo>
                      <a:pt x="3133" y="2590"/>
                      <a:pt x="3192" y="2562"/>
                      <a:pt x="3225" y="2565"/>
                    </a:cubicBezTo>
                    <a:cubicBezTo>
                      <a:pt x="3281" y="2571"/>
                      <a:pt x="3370" y="2554"/>
                      <a:pt x="3370" y="2554"/>
                    </a:cubicBezTo>
                    <a:lnTo>
                      <a:pt x="3765" y="2107"/>
                    </a:lnTo>
                    <a:lnTo>
                      <a:pt x="3602" y="2107"/>
                    </a:lnTo>
                    <a:lnTo>
                      <a:pt x="3222" y="1957"/>
                    </a:lnTo>
                    <a:cubicBezTo>
                      <a:pt x="3222" y="1957"/>
                      <a:pt x="3169" y="1909"/>
                      <a:pt x="3154" y="1883"/>
                    </a:cubicBezTo>
                    <a:cubicBezTo>
                      <a:pt x="3139" y="1858"/>
                      <a:pt x="3133" y="1843"/>
                      <a:pt x="3100" y="1821"/>
                    </a:cubicBezTo>
                    <a:cubicBezTo>
                      <a:pt x="3041" y="1781"/>
                      <a:pt x="3023" y="1705"/>
                      <a:pt x="3023" y="1705"/>
                    </a:cubicBezTo>
                    <a:lnTo>
                      <a:pt x="3133" y="1589"/>
                    </a:lnTo>
                    <a:cubicBezTo>
                      <a:pt x="3139" y="1594"/>
                      <a:pt x="3146" y="1599"/>
                      <a:pt x="3151" y="1609"/>
                    </a:cubicBezTo>
                    <a:cubicBezTo>
                      <a:pt x="3163" y="1634"/>
                      <a:pt x="3183" y="1668"/>
                      <a:pt x="3210" y="1679"/>
                    </a:cubicBezTo>
                    <a:cubicBezTo>
                      <a:pt x="3237" y="1691"/>
                      <a:pt x="3261" y="1716"/>
                      <a:pt x="3272" y="1733"/>
                    </a:cubicBezTo>
                    <a:cubicBezTo>
                      <a:pt x="3284" y="1750"/>
                      <a:pt x="3341" y="1793"/>
                      <a:pt x="3379" y="1770"/>
                    </a:cubicBezTo>
                    <a:cubicBezTo>
                      <a:pt x="3418" y="1747"/>
                      <a:pt x="3450" y="1725"/>
                      <a:pt x="3474" y="1722"/>
                    </a:cubicBezTo>
                    <a:cubicBezTo>
                      <a:pt x="3498" y="1719"/>
                      <a:pt x="3519" y="1719"/>
                      <a:pt x="3548" y="1730"/>
                    </a:cubicBezTo>
                    <a:cubicBezTo>
                      <a:pt x="3578" y="1742"/>
                      <a:pt x="3622" y="1727"/>
                      <a:pt x="3646" y="1705"/>
                    </a:cubicBezTo>
                    <a:cubicBezTo>
                      <a:pt x="3670" y="1682"/>
                      <a:pt x="3717" y="1648"/>
                      <a:pt x="3747" y="1654"/>
                    </a:cubicBezTo>
                    <a:cubicBezTo>
                      <a:pt x="3777" y="1660"/>
                      <a:pt x="3798" y="1665"/>
                      <a:pt x="3824" y="1648"/>
                    </a:cubicBezTo>
                    <a:cubicBezTo>
                      <a:pt x="3851" y="1631"/>
                      <a:pt x="3878" y="1626"/>
                      <a:pt x="3904" y="1637"/>
                    </a:cubicBezTo>
                    <a:cubicBezTo>
                      <a:pt x="3931" y="1648"/>
                      <a:pt x="3961" y="1651"/>
                      <a:pt x="3981" y="1634"/>
                    </a:cubicBezTo>
                    <a:cubicBezTo>
                      <a:pt x="4002" y="1617"/>
                      <a:pt x="4047" y="1606"/>
                      <a:pt x="4070" y="1603"/>
                    </a:cubicBezTo>
                    <a:cubicBezTo>
                      <a:pt x="4094" y="1600"/>
                      <a:pt x="4127" y="1583"/>
                      <a:pt x="4145" y="1561"/>
                    </a:cubicBezTo>
                    <a:cubicBezTo>
                      <a:pt x="4162" y="1538"/>
                      <a:pt x="4201" y="1538"/>
                      <a:pt x="4234" y="1544"/>
                    </a:cubicBezTo>
                    <a:cubicBezTo>
                      <a:pt x="4266" y="1549"/>
                      <a:pt x="4266" y="1563"/>
                      <a:pt x="4246" y="1578"/>
                    </a:cubicBezTo>
                    <a:cubicBezTo>
                      <a:pt x="4225" y="1592"/>
                      <a:pt x="4213" y="1600"/>
                      <a:pt x="4231" y="1614"/>
                    </a:cubicBezTo>
                    <a:cubicBezTo>
                      <a:pt x="4248" y="1628"/>
                      <a:pt x="4248" y="1637"/>
                      <a:pt x="4246" y="1657"/>
                    </a:cubicBezTo>
                    <a:cubicBezTo>
                      <a:pt x="4243" y="1677"/>
                      <a:pt x="4219" y="1691"/>
                      <a:pt x="4260" y="1699"/>
                    </a:cubicBezTo>
                    <a:cubicBezTo>
                      <a:pt x="4302" y="1708"/>
                      <a:pt x="4293" y="1719"/>
                      <a:pt x="4263" y="1727"/>
                    </a:cubicBezTo>
                    <a:cubicBezTo>
                      <a:pt x="4234" y="1736"/>
                      <a:pt x="4201" y="1753"/>
                      <a:pt x="4198" y="1784"/>
                    </a:cubicBezTo>
                    <a:cubicBezTo>
                      <a:pt x="4195" y="1815"/>
                      <a:pt x="4189" y="1849"/>
                      <a:pt x="4177" y="1863"/>
                    </a:cubicBezTo>
                    <a:cubicBezTo>
                      <a:pt x="4165" y="1877"/>
                      <a:pt x="4154" y="1894"/>
                      <a:pt x="4168" y="1903"/>
                    </a:cubicBezTo>
                    <a:cubicBezTo>
                      <a:pt x="4183" y="1911"/>
                      <a:pt x="4174" y="1951"/>
                      <a:pt x="4148" y="1965"/>
                    </a:cubicBezTo>
                    <a:cubicBezTo>
                      <a:pt x="4121" y="1979"/>
                      <a:pt x="4115" y="1993"/>
                      <a:pt x="4115" y="2022"/>
                    </a:cubicBezTo>
                    <a:cubicBezTo>
                      <a:pt x="4115" y="2050"/>
                      <a:pt x="4082" y="2070"/>
                      <a:pt x="4062" y="2084"/>
                    </a:cubicBezTo>
                    <a:cubicBezTo>
                      <a:pt x="4041" y="2098"/>
                      <a:pt x="4041" y="2104"/>
                      <a:pt x="4044" y="2129"/>
                    </a:cubicBezTo>
                    <a:cubicBezTo>
                      <a:pt x="4047" y="2155"/>
                      <a:pt x="4008" y="2234"/>
                      <a:pt x="3990" y="2254"/>
                    </a:cubicBezTo>
                    <a:cubicBezTo>
                      <a:pt x="3973" y="2274"/>
                      <a:pt x="3943" y="2313"/>
                      <a:pt x="3940" y="2347"/>
                    </a:cubicBezTo>
                    <a:cubicBezTo>
                      <a:pt x="3937" y="2381"/>
                      <a:pt x="3931" y="2418"/>
                      <a:pt x="3913" y="2446"/>
                    </a:cubicBezTo>
                    <a:cubicBezTo>
                      <a:pt x="3895" y="2474"/>
                      <a:pt x="3857" y="2523"/>
                      <a:pt x="3836" y="2531"/>
                    </a:cubicBezTo>
                    <a:cubicBezTo>
                      <a:pt x="3815" y="2540"/>
                      <a:pt x="3801" y="2565"/>
                      <a:pt x="3798" y="2590"/>
                    </a:cubicBezTo>
                    <a:cubicBezTo>
                      <a:pt x="3795" y="2616"/>
                      <a:pt x="3759" y="2670"/>
                      <a:pt x="3744" y="2687"/>
                    </a:cubicBezTo>
                    <a:cubicBezTo>
                      <a:pt x="3729" y="2704"/>
                      <a:pt x="3703" y="2732"/>
                      <a:pt x="3688" y="2740"/>
                    </a:cubicBezTo>
                    <a:cubicBezTo>
                      <a:pt x="3673" y="2749"/>
                      <a:pt x="3655" y="2772"/>
                      <a:pt x="3649" y="2783"/>
                    </a:cubicBezTo>
                    <a:cubicBezTo>
                      <a:pt x="3643" y="2794"/>
                      <a:pt x="3608" y="2825"/>
                      <a:pt x="3581" y="2845"/>
                    </a:cubicBezTo>
                    <a:cubicBezTo>
                      <a:pt x="3554" y="2865"/>
                      <a:pt x="3507" y="2913"/>
                      <a:pt x="3495" y="2936"/>
                    </a:cubicBezTo>
                    <a:cubicBezTo>
                      <a:pt x="3483" y="2958"/>
                      <a:pt x="3415" y="3012"/>
                      <a:pt x="3385" y="3023"/>
                    </a:cubicBezTo>
                    <a:cubicBezTo>
                      <a:pt x="3355" y="3035"/>
                      <a:pt x="3299" y="3046"/>
                      <a:pt x="3278" y="3080"/>
                    </a:cubicBezTo>
                    <a:cubicBezTo>
                      <a:pt x="3258" y="3114"/>
                      <a:pt x="3210" y="3162"/>
                      <a:pt x="3177" y="3179"/>
                    </a:cubicBezTo>
                    <a:cubicBezTo>
                      <a:pt x="3145" y="3196"/>
                      <a:pt x="3115" y="3230"/>
                      <a:pt x="3094" y="3255"/>
                    </a:cubicBezTo>
                    <a:cubicBezTo>
                      <a:pt x="3074" y="3281"/>
                      <a:pt x="3059" y="3301"/>
                      <a:pt x="3029" y="3320"/>
                    </a:cubicBezTo>
                    <a:cubicBezTo>
                      <a:pt x="2999" y="3340"/>
                      <a:pt x="2976" y="3374"/>
                      <a:pt x="2943" y="3411"/>
                    </a:cubicBezTo>
                    <a:cubicBezTo>
                      <a:pt x="2910" y="3448"/>
                      <a:pt x="2878" y="3459"/>
                      <a:pt x="2866" y="3490"/>
                    </a:cubicBezTo>
                    <a:cubicBezTo>
                      <a:pt x="2864" y="3495"/>
                      <a:pt x="2860" y="3499"/>
                      <a:pt x="2857" y="3504"/>
                    </a:cubicBezTo>
                    <a:close/>
                    <a:moveTo>
                      <a:pt x="1250" y="3665"/>
                    </a:moveTo>
                    <a:cubicBezTo>
                      <a:pt x="1246" y="3680"/>
                      <a:pt x="1247" y="3699"/>
                      <a:pt x="1256" y="3711"/>
                    </a:cubicBezTo>
                    <a:cubicBezTo>
                      <a:pt x="1274" y="3737"/>
                      <a:pt x="1297" y="3773"/>
                      <a:pt x="1288" y="3799"/>
                    </a:cubicBezTo>
                    <a:cubicBezTo>
                      <a:pt x="1279" y="3824"/>
                      <a:pt x="1267" y="3847"/>
                      <a:pt x="1246" y="3858"/>
                    </a:cubicBezTo>
                    <a:cubicBezTo>
                      <a:pt x="1225" y="3869"/>
                      <a:pt x="1219" y="3888"/>
                      <a:pt x="1213" y="3910"/>
                    </a:cubicBezTo>
                    <a:cubicBezTo>
                      <a:pt x="1207" y="3933"/>
                      <a:pt x="1169" y="3947"/>
                      <a:pt x="1142" y="3947"/>
                    </a:cubicBezTo>
                    <a:lnTo>
                      <a:pt x="1117" y="3882"/>
                    </a:lnTo>
                    <a:lnTo>
                      <a:pt x="1120" y="3823"/>
                    </a:lnTo>
                    <a:cubicBezTo>
                      <a:pt x="1120" y="3823"/>
                      <a:pt x="1120" y="3796"/>
                      <a:pt x="1105" y="3777"/>
                    </a:cubicBezTo>
                    <a:cubicBezTo>
                      <a:pt x="1090" y="3758"/>
                      <a:pt x="1084" y="3738"/>
                      <a:pt x="1080" y="3719"/>
                    </a:cubicBezTo>
                    <a:cubicBezTo>
                      <a:pt x="1136" y="3734"/>
                      <a:pt x="1162" y="3697"/>
                      <a:pt x="1175" y="3685"/>
                    </a:cubicBezTo>
                    <a:cubicBezTo>
                      <a:pt x="1191" y="3672"/>
                      <a:pt x="1223" y="3654"/>
                      <a:pt x="1250" y="3665"/>
                    </a:cubicBezTo>
                    <a:close/>
                    <a:moveTo>
                      <a:pt x="1246" y="3663"/>
                    </a:moveTo>
                    <a:cubicBezTo>
                      <a:pt x="1219" y="3651"/>
                      <a:pt x="1191" y="3672"/>
                      <a:pt x="1175" y="3685"/>
                    </a:cubicBezTo>
                    <a:cubicBezTo>
                      <a:pt x="1162" y="3697"/>
                      <a:pt x="1136" y="3734"/>
                      <a:pt x="1080" y="3719"/>
                    </a:cubicBezTo>
                    <a:cubicBezTo>
                      <a:pt x="1076" y="3702"/>
                      <a:pt x="1073" y="3685"/>
                      <a:pt x="1077" y="3671"/>
                    </a:cubicBezTo>
                    <a:cubicBezTo>
                      <a:pt x="1083" y="3649"/>
                      <a:pt x="1084" y="3641"/>
                      <a:pt x="1084" y="3630"/>
                    </a:cubicBezTo>
                    <a:cubicBezTo>
                      <a:pt x="1086" y="3602"/>
                      <a:pt x="1085" y="3585"/>
                      <a:pt x="1098" y="3558"/>
                    </a:cubicBezTo>
                    <a:cubicBezTo>
                      <a:pt x="1116" y="3524"/>
                      <a:pt x="1120" y="3493"/>
                      <a:pt x="1119" y="3465"/>
                    </a:cubicBezTo>
                    <a:cubicBezTo>
                      <a:pt x="1148" y="3476"/>
                      <a:pt x="1178" y="3465"/>
                      <a:pt x="1199" y="3453"/>
                    </a:cubicBezTo>
                    <a:cubicBezTo>
                      <a:pt x="1219" y="3442"/>
                      <a:pt x="1267" y="3396"/>
                      <a:pt x="1301" y="3442"/>
                    </a:cubicBezTo>
                    <a:cubicBezTo>
                      <a:pt x="1295" y="3445"/>
                      <a:pt x="1291" y="3452"/>
                      <a:pt x="1291" y="3468"/>
                    </a:cubicBezTo>
                    <a:cubicBezTo>
                      <a:pt x="1291" y="3493"/>
                      <a:pt x="1308" y="3513"/>
                      <a:pt x="1323" y="3535"/>
                    </a:cubicBezTo>
                    <a:cubicBezTo>
                      <a:pt x="1338" y="3558"/>
                      <a:pt x="1320" y="3595"/>
                      <a:pt x="1299" y="3603"/>
                    </a:cubicBezTo>
                    <a:cubicBezTo>
                      <a:pt x="1279" y="3612"/>
                      <a:pt x="1270" y="3632"/>
                      <a:pt x="1258" y="3646"/>
                    </a:cubicBezTo>
                    <a:cubicBezTo>
                      <a:pt x="1254" y="3651"/>
                      <a:pt x="1248" y="3655"/>
                      <a:pt x="1246" y="3663"/>
                    </a:cubicBezTo>
                    <a:close/>
                    <a:moveTo>
                      <a:pt x="2626" y="956"/>
                    </a:moveTo>
                    <a:cubicBezTo>
                      <a:pt x="2615" y="942"/>
                      <a:pt x="2627" y="921"/>
                      <a:pt x="2636" y="934"/>
                    </a:cubicBezTo>
                    <a:cubicBezTo>
                      <a:pt x="2645" y="947"/>
                      <a:pt x="2655" y="954"/>
                      <a:pt x="2666" y="941"/>
                    </a:cubicBezTo>
                    <a:cubicBezTo>
                      <a:pt x="2676" y="928"/>
                      <a:pt x="2689" y="934"/>
                      <a:pt x="2688" y="949"/>
                    </a:cubicBezTo>
                    <a:cubicBezTo>
                      <a:pt x="2686" y="965"/>
                      <a:pt x="2670" y="966"/>
                      <a:pt x="2658" y="968"/>
                    </a:cubicBezTo>
                    <a:cubicBezTo>
                      <a:pt x="2646" y="969"/>
                      <a:pt x="2636" y="971"/>
                      <a:pt x="2626" y="956"/>
                    </a:cubicBezTo>
                    <a:close/>
                  </a:path>
                </a:pathLst>
              </a:custGeom>
              <a:grpFill/>
              <a:ln w="7938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</p:grpSp>
        <p:sp>
          <p:nvSpPr>
            <p:cNvPr id="164" name="TextBox 163"/>
            <p:cNvSpPr txBox="1"/>
            <p:nvPr/>
          </p:nvSpPr>
          <p:spPr>
            <a:xfrm>
              <a:off x="5225142" y="3124202"/>
              <a:ext cx="734191" cy="4072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dirty="0" smtClean="0">
                  <a:solidFill>
                    <a:srgbClr val="DE5F1A"/>
                  </a:solidFill>
                  <a:latin typeface="Calibri" pitchFamily="34" charset="0"/>
                </a:rPr>
                <a:t>Solar</a:t>
              </a:r>
              <a:endParaRPr lang="en-GB" b="1" dirty="0">
                <a:solidFill>
                  <a:srgbClr val="DE5F1A"/>
                </a:solidFill>
                <a:latin typeface="Calibri" pitchFamily="34" charset="0"/>
              </a:endParaRPr>
            </a:p>
          </p:txBody>
        </p:sp>
      </p:grpSp>
      <p:sp>
        <p:nvSpPr>
          <p:cNvPr id="173" name="Text Placeholder 1"/>
          <p:cNvSpPr txBox="1">
            <a:spLocks/>
          </p:cNvSpPr>
          <p:nvPr/>
        </p:nvSpPr>
        <p:spPr>
          <a:xfrm>
            <a:off x="0" y="5893538"/>
            <a:ext cx="9143999" cy="716812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ts val="1800"/>
              </a:spcBef>
              <a:buClr>
                <a:srgbClr val="FFC000"/>
              </a:buClr>
              <a:buSzPct val="90000"/>
            </a:pPr>
            <a:r>
              <a:rPr kumimoji="1" lang="en-US" altLang="en-US" sz="2000" b="1" i="1" kern="0" dirty="0" smtClean="0">
                <a:solidFill>
                  <a:srgbClr val="C00000"/>
                </a:solidFill>
                <a:latin typeface="Calibri" pitchFamily="34" charset="0"/>
                <a:cs typeface="+mn-cs"/>
              </a:rPr>
              <a:t/>
            </a:r>
            <a:br>
              <a:rPr kumimoji="1" lang="en-US" altLang="en-US" sz="2000" b="1" i="1" kern="0" dirty="0" smtClean="0">
                <a:solidFill>
                  <a:srgbClr val="C00000"/>
                </a:solidFill>
                <a:latin typeface="Calibri" pitchFamily="34" charset="0"/>
                <a:cs typeface="+mn-cs"/>
              </a:rPr>
            </a:br>
            <a:r>
              <a:rPr kumimoji="1" lang="en-US" altLang="en-US" sz="2000" b="1" i="1" kern="0" dirty="0" smtClean="0">
                <a:solidFill>
                  <a:srgbClr val="C00000"/>
                </a:solidFill>
                <a:latin typeface="Calibri" pitchFamily="34" charset="0"/>
                <a:cs typeface="+mn-cs"/>
              </a:rPr>
              <a:t>the region has vast untapped renewables potential, notably hydropower and solar </a:t>
            </a:r>
          </a:p>
          <a:p>
            <a:pPr algn="ctr">
              <a:spcBef>
                <a:spcPts val="1800"/>
              </a:spcBef>
              <a:buClr>
                <a:srgbClr val="FFC000"/>
              </a:buClr>
              <a:buSzPct val="90000"/>
            </a:pPr>
            <a:endParaRPr kumimoji="1" lang="en-GB" sz="2000" b="1" i="1" kern="0" dirty="0" smtClean="0">
              <a:solidFill>
                <a:srgbClr val="C00000"/>
              </a:solidFill>
              <a:latin typeface="Calibri" pitchFamily="34" charset="0"/>
            </a:endParaRP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>
                <a:srgbClr val="FFC000"/>
              </a:buClr>
              <a:buSzPct val="90000"/>
              <a:tabLst/>
              <a:defRPr/>
            </a:pPr>
            <a:endParaRPr kumimoji="1" lang="en-US" sz="2400" b="1" i="1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4245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1" grpId="0"/>
      <p:bldP spid="17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4"/>
          <p:cNvGrpSpPr/>
          <p:nvPr/>
        </p:nvGrpSpPr>
        <p:grpSpPr>
          <a:xfrm>
            <a:off x="1692861" y="1235075"/>
            <a:ext cx="5010063" cy="4838346"/>
            <a:chOff x="1547813" y="692150"/>
            <a:chExt cx="5792787" cy="5635625"/>
          </a:xfrm>
        </p:grpSpPr>
        <p:sp>
          <p:nvSpPr>
            <p:cNvPr id="5" name="AutoShape 4"/>
            <p:cNvSpPr>
              <a:spLocks noChangeAspect="1" noChangeArrowheads="1" noTextEdit="1"/>
            </p:cNvSpPr>
            <p:nvPr/>
          </p:nvSpPr>
          <p:spPr bwMode="auto">
            <a:xfrm>
              <a:off x="1547813" y="692150"/>
              <a:ext cx="5792787" cy="5635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6" name="Freeform 6"/>
            <p:cNvSpPr>
              <a:spLocks noEditPoints="1"/>
            </p:cNvSpPr>
            <p:nvPr/>
          </p:nvSpPr>
          <p:spPr bwMode="auto">
            <a:xfrm>
              <a:off x="2989263" y="1344613"/>
              <a:ext cx="3192462" cy="4248150"/>
            </a:xfrm>
            <a:custGeom>
              <a:avLst/>
              <a:gdLst>
                <a:gd name="T0" fmla="*/ 1602 w 6943"/>
                <a:gd name="T1" fmla="*/ 4009 h 9241"/>
                <a:gd name="T2" fmla="*/ 5476 w 6943"/>
                <a:gd name="T3" fmla="*/ 4572 h 9241"/>
                <a:gd name="T4" fmla="*/ 865 w 6943"/>
                <a:gd name="T5" fmla="*/ 3946 h 9241"/>
                <a:gd name="T6" fmla="*/ 3616 w 6943"/>
                <a:gd name="T7" fmla="*/ 9094 h 9241"/>
                <a:gd name="T8" fmla="*/ 5429 w 6943"/>
                <a:gd name="T9" fmla="*/ 150 h 9241"/>
                <a:gd name="T10" fmla="*/ 4901 w 6943"/>
                <a:gd name="T11" fmla="*/ 7198 h 9241"/>
                <a:gd name="T12" fmla="*/ 3756 w 6943"/>
                <a:gd name="T13" fmla="*/ 5594 h 9241"/>
                <a:gd name="T14" fmla="*/ 3091 w 6943"/>
                <a:gd name="T15" fmla="*/ 5271 h 9241"/>
                <a:gd name="T16" fmla="*/ 3601 w 6943"/>
                <a:gd name="T17" fmla="*/ 4040 h 9241"/>
                <a:gd name="T18" fmla="*/ 3319 w 6943"/>
                <a:gd name="T19" fmla="*/ 4697 h 9241"/>
                <a:gd name="T20" fmla="*/ 5568 w 6943"/>
                <a:gd name="T21" fmla="*/ 2643 h 9241"/>
                <a:gd name="T22" fmla="*/ 293 w 6943"/>
                <a:gd name="T23" fmla="*/ 2354 h 9241"/>
                <a:gd name="T24" fmla="*/ 863 w 6943"/>
                <a:gd name="T25" fmla="*/ 2510 h 9241"/>
                <a:gd name="T26" fmla="*/ 563 w 6943"/>
                <a:gd name="T27" fmla="*/ 3483 h 9241"/>
                <a:gd name="T28" fmla="*/ 1723 w 6943"/>
                <a:gd name="T29" fmla="*/ 3639 h 9241"/>
                <a:gd name="T30" fmla="*/ 5844 w 6943"/>
                <a:gd name="T31" fmla="*/ 7416 h 9241"/>
                <a:gd name="T32" fmla="*/ 4296 w 6943"/>
                <a:gd name="T33" fmla="*/ 7371 h 9241"/>
                <a:gd name="T34" fmla="*/ 2228 w 6943"/>
                <a:gd name="T35" fmla="*/ 4205 h 9241"/>
                <a:gd name="T36" fmla="*/ 4886 w 6943"/>
                <a:gd name="T37" fmla="*/ 6214 h 9241"/>
                <a:gd name="T38" fmla="*/ 4793 w 6943"/>
                <a:gd name="T39" fmla="*/ 5886 h 9241"/>
                <a:gd name="T40" fmla="*/ 2985 w 6943"/>
                <a:gd name="T41" fmla="*/ 3162 h 9241"/>
                <a:gd name="T42" fmla="*/ 2830 w 6943"/>
                <a:gd name="T43" fmla="*/ 2840 h 9241"/>
                <a:gd name="T44" fmla="*/ 4652 w 6943"/>
                <a:gd name="T45" fmla="*/ 5843 h 9241"/>
                <a:gd name="T46" fmla="*/ 4485 w 6943"/>
                <a:gd name="T47" fmla="*/ 5101 h 9241"/>
                <a:gd name="T48" fmla="*/ 4710 w 6943"/>
                <a:gd name="T49" fmla="*/ 7110 h 9241"/>
                <a:gd name="T50" fmla="*/ 5600 w 6943"/>
                <a:gd name="T51" fmla="*/ 8518 h 9241"/>
                <a:gd name="T52" fmla="*/ 5363 w 6943"/>
                <a:gd name="T53" fmla="*/ 8178 h 9241"/>
                <a:gd name="T54" fmla="*/ 2951 w 6943"/>
                <a:gd name="T55" fmla="*/ 7037 h 9241"/>
                <a:gd name="T56" fmla="*/ 2805 w 6943"/>
                <a:gd name="T57" fmla="*/ 7339 h 9241"/>
                <a:gd name="T58" fmla="*/ 3359 w 6943"/>
                <a:gd name="T59" fmla="*/ 7280 h 9241"/>
                <a:gd name="T60" fmla="*/ 3750 w 6943"/>
                <a:gd name="T61" fmla="*/ 7452 h 9241"/>
                <a:gd name="T62" fmla="*/ 6536 w 6943"/>
                <a:gd name="T63" fmla="*/ 5053 h 9241"/>
                <a:gd name="T64" fmla="*/ 6902 w 6943"/>
                <a:gd name="T65" fmla="*/ 4633 h 9241"/>
                <a:gd name="T66" fmla="*/ 6865 w 6943"/>
                <a:gd name="T67" fmla="*/ 4425 h 9241"/>
                <a:gd name="T68" fmla="*/ 5978 w 6943"/>
                <a:gd name="T69" fmla="*/ 4020 h 9241"/>
                <a:gd name="T70" fmla="*/ 5497 w 6943"/>
                <a:gd name="T71" fmla="*/ 5096 h 9241"/>
                <a:gd name="T72" fmla="*/ 4907 w 6943"/>
                <a:gd name="T73" fmla="*/ 6209 h 9241"/>
                <a:gd name="T74" fmla="*/ 5988 w 6943"/>
                <a:gd name="T75" fmla="*/ 4206 h 9241"/>
                <a:gd name="T76" fmla="*/ 5488 w 6943"/>
                <a:gd name="T77" fmla="*/ 4785 h 9241"/>
                <a:gd name="T78" fmla="*/ 5672 w 6943"/>
                <a:gd name="T79" fmla="*/ 4898 h 9241"/>
                <a:gd name="T80" fmla="*/ 5509 w 6943"/>
                <a:gd name="T81" fmla="*/ 5183 h 9241"/>
                <a:gd name="T82" fmla="*/ 5295 w 6943"/>
                <a:gd name="T83" fmla="*/ 5056 h 9241"/>
                <a:gd name="T84" fmla="*/ 5488 w 6943"/>
                <a:gd name="T85" fmla="*/ 4785 h 9241"/>
                <a:gd name="T86" fmla="*/ 5067 w 6943"/>
                <a:gd name="T87" fmla="*/ 5515 h 9241"/>
                <a:gd name="T88" fmla="*/ 4987 w 6943"/>
                <a:gd name="T89" fmla="*/ 5526 h 9241"/>
                <a:gd name="T90" fmla="*/ 5156 w 6943"/>
                <a:gd name="T91" fmla="*/ 5996 h 9241"/>
                <a:gd name="T92" fmla="*/ 4936 w 6943"/>
                <a:gd name="T93" fmla="*/ 5144 h 9241"/>
                <a:gd name="T94" fmla="*/ 5254 w 6943"/>
                <a:gd name="T95" fmla="*/ 4499 h 9241"/>
                <a:gd name="T96" fmla="*/ 5399 w 6943"/>
                <a:gd name="T97" fmla="*/ 1423 h 9241"/>
                <a:gd name="T98" fmla="*/ 6165 w 6943"/>
                <a:gd name="T99" fmla="*/ 3062 h 9241"/>
                <a:gd name="T100" fmla="*/ 2771 w 6943"/>
                <a:gd name="T101" fmla="*/ 2830 h 9241"/>
                <a:gd name="T102" fmla="*/ 5642 w 6943"/>
                <a:gd name="T103" fmla="*/ 6253 h 9241"/>
                <a:gd name="T104" fmla="*/ 5773 w 6943"/>
                <a:gd name="T105" fmla="*/ 6728 h 9241"/>
                <a:gd name="T106" fmla="*/ 5711 w 6943"/>
                <a:gd name="T107" fmla="*/ 6731 h 9241"/>
                <a:gd name="T108" fmla="*/ 810 w 6943"/>
                <a:gd name="T109" fmla="*/ 3616 h 9241"/>
                <a:gd name="T110" fmla="*/ 741 w 6943"/>
                <a:gd name="T111" fmla="*/ 3678 h 9241"/>
                <a:gd name="T112" fmla="*/ 6666 w 6943"/>
                <a:gd name="T113" fmla="*/ 5113 h 9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943" h="9241">
                  <a:moveTo>
                    <a:pt x="1584" y="4089"/>
                  </a:moveTo>
                  <a:cubicBezTo>
                    <a:pt x="1593" y="4069"/>
                    <a:pt x="1651" y="4059"/>
                    <a:pt x="1663" y="4036"/>
                  </a:cubicBezTo>
                  <a:moveTo>
                    <a:pt x="1703" y="4151"/>
                  </a:moveTo>
                  <a:cubicBezTo>
                    <a:pt x="1700" y="4120"/>
                    <a:pt x="1648" y="4094"/>
                    <a:pt x="1651" y="4069"/>
                  </a:cubicBezTo>
                  <a:moveTo>
                    <a:pt x="1777" y="4159"/>
                  </a:moveTo>
                  <a:cubicBezTo>
                    <a:pt x="1771" y="4137"/>
                    <a:pt x="1750" y="4103"/>
                    <a:pt x="1729" y="4086"/>
                  </a:cubicBezTo>
                  <a:cubicBezTo>
                    <a:pt x="1709" y="4069"/>
                    <a:pt x="1676" y="4032"/>
                    <a:pt x="1679" y="3990"/>
                  </a:cubicBezTo>
                  <a:moveTo>
                    <a:pt x="1545" y="4049"/>
                  </a:moveTo>
                  <a:cubicBezTo>
                    <a:pt x="1566" y="4021"/>
                    <a:pt x="1575" y="4012"/>
                    <a:pt x="1602" y="4009"/>
                  </a:cubicBezTo>
                  <a:cubicBezTo>
                    <a:pt x="1628" y="4007"/>
                    <a:pt x="1673" y="3995"/>
                    <a:pt x="1679" y="3964"/>
                  </a:cubicBezTo>
                  <a:moveTo>
                    <a:pt x="108" y="2529"/>
                  </a:moveTo>
                  <a:cubicBezTo>
                    <a:pt x="135" y="2490"/>
                    <a:pt x="160" y="2501"/>
                    <a:pt x="184" y="2482"/>
                  </a:cubicBezTo>
                  <a:moveTo>
                    <a:pt x="5257" y="4487"/>
                  </a:moveTo>
                  <a:cubicBezTo>
                    <a:pt x="5286" y="4493"/>
                    <a:pt x="5307" y="4493"/>
                    <a:pt x="5328" y="4482"/>
                  </a:cubicBezTo>
                  <a:cubicBezTo>
                    <a:pt x="5349" y="4470"/>
                    <a:pt x="5387" y="4462"/>
                    <a:pt x="5393" y="4482"/>
                  </a:cubicBezTo>
                  <a:cubicBezTo>
                    <a:pt x="5399" y="4502"/>
                    <a:pt x="5402" y="4519"/>
                    <a:pt x="5378" y="4527"/>
                  </a:cubicBezTo>
                  <a:cubicBezTo>
                    <a:pt x="5355" y="4536"/>
                    <a:pt x="5369" y="4561"/>
                    <a:pt x="5402" y="4558"/>
                  </a:cubicBezTo>
                  <a:cubicBezTo>
                    <a:pt x="5435" y="4555"/>
                    <a:pt x="5456" y="4561"/>
                    <a:pt x="5476" y="4572"/>
                  </a:cubicBezTo>
                  <a:cubicBezTo>
                    <a:pt x="5497" y="4584"/>
                    <a:pt x="5521" y="4612"/>
                    <a:pt x="5512" y="4637"/>
                  </a:cubicBezTo>
                  <a:cubicBezTo>
                    <a:pt x="5503" y="4663"/>
                    <a:pt x="5506" y="4683"/>
                    <a:pt x="5518" y="4700"/>
                  </a:cubicBezTo>
                  <a:cubicBezTo>
                    <a:pt x="5530" y="4717"/>
                    <a:pt x="5556" y="4736"/>
                    <a:pt x="5556" y="4762"/>
                  </a:cubicBezTo>
                  <a:moveTo>
                    <a:pt x="5260" y="184"/>
                  </a:moveTo>
                  <a:cubicBezTo>
                    <a:pt x="5230" y="173"/>
                    <a:pt x="5200" y="150"/>
                    <a:pt x="5203" y="128"/>
                  </a:cubicBezTo>
                  <a:cubicBezTo>
                    <a:pt x="5206" y="105"/>
                    <a:pt x="5206" y="79"/>
                    <a:pt x="5189" y="68"/>
                  </a:cubicBezTo>
                  <a:cubicBezTo>
                    <a:pt x="5171" y="57"/>
                    <a:pt x="5141" y="37"/>
                    <a:pt x="5144" y="9"/>
                  </a:cubicBezTo>
                  <a:moveTo>
                    <a:pt x="793" y="3842"/>
                  </a:moveTo>
                  <a:cubicBezTo>
                    <a:pt x="793" y="3902"/>
                    <a:pt x="859" y="3895"/>
                    <a:pt x="865" y="3946"/>
                  </a:cubicBezTo>
                  <a:moveTo>
                    <a:pt x="4142" y="9203"/>
                  </a:moveTo>
                  <a:cubicBezTo>
                    <a:pt x="4128" y="9201"/>
                    <a:pt x="4113" y="9202"/>
                    <a:pt x="4100" y="9210"/>
                  </a:cubicBezTo>
                  <a:cubicBezTo>
                    <a:pt x="4070" y="9227"/>
                    <a:pt x="4049" y="9241"/>
                    <a:pt x="4020" y="9238"/>
                  </a:cubicBezTo>
                  <a:cubicBezTo>
                    <a:pt x="3990" y="9235"/>
                    <a:pt x="3972" y="9207"/>
                    <a:pt x="3966" y="9181"/>
                  </a:cubicBezTo>
                  <a:cubicBezTo>
                    <a:pt x="3960" y="9156"/>
                    <a:pt x="3940" y="9128"/>
                    <a:pt x="3919" y="9125"/>
                  </a:cubicBezTo>
                  <a:cubicBezTo>
                    <a:pt x="3898" y="9122"/>
                    <a:pt x="3880" y="9113"/>
                    <a:pt x="3865" y="9096"/>
                  </a:cubicBezTo>
                  <a:cubicBezTo>
                    <a:pt x="3851" y="9079"/>
                    <a:pt x="3821" y="9082"/>
                    <a:pt x="3803" y="9108"/>
                  </a:cubicBezTo>
                  <a:cubicBezTo>
                    <a:pt x="3785" y="9133"/>
                    <a:pt x="3753" y="9142"/>
                    <a:pt x="3723" y="9122"/>
                  </a:cubicBezTo>
                  <a:cubicBezTo>
                    <a:pt x="3693" y="9102"/>
                    <a:pt x="3652" y="9068"/>
                    <a:pt x="3616" y="9094"/>
                  </a:cubicBezTo>
                  <a:cubicBezTo>
                    <a:pt x="3581" y="9119"/>
                    <a:pt x="3536" y="9153"/>
                    <a:pt x="3506" y="9147"/>
                  </a:cubicBezTo>
                  <a:moveTo>
                    <a:pt x="5295" y="62"/>
                  </a:moveTo>
                  <a:cubicBezTo>
                    <a:pt x="5337" y="26"/>
                    <a:pt x="5378" y="71"/>
                    <a:pt x="5402" y="23"/>
                  </a:cubicBezTo>
                  <a:moveTo>
                    <a:pt x="5257" y="153"/>
                  </a:moveTo>
                  <a:cubicBezTo>
                    <a:pt x="5245" y="128"/>
                    <a:pt x="5233" y="94"/>
                    <a:pt x="5239" y="74"/>
                  </a:cubicBezTo>
                  <a:cubicBezTo>
                    <a:pt x="5245" y="54"/>
                    <a:pt x="5242" y="28"/>
                    <a:pt x="5221" y="0"/>
                  </a:cubicBezTo>
                  <a:moveTo>
                    <a:pt x="5251" y="164"/>
                  </a:moveTo>
                  <a:cubicBezTo>
                    <a:pt x="5280" y="159"/>
                    <a:pt x="5310" y="132"/>
                    <a:pt x="5338" y="142"/>
                  </a:cubicBezTo>
                  <a:cubicBezTo>
                    <a:pt x="5364" y="150"/>
                    <a:pt x="5395" y="152"/>
                    <a:pt x="5429" y="150"/>
                  </a:cubicBezTo>
                  <a:moveTo>
                    <a:pt x="4296" y="7371"/>
                  </a:moveTo>
                  <a:cubicBezTo>
                    <a:pt x="4317" y="7373"/>
                    <a:pt x="4367" y="7390"/>
                    <a:pt x="4379" y="7410"/>
                  </a:cubicBezTo>
                  <a:cubicBezTo>
                    <a:pt x="4390" y="7430"/>
                    <a:pt x="4414" y="7441"/>
                    <a:pt x="4441" y="7438"/>
                  </a:cubicBezTo>
                  <a:cubicBezTo>
                    <a:pt x="4468" y="7436"/>
                    <a:pt x="4500" y="7436"/>
                    <a:pt x="4530" y="7453"/>
                  </a:cubicBezTo>
                  <a:cubicBezTo>
                    <a:pt x="4560" y="7470"/>
                    <a:pt x="4601" y="7467"/>
                    <a:pt x="4625" y="7441"/>
                  </a:cubicBezTo>
                  <a:cubicBezTo>
                    <a:pt x="4649" y="7416"/>
                    <a:pt x="4675" y="7393"/>
                    <a:pt x="4705" y="7373"/>
                  </a:cubicBezTo>
                  <a:cubicBezTo>
                    <a:pt x="4735" y="7354"/>
                    <a:pt x="4758" y="7334"/>
                    <a:pt x="4779" y="7311"/>
                  </a:cubicBezTo>
                  <a:cubicBezTo>
                    <a:pt x="4800" y="7289"/>
                    <a:pt x="4821" y="7274"/>
                    <a:pt x="4841" y="7269"/>
                  </a:cubicBezTo>
                  <a:cubicBezTo>
                    <a:pt x="4862" y="7263"/>
                    <a:pt x="4901" y="7235"/>
                    <a:pt x="4901" y="7198"/>
                  </a:cubicBezTo>
                  <a:cubicBezTo>
                    <a:pt x="4901" y="7161"/>
                    <a:pt x="4919" y="7136"/>
                    <a:pt x="4939" y="7124"/>
                  </a:cubicBezTo>
                  <a:cubicBezTo>
                    <a:pt x="4960" y="7113"/>
                    <a:pt x="4993" y="7105"/>
                    <a:pt x="5013" y="7113"/>
                  </a:cubicBezTo>
                  <a:cubicBezTo>
                    <a:pt x="5034" y="7122"/>
                    <a:pt x="5070" y="7124"/>
                    <a:pt x="5094" y="7107"/>
                  </a:cubicBezTo>
                  <a:cubicBezTo>
                    <a:pt x="5117" y="7090"/>
                    <a:pt x="5162" y="7090"/>
                    <a:pt x="5197" y="7099"/>
                  </a:cubicBezTo>
                  <a:cubicBezTo>
                    <a:pt x="5233" y="7107"/>
                    <a:pt x="5278" y="7107"/>
                    <a:pt x="5301" y="7099"/>
                  </a:cubicBezTo>
                  <a:cubicBezTo>
                    <a:pt x="5325" y="7090"/>
                    <a:pt x="5352" y="7088"/>
                    <a:pt x="5378" y="7093"/>
                  </a:cubicBezTo>
                  <a:moveTo>
                    <a:pt x="3735" y="5724"/>
                  </a:moveTo>
                  <a:cubicBezTo>
                    <a:pt x="3714" y="5707"/>
                    <a:pt x="3702" y="5681"/>
                    <a:pt x="3711" y="5656"/>
                  </a:cubicBezTo>
                  <a:cubicBezTo>
                    <a:pt x="3720" y="5631"/>
                    <a:pt x="3732" y="5608"/>
                    <a:pt x="3756" y="5594"/>
                  </a:cubicBezTo>
                  <a:cubicBezTo>
                    <a:pt x="3779" y="5580"/>
                    <a:pt x="3788" y="5537"/>
                    <a:pt x="3779" y="5506"/>
                  </a:cubicBezTo>
                  <a:cubicBezTo>
                    <a:pt x="3770" y="5475"/>
                    <a:pt x="3756" y="5421"/>
                    <a:pt x="3714" y="5421"/>
                  </a:cubicBezTo>
                  <a:cubicBezTo>
                    <a:pt x="3673" y="5421"/>
                    <a:pt x="3646" y="5421"/>
                    <a:pt x="3628" y="5401"/>
                  </a:cubicBezTo>
                  <a:cubicBezTo>
                    <a:pt x="3610" y="5382"/>
                    <a:pt x="3581" y="5356"/>
                    <a:pt x="3548" y="5362"/>
                  </a:cubicBezTo>
                  <a:cubicBezTo>
                    <a:pt x="3515" y="5367"/>
                    <a:pt x="3486" y="5359"/>
                    <a:pt x="3465" y="5339"/>
                  </a:cubicBezTo>
                  <a:cubicBezTo>
                    <a:pt x="3444" y="5319"/>
                    <a:pt x="3420" y="5305"/>
                    <a:pt x="3391" y="5308"/>
                  </a:cubicBezTo>
                  <a:cubicBezTo>
                    <a:pt x="3361" y="5311"/>
                    <a:pt x="3319" y="5305"/>
                    <a:pt x="3302" y="5285"/>
                  </a:cubicBezTo>
                  <a:cubicBezTo>
                    <a:pt x="3284" y="5266"/>
                    <a:pt x="3254" y="5251"/>
                    <a:pt x="3228" y="5246"/>
                  </a:cubicBezTo>
                  <a:cubicBezTo>
                    <a:pt x="3201" y="5240"/>
                    <a:pt x="3118" y="5232"/>
                    <a:pt x="3091" y="5271"/>
                  </a:cubicBezTo>
                  <a:moveTo>
                    <a:pt x="4171" y="4236"/>
                  </a:moveTo>
                  <a:cubicBezTo>
                    <a:pt x="4148" y="4222"/>
                    <a:pt x="4123" y="4213"/>
                    <a:pt x="4100" y="4224"/>
                  </a:cubicBezTo>
                  <a:cubicBezTo>
                    <a:pt x="4076" y="4236"/>
                    <a:pt x="4034" y="4230"/>
                    <a:pt x="4014" y="4207"/>
                  </a:cubicBezTo>
                  <a:cubicBezTo>
                    <a:pt x="3993" y="4185"/>
                    <a:pt x="3925" y="4139"/>
                    <a:pt x="3895" y="4148"/>
                  </a:cubicBezTo>
                  <a:cubicBezTo>
                    <a:pt x="3865" y="4156"/>
                    <a:pt x="3845" y="4148"/>
                    <a:pt x="3830" y="4137"/>
                  </a:cubicBezTo>
                  <a:cubicBezTo>
                    <a:pt x="3815" y="4125"/>
                    <a:pt x="3794" y="4111"/>
                    <a:pt x="3770" y="4117"/>
                  </a:cubicBezTo>
                  <a:cubicBezTo>
                    <a:pt x="3747" y="4123"/>
                    <a:pt x="3726" y="4120"/>
                    <a:pt x="3714" y="4100"/>
                  </a:cubicBezTo>
                  <a:cubicBezTo>
                    <a:pt x="3702" y="4080"/>
                    <a:pt x="3678" y="4060"/>
                    <a:pt x="3658" y="4060"/>
                  </a:cubicBezTo>
                  <a:cubicBezTo>
                    <a:pt x="3637" y="4060"/>
                    <a:pt x="3616" y="4052"/>
                    <a:pt x="3601" y="4040"/>
                  </a:cubicBezTo>
                  <a:cubicBezTo>
                    <a:pt x="3586" y="4029"/>
                    <a:pt x="3545" y="4026"/>
                    <a:pt x="3524" y="4038"/>
                  </a:cubicBezTo>
                  <a:cubicBezTo>
                    <a:pt x="3503" y="4049"/>
                    <a:pt x="3483" y="4069"/>
                    <a:pt x="3480" y="4091"/>
                  </a:cubicBezTo>
                  <a:cubicBezTo>
                    <a:pt x="3477" y="4114"/>
                    <a:pt x="3474" y="4137"/>
                    <a:pt x="3456" y="4151"/>
                  </a:cubicBezTo>
                  <a:cubicBezTo>
                    <a:pt x="3438" y="4165"/>
                    <a:pt x="3432" y="4202"/>
                    <a:pt x="3438" y="4233"/>
                  </a:cubicBezTo>
                  <a:cubicBezTo>
                    <a:pt x="3444" y="4264"/>
                    <a:pt x="3459" y="4315"/>
                    <a:pt x="3438" y="4338"/>
                  </a:cubicBezTo>
                  <a:cubicBezTo>
                    <a:pt x="3417" y="4360"/>
                    <a:pt x="3370" y="4420"/>
                    <a:pt x="3376" y="4448"/>
                  </a:cubicBezTo>
                  <a:cubicBezTo>
                    <a:pt x="3382" y="4476"/>
                    <a:pt x="3385" y="4530"/>
                    <a:pt x="3367" y="4555"/>
                  </a:cubicBezTo>
                  <a:cubicBezTo>
                    <a:pt x="3349" y="4581"/>
                    <a:pt x="3334" y="4601"/>
                    <a:pt x="3337" y="4623"/>
                  </a:cubicBezTo>
                  <a:cubicBezTo>
                    <a:pt x="3340" y="4646"/>
                    <a:pt x="3334" y="4677"/>
                    <a:pt x="3319" y="4697"/>
                  </a:cubicBezTo>
                  <a:cubicBezTo>
                    <a:pt x="3305" y="4717"/>
                    <a:pt x="3302" y="4745"/>
                    <a:pt x="3305" y="4768"/>
                  </a:cubicBezTo>
                  <a:cubicBezTo>
                    <a:pt x="3308" y="4790"/>
                    <a:pt x="3314" y="4830"/>
                    <a:pt x="3302" y="4844"/>
                  </a:cubicBezTo>
                  <a:moveTo>
                    <a:pt x="5723" y="3110"/>
                  </a:moveTo>
                  <a:cubicBezTo>
                    <a:pt x="5708" y="3090"/>
                    <a:pt x="5690" y="3050"/>
                    <a:pt x="5693" y="3025"/>
                  </a:cubicBezTo>
                  <a:cubicBezTo>
                    <a:pt x="5696" y="2999"/>
                    <a:pt x="5690" y="2974"/>
                    <a:pt x="5675" y="2954"/>
                  </a:cubicBezTo>
                  <a:cubicBezTo>
                    <a:pt x="5660" y="2934"/>
                    <a:pt x="5645" y="2904"/>
                    <a:pt x="5648" y="2885"/>
                  </a:cubicBezTo>
                  <a:cubicBezTo>
                    <a:pt x="5653" y="2862"/>
                    <a:pt x="5635" y="2834"/>
                    <a:pt x="5617" y="2817"/>
                  </a:cubicBezTo>
                  <a:cubicBezTo>
                    <a:pt x="5599" y="2800"/>
                    <a:pt x="5593" y="2760"/>
                    <a:pt x="5599" y="2732"/>
                  </a:cubicBezTo>
                  <a:cubicBezTo>
                    <a:pt x="5605" y="2704"/>
                    <a:pt x="5592" y="2665"/>
                    <a:pt x="5568" y="2643"/>
                  </a:cubicBezTo>
                  <a:cubicBezTo>
                    <a:pt x="5545" y="2620"/>
                    <a:pt x="5506" y="2586"/>
                    <a:pt x="5500" y="2561"/>
                  </a:cubicBezTo>
                  <a:cubicBezTo>
                    <a:pt x="5494" y="2535"/>
                    <a:pt x="5476" y="2493"/>
                    <a:pt x="5432" y="2476"/>
                  </a:cubicBezTo>
                  <a:moveTo>
                    <a:pt x="6" y="2694"/>
                  </a:moveTo>
                  <a:cubicBezTo>
                    <a:pt x="30" y="2680"/>
                    <a:pt x="50" y="2654"/>
                    <a:pt x="50" y="2626"/>
                  </a:cubicBezTo>
                  <a:cubicBezTo>
                    <a:pt x="50" y="2598"/>
                    <a:pt x="62" y="2558"/>
                    <a:pt x="92" y="2541"/>
                  </a:cubicBezTo>
                  <a:cubicBezTo>
                    <a:pt x="121" y="2524"/>
                    <a:pt x="127" y="2501"/>
                    <a:pt x="130" y="2476"/>
                  </a:cubicBezTo>
                  <a:cubicBezTo>
                    <a:pt x="133" y="2450"/>
                    <a:pt x="151" y="2422"/>
                    <a:pt x="175" y="2416"/>
                  </a:cubicBezTo>
                  <a:cubicBezTo>
                    <a:pt x="198" y="2411"/>
                    <a:pt x="219" y="2402"/>
                    <a:pt x="231" y="2385"/>
                  </a:cubicBezTo>
                  <a:cubicBezTo>
                    <a:pt x="243" y="2368"/>
                    <a:pt x="276" y="2354"/>
                    <a:pt x="293" y="2354"/>
                  </a:cubicBezTo>
                  <a:cubicBezTo>
                    <a:pt x="311" y="2354"/>
                    <a:pt x="344" y="2343"/>
                    <a:pt x="359" y="2326"/>
                  </a:cubicBezTo>
                  <a:cubicBezTo>
                    <a:pt x="374" y="2309"/>
                    <a:pt x="388" y="2315"/>
                    <a:pt x="415" y="2315"/>
                  </a:cubicBezTo>
                  <a:cubicBezTo>
                    <a:pt x="442" y="2315"/>
                    <a:pt x="483" y="2300"/>
                    <a:pt x="507" y="2281"/>
                  </a:cubicBezTo>
                  <a:cubicBezTo>
                    <a:pt x="531" y="2261"/>
                    <a:pt x="572" y="2247"/>
                    <a:pt x="605" y="2241"/>
                  </a:cubicBezTo>
                  <a:cubicBezTo>
                    <a:pt x="638" y="2235"/>
                    <a:pt x="679" y="2241"/>
                    <a:pt x="694" y="2266"/>
                  </a:cubicBezTo>
                  <a:cubicBezTo>
                    <a:pt x="709" y="2292"/>
                    <a:pt x="724" y="2317"/>
                    <a:pt x="741" y="2329"/>
                  </a:cubicBezTo>
                  <a:cubicBezTo>
                    <a:pt x="759" y="2340"/>
                    <a:pt x="774" y="2349"/>
                    <a:pt x="777" y="2374"/>
                  </a:cubicBezTo>
                  <a:cubicBezTo>
                    <a:pt x="780" y="2399"/>
                    <a:pt x="786" y="2416"/>
                    <a:pt x="813" y="2433"/>
                  </a:cubicBezTo>
                  <a:cubicBezTo>
                    <a:pt x="839" y="2450"/>
                    <a:pt x="866" y="2484"/>
                    <a:pt x="863" y="2510"/>
                  </a:cubicBezTo>
                  <a:cubicBezTo>
                    <a:pt x="860" y="2535"/>
                    <a:pt x="851" y="2569"/>
                    <a:pt x="875" y="2589"/>
                  </a:cubicBezTo>
                  <a:cubicBezTo>
                    <a:pt x="899" y="2609"/>
                    <a:pt x="913" y="2617"/>
                    <a:pt x="922" y="2646"/>
                  </a:cubicBezTo>
                  <a:cubicBezTo>
                    <a:pt x="931" y="2674"/>
                    <a:pt x="934" y="2685"/>
                    <a:pt x="958" y="2697"/>
                  </a:cubicBezTo>
                  <a:cubicBezTo>
                    <a:pt x="982" y="2708"/>
                    <a:pt x="1005" y="2714"/>
                    <a:pt x="1011" y="2733"/>
                  </a:cubicBezTo>
                  <a:moveTo>
                    <a:pt x="398" y="3387"/>
                  </a:moveTo>
                  <a:cubicBezTo>
                    <a:pt x="398" y="3424"/>
                    <a:pt x="406" y="3469"/>
                    <a:pt x="418" y="3500"/>
                  </a:cubicBezTo>
                  <a:cubicBezTo>
                    <a:pt x="430" y="3531"/>
                    <a:pt x="439" y="3554"/>
                    <a:pt x="463" y="3562"/>
                  </a:cubicBezTo>
                  <a:cubicBezTo>
                    <a:pt x="486" y="3571"/>
                    <a:pt x="507" y="3548"/>
                    <a:pt x="513" y="3523"/>
                  </a:cubicBezTo>
                  <a:cubicBezTo>
                    <a:pt x="519" y="3497"/>
                    <a:pt x="543" y="3486"/>
                    <a:pt x="563" y="3483"/>
                  </a:cubicBezTo>
                  <a:cubicBezTo>
                    <a:pt x="584" y="3480"/>
                    <a:pt x="614" y="3469"/>
                    <a:pt x="632" y="3494"/>
                  </a:cubicBezTo>
                  <a:moveTo>
                    <a:pt x="1682" y="3973"/>
                  </a:moveTo>
                  <a:cubicBezTo>
                    <a:pt x="1685" y="3990"/>
                    <a:pt x="1673" y="4021"/>
                    <a:pt x="1661" y="4040"/>
                  </a:cubicBezTo>
                  <a:cubicBezTo>
                    <a:pt x="1649" y="4060"/>
                    <a:pt x="1643" y="4123"/>
                    <a:pt x="1649" y="4148"/>
                  </a:cubicBezTo>
                  <a:moveTo>
                    <a:pt x="2115" y="3562"/>
                  </a:moveTo>
                  <a:cubicBezTo>
                    <a:pt x="2089" y="3585"/>
                    <a:pt x="2053" y="3610"/>
                    <a:pt x="2026" y="3610"/>
                  </a:cubicBezTo>
                  <a:cubicBezTo>
                    <a:pt x="1999" y="3610"/>
                    <a:pt x="1973" y="3613"/>
                    <a:pt x="1952" y="3622"/>
                  </a:cubicBezTo>
                  <a:cubicBezTo>
                    <a:pt x="1931" y="3630"/>
                    <a:pt x="1895" y="3619"/>
                    <a:pt x="1881" y="3613"/>
                  </a:cubicBezTo>
                  <a:cubicBezTo>
                    <a:pt x="1866" y="3608"/>
                    <a:pt x="1762" y="3568"/>
                    <a:pt x="1723" y="3639"/>
                  </a:cubicBezTo>
                  <a:moveTo>
                    <a:pt x="0" y="2697"/>
                  </a:moveTo>
                  <a:cubicBezTo>
                    <a:pt x="36" y="2694"/>
                    <a:pt x="92" y="2671"/>
                    <a:pt x="115" y="2648"/>
                  </a:cubicBezTo>
                  <a:cubicBezTo>
                    <a:pt x="139" y="2626"/>
                    <a:pt x="163" y="2600"/>
                    <a:pt x="172" y="2572"/>
                  </a:cubicBezTo>
                  <a:cubicBezTo>
                    <a:pt x="181" y="2544"/>
                    <a:pt x="166" y="2490"/>
                    <a:pt x="187" y="2479"/>
                  </a:cubicBezTo>
                  <a:cubicBezTo>
                    <a:pt x="207" y="2467"/>
                    <a:pt x="231" y="2448"/>
                    <a:pt x="237" y="2431"/>
                  </a:cubicBezTo>
                  <a:cubicBezTo>
                    <a:pt x="243" y="2414"/>
                    <a:pt x="261" y="2399"/>
                    <a:pt x="282" y="2397"/>
                  </a:cubicBezTo>
                  <a:cubicBezTo>
                    <a:pt x="302" y="2394"/>
                    <a:pt x="320" y="2368"/>
                    <a:pt x="326" y="2349"/>
                  </a:cubicBezTo>
                  <a:moveTo>
                    <a:pt x="5845" y="7331"/>
                  </a:moveTo>
                  <a:cubicBezTo>
                    <a:pt x="5836" y="7348"/>
                    <a:pt x="5832" y="7393"/>
                    <a:pt x="5844" y="7416"/>
                  </a:cubicBezTo>
                  <a:moveTo>
                    <a:pt x="5818" y="6932"/>
                  </a:moveTo>
                  <a:cubicBezTo>
                    <a:pt x="5833" y="6957"/>
                    <a:pt x="5838" y="7006"/>
                    <a:pt x="5823" y="7023"/>
                  </a:cubicBezTo>
                  <a:cubicBezTo>
                    <a:pt x="5809" y="7040"/>
                    <a:pt x="5773" y="7073"/>
                    <a:pt x="5788" y="7105"/>
                  </a:cubicBezTo>
                  <a:cubicBezTo>
                    <a:pt x="5803" y="7136"/>
                    <a:pt x="5812" y="7156"/>
                    <a:pt x="5812" y="7181"/>
                  </a:cubicBezTo>
                  <a:cubicBezTo>
                    <a:pt x="5812" y="7206"/>
                    <a:pt x="5826" y="7232"/>
                    <a:pt x="5841" y="7257"/>
                  </a:cubicBezTo>
                  <a:cubicBezTo>
                    <a:pt x="5856" y="7283"/>
                    <a:pt x="5853" y="7314"/>
                    <a:pt x="5844" y="7331"/>
                  </a:cubicBezTo>
                  <a:moveTo>
                    <a:pt x="4184" y="7265"/>
                  </a:moveTo>
                  <a:cubicBezTo>
                    <a:pt x="4203" y="7283"/>
                    <a:pt x="4220" y="7306"/>
                    <a:pt x="4224" y="7322"/>
                  </a:cubicBezTo>
                  <a:cubicBezTo>
                    <a:pt x="4230" y="7348"/>
                    <a:pt x="4275" y="7368"/>
                    <a:pt x="4296" y="7371"/>
                  </a:cubicBezTo>
                  <a:moveTo>
                    <a:pt x="2527" y="4100"/>
                  </a:moveTo>
                  <a:cubicBezTo>
                    <a:pt x="2519" y="4115"/>
                    <a:pt x="2514" y="4133"/>
                    <a:pt x="2485" y="4131"/>
                  </a:cubicBezTo>
                  <a:cubicBezTo>
                    <a:pt x="2455" y="4129"/>
                    <a:pt x="2449" y="4144"/>
                    <a:pt x="2445" y="4152"/>
                  </a:cubicBezTo>
                  <a:cubicBezTo>
                    <a:pt x="2440" y="4161"/>
                    <a:pt x="2424" y="4162"/>
                    <a:pt x="2414" y="4150"/>
                  </a:cubicBezTo>
                  <a:cubicBezTo>
                    <a:pt x="2403" y="4138"/>
                    <a:pt x="2384" y="4142"/>
                    <a:pt x="2374" y="4158"/>
                  </a:cubicBezTo>
                  <a:cubicBezTo>
                    <a:pt x="2363" y="4175"/>
                    <a:pt x="2342" y="4192"/>
                    <a:pt x="2314" y="4189"/>
                  </a:cubicBezTo>
                  <a:cubicBezTo>
                    <a:pt x="2286" y="4187"/>
                    <a:pt x="2276" y="4189"/>
                    <a:pt x="2271" y="4199"/>
                  </a:cubicBezTo>
                  <a:cubicBezTo>
                    <a:pt x="2267" y="4208"/>
                    <a:pt x="2258" y="4209"/>
                    <a:pt x="2252" y="4197"/>
                  </a:cubicBezTo>
                  <a:cubicBezTo>
                    <a:pt x="2246" y="4186"/>
                    <a:pt x="2228" y="4190"/>
                    <a:pt x="2228" y="4205"/>
                  </a:cubicBezTo>
                  <a:cubicBezTo>
                    <a:pt x="2228" y="4219"/>
                    <a:pt x="2225" y="4225"/>
                    <a:pt x="2212" y="4226"/>
                  </a:cubicBezTo>
                  <a:cubicBezTo>
                    <a:pt x="2199" y="4227"/>
                    <a:pt x="2196" y="4233"/>
                    <a:pt x="2193" y="4244"/>
                  </a:cubicBezTo>
                  <a:cubicBezTo>
                    <a:pt x="2190" y="4255"/>
                    <a:pt x="2185" y="4260"/>
                    <a:pt x="2176" y="4259"/>
                  </a:cubicBezTo>
                  <a:cubicBezTo>
                    <a:pt x="2167" y="4258"/>
                    <a:pt x="2154" y="4262"/>
                    <a:pt x="2150" y="4274"/>
                  </a:cubicBezTo>
                  <a:moveTo>
                    <a:pt x="4872" y="6455"/>
                  </a:moveTo>
                  <a:cubicBezTo>
                    <a:pt x="4869" y="6445"/>
                    <a:pt x="4875" y="6414"/>
                    <a:pt x="4888" y="6398"/>
                  </a:cubicBezTo>
                  <a:cubicBezTo>
                    <a:pt x="4901" y="6381"/>
                    <a:pt x="4909" y="6360"/>
                    <a:pt x="4903" y="6345"/>
                  </a:cubicBezTo>
                  <a:cubicBezTo>
                    <a:pt x="4897" y="6330"/>
                    <a:pt x="4888" y="6307"/>
                    <a:pt x="4895" y="6295"/>
                  </a:cubicBezTo>
                  <a:cubicBezTo>
                    <a:pt x="4903" y="6284"/>
                    <a:pt x="4915" y="6232"/>
                    <a:pt x="4886" y="6214"/>
                  </a:cubicBezTo>
                  <a:moveTo>
                    <a:pt x="4932" y="6064"/>
                  </a:moveTo>
                  <a:cubicBezTo>
                    <a:pt x="4918" y="6053"/>
                    <a:pt x="4915" y="6039"/>
                    <a:pt x="4921" y="6028"/>
                  </a:cubicBezTo>
                  <a:cubicBezTo>
                    <a:pt x="4926" y="6017"/>
                    <a:pt x="4925" y="6001"/>
                    <a:pt x="4915" y="5998"/>
                  </a:cubicBezTo>
                  <a:cubicBezTo>
                    <a:pt x="4904" y="5996"/>
                    <a:pt x="4897" y="5988"/>
                    <a:pt x="4901" y="5978"/>
                  </a:cubicBezTo>
                  <a:cubicBezTo>
                    <a:pt x="4906" y="5969"/>
                    <a:pt x="4892" y="5960"/>
                    <a:pt x="4880" y="5968"/>
                  </a:cubicBezTo>
                  <a:cubicBezTo>
                    <a:pt x="4869" y="5975"/>
                    <a:pt x="4851" y="5971"/>
                    <a:pt x="4845" y="5960"/>
                  </a:cubicBezTo>
                  <a:cubicBezTo>
                    <a:pt x="4839" y="5950"/>
                    <a:pt x="4833" y="5939"/>
                    <a:pt x="4821" y="5937"/>
                  </a:cubicBezTo>
                  <a:cubicBezTo>
                    <a:pt x="4809" y="5934"/>
                    <a:pt x="4805" y="5924"/>
                    <a:pt x="4809" y="5914"/>
                  </a:cubicBezTo>
                  <a:cubicBezTo>
                    <a:pt x="4814" y="5905"/>
                    <a:pt x="4809" y="5890"/>
                    <a:pt x="4793" y="5886"/>
                  </a:cubicBezTo>
                  <a:cubicBezTo>
                    <a:pt x="4777" y="5881"/>
                    <a:pt x="4762" y="5865"/>
                    <a:pt x="4760" y="5855"/>
                  </a:cubicBezTo>
                  <a:cubicBezTo>
                    <a:pt x="4759" y="5844"/>
                    <a:pt x="4747" y="5827"/>
                    <a:pt x="4731" y="5827"/>
                  </a:cubicBezTo>
                  <a:cubicBezTo>
                    <a:pt x="4714" y="5827"/>
                    <a:pt x="4677" y="5817"/>
                    <a:pt x="4667" y="5795"/>
                  </a:cubicBezTo>
                  <a:moveTo>
                    <a:pt x="3264" y="3261"/>
                  </a:moveTo>
                  <a:cubicBezTo>
                    <a:pt x="3248" y="3257"/>
                    <a:pt x="3229" y="3248"/>
                    <a:pt x="3225" y="3233"/>
                  </a:cubicBezTo>
                  <a:cubicBezTo>
                    <a:pt x="3221" y="3219"/>
                    <a:pt x="3207" y="3212"/>
                    <a:pt x="3182" y="3221"/>
                  </a:cubicBezTo>
                  <a:cubicBezTo>
                    <a:pt x="3157" y="3231"/>
                    <a:pt x="3127" y="3224"/>
                    <a:pt x="3114" y="3211"/>
                  </a:cubicBezTo>
                  <a:cubicBezTo>
                    <a:pt x="3100" y="3198"/>
                    <a:pt x="3084" y="3182"/>
                    <a:pt x="3051" y="3186"/>
                  </a:cubicBezTo>
                  <a:cubicBezTo>
                    <a:pt x="3019" y="3189"/>
                    <a:pt x="2985" y="3175"/>
                    <a:pt x="2985" y="3162"/>
                  </a:cubicBezTo>
                  <a:cubicBezTo>
                    <a:pt x="2985" y="3149"/>
                    <a:pt x="2979" y="3135"/>
                    <a:pt x="2970" y="3128"/>
                  </a:cubicBezTo>
                  <a:cubicBezTo>
                    <a:pt x="2961" y="3120"/>
                    <a:pt x="2961" y="3104"/>
                    <a:pt x="2965" y="3091"/>
                  </a:cubicBezTo>
                  <a:cubicBezTo>
                    <a:pt x="2970" y="3078"/>
                    <a:pt x="2976" y="3063"/>
                    <a:pt x="2967" y="3053"/>
                  </a:cubicBezTo>
                  <a:cubicBezTo>
                    <a:pt x="2958" y="3042"/>
                    <a:pt x="2952" y="3037"/>
                    <a:pt x="2951" y="3027"/>
                  </a:cubicBezTo>
                  <a:cubicBezTo>
                    <a:pt x="2949" y="3016"/>
                    <a:pt x="2931" y="2999"/>
                    <a:pt x="2918" y="2993"/>
                  </a:cubicBezTo>
                  <a:cubicBezTo>
                    <a:pt x="2905" y="2987"/>
                    <a:pt x="2885" y="2975"/>
                    <a:pt x="2888" y="2958"/>
                  </a:cubicBezTo>
                  <a:cubicBezTo>
                    <a:pt x="2891" y="2940"/>
                    <a:pt x="2888" y="2903"/>
                    <a:pt x="2871" y="2896"/>
                  </a:cubicBezTo>
                  <a:cubicBezTo>
                    <a:pt x="2853" y="2889"/>
                    <a:pt x="2857" y="2873"/>
                    <a:pt x="2853" y="2865"/>
                  </a:cubicBezTo>
                  <a:cubicBezTo>
                    <a:pt x="2848" y="2857"/>
                    <a:pt x="2844" y="2845"/>
                    <a:pt x="2830" y="2840"/>
                  </a:cubicBezTo>
                  <a:moveTo>
                    <a:pt x="6453" y="5959"/>
                  </a:moveTo>
                  <a:cubicBezTo>
                    <a:pt x="6438" y="5958"/>
                    <a:pt x="6425" y="5958"/>
                    <a:pt x="6414" y="5971"/>
                  </a:cubicBezTo>
                  <a:cubicBezTo>
                    <a:pt x="6404" y="5984"/>
                    <a:pt x="6367" y="5994"/>
                    <a:pt x="6331" y="5972"/>
                  </a:cubicBezTo>
                  <a:cubicBezTo>
                    <a:pt x="6296" y="5951"/>
                    <a:pt x="6254" y="5947"/>
                    <a:pt x="6235" y="5957"/>
                  </a:cubicBezTo>
                  <a:cubicBezTo>
                    <a:pt x="6215" y="5966"/>
                    <a:pt x="6190" y="5968"/>
                    <a:pt x="6178" y="5964"/>
                  </a:cubicBezTo>
                  <a:cubicBezTo>
                    <a:pt x="6167" y="5960"/>
                    <a:pt x="6144" y="5953"/>
                    <a:pt x="6131" y="5959"/>
                  </a:cubicBezTo>
                  <a:cubicBezTo>
                    <a:pt x="6118" y="5965"/>
                    <a:pt x="6103" y="5958"/>
                    <a:pt x="6095" y="5946"/>
                  </a:cubicBezTo>
                  <a:moveTo>
                    <a:pt x="4634" y="5883"/>
                  </a:moveTo>
                  <a:cubicBezTo>
                    <a:pt x="4639" y="5868"/>
                    <a:pt x="4646" y="5854"/>
                    <a:pt x="4652" y="5843"/>
                  </a:cubicBezTo>
                  <a:cubicBezTo>
                    <a:pt x="4658" y="5831"/>
                    <a:pt x="4665" y="5813"/>
                    <a:pt x="4668" y="5794"/>
                  </a:cubicBezTo>
                  <a:cubicBezTo>
                    <a:pt x="4670" y="5778"/>
                    <a:pt x="4670" y="5761"/>
                    <a:pt x="4661" y="5749"/>
                  </a:cubicBezTo>
                  <a:cubicBezTo>
                    <a:pt x="4643" y="5724"/>
                    <a:pt x="4643" y="5670"/>
                    <a:pt x="4649" y="5650"/>
                  </a:cubicBezTo>
                  <a:cubicBezTo>
                    <a:pt x="4655" y="5631"/>
                    <a:pt x="4657" y="5565"/>
                    <a:pt x="4649" y="5540"/>
                  </a:cubicBezTo>
                  <a:cubicBezTo>
                    <a:pt x="4640" y="5515"/>
                    <a:pt x="4610" y="5478"/>
                    <a:pt x="4583" y="5464"/>
                  </a:cubicBezTo>
                  <a:cubicBezTo>
                    <a:pt x="4557" y="5449"/>
                    <a:pt x="4509" y="5416"/>
                    <a:pt x="4512" y="5376"/>
                  </a:cubicBezTo>
                  <a:cubicBezTo>
                    <a:pt x="4515" y="5336"/>
                    <a:pt x="4524" y="5288"/>
                    <a:pt x="4512" y="5260"/>
                  </a:cubicBezTo>
                  <a:cubicBezTo>
                    <a:pt x="4500" y="5232"/>
                    <a:pt x="4491" y="5200"/>
                    <a:pt x="4494" y="5178"/>
                  </a:cubicBezTo>
                  <a:cubicBezTo>
                    <a:pt x="4497" y="5155"/>
                    <a:pt x="4494" y="5118"/>
                    <a:pt x="4485" y="5101"/>
                  </a:cubicBezTo>
                  <a:cubicBezTo>
                    <a:pt x="4477" y="5084"/>
                    <a:pt x="4477" y="5034"/>
                    <a:pt x="4482" y="5011"/>
                  </a:cubicBezTo>
                  <a:cubicBezTo>
                    <a:pt x="4488" y="4988"/>
                    <a:pt x="4477" y="4940"/>
                    <a:pt x="4453" y="4926"/>
                  </a:cubicBezTo>
                  <a:cubicBezTo>
                    <a:pt x="4429" y="4912"/>
                    <a:pt x="4414" y="4864"/>
                    <a:pt x="4414" y="4824"/>
                  </a:cubicBezTo>
                  <a:cubicBezTo>
                    <a:pt x="4414" y="4785"/>
                    <a:pt x="4393" y="4742"/>
                    <a:pt x="4358" y="4736"/>
                  </a:cubicBezTo>
                  <a:moveTo>
                    <a:pt x="4911" y="7149"/>
                  </a:moveTo>
                  <a:cubicBezTo>
                    <a:pt x="4887" y="7152"/>
                    <a:pt x="4866" y="7144"/>
                    <a:pt x="4854" y="7131"/>
                  </a:cubicBezTo>
                  <a:cubicBezTo>
                    <a:pt x="4842" y="7118"/>
                    <a:pt x="4812" y="7114"/>
                    <a:pt x="4799" y="7114"/>
                  </a:cubicBezTo>
                  <a:cubicBezTo>
                    <a:pt x="4786" y="7114"/>
                    <a:pt x="4787" y="7115"/>
                    <a:pt x="4768" y="7103"/>
                  </a:cubicBezTo>
                  <a:cubicBezTo>
                    <a:pt x="4748" y="7091"/>
                    <a:pt x="4726" y="7102"/>
                    <a:pt x="4710" y="7110"/>
                  </a:cubicBezTo>
                  <a:cubicBezTo>
                    <a:pt x="4694" y="7118"/>
                    <a:pt x="4679" y="7116"/>
                    <a:pt x="4662" y="7104"/>
                  </a:cubicBezTo>
                  <a:cubicBezTo>
                    <a:pt x="4646" y="7092"/>
                    <a:pt x="4633" y="7092"/>
                    <a:pt x="4622" y="7100"/>
                  </a:cubicBezTo>
                  <a:cubicBezTo>
                    <a:pt x="4612" y="7109"/>
                    <a:pt x="4602" y="7111"/>
                    <a:pt x="4588" y="7106"/>
                  </a:cubicBezTo>
                  <a:cubicBezTo>
                    <a:pt x="4575" y="7102"/>
                    <a:pt x="4562" y="7103"/>
                    <a:pt x="4550" y="7115"/>
                  </a:cubicBezTo>
                  <a:cubicBezTo>
                    <a:pt x="4538" y="7127"/>
                    <a:pt x="4505" y="7121"/>
                    <a:pt x="4508" y="7102"/>
                  </a:cubicBezTo>
                  <a:cubicBezTo>
                    <a:pt x="4511" y="7083"/>
                    <a:pt x="4513" y="7064"/>
                    <a:pt x="4502" y="7053"/>
                  </a:cubicBezTo>
                  <a:cubicBezTo>
                    <a:pt x="4492" y="7042"/>
                    <a:pt x="4492" y="7029"/>
                    <a:pt x="4504" y="7027"/>
                  </a:cubicBezTo>
                  <a:moveTo>
                    <a:pt x="5594" y="8551"/>
                  </a:moveTo>
                  <a:cubicBezTo>
                    <a:pt x="5593" y="8540"/>
                    <a:pt x="5588" y="8533"/>
                    <a:pt x="5600" y="8518"/>
                  </a:cubicBezTo>
                  <a:cubicBezTo>
                    <a:pt x="5612" y="8502"/>
                    <a:pt x="5600" y="8484"/>
                    <a:pt x="5581" y="8483"/>
                  </a:cubicBezTo>
                  <a:cubicBezTo>
                    <a:pt x="5561" y="8482"/>
                    <a:pt x="5542" y="8474"/>
                    <a:pt x="5536" y="8463"/>
                  </a:cubicBezTo>
                  <a:cubicBezTo>
                    <a:pt x="5530" y="8452"/>
                    <a:pt x="5521" y="8441"/>
                    <a:pt x="5505" y="8435"/>
                  </a:cubicBezTo>
                  <a:cubicBezTo>
                    <a:pt x="5489" y="8430"/>
                    <a:pt x="5484" y="8416"/>
                    <a:pt x="5481" y="8405"/>
                  </a:cubicBezTo>
                  <a:cubicBezTo>
                    <a:pt x="5478" y="8393"/>
                    <a:pt x="5474" y="8384"/>
                    <a:pt x="5463" y="8376"/>
                  </a:cubicBezTo>
                  <a:cubicBezTo>
                    <a:pt x="5453" y="8368"/>
                    <a:pt x="5444" y="8342"/>
                    <a:pt x="5443" y="8320"/>
                  </a:cubicBezTo>
                  <a:cubicBezTo>
                    <a:pt x="5441" y="8299"/>
                    <a:pt x="5431" y="8281"/>
                    <a:pt x="5419" y="8268"/>
                  </a:cubicBezTo>
                  <a:cubicBezTo>
                    <a:pt x="5407" y="8255"/>
                    <a:pt x="5397" y="8237"/>
                    <a:pt x="5394" y="8222"/>
                  </a:cubicBezTo>
                  <a:cubicBezTo>
                    <a:pt x="5391" y="8206"/>
                    <a:pt x="5383" y="8183"/>
                    <a:pt x="5363" y="8178"/>
                  </a:cubicBezTo>
                  <a:cubicBezTo>
                    <a:pt x="5342" y="8172"/>
                    <a:pt x="5320" y="8169"/>
                    <a:pt x="5312" y="8159"/>
                  </a:cubicBezTo>
                  <a:cubicBezTo>
                    <a:pt x="5305" y="8148"/>
                    <a:pt x="5280" y="8141"/>
                    <a:pt x="5266" y="8138"/>
                  </a:cubicBezTo>
                  <a:cubicBezTo>
                    <a:pt x="5253" y="8136"/>
                    <a:pt x="5241" y="8124"/>
                    <a:pt x="5228" y="8115"/>
                  </a:cubicBezTo>
                  <a:cubicBezTo>
                    <a:pt x="5214" y="8105"/>
                    <a:pt x="5188" y="8093"/>
                    <a:pt x="5162" y="8101"/>
                  </a:cubicBezTo>
                  <a:moveTo>
                    <a:pt x="2879" y="6216"/>
                  </a:moveTo>
                  <a:cubicBezTo>
                    <a:pt x="2850" y="6218"/>
                    <a:pt x="2820" y="6206"/>
                    <a:pt x="2805" y="6187"/>
                  </a:cubicBezTo>
                  <a:cubicBezTo>
                    <a:pt x="2787" y="6165"/>
                    <a:pt x="2738" y="6123"/>
                    <a:pt x="2675" y="6140"/>
                  </a:cubicBezTo>
                  <a:moveTo>
                    <a:pt x="2941" y="6998"/>
                  </a:moveTo>
                  <a:cubicBezTo>
                    <a:pt x="2954" y="7007"/>
                    <a:pt x="2955" y="7023"/>
                    <a:pt x="2951" y="7037"/>
                  </a:cubicBezTo>
                  <a:cubicBezTo>
                    <a:pt x="2946" y="7052"/>
                    <a:pt x="2946" y="7066"/>
                    <a:pt x="2951" y="7081"/>
                  </a:cubicBezTo>
                  <a:cubicBezTo>
                    <a:pt x="2955" y="7097"/>
                    <a:pt x="2952" y="7115"/>
                    <a:pt x="2946" y="7128"/>
                  </a:cubicBezTo>
                  <a:cubicBezTo>
                    <a:pt x="2940" y="7141"/>
                    <a:pt x="2945" y="7173"/>
                    <a:pt x="2957" y="7187"/>
                  </a:cubicBezTo>
                  <a:cubicBezTo>
                    <a:pt x="2968" y="7202"/>
                    <a:pt x="2967" y="7217"/>
                    <a:pt x="2951" y="7223"/>
                  </a:cubicBezTo>
                  <a:cubicBezTo>
                    <a:pt x="2934" y="7229"/>
                    <a:pt x="2924" y="7236"/>
                    <a:pt x="2921" y="7248"/>
                  </a:cubicBezTo>
                  <a:cubicBezTo>
                    <a:pt x="2918" y="7260"/>
                    <a:pt x="2917" y="7273"/>
                    <a:pt x="2903" y="7278"/>
                  </a:cubicBezTo>
                  <a:cubicBezTo>
                    <a:pt x="2890" y="7282"/>
                    <a:pt x="2881" y="7286"/>
                    <a:pt x="2878" y="7301"/>
                  </a:cubicBezTo>
                  <a:cubicBezTo>
                    <a:pt x="2875" y="7317"/>
                    <a:pt x="2866" y="7326"/>
                    <a:pt x="2848" y="7329"/>
                  </a:cubicBezTo>
                  <a:cubicBezTo>
                    <a:pt x="2830" y="7331"/>
                    <a:pt x="2819" y="7328"/>
                    <a:pt x="2805" y="7339"/>
                  </a:cubicBezTo>
                  <a:cubicBezTo>
                    <a:pt x="2792" y="7351"/>
                    <a:pt x="2770" y="7363"/>
                    <a:pt x="2758" y="7351"/>
                  </a:cubicBezTo>
                  <a:cubicBezTo>
                    <a:pt x="2746" y="7339"/>
                    <a:pt x="2733" y="7330"/>
                    <a:pt x="2718" y="7329"/>
                  </a:cubicBezTo>
                  <a:cubicBezTo>
                    <a:pt x="2703" y="7328"/>
                    <a:pt x="2688" y="7322"/>
                    <a:pt x="2682" y="7311"/>
                  </a:cubicBezTo>
                  <a:cubicBezTo>
                    <a:pt x="2676" y="7300"/>
                    <a:pt x="2639" y="7287"/>
                    <a:pt x="2624" y="7300"/>
                  </a:cubicBezTo>
                  <a:cubicBezTo>
                    <a:pt x="2609" y="7313"/>
                    <a:pt x="2581" y="7331"/>
                    <a:pt x="2563" y="7325"/>
                  </a:cubicBezTo>
                  <a:cubicBezTo>
                    <a:pt x="2546" y="7319"/>
                    <a:pt x="2538" y="7317"/>
                    <a:pt x="2529" y="7320"/>
                  </a:cubicBezTo>
                  <a:cubicBezTo>
                    <a:pt x="2520" y="7324"/>
                    <a:pt x="2519" y="7322"/>
                    <a:pt x="2506" y="7318"/>
                  </a:cubicBezTo>
                  <a:cubicBezTo>
                    <a:pt x="2492" y="7314"/>
                    <a:pt x="2467" y="7316"/>
                    <a:pt x="2454" y="7325"/>
                  </a:cubicBezTo>
                  <a:moveTo>
                    <a:pt x="3359" y="7280"/>
                  </a:moveTo>
                  <a:cubicBezTo>
                    <a:pt x="3369" y="7288"/>
                    <a:pt x="3384" y="7309"/>
                    <a:pt x="3385" y="7322"/>
                  </a:cubicBezTo>
                  <a:cubicBezTo>
                    <a:pt x="3387" y="7335"/>
                    <a:pt x="3391" y="7349"/>
                    <a:pt x="3405" y="7360"/>
                  </a:cubicBezTo>
                  <a:cubicBezTo>
                    <a:pt x="3418" y="7370"/>
                    <a:pt x="3425" y="7383"/>
                    <a:pt x="3434" y="7395"/>
                  </a:cubicBezTo>
                  <a:cubicBezTo>
                    <a:pt x="3443" y="7407"/>
                    <a:pt x="3470" y="7430"/>
                    <a:pt x="3486" y="7427"/>
                  </a:cubicBezTo>
                  <a:cubicBezTo>
                    <a:pt x="3502" y="7425"/>
                    <a:pt x="3522" y="7421"/>
                    <a:pt x="3535" y="7430"/>
                  </a:cubicBezTo>
                  <a:cubicBezTo>
                    <a:pt x="3548" y="7438"/>
                    <a:pt x="3569" y="7439"/>
                    <a:pt x="3588" y="7435"/>
                  </a:cubicBezTo>
                  <a:cubicBezTo>
                    <a:pt x="3608" y="7430"/>
                    <a:pt x="3636" y="7424"/>
                    <a:pt x="3658" y="7435"/>
                  </a:cubicBezTo>
                  <a:cubicBezTo>
                    <a:pt x="3680" y="7445"/>
                    <a:pt x="3700" y="7450"/>
                    <a:pt x="3716" y="7448"/>
                  </a:cubicBezTo>
                  <a:cubicBezTo>
                    <a:pt x="3732" y="7445"/>
                    <a:pt x="3741" y="7449"/>
                    <a:pt x="3750" y="7452"/>
                  </a:cubicBezTo>
                  <a:cubicBezTo>
                    <a:pt x="3759" y="7456"/>
                    <a:pt x="3777" y="7457"/>
                    <a:pt x="3790" y="7448"/>
                  </a:cubicBezTo>
                  <a:cubicBezTo>
                    <a:pt x="3804" y="7438"/>
                    <a:pt x="3829" y="7430"/>
                    <a:pt x="3841" y="7440"/>
                  </a:cubicBezTo>
                  <a:cubicBezTo>
                    <a:pt x="3852" y="7451"/>
                    <a:pt x="3867" y="7459"/>
                    <a:pt x="3881" y="7465"/>
                  </a:cubicBezTo>
                  <a:cubicBezTo>
                    <a:pt x="3894" y="7471"/>
                    <a:pt x="3904" y="7486"/>
                    <a:pt x="3909" y="7498"/>
                  </a:cubicBezTo>
                  <a:cubicBezTo>
                    <a:pt x="3913" y="7509"/>
                    <a:pt x="3915" y="7517"/>
                    <a:pt x="3925" y="7526"/>
                  </a:cubicBezTo>
                  <a:cubicBezTo>
                    <a:pt x="3936" y="7536"/>
                    <a:pt x="3946" y="7547"/>
                    <a:pt x="3946" y="7558"/>
                  </a:cubicBezTo>
                  <a:moveTo>
                    <a:pt x="6513" y="4956"/>
                  </a:moveTo>
                  <a:cubicBezTo>
                    <a:pt x="6526" y="4970"/>
                    <a:pt x="6528" y="4988"/>
                    <a:pt x="6526" y="5001"/>
                  </a:cubicBezTo>
                  <a:cubicBezTo>
                    <a:pt x="6523" y="5014"/>
                    <a:pt x="6527" y="5041"/>
                    <a:pt x="6536" y="5053"/>
                  </a:cubicBezTo>
                  <a:cubicBezTo>
                    <a:pt x="6545" y="5065"/>
                    <a:pt x="6557" y="5088"/>
                    <a:pt x="6548" y="5097"/>
                  </a:cubicBezTo>
                  <a:cubicBezTo>
                    <a:pt x="6539" y="5107"/>
                    <a:pt x="6544" y="5120"/>
                    <a:pt x="6549" y="5131"/>
                  </a:cubicBezTo>
                  <a:cubicBezTo>
                    <a:pt x="6558" y="5151"/>
                    <a:pt x="6595" y="5139"/>
                    <a:pt x="6597" y="5152"/>
                  </a:cubicBezTo>
                  <a:moveTo>
                    <a:pt x="6923" y="4813"/>
                  </a:moveTo>
                  <a:cubicBezTo>
                    <a:pt x="6918" y="4794"/>
                    <a:pt x="6911" y="4789"/>
                    <a:pt x="6927" y="4776"/>
                  </a:cubicBezTo>
                  <a:cubicBezTo>
                    <a:pt x="6943" y="4763"/>
                    <a:pt x="6943" y="4749"/>
                    <a:pt x="6938" y="4741"/>
                  </a:cubicBezTo>
                  <a:cubicBezTo>
                    <a:pt x="6932" y="4734"/>
                    <a:pt x="6920" y="4715"/>
                    <a:pt x="6923" y="4706"/>
                  </a:cubicBezTo>
                  <a:cubicBezTo>
                    <a:pt x="6926" y="4696"/>
                    <a:pt x="6923" y="4680"/>
                    <a:pt x="6912" y="4671"/>
                  </a:cubicBezTo>
                  <a:cubicBezTo>
                    <a:pt x="6900" y="4661"/>
                    <a:pt x="6897" y="4645"/>
                    <a:pt x="6902" y="4633"/>
                  </a:cubicBezTo>
                  <a:cubicBezTo>
                    <a:pt x="6906" y="4621"/>
                    <a:pt x="6899" y="4601"/>
                    <a:pt x="6887" y="4595"/>
                  </a:cubicBezTo>
                  <a:cubicBezTo>
                    <a:pt x="6875" y="4589"/>
                    <a:pt x="6868" y="4576"/>
                    <a:pt x="6877" y="4566"/>
                  </a:cubicBezTo>
                  <a:cubicBezTo>
                    <a:pt x="6885" y="4555"/>
                    <a:pt x="6880" y="4536"/>
                    <a:pt x="6869" y="4533"/>
                  </a:cubicBezTo>
                  <a:cubicBezTo>
                    <a:pt x="6859" y="4529"/>
                    <a:pt x="6851" y="4518"/>
                    <a:pt x="6855" y="4508"/>
                  </a:cubicBezTo>
                  <a:cubicBezTo>
                    <a:pt x="6859" y="4499"/>
                    <a:pt x="6858" y="4490"/>
                    <a:pt x="6846" y="4487"/>
                  </a:cubicBezTo>
                  <a:cubicBezTo>
                    <a:pt x="6835" y="4483"/>
                    <a:pt x="6832" y="4470"/>
                    <a:pt x="6845" y="4473"/>
                  </a:cubicBezTo>
                  <a:cubicBezTo>
                    <a:pt x="6858" y="4475"/>
                    <a:pt x="6852" y="4463"/>
                    <a:pt x="6842" y="4459"/>
                  </a:cubicBezTo>
                  <a:cubicBezTo>
                    <a:pt x="6832" y="4454"/>
                    <a:pt x="6836" y="4441"/>
                    <a:pt x="6849" y="4446"/>
                  </a:cubicBezTo>
                  <a:cubicBezTo>
                    <a:pt x="6862" y="4450"/>
                    <a:pt x="6872" y="4436"/>
                    <a:pt x="6865" y="4425"/>
                  </a:cubicBezTo>
                  <a:cubicBezTo>
                    <a:pt x="6858" y="4413"/>
                    <a:pt x="6859" y="4382"/>
                    <a:pt x="6878" y="4375"/>
                  </a:cubicBezTo>
                  <a:moveTo>
                    <a:pt x="5965" y="3852"/>
                  </a:moveTo>
                  <a:cubicBezTo>
                    <a:pt x="5955" y="3855"/>
                    <a:pt x="5947" y="3864"/>
                    <a:pt x="5944" y="3872"/>
                  </a:cubicBezTo>
                  <a:cubicBezTo>
                    <a:pt x="5940" y="3881"/>
                    <a:pt x="5940" y="3892"/>
                    <a:pt x="5946" y="3901"/>
                  </a:cubicBezTo>
                  <a:cubicBezTo>
                    <a:pt x="5951" y="3911"/>
                    <a:pt x="5953" y="3924"/>
                    <a:pt x="5947" y="3934"/>
                  </a:cubicBezTo>
                  <a:cubicBezTo>
                    <a:pt x="5941" y="3943"/>
                    <a:pt x="5937" y="3954"/>
                    <a:pt x="5940" y="3963"/>
                  </a:cubicBezTo>
                  <a:cubicBezTo>
                    <a:pt x="5943" y="3973"/>
                    <a:pt x="5940" y="3985"/>
                    <a:pt x="5935" y="3994"/>
                  </a:cubicBezTo>
                  <a:cubicBezTo>
                    <a:pt x="5929" y="4007"/>
                    <a:pt x="5944" y="4018"/>
                    <a:pt x="5951" y="4007"/>
                  </a:cubicBezTo>
                  <a:cubicBezTo>
                    <a:pt x="5959" y="3997"/>
                    <a:pt x="5975" y="4011"/>
                    <a:pt x="5978" y="4020"/>
                  </a:cubicBezTo>
                  <a:cubicBezTo>
                    <a:pt x="5981" y="4030"/>
                    <a:pt x="5978" y="4036"/>
                    <a:pt x="5966" y="4039"/>
                  </a:cubicBezTo>
                  <a:cubicBezTo>
                    <a:pt x="5954" y="4043"/>
                    <a:pt x="5951" y="4054"/>
                    <a:pt x="5960" y="4067"/>
                  </a:cubicBezTo>
                  <a:cubicBezTo>
                    <a:pt x="5969" y="4080"/>
                    <a:pt x="5965" y="4083"/>
                    <a:pt x="5959" y="4092"/>
                  </a:cubicBezTo>
                  <a:cubicBezTo>
                    <a:pt x="5953" y="4100"/>
                    <a:pt x="5948" y="4115"/>
                    <a:pt x="5952" y="4124"/>
                  </a:cubicBezTo>
                  <a:moveTo>
                    <a:pt x="4963" y="5114"/>
                  </a:moveTo>
                  <a:cubicBezTo>
                    <a:pt x="4954" y="5133"/>
                    <a:pt x="4966" y="5142"/>
                    <a:pt x="4975" y="5121"/>
                  </a:cubicBezTo>
                  <a:cubicBezTo>
                    <a:pt x="4984" y="5100"/>
                    <a:pt x="4972" y="5096"/>
                    <a:pt x="4963" y="5114"/>
                  </a:cubicBezTo>
                  <a:close/>
                  <a:moveTo>
                    <a:pt x="5500" y="5062"/>
                  </a:moveTo>
                  <a:cubicBezTo>
                    <a:pt x="5542" y="5059"/>
                    <a:pt x="5530" y="5099"/>
                    <a:pt x="5497" y="5096"/>
                  </a:cubicBezTo>
                  <a:cubicBezTo>
                    <a:pt x="5464" y="5093"/>
                    <a:pt x="5459" y="5065"/>
                    <a:pt x="5500" y="5062"/>
                  </a:cubicBezTo>
                  <a:close/>
                  <a:moveTo>
                    <a:pt x="5375" y="4867"/>
                  </a:moveTo>
                  <a:cubicBezTo>
                    <a:pt x="5381" y="4901"/>
                    <a:pt x="5423" y="4886"/>
                    <a:pt x="5408" y="4858"/>
                  </a:cubicBezTo>
                  <a:cubicBezTo>
                    <a:pt x="5393" y="4830"/>
                    <a:pt x="5369" y="4833"/>
                    <a:pt x="5375" y="4867"/>
                  </a:cubicBezTo>
                  <a:close/>
                  <a:moveTo>
                    <a:pt x="4948" y="6066"/>
                  </a:moveTo>
                  <a:cubicBezTo>
                    <a:pt x="4934" y="6057"/>
                    <a:pt x="4898" y="6071"/>
                    <a:pt x="4889" y="6088"/>
                  </a:cubicBezTo>
                  <a:cubicBezTo>
                    <a:pt x="4880" y="6104"/>
                    <a:pt x="4875" y="6138"/>
                    <a:pt x="4866" y="6152"/>
                  </a:cubicBezTo>
                  <a:cubicBezTo>
                    <a:pt x="4857" y="6166"/>
                    <a:pt x="4857" y="6180"/>
                    <a:pt x="4863" y="6197"/>
                  </a:cubicBezTo>
                  <a:cubicBezTo>
                    <a:pt x="4869" y="6214"/>
                    <a:pt x="4886" y="6216"/>
                    <a:pt x="4907" y="6209"/>
                  </a:cubicBezTo>
                  <a:cubicBezTo>
                    <a:pt x="4928" y="6202"/>
                    <a:pt x="4946" y="6204"/>
                    <a:pt x="4946" y="6180"/>
                  </a:cubicBezTo>
                  <a:cubicBezTo>
                    <a:pt x="4946" y="6157"/>
                    <a:pt x="4961" y="6130"/>
                    <a:pt x="4969" y="6114"/>
                  </a:cubicBezTo>
                  <a:cubicBezTo>
                    <a:pt x="4978" y="6097"/>
                    <a:pt x="4963" y="6076"/>
                    <a:pt x="4948" y="6066"/>
                  </a:cubicBezTo>
                  <a:close/>
                  <a:moveTo>
                    <a:pt x="6009" y="4427"/>
                  </a:moveTo>
                  <a:cubicBezTo>
                    <a:pt x="6010" y="4435"/>
                    <a:pt x="6037" y="4454"/>
                    <a:pt x="6040" y="4414"/>
                  </a:cubicBezTo>
                  <a:cubicBezTo>
                    <a:pt x="6043" y="4374"/>
                    <a:pt x="6031" y="4373"/>
                    <a:pt x="6018" y="4364"/>
                  </a:cubicBezTo>
                  <a:cubicBezTo>
                    <a:pt x="6004" y="4356"/>
                    <a:pt x="5993" y="4326"/>
                    <a:pt x="5991" y="4313"/>
                  </a:cubicBezTo>
                  <a:cubicBezTo>
                    <a:pt x="5990" y="4301"/>
                    <a:pt x="5982" y="4281"/>
                    <a:pt x="5988" y="4267"/>
                  </a:cubicBezTo>
                  <a:cubicBezTo>
                    <a:pt x="5994" y="4253"/>
                    <a:pt x="5991" y="4219"/>
                    <a:pt x="5988" y="4206"/>
                  </a:cubicBezTo>
                  <a:cubicBezTo>
                    <a:pt x="5985" y="4193"/>
                    <a:pt x="5973" y="4168"/>
                    <a:pt x="5973" y="4145"/>
                  </a:cubicBezTo>
                  <a:cubicBezTo>
                    <a:pt x="5973" y="4122"/>
                    <a:pt x="5939" y="4117"/>
                    <a:pt x="5938" y="4140"/>
                  </a:cubicBezTo>
                  <a:cubicBezTo>
                    <a:pt x="5936" y="4162"/>
                    <a:pt x="5936" y="4183"/>
                    <a:pt x="5935" y="4199"/>
                  </a:cubicBezTo>
                  <a:cubicBezTo>
                    <a:pt x="5933" y="4214"/>
                    <a:pt x="5927" y="4241"/>
                    <a:pt x="5930" y="4260"/>
                  </a:cubicBezTo>
                  <a:cubicBezTo>
                    <a:pt x="5933" y="4278"/>
                    <a:pt x="5936" y="4297"/>
                    <a:pt x="5945" y="4309"/>
                  </a:cubicBezTo>
                  <a:cubicBezTo>
                    <a:pt x="5954" y="4322"/>
                    <a:pt x="5964" y="4335"/>
                    <a:pt x="5958" y="4352"/>
                  </a:cubicBezTo>
                  <a:cubicBezTo>
                    <a:pt x="5952" y="4369"/>
                    <a:pt x="5960" y="4381"/>
                    <a:pt x="5978" y="4387"/>
                  </a:cubicBezTo>
                  <a:cubicBezTo>
                    <a:pt x="5995" y="4393"/>
                    <a:pt x="6007" y="4418"/>
                    <a:pt x="6009" y="4427"/>
                  </a:cubicBezTo>
                  <a:close/>
                  <a:moveTo>
                    <a:pt x="5488" y="4785"/>
                  </a:moveTo>
                  <a:cubicBezTo>
                    <a:pt x="5497" y="4796"/>
                    <a:pt x="5527" y="4782"/>
                    <a:pt x="5542" y="4770"/>
                  </a:cubicBezTo>
                  <a:cubicBezTo>
                    <a:pt x="5556" y="4759"/>
                    <a:pt x="5571" y="4756"/>
                    <a:pt x="5577" y="4770"/>
                  </a:cubicBezTo>
                  <a:cubicBezTo>
                    <a:pt x="5583" y="4785"/>
                    <a:pt x="5598" y="4793"/>
                    <a:pt x="5616" y="4785"/>
                  </a:cubicBezTo>
                  <a:cubicBezTo>
                    <a:pt x="5634" y="4776"/>
                    <a:pt x="5654" y="4782"/>
                    <a:pt x="5654" y="4802"/>
                  </a:cubicBezTo>
                  <a:cubicBezTo>
                    <a:pt x="5654" y="4821"/>
                    <a:pt x="5660" y="4844"/>
                    <a:pt x="5684" y="4835"/>
                  </a:cubicBezTo>
                  <a:cubicBezTo>
                    <a:pt x="5708" y="4827"/>
                    <a:pt x="5731" y="4824"/>
                    <a:pt x="5758" y="4833"/>
                  </a:cubicBezTo>
                  <a:cubicBezTo>
                    <a:pt x="5785" y="4841"/>
                    <a:pt x="5764" y="4847"/>
                    <a:pt x="5746" y="4855"/>
                  </a:cubicBezTo>
                  <a:cubicBezTo>
                    <a:pt x="5728" y="4864"/>
                    <a:pt x="5720" y="4864"/>
                    <a:pt x="5696" y="4864"/>
                  </a:cubicBezTo>
                  <a:cubicBezTo>
                    <a:pt x="5672" y="4864"/>
                    <a:pt x="5654" y="4875"/>
                    <a:pt x="5672" y="4898"/>
                  </a:cubicBezTo>
                  <a:cubicBezTo>
                    <a:pt x="5690" y="4920"/>
                    <a:pt x="5690" y="4943"/>
                    <a:pt x="5663" y="4952"/>
                  </a:cubicBezTo>
                  <a:cubicBezTo>
                    <a:pt x="5637" y="4960"/>
                    <a:pt x="5622" y="4983"/>
                    <a:pt x="5619" y="5008"/>
                  </a:cubicBezTo>
                  <a:cubicBezTo>
                    <a:pt x="5616" y="5034"/>
                    <a:pt x="5607" y="5073"/>
                    <a:pt x="5577" y="5073"/>
                  </a:cubicBezTo>
                  <a:cubicBezTo>
                    <a:pt x="5548" y="5073"/>
                    <a:pt x="5550" y="5087"/>
                    <a:pt x="5565" y="5096"/>
                  </a:cubicBezTo>
                  <a:cubicBezTo>
                    <a:pt x="5580" y="5104"/>
                    <a:pt x="5607" y="5118"/>
                    <a:pt x="5631" y="5118"/>
                  </a:cubicBezTo>
                  <a:cubicBezTo>
                    <a:pt x="5654" y="5118"/>
                    <a:pt x="5645" y="5147"/>
                    <a:pt x="5622" y="5144"/>
                  </a:cubicBezTo>
                  <a:cubicBezTo>
                    <a:pt x="5598" y="5141"/>
                    <a:pt x="5580" y="5141"/>
                    <a:pt x="5565" y="5152"/>
                  </a:cubicBezTo>
                  <a:cubicBezTo>
                    <a:pt x="5550" y="5164"/>
                    <a:pt x="5536" y="5178"/>
                    <a:pt x="5530" y="5161"/>
                  </a:cubicBezTo>
                  <a:cubicBezTo>
                    <a:pt x="5524" y="5144"/>
                    <a:pt x="5509" y="5167"/>
                    <a:pt x="5509" y="5183"/>
                  </a:cubicBezTo>
                  <a:cubicBezTo>
                    <a:pt x="5509" y="5200"/>
                    <a:pt x="5500" y="5217"/>
                    <a:pt x="5482" y="5223"/>
                  </a:cubicBezTo>
                  <a:cubicBezTo>
                    <a:pt x="5464" y="5229"/>
                    <a:pt x="5456" y="5217"/>
                    <a:pt x="5470" y="5200"/>
                  </a:cubicBezTo>
                  <a:cubicBezTo>
                    <a:pt x="5485" y="5183"/>
                    <a:pt x="5479" y="5175"/>
                    <a:pt x="5473" y="5152"/>
                  </a:cubicBezTo>
                  <a:cubicBezTo>
                    <a:pt x="5467" y="5130"/>
                    <a:pt x="5450" y="5138"/>
                    <a:pt x="5441" y="5150"/>
                  </a:cubicBezTo>
                  <a:cubicBezTo>
                    <a:pt x="5432" y="5161"/>
                    <a:pt x="5408" y="5164"/>
                    <a:pt x="5408" y="5138"/>
                  </a:cubicBezTo>
                  <a:cubicBezTo>
                    <a:pt x="5408" y="5113"/>
                    <a:pt x="5381" y="5130"/>
                    <a:pt x="5361" y="5164"/>
                  </a:cubicBezTo>
                  <a:cubicBezTo>
                    <a:pt x="5340" y="5198"/>
                    <a:pt x="5301" y="5195"/>
                    <a:pt x="5316" y="5169"/>
                  </a:cubicBezTo>
                  <a:cubicBezTo>
                    <a:pt x="5331" y="5144"/>
                    <a:pt x="5328" y="5101"/>
                    <a:pt x="5304" y="5099"/>
                  </a:cubicBezTo>
                  <a:cubicBezTo>
                    <a:pt x="5281" y="5096"/>
                    <a:pt x="5281" y="5073"/>
                    <a:pt x="5295" y="5056"/>
                  </a:cubicBezTo>
                  <a:cubicBezTo>
                    <a:pt x="5310" y="5039"/>
                    <a:pt x="5316" y="5017"/>
                    <a:pt x="5310" y="5000"/>
                  </a:cubicBezTo>
                  <a:cubicBezTo>
                    <a:pt x="5304" y="4983"/>
                    <a:pt x="5301" y="4974"/>
                    <a:pt x="5313" y="4963"/>
                  </a:cubicBezTo>
                  <a:cubicBezTo>
                    <a:pt x="5325" y="4952"/>
                    <a:pt x="5319" y="4935"/>
                    <a:pt x="5301" y="4926"/>
                  </a:cubicBezTo>
                  <a:cubicBezTo>
                    <a:pt x="5283" y="4918"/>
                    <a:pt x="5278" y="4895"/>
                    <a:pt x="5292" y="4881"/>
                  </a:cubicBezTo>
                  <a:cubicBezTo>
                    <a:pt x="5307" y="4867"/>
                    <a:pt x="5316" y="4841"/>
                    <a:pt x="5298" y="4816"/>
                  </a:cubicBezTo>
                  <a:cubicBezTo>
                    <a:pt x="5281" y="4790"/>
                    <a:pt x="5292" y="4773"/>
                    <a:pt x="5316" y="4790"/>
                  </a:cubicBezTo>
                  <a:cubicBezTo>
                    <a:pt x="5340" y="4807"/>
                    <a:pt x="5367" y="4813"/>
                    <a:pt x="5384" y="4793"/>
                  </a:cubicBezTo>
                  <a:cubicBezTo>
                    <a:pt x="5402" y="4773"/>
                    <a:pt x="5417" y="4793"/>
                    <a:pt x="5432" y="4770"/>
                  </a:cubicBezTo>
                  <a:cubicBezTo>
                    <a:pt x="5447" y="4748"/>
                    <a:pt x="5479" y="4773"/>
                    <a:pt x="5488" y="4785"/>
                  </a:cubicBezTo>
                  <a:close/>
                  <a:moveTo>
                    <a:pt x="5212" y="6052"/>
                  </a:moveTo>
                  <a:cubicBezTo>
                    <a:pt x="5227" y="6069"/>
                    <a:pt x="5257" y="6063"/>
                    <a:pt x="5245" y="6032"/>
                  </a:cubicBezTo>
                  <a:cubicBezTo>
                    <a:pt x="5233" y="6001"/>
                    <a:pt x="5209" y="5962"/>
                    <a:pt x="5206" y="5939"/>
                  </a:cubicBezTo>
                  <a:cubicBezTo>
                    <a:pt x="5203" y="5916"/>
                    <a:pt x="5189" y="5880"/>
                    <a:pt x="5174" y="5865"/>
                  </a:cubicBezTo>
                  <a:cubicBezTo>
                    <a:pt x="5159" y="5851"/>
                    <a:pt x="5144" y="5837"/>
                    <a:pt x="5150" y="5817"/>
                  </a:cubicBezTo>
                  <a:cubicBezTo>
                    <a:pt x="5156" y="5797"/>
                    <a:pt x="5132" y="5761"/>
                    <a:pt x="5111" y="5755"/>
                  </a:cubicBezTo>
                  <a:cubicBezTo>
                    <a:pt x="5091" y="5749"/>
                    <a:pt x="5079" y="5713"/>
                    <a:pt x="5073" y="5690"/>
                  </a:cubicBezTo>
                  <a:cubicBezTo>
                    <a:pt x="5067" y="5667"/>
                    <a:pt x="5067" y="5636"/>
                    <a:pt x="5073" y="5611"/>
                  </a:cubicBezTo>
                  <a:cubicBezTo>
                    <a:pt x="5079" y="5585"/>
                    <a:pt x="5073" y="5540"/>
                    <a:pt x="5067" y="5515"/>
                  </a:cubicBezTo>
                  <a:cubicBezTo>
                    <a:pt x="5061" y="5489"/>
                    <a:pt x="5058" y="5469"/>
                    <a:pt x="5058" y="5444"/>
                  </a:cubicBezTo>
                  <a:cubicBezTo>
                    <a:pt x="5058" y="5418"/>
                    <a:pt x="5064" y="5407"/>
                    <a:pt x="5046" y="5396"/>
                  </a:cubicBezTo>
                  <a:cubicBezTo>
                    <a:pt x="5028" y="5384"/>
                    <a:pt x="5019" y="5370"/>
                    <a:pt x="5025" y="5350"/>
                  </a:cubicBezTo>
                  <a:cubicBezTo>
                    <a:pt x="5031" y="5331"/>
                    <a:pt x="5025" y="5308"/>
                    <a:pt x="5013" y="5283"/>
                  </a:cubicBezTo>
                  <a:cubicBezTo>
                    <a:pt x="5002" y="5257"/>
                    <a:pt x="4984" y="5288"/>
                    <a:pt x="4987" y="5308"/>
                  </a:cubicBezTo>
                  <a:cubicBezTo>
                    <a:pt x="4990" y="5328"/>
                    <a:pt x="4981" y="5359"/>
                    <a:pt x="4975" y="5373"/>
                  </a:cubicBezTo>
                  <a:cubicBezTo>
                    <a:pt x="4969" y="5387"/>
                    <a:pt x="4969" y="5418"/>
                    <a:pt x="4987" y="5407"/>
                  </a:cubicBezTo>
                  <a:cubicBezTo>
                    <a:pt x="5005" y="5396"/>
                    <a:pt x="5005" y="5432"/>
                    <a:pt x="4996" y="5449"/>
                  </a:cubicBezTo>
                  <a:cubicBezTo>
                    <a:pt x="4987" y="5466"/>
                    <a:pt x="4987" y="5503"/>
                    <a:pt x="4987" y="5526"/>
                  </a:cubicBezTo>
                  <a:cubicBezTo>
                    <a:pt x="4987" y="5548"/>
                    <a:pt x="4993" y="5571"/>
                    <a:pt x="4999" y="5591"/>
                  </a:cubicBezTo>
                  <a:cubicBezTo>
                    <a:pt x="5005" y="5611"/>
                    <a:pt x="5002" y="5633"/>
                    <a:pt x="4990" y="5653"/>
                  </a:cubicBezTo>
                  <a:cubicBezTo>
                    <a:pt x="4978" y="5673"/>
                    <a:pt x="4975" y="5684"/>
                    <a:pt x="4990" y="5701"/>
                  </a:cubicBezTo>
                  <a:cubicBezTo>
                    <a:pt x="5005" y="5718"/>
                    <a:pt x="5016" y="5732"/>
                    <a:pt x="5011" y="5749"/>
                  </a:cubicBezTo>
                  <a:cubicBezTo>
                    <a:pt x="5005" y="5766"/>
                    <a:pt x="5028" y="5812"/>
                    <a:pt x="5055" y="5820"/>
                  </a:cubicBezTo>
                  <a:cubicBezTo>
                    <a:pt x="5082" y="5829"/>
                    <a:pt x="5097" y="5851"/>
                    <a:pt x="5100" y="5868"/>
                  </a:cubicBezTo>
                  <a:cubicBezTo>
                    <a:pt x="5103" y="5885"/>
                    <a:pt x="5105" y="5894"/>
                    <a:pt x="5120" y="5899"/>
                  </a:cubicBezTo>
                  <a:cubicBezTo>
                    <a:pt x="5135" y="5905"/>
                    <a:pt x="5138" y="5928"/>
                    <a:pt x="5147" y="5945"/>
                  </a:cubicBezTo>
                  <a:cubicBezTo>
                    <a:pt x="5156" y="5962"/>
                    <a:pt x="5165" y="5979"/>
                    <a:pt x="5156" y="5996"/>
                  </a:cubicBezTo>
                  <a:cubicBezTo>
                    <a:pt x="5147" y="6012"/>
                    <a:pt x="5162" y="6027"/>
                    <a:pt x="5174" y="6029"/>
                  </a:cubicBezTo>
                  <a:cubicBezTo>
                    <a:pt x="5186" y="6032"/>
                    <a:pt x="5197" y="6035"/>
                    <a:pt x="5212" y="6052"/>
                  </a:cubicBezTo>
                  <a:close/>
                  <a:moveTo>
                    <a:pt x="4936" y="5144"/>
                  </a:moveTo>
                  <a:cubicBezTo>
                    <a:pt x="4936" y="5164"/>
                    <a:pt x="4957" y="5183"/>
                    <a:pt x="4975" y="5164"/>
                  </a:cubicBezTo>
                  <a:cubicBezTo>
                    <a:pt x="4993" y="5144"/>
                    <a:pt x="5016" y="5121"/>
                    <a:pt x="5011" y="5099"/>
                  </a:cubicBezTo>
                  <a:cubicBezTo>
                    <a:pt x="5005" y="5076"/>
                    <a:pt x="4996" y="5073"/>
                    <a:pt x="4993" y="5053"/>
                  </a:cubicBezTo>
                  <a:cubicBezTo>
                    <a:pt x="4990" y="5034"/>
                    <a:pt x="4972" y="5042"/>
                    <a:pt x="4966" y="5062"/>
                  </a:cubicBezTo>
                  <a:cubicBezTo>
                    <a:pt x="4960" y="5082"/>
                    <a:pt x="4951" y="5093"/>
                    <a:pt x="4945" y="5104"/>
                  </a:cubicBezTo>
                  <a:cubicBezTo>
                    <a:pt x="4939" y="5116"/>
                    <a:pt x="4936" y="5124"/>
                    <a:pt x="4936" y="5144"/>
                  </a:cubicBezTo>
                  <a:close/>
                  <a:moveTo>
                    <a:pt x="4984" y="4864"/>
                  </a:moveTo>
                  <a:cubicBezTo>
                    <a:pt x="4972" y="4881"/>
                    <a:pt x="4987" y="4903"/>
                    <a:pt x="5011" y="4895"/>
                  </a:cubicBezTo>
                  <a:cubicBezTo>
                    <a:pt x="5034" y="4886"/>
                    <a:pt x="5049" y="4869"/>
                    <a:pt x="5052" y="4844"/>
                  </a:cubicBezTo>
                  <a:cubicBezTo>
                    <a:pt x="5055" y="4819"/>
                    <a:pt x="5034" y="4819"/>
                    <a:pt x="5019" y="4833"/>
                  </a:cubicBezTo>
                  <a:cubicBezTo>
                    <a:pt x="5005" y="4847"/>
                    <a:pt x="4996" y="4847"/>
                    <a:pt x="4984" y="4864"/>
                  </a:cubicBezTo>
                  <a:close/>
                  <a:moveTo>
                    <a:pt x="5129" y="4603"/>
                  </a:moveTo>
                  <a:cubicBezTo>
                    <a:pt x="5111" y="4626"/>
                    <a:pt x="5120" y="4674"/>
                    <a:pt x="5147" y="4652"/>
                  </a:cubicBezTo>
                  <a:cubicBezTo>
                    <a:pt x="5174" y="4629"/>
                    <a:pt x="5189" y="4592"/>
                    <a:pt x="5209" y="4578"/>
                  </a:cubicBezTo>
                  <a:cubicBezTo>
                    <a:pt x="5230" y="4564"/>
                    <a:pt x="5257" y="4536"/>
                    <a:pt x="5254" y="4499"/>
                  </a:cubicBezTo>
                  <a:cubicBezTo>
                    <a:pt x="5251" y="4462"/>
                    <a:pt x="5230" y="4479"/>
                    <a:pt x="5218" y="4499"/>
                  </a:cubicBezTo>
                  <a:cubicBezTo>
                    <a:pt x="5206" y="4519"/>
                    <a:pt x="5186" y="4541"/>
                    <a:pt x="5171" y="4553"/>
                  </a:cubicBezTo>
                  <a:cubicBezTo>
                    <a:pt x="5156" y="4564"/>
                    <a:pt x="5147" y="4581"/>
                    <a:pt x="5129" y="4603"/>
                  </a:cubicBezTo>
                  <a:close/>
                  <a:moveTo>
                    <a:pt x="5435" y="1256"/>
                  </a:moveTo>
                  <a:cubicBezTo>
                    <a:pt x="5438" y="1237"/>
                    <a:pt x="5470" y="1237"/>
                    <a:pt x="5467" y="1259"/>
                  </a:cubicBezTo>
                  <a:cubicBezTo>
                    <a:pt x="5464" y="1282"/>
                    <a:pt x="5464" y="1319"/>
                    <a:pt x="5485" y="1338"/>
                  </a:cubicBezTo>
                  <a:cubicBezTo>
                    <a:pt x="5506" y="1358"/>
                    <a:pt x="5494" y="1364"/>
                    <a:pt x="5473" y="1364"/>
                  </a:cubicBezTo>
                  <a:cubicBezTo>
                    <a:pt x="5453" y="1364"/>
                    <a:pt x="5444" y="1372"/>
                    <a:pt x="5435" y="1392"/>
                  </a:cubicBezTo>
                  <a:cubicBezTo>
                    <a:pt x="5426" y="1412"/>
                    <a:pt x="5417" y="1426"/>
                    <a:pt x="5399" y="1423"/>
                  </a:cubicBezTo>
                  <a:cubicBezTo>
                    <a:pt x="5381" y="1421"/>
                    <a:pt x="5369" y="1435"/>
                    <a:pt x="5361" y="1449"/>
                  </a:cubicBezTo>
                  <a:cubicBezTo>
                    <a:pt x="5352" y="1463"/>
                    <a:pt x="5322" y="1500"/>
                    <a:pt x="5295" y="1520"/>
                  </a:cubicBezTo>
                  <a:cubicBezTo>
                    <a:pt x="5269" y="1539"/>
                    <a:pt x="5257" y="1525"/>
                    <a:pt x="5278" y="1508"/>
                  </a:cubicBezTo>
                  <a:cubicBezTo>
                    <a:pt x="5298" y="1491"/>
                    <a:pt x="5334" y="1457"/>
                    <a:pt x="5334" y="1432"/>
                  </a:cubicBezTo>
                  <a:cubicBezTo>
                    <a:pt x="5334" y="1406"/>
                    <a:pt x="5352" y="1398"/>
                    <a:pt x="5375" y="1392"/>
                  </a:cubicBezTo>
                  <a:cubicBezTo>
                    <a:pt x="5399" y="1387"/>
                    <a:pt x="5435" y="1367"/>
                    <a:pt x="5429" y="1341"/>
                  </a:cubicBezTo>
                  <a:cubicBezTo>
                    <a:pt x="5423" y="1316"/>
                    <a:pt x="5426" y="1305"/>
                    <a:pt x="5414" y="1293"/>
                  </a:cubicBezTo>
                  <a:cubicBezTo>
                    <a:pt x="5402" y="1282"/>
                    <a:pt x="5432" y="1276"/>
                    <a:pt x="5435" y="1256"/>
                  </a:cubicBezTo>
                  <a:close/>
                  <a:moveTo>
                    <a:pt x="6165" y="3062"/>
                  </a:moveTo>
                  <a:cubicBezTo>
                    <a:pt x="6168" y="3078"/>
                    <a:pt x="6191" y="3084"/>
                    <a:pt x="6194" y="3067"/>
                  </a:cubicBezTo>
                  <a:cubicBezTo>
                    <a:pt x="6197" y="3050"/>
                    <a:pt x="6215" y="3033"/>
                    <a:pt x="6221" y="3019"/>
                  </a:cubicBezTo>
                  <a:cubicBezTo>
                    <a:pt x="6227" y="3005"/>
                    <a:pt x="6215" y="2968"/>
                    <a:pt x="6188" y="2974"/>
                  </a:cubicBezTo>
                  <a:cubicBezTo>
                    <a:pt x="6162" y="2979"/>
                    <a:pt x="6144" y="2979"/>
                    <a:pt x="6135" y="3002"/>
                  </a:cubicBezTo>
                  <a:cubicBezTo>
                    <a:pt x="6126" y="3025"/>
                    <a:pt x="6132" y="3033"/>
                    <a:pt x="6150" y="3039"/>
                  </a:cubicBezTo>
                  <a:cubicBezTo>
                    <a:pt x="6168" y="3045"/>
                    <a:pt x="6162" y="3045"/>
                    <a:pt x="6165" y="3062"/>
                  </a:cubicBezTo>
                  <a:close/>
                  <a:moveTo>
                    <a:pt x="2771" y="2830"/>
                  </a:moveTo>
                  <a:cubicBezTo>
                    <a:pt x="2741" y="2790"/>
                    <a:pt x="2794" y="2747"/>
                    <a:pt x="2827" y="2796"/>
                  </a:cubicBezTo>
                  <a:cubicBezTo>
                    <a:pt x="2860" y="2844"/>
                    <a:pt x="2800" y="2869"/>
                    <a:pt x="2771" y="2830"/>
                  </a:cubicBezTo>
                  <a:close/>
                  <a:moveTo>
                    <a:pt x="5678" y="6648"/>
                  </a:moveTo>
                  <a:cubicBezTo>
                    <a:pt x="5676" y="6636"/>
                    <a:pt x="5671" y="6624"/>
                    <a:pt x="5667" y="6613"/>
                  </a:cubicBezTo>
                  <a:cubicBezTo>
                    <a:pt x="5664" y="6605"/>
                    <a:pt x="5662" y="6598"/>
                    <a:pt x="5660" y="6593"/>
                  </a:cubicBezTo>
                  <a:cubicBezTo>
                    <a:pt x="5654" y="6573"/>
                    <a:pt x="5666" y="6547"/>
                    <a:pt x="5681" y="6522"/>
                  </a:cubicBezTo>
                  <a:cubicBezTo>
                    <a:pt x="5696" y="6496"/>
                    <a:pt x="5708" y="6479"/>
                    <a:pt x="5702" y="6462"/>
                  </a:cubicBezTo>
                  <a:cubicBezTo>
                    <a:pt x="5696" y="6445"/>
                    <a:pt x="5693" y="6423"/>
                    <a:pt x="5699" y="6406"/>
                  </a:cubicBezTo>
                  <a:cubicBezTo>
                    <a:pt x="5705" y="6389"/>
                    <a:pt x="5699" y="6360"/>
                    <a:pt x="5690" y="6346"/>
                  </a:cubicBezTo>
                  <a:cubicBezTo>
                    <a:pt x="5681" y="6332"/>
                    <a:pt x="5681" y="6307"/>
                    <a:pt x="5660" y="6295"/>
                  </a:cubicBezTo>
                  <a:cubicBezTo>
                    <a:pt x="5639" y="6284"/>
                    <a:pt x="5634" y="6264"/>
                    <a:pt x="5642" y="6253"/>
                  </a:cubicBezTo>
                  <a:cubicBezTo>
                    <a:pt x="5651" y="6242"/>
                    <a:pt x="5648" y="6239"/>
                    <a:pt x="5654" y="6219"/>
                  </a:cubicBezTo>
                  <a:cubicBezTo>
                    <a:pt x="5660" y="6199"/>
                    <a:pt x="5687" y="6208"/>
                    <a:pt x="5705" y="6228"/>
                  </a:cubicBezTo>
                  <a:cubicBezTo>
                    <a:pt x="5723" y="6247"/>
                    <a:pt x="5740" y="6278"/>
                    <a:pt x="5737" y="6301"/>
                  </a:cubicBezTo>
                  <a:cubicBezTo>
                    <a:pt x="5734" y="6324"/>
                    <a:pt x="5734" y="6338"/>
                    <a:pt x="5746" y="6352"/>
                  </a:cubicBezTo>
                  <a:cubicBezTo>
                    <a:pt x="5758" y="6366"/>
                    <a:pt x="5773" y="6369"/>
                    <a:pt x="5761" y="6392"/>
                  </a:cubicBezTo>
                  <a:cubicBezTo>
                    <a:pt x="5749" y="6414"/>
                    <a:pt x="5755" y="6426"/>
                    <a:pt x="5767" y="6440"/>
                  </a:cubicBezTo>
                  <a:cubicBezTo>
                    <a:pt x="5779" y="6454"/>
                    <a:pt x="5794" y="6482"/>
                    <a:pt x="5779" y="6502"/>
                  </a:cubicBezTo>
                  <a:cubicBezTo>
                    <a:pt x="5764" y="6522"/>
                    <a:pt x="5743" y="6550"/>
                    <a:pt x="5752" y="6584"/>
                  </a:cubicBezTo>
                  <a:cubicBezTo>
                    <a:pt x="5761" y="6618"/>
                    <a:pt x="5779" y="6703"/>
                    <a:pt x="5773" y="6728"/>
                  </a:cubicBezTo>
                  <a:cubicBezTo>
                    <a:pt x="5767" y="6754"/>
                    <a:pt x="5755" y="6779"/>
                    <a:pt x="5779" y="6785"/>
                  </a:cubicBezTo>
                  <a:cubicBezTo>
                    <a:pt x="5803" y="6791"/>
                    <a:pt x="5806" y="6808"/>
                    <a:pt x="5803" y="6822"/>
                  </a:cubicBezTo>
                  <a:cubicBezTo>
                    <a:pt x="5800" y="6836"/>
                    <a:pt x="5803" y="6847"/>
                    <a:pt x="5817" y="6861"/>
                  </a:cubicBezTo>
                  <a:cubicBezTo>
                    <a:pt x="5832" y="6875"/>
                    <a:pt x="5838" y="6892"/>
                    <a:pt x="5826" y="6918"/>
                  </a:cubicBezTo>
                  <a:cubicBezTo>
                    <a:pt x="5815" y="6943"/>
                    <a:pt x="5794" y="6932"/>
                    <a:pt x="5788" y="6918"/>
                  </a:cubicBezTo>
                  <a:cubicBezTo>
                    <a:pt x="5782" y="6904"/>
                    <a:pt x="5752" y="6850"/>
                    <a:pt x="5740" y="6841"/>
                  </a:cubicBezTo>
                  <a:cubicBezTo>
                    <a:pt x="5731" y="6835"/>
                    <a:pt x="5728" y="6813"/>
                    <a:pt x="5728" y="6793"/>
                  </a:cubicBezTo>
                  <a:cubicBezTo>
                    <a:pt x="5728" y="6787"/>
                    <a:pt x="5728" y="6781"/>
                    <a:pt x="5728" y="6776"/>
                  </a:cubicBezTo>
                  <a:cubicBezTo>
                    <a:pt x="5731" y="6757"/>
                    <a:pt x="5728" y="6740"/>
                    <a:pt x="5711" y="6731"/>
                  </a:cubicBezTo>
                  <a:cubicBezTo>
                    <a:pt x="5693" y="6723"/>
                    <a:pt x="5681" y="6692"/>
                    <a:pt x="5681" y="6669"/>
                  </a:cubicBezTo>
                  <a:cubicBezTo>
                    <a:pt x="5681" y="6663"/>
                    <a:pt x="5680" y="6655"/>
                    <a:pt x="5678" y="6648"/>
                  </a:cubicBezTo>
                  <a:close/>
                  <a:moveTo>
                    <a:pt x="774" y="3825"/>
                  </a:moveTo>
                  <a:cubicBezTo>
                    <a:pt x="780" y="3842"/>
                    <a:pt x="798" y="3854"/>
                    <a:pt x="807" y="3831"/>
                  </a:cubicBezTo>
                  <a:cubicBezTo>
                    <a:pt x="816" y="3808"/>
                    <a:pt x="830" y="3800"/>
                    <a:pt x="819" y="3783"/>
                  </a:cubicBezTo>
                  <a:cubicBezTo>
                    <a:pt x="807" y="3766"/>
                    <a:pt x="795" y="3755"/>
                    <a:pt x="813" y="3746"/>
                  </a:cubicBezTo>
                  <a:cubicBezTo>
                    <a:pt x="830" y="3738"/>
                    <a:pt x="792" y="3721"/>
                    <a:pt x="816" y="3704"/>
                  </a:cubicBezTo>
                  <a:cubicBezTo>
                    <a:pt x="839" y="3687"/>
                    <a:pt x="845" y="3675"/>
                    <a:pt x="827" y="3661"/>
                  </a:cubicBezTo>
                  <a:cubicBezTo>
                    <a:pt x="810" y="3647"/>
                    <a:pt x="807" y="3636"/>
                    <a:pt x="810" y="3616"/>
                  </a:cubicBezTo>
                  <a:cubicBezTo>
                    <a:pt x="813" y="3596"/>
                    <a:pt x="807" y="3579"/>
                    <a:pt x="783" y="3588"/>
                  </a:cubicBezTo>
                  <a:cubicBezTo>
                    <a:pt x="759" y="3596"/>
                    <a:pt x="735" y="3585"/>
                    <a:pt x="730" y="3565"/>
                  </a:cubicBezTo>
                  <a:cubicBezTo>
                    <a:pt x="724" y="3545"/>
                    <a:pt x="715" y="3526"/>
                    <a:pt x="694" y="3520"/>
                  </a:cubicBezTo>
                  <a:cubicBezTo>
                    <a:pt x="673" y="3514"/>
                    <a:pt x="664" y="3509"/>
                    <a:pt x="649" y="3494"/>
                  </a:cubicBezTo>
                  <a:cubicBezTo>
                    <a:pt x="635" y="3480"/>
                    <a:pt x="623" y="3500"/>
                    <a:pt x="641" y="3517"/>
                  </a:cubicBezTo>
                  <a:cubicBezTo>
                    <a:pt x="658" y="3534"/>
                    <a:pt x="691" y="3562"/>
                    <a:pt x="697" y="3585"/>
                  </a:cubicBezTo>
                  <a:cubicBezTo>
                    <a:pt x="703" y="3608"/>
                    <a:pt x="718" y="3619"/>
                    <a:pt x="735" y="3619"/>
                  </a:cubicBezTo>
                  <a:cubicBezTo>
                    <a:pt x="753" y="3619"/>
                    <a:pt x="753" y="3650"/>
                    <a:pt x="715" y="3650"/>
                  </a:cubicBezTo>
                  <a:cubicBezTo>
                    <a:pt x="676" y="3650"/>
                    <a:pt x="712" y="3675"/>
                    <a:pt x="741" y="3678"/>
                  </a:cubicBezTo>
                  <a:cubicBezTo>
                    <a:pt x="771" y="3681"/>
                    <a:pt x="780" y="3701"/>
                    <a:pt x="762" y="3709"/>
                  </a:cubicBezTo>
                  <a:cubicBezTo>
                    <a:pt x="744" y="3718"/>
                    <a:pt x="765" y="3726"/>
                    <a:pt x="771" y="3749"/>
                  </a:cubicBezTo>
                  <a:cubicBezTo>
                    <a:pt x="777" y="3772"/>
                    <a:pt x="774" y="3786"/>
                    <a:pt x="750" y="3766"/>
                  </a:cubicBezTo>
                  <a:cubicBezTo>
                    <a:pt x="727" y="3746"/>
                    <a:pt x="703" y="3741"/>
                    <a:pt x="670" y="3741"/>
                  </a:cubicBezTo>
                  <a:cubicBezTo>
                    <a:pt x="638" y="3741"/>
                    <a:pt x="651" y="3768"/>
                    <a:pt x="676" y="3772"/>
                  </a:cubicBezTo>
                  <a:cubicBezTo>
                    <a:pt x="721" y="3777"/>
                    <a:pt x="724" y="3800"/>
                    <a:pt x="747" y="3800"/>
                  </a:cubicBezTo>
                  <a:cubicBezTo>
                    <a:pt x="771" y="3800"/>
                    <a:pt x="768" y="3808"/>
                    <a:pt x="774" y="3825"/>
                  </a:cubicBezTo>
                  <a:close/>
                  <a:moveTo>
                    <a:pt x="6684" y="5096"/>
                  </a:moveTo>
                  <a:lnTo>
                    <a:pt x="6666" y="5113"/>
                  </a:lnTo>
                  <a:lnTo>
                    <a:pt x="6684" y="5096"/>
                  </a:lnTo>
                  <a:close/>
                </a:path>
              </a:pathLst>
            </a:custGeom>
            <a:noFill/>
            <a:ln w="6350" cap="flat">
              <a:solidFill>
                <a:srgbClr val="4BA7D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7" name="Freeform 7"/>
            <p:cNvSpPr>
              <a:spLocks noEditPoints="1"/>
            </p:cNvSpPr>
            <p:nvPr/>
          </p:nvSpPr>
          <p:spPr bwMode="auto">
            <a:xfrm>
              <a:off x="2627313" y="2584450"/>
              <a:ext cx="3536950" cy="3105150"/>
            </a:xfrm>
            <a:custGeom>
              <a:avLst/>
              <a:gdLst>
                <a:gd name="T0" fmla="*/ 5966 w 7689"/>
                <a:gd name="T1" fmla="*/ 2269 h 6753"/>
                <a:gd name="T2" fmla="*/ 5438 w 7689"/>
                <a:gd name="T3" fmla="*/ 2888 h 6753"/>
                <a:gd name="T4" fmla="*/ 4385 w 7689"/>
                <a:gd name="T5" fmla="*/ 3794 h 6753"/>
                <a:gd name="T6" fmla="*/ 4723 w 7689"/>
                <a:gd name="T7" fmla="*/ 3528 h 6753"/>
                <a:gd name="T8" fmla="*/ 4521 w 7689"/>
                <a:gd name="T9" fmla="*/ 3027 h 6753"/>
                <a:gd name="T10" fmla="*/ 5586 w 7689"/>
                <a:gd name="T11" fmla="*/ 1584 h 6753"/>
                <a:gd name="T12" fmla="*/ 5206 w 7689"/>
                <a:gd name="T13" fmla="*/ 1567 h 6753"/>
                <a:gd name="T14" fmla="*/ 7078 w 7689"/>
                <a:gd name="T15" fmla="*/ 557 h 6753"/>
                <a:gd name="T16" fmla="*/ 6621 w 7689"/>
                <a:gd name="T17" fmla="*/ 520 h 6753"/>
                <a:gd name="T18" fmla="*/ 1142 w 7689"/>
                <a:gd name="T19" fmla="*/ 319 h 6753"/>
                <a:gd name="T20" fmla="*/ 3515 w 7689"/>
                <a:gd name="T21" fmla="*/ 806 h 6753"/>
                <a:gd name="T22" fmla="*/ 3174 w 7689"/>
                <a:gd name="T23" fmla="*/ 704 h 6753"/>
                <a:gd name="T24" fmla="*/ 2 w 7689"/>
                <a:gd name="T25" fmla="*/ 591 h 6753"/>
                <a:gd name="T26" fmla="*/ 412 w 7689"/>
                <a:gd name="T27" fmla="*/ 212 h 6753"/>
                <a:gd name="T28" fmla="*/ 4978 w 7689"/>
                <a:gd name="T29" fmla="*/ 3765 h 6753"/>
                <a:gd name="T30" fmla="*/ 4895 w 7689"/>
                <a:gd name="T31" fmla="*/ 4340 h 6753"/>
                <a:gd name="T32" fmla="*/ 3419 w 7689"/>
                <a:gd name="T33" fmla="*/ 1131 h 6753"/>
                <a:gd name="T34" fmla="*/ 3453 w 7689"/>
                <a:gd name="T35" fmla="*/ 1370 h 6753"/>
                <a:gd name="T36" fmla="*/ 5105 w 7689"/>
                <a:gd name="T37" fmla="*/ 6374 h 6753"/>
                <a:gd name="T38" fmla="*/ 5483 w 7689"/>
                <a:gd name="T39" fmla="*/ 6117 h 6753"/>
                <a:gd name="T40" fmla="*/ 5089 w 7689"/>
                <a:gd name="T41" fmla="*/ 6396 h 6753"/>
                <a:gd name="T42" fmla="*/ 5692 w 7689"/>
                <a:gd name="T43" fmla="*/ 6603 h 6753"/>
                <a:gd name="T44" fmla="*/ 5257 w 7689"/>
                <a:gd name="T45" fmla="*/ 6725 h 6753"/>
                <a:gd name="T46" fmla="*/ 4878 w 7689"/>
                <a:gd name="T47" fmla="*/ 773 h 6753"/>
                <a:gd name="T48" fmla="*/ 4781 w 7689"/>
                <a:gd name="T49" fmla="*/ 564 h 6753"/>
                <a:gd name="T50" fmla="*/ 4521 w 7689"/>
                <a:gd name="T51" fmla="*/ 708 h 6753"/>
                <a:gd name="T52" fmla="*/ 4170 w 7689"/>
                <a:gd name="T53" fmla="*/ 714 h 6753"/>
                <a:gd name="T54" fmla="*/ 5268 w 7689"/>
                <a:gd name="T55" fmla="*/ 3726 h 6753"/>
                <a:gd name="T56" fmla="*/ 5420 w 7689"/>
                <a:gd name="T57" fmla="*/ 3233 h 6753"/>
                <a:gd name="T58" fmla="*/ 6154 w 7689"/>
                <a:gd name="T59" fmla="*/ 3584 h 6753"/>
                <a:gd name="T60" fmla="*/ 5942 w 7689"/>
                <a:gd name="T61" fmla="*/ 3758 h 6753"/>
                <a:gd name="T62" fmla="*/ 5751 w 7689"/>
                <a:gd name="T63" fmla="*/ 3879 h 6753"/>
                <a:gd name="T64" fmla="*/ 6798 w 7689"/>
                <a:gd name="T65" fmla="*/ 3203 h 6753"/>
                <a:gd name="T66" fmla="*/ 6531 w 7689"/>
                <a:gd name="T67" fmla="*/ 3277 h 6753"/>
                <a:gd name="T68" fmla="*/ 5288 w 7689"/>
                <a:gd name="T69" fmla="*/ 4307 h 6753"/>
                <a:gd name="T70" fmla="*/ 5480 w 7689"/>
                <a:gd name="T71" fmla="*/ 4199 h 6753"/>
                <a:gd name="T72" fmla="*/ 5592 w 7689"/>
                <a:gd name="T73" fmla="*/ 3959 h 6753"/>
                <a:gd name="T74" fmla="*/ 4069 w 7689"/>
                <a:gd name="T75" fmla="*/ 4000 h 6753"/>
                <a:gd name="T76" fmla="*/ 3989 w 7689"/>
                <a:gd name="T77" fmla="*/ 3662 h 6753"/>
                <a:gd name="T78" fmla="*/ 5949 w 7689"/>
                <a:gd name="T79" fmla="*/ 5404 h 6753"/>
                <a:gd name="T80" fmla="*/ 5580 w 7689"/>
                <a:gd name="T81" fmla="*/ 5479 h 6753"/>
                <a:gd name="T82" fmla="*/ 5404 w 7689"/>
                <a:gd name="T83" fmla="*/ 5725 h 6753"/>
                <a:gd name="T84" fmla="*/ 5488 w 7689"/>
                <a:gd name="T85" fmla="*/ 5987 h 6753"/>
                <a:gd name="T86" fmla="*/ 3723 w 7689"/>
                <a:gd name="T87" fmla="*/ 4232 h 6753"/>
                <a:gd name="T88" fmla="*/ 4840 w 7689"/>
                <a:gd name="T89" fmla="*/ 5075 h 6753"/>
                <a:gd name="T90" fmla="*/ 3863 w 7689"/>
                <a:gd name="T91" fmla="*/ 3954 h 6753"/>
                <a:gd name="T92" fmla="*/ 3959 w 7689"/>
                <a:gd name="T93" fmla="*/ 4331 h 6753"/>
                <a:gd name="T94" fmla="*/ 4145 w 7689"/>
                <a:gd name="T95" fmla="*/ 4583 h 6753"/>
                <a:gd name="T96" fmla="*/ 4950 w 7689"/>
                <a:gd name="T97" fmla="*/ 5019 h 6753"/>
                <a:gd name="T98" fmla="*/ 6839 w 7689"/>
                <a:gd name="T99" fmla="*/ 2135 h 6753"/>
                <a:gd name="T100" fmla="*/ 7021 w 7689"/>
                <a:gd name="T101" fmla="*/ 2134 h 6753"/>
                <a:gd name="T102" fmla="*/ 7239 w 7689"/>
                <a:gd name="T103" fmla="*/ 2133 h 6753"/>
                <a:gd name="T104" fmla="*/ 6920 w 7689"/>
                <a:gd name="T105" fmla="*/ 819 h 6753"/>
                <a:gd name="T106" fmla="*/ 6951 w 7689"/>
                <a:gd name="T107" fmla="*/ 1032 h 6753"/>
                <a:gd name="T108" fmla="*/ 6761 w 7689"/>
                <a:gd name="T109" fmla="*/ 1155 h 6753"/>
                <a:gd name="T110" fmla="*/ 7667 w 7689"/>
                <a:gd name="T111" fmla="*/ 1505 h 6753"/>
                <a:gd name="T112" fmla="*/ 7517 w 7689"/>
                <a:gd name="T113" fmla="*/ 1327 h 6753"/>
                <a:gd name="T114" fmla="*/ 7294 w 7689"/>
                <a:gd name="T115" fmla="*/ 1289 h 6753"/>
                <a:gd name="T116" fmla="*/ 7148 w 7689"/>
                <a:gd name="T117" fmla="*/ 1131 h 67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689" h="6753">
                  <a:moveTo>
                    <a:pt x="5871" y="2611"/>
                  </a:moveTo>
                  <a:cubicBezTo>
                    <a:pt x="5874" y="2591"/>
                    <a:pt x="5883" y="2574"/>
                    <a:pt x="5909" y="2563"/>
                  </a:cubicBezTo>
                  <a:cubicBezTo>
                    <a:pt x="5936" y="2552"/>
                    <a:pt x="5942" y="2532"/>
                    <a:pt x="5930" y="2512"/>
                  </a:cubicBezTo>
                  <a:cubicBezTo>
                    <a:pt x="5918" y="2492"/>
                    <a:pt x="5921" y="2461"/>
                    <a:pt x="5933" y="2447"/>
                  </a:cubicBezTo>
                  <a:cubicBezTo>
                    <a:pt x="5945" y="2433"/>
                    <a:pt x="5954" y="2413"/>
                    <a:pt x="5975" y="2404"/>
                  </a:cubicBezTo>
                  <a:cubicBezTo>
                    <a:pt x="5995" y="2396"/>
                    <a:pt x="6013" y="2359"/>
                    <a:pt x="5998" y="2337"/>
                  </a:cubicBezTo>
                  <a:cubicBezTo>
                    <a:pt x="5983" y="2314"/>
                    <a:pt x="5966" y="2294"/>
                    <a:pt x="5966" y="2269"/>
                  </a:cubicBezTo>
                  <a:cubicBezTo>
                    <a:pt x="5966" y="2243"/>
                    <a:pt x="5990" y="2231"/>
                    <a:pt x="6007" y="2249"/>
                  </a:cubicBezTo>
                  <a:cubicBezTo>
                    <a:pt x="6035" y="2279"/>
                    <a:pt x="6074" y="2273"/>
                    <a:pt x="6093" y="2240"/>
                  </a:cubicBezTo>
                  <a:moveTo>
                    <a:pt x="5776" y="2945"/>
                  </a:moveTo>
                  <a:cubicBezTo>
                    <a:pt x="5737" y="2928"/>
                    <a:pt x="5708" y="2934"/>
                    <a:pt x="5681" y="2950"/>
                  </a:cubicBezTo>
                  <a:cubicBezTo>
                    <a:pt x="5654" y="2967"/>
                    <a:pt x="5621" y="2973"/>
                    <a:pt x="5604" y="2953"/>
                  </a:cubicBezTo>
                  <a:cubicBezTo>
                    <a:pt x="5586" y="2934"/>
                    <a:pt x="5553" y="2928"/>
                    <a:pt x="5530" y="2939"/>
                  </a:cubicBezTo>
                  <a:cubicBezTo>
                    <a:pt x="5506" y="2950"/>
                    <a:pt x="5458" y="2925"/>
                    <a:pt x="5438" y="2888"/>
                  </a:cubicBezTo>
                  <a:moveTo>
                    <a:pt x="5752" y="2472"/>
                  </a:moveTo>
                  <a:cubicBezTo>
                    <a:pt x="5743" y="2501"/>
                    <a:pt x="5751" y="2542"/>
                    <a:pt x="5780" y="2578"/>
                  </a:cubicBezTo>
                  <a:moveTo>
                    <a:pt x="5824" y="2126"/>
                  </a:moveTo>
                  <a:cubicBezTo>
                    <a:pt x="5833" y="2112"/>
                    <a:pt x="5832" y="2073"/>
                    <a:pt x="5823" y="2056"/>
                  </a:cubicBezTo>
                  <a:cubicBezTo>
                    <a:pt x="5814" y="2039"/>
                    <a:pt x="5826" y="1991"/>
                    <a:pt x="5850" y="1989"/>
                  </a:cubicBezTo>
                  <a:cubicBezTo>
                    <a:pt x="5874" y="1986"/>
                    <a:pt x="5902" y="1972"/>
                    <a:pt x="5911" y="1952"/>
                  </a:cubicBezTo>
                  <a:moveTo>
                    <a:pt x="4385" y="3794"/>
                  </a:moveTo>
                  <a:cubicBezTo>
                    <a:pt x="4423" y="3774"/>
                    <a:pt x="4461" y="3757"/>
                    <a:pt x="4494" y="3763"/>
                  </a:cubicBezTo>
                  <a:cubicBezTo>
                    <a:pt x="4527" y="3768"/>
                    <a:pt x="4562" y="3765"/>
                    <a:pt x="4580" y="3754"/>
                  </a:cubicBezTo>
                  <a:cubicBezTo>
                    <a:pt x="4598" y="3743"/>
                    <a:pt x="4619" y="3723"/>
                    <a:pt x="4642" y="3726"/>
                  </a:cubicBezTo>
                  <a:cubicBezTo>
                    <a:pt x="4666" y="3729"/>
                    <a:pt x="4696" y="3712"/>
                    <a:pt x="4702" y="3686"/>
                  </a:cubicBezTo>
                  <a:cubicBezTo>
                    <a:pt x="4708" y="3661"/>
                    <a:pt x="4723" y="3655"/>
                    <a:pt x="4746" y="3661"/>
                  </a:cubicBezTo>
                  <a:cubicBezTo>
                    <a:pt x="4770" y="3666"/>
                    <a:pt x="4782" y="3630"/>
                    <a:pt x="4773" y="3604"/>
                  </a:cubicBezTo>
                  <a:cubicBezTo>
                    <a:pt x="4764" y="3579"/>
                    <a:pt x="4740" y="3550"/>
                    <a:pt x="4723" y="3528"/>
                  </a:cubicBezTo>
                  <a:cubicBezTo>
                    <a:pt x="4705" y="3505"/>
                    <a:pt x="4690" y="3465"/>
                    <a:pt x="4699" y="3440"/>
                  </a:cubicBezTo>
                  <a:cubicBezTo>
                    <a:pt x="4708" y="3415"/>
                    <a:pt x="4717" y="3383"/>
                    <a:pt x="4702" y="3358"/>
                  </a:cubicBezTo>
                  <a:cubicBezTo>
                    <a:pt x="4687" y="3332"/>
                    <a:pt x="4675" y="3307"/>
                    <a:pt x="4687" y="3279"/>
                  </a:cubicBezTo>
                  <a:cubicBezTo>
                    <a:pt x="4699" y="3250"/>
                    <a:pt x="4705" y="3225"/>
                    <a:pt x="4696" y="3205"/>
                  </a:cubicBezTo>
                  <a:cubicBezTo>
                    <a:pt x="4687" y="3185"/>
                    <a:pt x="4678" y="3168"/>
                    <a:pt x="4675" y="3140"/>
                  </a:cubicBezTo>
                  <a:cubicBezTo>
                    <a:pt x="4672" y="3112"/>
                    <a:pt x="4651" y="3072"/>
                    <a:pt x="4616" y="3066"/>
                  </a:cubicBezTo>
                  <a:cubicBezTo>
                    <a:pt x="4580" y="3061"/>
                    <a:pt x="4542" y="3044"/>
                    <a:pt x="4521" y="3027"/>
                  </a:cubicBezTo>
                  <a:moveTo>
                    <a:pt x="5921" y="1740"/>
                  </a:moveTo>
                  <a:cubicBezTo>
                    <a:pt x="5921" y="1711"/>
                    <a:pt x="5909" y="1691"/>
                    <a:pt x="5880" y="1691"/>
                  </a:cubicBezTo>
                  <a:cubicBezTo>
                    <a:pt x="5850" y="1691"/>
                    <a:pt x="5826" y="1672"/>
                    <a:pt x="5814" y="1655"/>
                  </a:cubicBezTo>
                  <a:cubicBezTo>
                    <a:pt x="5802" y="1638"/>
                    <a:pt x="5770" y="1615"/>
                    <a:pt x="5752" y="1615"/>
                  </a:cubicBezTo>
                  <a:cubicBezTo>
                    <a:pt x="5734" y="1615"/>
                    <a:pt x="5722" y="1618"/>
                    <a:pt x="5699" y="1604"/>
                  </a:cubicBezTo>
                  <a:cubicBezTo>
                    <a:pt x="5675" y="1590"/>
                    <a:pt x="5645" y="1584"/>
                    <a:pt x="5633" y="1592"/>
                  </a:cubicBezTo>
                  <a:cubicBezTo>
                    <a:pt x="5621" y="1601"/>
                    <a:pt x="5592" y="1595"/>
                    <a:pt x="5586" y="1584"/>
                  </a:cubicBezTo>
                  <a:cubicBezTo>
                    <a:pt x="5580" y="1573"/>
                    <a:pt x="5553" y="1573"/>
                    <a:pt x="5541" y="1581"/>
                  </a:cubicBezTo>
                  <a:cubicBezTo>
                    <a:pt x="5530" y="1590"/>
                    <a:pt x="5503" y="1581"/>
                    <a:pt x="5494" y="1564"/>
                  </a:cubicBezTo>
                  <a:cubicBezTo>
                    <a:pt x="5485" y="1547"/>
                    <a:pt x="5458" y="1550"/>
                    <a:pt x="5452" y="1570"/>
                  </a:cubicBezTo>
                  <a:cubicBezTo>
                    <a:pt x="5446" y="1590"/>
                    <a:pt x="5420" y="1584"/>
                    <a:pt x="5411" y="1561"/>
                  </a:cubicBezTo>
                  <a:cubicBezTo>
                    <a:pt x="5402" y="1539"/>
                    <a:pt x="5354" y="1522"/>
                    <a:pt x="5337" y="1542"/>
                  </a:cubicBezTo>
                  <a:cubicBezTo>
                    <a:pt x="5319" y="1561"/>
                    <a:pt x="5295" y="1573"/>
                    <a:pt x="5277" y="1558"/>
                  </a:cubicBezTo>
                  <a:cubicBezTo>
                    <a:pt x="5260" y="1544"/>
                    <a:pt x="5230" y="1550"/>
                    <a:pt x="5206" y="1567"/>
                  </a:cubicBezTo>
                  <a:cubicBezTo>
                    <a:pt x="5182" y="1584"/>
                    <a:pt x="5135" y="1584"/>
                    <a:pt x="5114" y="1567"/>
                  </a:cubicBezTo>
                  <a:cubicBezTo>
                    <a:pt x="5093" y="1550"/>
                    <a:pt x="5064" y="1533"/>
                    <a:pt x="5040" y="1542"/>
                  </a:cubicBezTo>
                  <a:cubicBezTo>
                    <a:pt x="5016" y="1550"/>
                    <a:pt x="4981" y="1553"/>
                    <a:pt x="4957" y="1539"/>
                  </a:cubicBezTo>
                  <a:moveTo>
                    <a:pt x="6972" y="381"/>
                  </a:moveTo>
                  <a:cubicBezTo>
                    <a:pt x="6975" y="404"/>
                    <a:pt x="6989" y="427"/>
                    <a:pt x="7010" y="435"/>
                  </a:cubicBezTo>
                  <a:cubicBezTo>
                    <a:pt x="7031" y="444"/>
                    <a:pt x="7048" y="464"/>
                    <a:pt x="7060" y="486"/>
                  </a:cubicBezTo>
                  <a:cubicBezTo>
                    <a:pt x="7072" y="509"/>
                    <a:pt x="7084" y="531"/>
                    <a:pt x="7078" y="557"/>
                  </a:cubicBezTo>
                  <a:cubicBezTo>
                    <a:pt x="7072" y="582"/>
                    <a:pt x="7069" y="599"/>
                    <a:pt x="7046" y="608"/>
                  </a:cubicBezTo>
                  <a:cubicBezTo>
                    <a:pt x="7022" y="616"/>
                    <a:pt x="7013" y="628"/>
                    <a:pt x="6998" y="645"/>
                  </a:cubicBezTo>
                  <a:cubicBezTo>
                    <a:pt x="6983" y="662"/>
                    <a:pt x="6924" y="667"/>
                    <a:pt x="6894" y="633"/>
                  </a:cubicBezTo>
                  <a:cubicBezTo>
                    <a:pt x="6865" y="599"/>
                    <a:pt x="6820" y="585"/>
                    <a:pt x="6790" y="594"/>
                  </a:cubicBezTo>
                  <a:cubicBezTo>
                    <a:pt x="6761" y="602"/>
                    <a:pt x="6731" y="599"/>
                    <a:pt x="6716" y="591"/>
                  </a:cubicBezTo>
                  <a:cubicBezTo>
                    <a:pt x="6701" y="582"/>
                    <a:pt x="6672" y="563"/>
                    <a:pt x="6654" y="563"/>
                  </a:cubicBezTo>
                  <a:cubicBezTo>
                    <a:pt x="6636" y="563"/>
                    <a:pt x="6618" y="546"/>
                    <a:pt x="6621" y="520"/>
                  </a:cubicBezTo>
                  <a:cubicBezTo>
                    <a:pt x="6624" y="495"/>
                    <a:pt x="6601" y="464"/>
                    <a:pt x="6574" y="458"/>
                  </a:cubicBezTo>
                  <a:cubicBezTo>
                    <a:pt x="6547" y="452"/>
                    <a:pt x="6523" y="432"/>
                    <a:pt x="6509" y="413"/>
                  </a:cubicBezTo>
                  <a:moveTo>
                    <a:pt x="1077" y="36"/>
                  </a:moveTo>
                  <a:cubicBezTo>
                    <a:pt x="1050" y="56"/>
                    <a:pt x="1029" y="82"/>
                    <a:pt x="1038" y="107"/>
                  </a:cubicBezTo>
                  <a:cubicBezTo>
                    <a:pt x="1047" y="133"/>
                    <a:pt x="1053" y="155"/>
                    <a:pt x="1050" y="172"/>
                  </a:cubicBezTo>
                  <a:cubicBezTo>
                    <a:pt x="1047" y="189"/>
                    <a:pt x="1088" y="234"/>
                    <a:pt x="1106" y="249"/>
                  </a:cubicBezTo>
                  <a:cubicBezTo>
                    <a:pt x="1124" y="263"/>
                    <a:pt x="1148" y="299"/>
                    <a:pt x="1142" y="319"/>
                  </a:cubicBezTo>
                  <a:cubicBezTo>
                    <a:pt x="1136" y="339"/>
                    <a:pt x="1142" y="376"/>
                    <a:pt x="1148" y="393"/>
                  </a:cubicBezTo>
                  <a:cubicBezTo>
                    <a:pt x="1154" y="410"/>
                    <a:pt x="1154" y="452"/>
                    <a:pt x="1145" y="469"/>
                  </a:cubicBezTo>
                  <a:cubicBezTo>
                    <a:pt x="1136" y="486"/>
                    <a:pt x="1136" y="540"/>
                    <a:pt x="1157" y="565"/>
                  </a:cubicBezTo>
                  <a:cubicBezTo>
                    <a:pt x="1177" y="591"/>
                    <a:pt x="1183" y="653"/>
                    <a:pt x="1183" y="690"/>
                  </a:cubicBezTo>
                  <a:moveTo>
                    <a:pt x="3459" y="930"/>
                  </a:moveTo>
                  <a:cubicBezTo>
                    <a:pt x="3462" y="908"/>
                    <a:pt x="3465" y="891"/>
                    <a:pt x="3485" y="874"/>
                  </a:cubicBezTo>
                  <a:cubicBezTo>
                    <a:pt x="3506" y="857"/>
                    <a:pt x="3527" y="826"/>
                    <a:pt x="3515" y="806"/>
                  </a:cubicBezTo>
                  <a:cubicBezTo>
                    <a:pt x="3503" y="786"/>
                    <a:pt x="3494" y="752"/>
                    <a:pt x="3500" y="727"/>
                  </a:cubicBezTo>
                  <a:cubicBezTo>
                    <a:pt x="3506" y="701"/>
                    <a:pt x="3491" y="696"/>
                    <a:pt x="3468" y="707"/>
                  </a:cubicBezTo>
                  <a:cubicBezTo>
                    <a:pt x="3444" y="718"/>
                    <a:pt x="3432" y="718"/>
                    <a:pt x="3417" y="704"/>
                  </a:cubicBezTo>
                  <a:cubicBezTo>
                    <a:pt x="3402" y="690"/>
                    <a:pt x="3370" y="679"/>
                    <a:pt x="3352" y="698"/>
                  </a:cubicBezTo>
                  <a:cubicBezTo>
                    <a:pt x="3334" y="718"/>
                    <a:pt x="3310" y="715"/>
                    <a:pt x="3301" y="701"/>
                  </a:cubicBezTo>
                  <a:cubicBezTo>
                    <a:pt x="3293" y="687"/>
                    <a:pt x="3260" y="676"/>
                    <a:pt x="3239" y="679"/>
                  </a:cubicBezTo>
                  <a:cubicBezTo>
                    <a:pt x="3218" y="681"/>
                    <a:pt x="3189" y="690"/>
                    <a:pt x="3174" y="704"/>
                  </a:cubicBezTo>
                  <a:cubicBezTo>
                    <a:pt x="3159" y="718"/>
                    <a:pt x="3141" y="735"/>
                    <a:pt x="3121" y="741"/>
                  </a:cubicBezTo>
                  <a:cubicBezTo>
                    <a:pt x="3100" y="746"/>
                    <a:pt x="3088" y="752"/>
                    <a:pt x="3073" y="775"/>
                  </a:cubicBezTo>
                  <a:cubicBezTo>
                    <a:pt x="3058" y="797"/>
                    <a:pt x="3032" y="820"/>
                    <a:pt x="3002" y="823"/>
                  </a:cubicBezTo>
                  <a:cubicBezTo>
                    <a:pt x="2972" y="826"/>
                    <a:pt x="2928" y="843"/>
                    <a:pt x="2901" y="865"/>
                  </a:cubicBezTo>
                  <a:moveTo>
                    <a:pt x="29" y="755"/>
                  </a:moveTo>
                  <a:cubicBezTo>
                    <a:pt x="41" y="727"/>
                    <a:pt x="35" y="684"/>
                    <a:pt x="26" y="662"/>
                  </a:cubicBezTo>
                  <a:cubicBezTo>
                    <a:pt x="17" y="639"/>
                    <a:pt x="0" y="622"/>
                    <a:pt x="2" y="591"/>
                  </a:cubicBezTo>
                  <a:cubicBezTo>
                    <a:pt x="5" y="560"/>
                    <a:pt x="17" y="543"/>
                    <a:pt x="38" y="529"/>
                  </a:cubicBezTo>
                  <a:cubicBezTo>
                    <a:pt x="59" y="514"/>
                    <a:pt x="77" y="509"/>
                    <a:pt x="103" y="514"/>
                  </a:cubicBezTo>
                  <a:cubicBezTo>
                    <a:pt x="130" y="520"/>
                    <a:pt x="192" y="489"/>
                    <a:pt x="201" y="458"/>
                  </a:cubicBezTo>
                  <a:cubicBezTo>
                    <a:pt x="210" y="427"/>
                    <a:pt x="225" y="390"/>
                    <a:pt x="252" y="384"/>
                  </a:cubicBezTo>
                  <a:cubicBezTo>
                    <a:pt x="278" y="379"/>
                    <a:pt x="311" y="350"/>
                    <a:pt x="314" y="331"/>
                  </a:cubicBezTo>
                  <a:cubicBezTo>
                    <a:pt x="317" y="311"/>
                    <a:pt x="326" y="282"/>
                    <a:pt x="347" y="268"/>
                  </a:cubicBezTo>
                  <a:cubicBezTo>
                    <a:pt x="367" y="254"/>
                    <a:pt x="403" y="234"/>
                    <a:pt x="412" y="212"/>
                  </a:cubicBezTo>
                  <a:cubicBezTo>
                    <a:pt x="421" y="189"/>
                    <a:pt x="439" y="172"/>
                    <a:pt x="462" y="164"/>
                  </a:cubicBezTo>
                  <a:cubicBezTo>
                    <a:pt x="486" y="155"/>
                    <a:pt x="519" y="144"/>
                    <a:pt x="531" y="124"/>
                  </a:cubicBezTo>
                  <a:cubicBezTo>
                    <a:pt x="542" y="104"/>
                    <a:pt x="578" y="73"/>
                    <a:pt x="614" y="70"/>
                  </a:cubicBezTo>
                  <a:cubicBezTo>
                    <a:pt x="649" y="67"/>
                    <a:pt x="682" y="59"/>
                    <a:pt x="697" y="39"/>
                  </a:cubicBezTo>
                  <a:cubicBezTo>
                    <a:pt x="712" y="19"/>
                    <a:pt x="750" y="2"/>
                    <a:pt x="786" y="0"/>
                  </a:cubicBezTo>
                  <a:moveTo>
                    <a:pt x="5069" y="3753"/>
                  </a:moveTo>
                  <a:cubicBezTo>
                    <a:pt x="5049" y="3732"/>
                    <a:pt x="4992" y="3731"/>
                    <a:pt x="4978" y="3765"/>
                  </a:cubicBezTo>
                  <a:cubicBezTo>
                    <a:pt x="4971" y="3785"/>
                    <a:pt x="4945" y="3788"/>
                    <a:pt x="4918" y="3796"/>
                  </a:cubicBezTo>
                  <a:cubicBezTo>
                    <a:pt x="4892" y="3805"/>
                    <a:pt x="4871" y="3813"/>
                    <a:pt x="4862" y="3836"/>
                  </a:cubicBezTo>
                  <a:cubicBezTo>
                    <a:pt x="4853" y="3859"/>
                    <a:pt x="4841" y="3879"/>
                    <a:pt x="4823" y="3890"/>
                  </a:cubicBezTo>
                  <a:cubicBezTo>
                    <a:pt x="4806" y="3901"/>
                    <a:pt x="4803" y="3952"/>
                    <a:pt x="4835" y="3975"/>
                  </a:cubicBezTo>
                  <a:cubicBezTo>
                    <a:pt x="4868" y="3997"/>
                    <a:pt x="4892" y="4051"/>
                    <a:pt x="4898" y="4079"/>
                  </a:cubicBezTo>
                  <a:cubicBezTo>
                    <a:pt x="4904" y="4108"/>
                    <a:pt x="4918" y="4178"/>
                    <a:pt x="4901" y="4207"/>
                  </a:cubicBezTo>
                  <a:cubicBezTo>
                    <a:pt x="4883" y="4235"/>
                    <a:pt x="4877" y="4306"/>
                    <a:pt x="4895" y="4340"/>
                  </a:cubicBezTo>
                  <a:cubicBezTo>
                    <a:pt x="4912" y="4374"/>
                    <a:pt x="4936" y="4405"/>
                    <a:pt x="4915" y="4447"/>
                  </a:cubicBezTo>
                  <a:cubicBezTo>
                    <a:pt x="4895" y="4490"/>
                    <a:pt x="4912" y="4532"/>
                    <a:pt x="4939" y="4546"/>
                  </a:cubicBezTo>
                  <a:cubicBezTo>
                    <a:pt x="4948" y="4551"/>
                    <a:pt x="4959" y="4559"/>
                    <a:pt x="4969" y="4568"/>
                  </a:cubicBezTo>
                  <a:moveTo>
                    <a:pt x="3590" y="1099"/>
                  </a:moveTo>
                  <a:cubicBezTo>
                    <a:pt x="3578" y="1112"/>
                    <a:pt x="3539" y="1124"/>
                    <a:pt x="3514" y="1119"/>
                  </a:cubicBezTo>
                  <a:cubicBezTo>
                    <a:pt x="3489" y="1114"/>
                    <a:pt x="3471" y="1113"/>
                    <a:pt x="3459" y="1121"/>
                  </a:cubicBezTo>
                  <a:cubicBezTo>
                    <a:pt x="3447" y="1130"/>
                    <a:pt x="3440" y="1136"/>
                    <a:pt x="3419" y="1131"/>
                  </a:cubicBezTo>
                  <a:cubicBezTo>
                    <a:pt x="3398" y="1126"/>
                    <a:pt x="3392" y="1131"/>
                    <a:pt x="3392" y="1143"/>
                  </a:cubicBezTo>
                  <a:cubicBezTo>
                    <a:pt x="3392" y="1155"/>
                    <a:pt x="3394" y="1163"/>
                    <a:pt x="3385" y="1169"/>
                  </a:cubicBezTo>
                  <a:cubicBezTo>
                    <a:pt x="3376" y="1175"/>
                    <a:pt x="3381" y="1187"/>
                    <a:pt x="3394" y="1194"/>
                  </a:cubicBezTo>
                  <a:cubicBezTo>
                    <a:pt x="3407" y="1201"/>
                    <a:pt x="3416" y="1218"/>
                    <a:pt x="3413" y="1228"/>
                  </a:cubicBezTo>
                  <a:cubicBezTo>
                    <a:pt x="3410" y="1239"/>
                    <a:pt x="3416" y="1248"/>
                    <a:pt x="3425" y="1256"/>
                  </a:cubicBezTo>
                  <a:cubicBezTo>
                    <a:pt x="3434" y="1263"/>
                    <a:pt x="3419" y="1294"/>
                    <a:pt x="3446" y="1306"/>
                  </a:cubicBezTo>
                  <a:cubicBezTo>
                    <a:pt x="3473" y="1317"/>
                    <a:pt x="3467" y="1357"/>
                    <a:pt x="3453" y="1370"/>
                  </a:cubicBezTo>
                  <a:cubicBezTo>
                    <a:pt x="3440" y="1383"/>
                    <a:pt x="3428" y="1382"/>
                    <a:pt x="3416" y="1376"/>
                  </a:cubicBezTo>
                  <a:cubicBezTo>
                    <a:pt x="3404" y="1370"/>
                    <a:pt x="3391" y="1368"/>
                    <a:pt x="3382" y="1374"/>
                  </a:cubicBezTo>
                  <a:cubicBezTo>
                    <a:pt x="3373" y="1380"/>
                    <a:pt x="3370" y="1384"/>
                    <a:pt x="3354" y="1382"/>
                  </a:cubicBezTo>
                  <a:cubicBezTo>
                    <a:pt x="3338" y="1379"/>
                    <a:pt x="3320" y="1388"/>
                    <a:pt x="3312" y="1403"/>
                  </a:cubicBezTo>
                  <a:moveTo>
                    <a:pt x="5191" y="6284"/>
                  </a:moveTo>
                  <a:cubicBezTo>
                    <a:pt x="5180" y="6299"/>
                    <a:pt x="5165" y="6313"/>
                    <a:pt x="5147" y="6317"/>
                  </a:cubicBezTo>
                  <a:cubicBezTo>
                    <a:pt x="5123" y="6323"/>
                    <a:pt x="5108" y="6357"/>
                    <a:pt x="5105" y="6374"/>
                  </a:cubicBezTo>
                  <a:cubicBezTo>
                    <a:pt x="5104" y="6383"/>
                    <a:pt x="5098" y="6391"/>
                    <a:pt x="5089" y="6396"/>
                  </a:cubicBezTo>
                  <a:moveTo>
                    <a:pt x="5880" y="6057"/>
                  </a:moveTo>
                  <a:cubicBezTo>
                    <a:pt x="5889" y="6077"/>
                    <a:pt x="5891" y="6111"/>
                    <a:pt x="5856" y="6117"/>
                  </a:cubicBezTo>
                  <a:cubicBezTo>
                    <a:pt x="5820" y="6122"/>
                    <a:pt x="5788" y="6125"/>
                    <a:pt x="5767" y="6133"/>
                  </a:cubicBezTo>
                  <a:cubicBezTo>
                    <a:pt x="5746" y="6142"/>
                    <a:pt x="5693" y="6139"/>
                    <a:pt x="5669" y="6125"/>
                  </a:cubicBezTo>
                  <a:cubicBezTo>
                    <a:pt x="5645" y="6111"/>
                    <a:pt x="5577" y="6072"/>
                    <a:pt x="5551" y="6092"/>
                  </a:cubicBezTo>
                  <a:cubicBezTo>
                    <a:pt x="5524" y="6111"/>
                    <a:pt x="5509" y="6117"/>
                    <a:pt x="5483" y="6117"/>
                  </a:cubicBezTo>
                  <a:cubicBezTo>
                    <a:pt x="5456" y="6117"/>
                    <a:pt x="5405" y="6133"/>
                    <a:pt x="5390" y="6162"/>
                  </a:cubicBezTo>
                  <a:cubicBezTo>
                    <a:pt x="5375" y="6190"/>
                    <a:pt x="5363" y="6204"/>
                    <a:pt x="5346" y="6210"/>
                  </a:cubicBezTo>
                  <a:cubicBezTo>
                    <a:pt x="5328" y="6216"/>
                    <a:pt x="5319" y="6227"/>
                    <a:pt x="5307" y="6241"/>
                  </a:cubicBezTo>
                  <a:cubicBezTo>
                    <a:pt x="5295" y="6255"/>
                    <a:pt x="5280" y="6261"/>
                    <a:pt x="5260" y="6255"/>
                  </a:cubicBezTo>
                  <a:cubicBezTo>
                    <a:pt x="5239" y="6249"/>
                    <a:pt x="5212" y="6249"/>
                    <a:pt x="5200" y="6269"/>
                  </a:cubicBezTo>
                  <a:cubicBezTo>
                    <a:pt x="5197" y="6274"/>
                    <a:pt x="5194" y="6279"/>
                    <a:pt x="5191" y="6284"/>
                  </a:cubicBezTo>
                  <a:moveTo>
                    <a:pt x="5089" y="6396"/>
                  </a:moveTo>
                  <a:cubicBezTo>
                    <a:pt x="5081" y="6401"/>
                    <a:pt x="5071" y="6404"/>
                    <a:pt x="5061" y="6402"/>
                  </a:cubicBezTo>
                  <a:cubicBezTo>
                    <a:pt x="5040" y="6399"/>
                    <a:pt x="5022" y="6416"/>
                    <a:pt x="5016" y="6442"/>
                  </a:cubicBezTo>
                  <a:cubicBezTo>
                    <a:pt x="5010" y="6467"/>
                    <a:pt x="4972" y="6504"/>
                    <a:pt x="4927" y="6507"/>
                  </a:cubicBezTo>
                  <a:moveTo>
                    <a:pt x="5711" y="6480"/>
                  </a:moveTo>
                  <a:cubicBezTo>
                    <a:pt x="5721" y="6487"/>
                    <a:pt x="5717" y="6510"/>
                    <a:pt x="5711" y="6518"/>
                  </a:cubicBezTo>
                  <a:cubicBezTo>
                    <a:pt x="5705" y="6527"/>
                    <a:pt x="5698" y="6544"/>
                    <a:pt x="5701" y="6556"/>
                  </a:cubicBezTo>
                  <a:cubicBezTo>
                    <a:pt x="5704" y="6568"/>
                    <a:pt x="5698" y="6588"/>
                    <a:pt x="5692" y="6603"/>
                  </a:cubicBezTo>
                  <a:cubicBezTo>
                    <a:pt x="5686" y="6617"/>
                    <a:pt x="5653" y="6635"/>
                    <a:pt x="5634" y="6634"/>
                  </a:cubicBezTo>
                  <a:cubicBezTo>
                    <a:pt x="5615" y="6632"/>
                    <a:pt x="5589" y="6638"/>
                    <a:pt x="5575" y="6643"/>
                  </a:cubicBezTo>
                  <a:cubicBezTo>
                    <a:pt x="5560" y="6648"/>
                    <a:pt x="5539" y="6665"/>
                    <a:pt x="5533" y="6676"/>
                  </a:cubicBezTo>
                  <a:cubicBezTo>
                    <a:pt x="5527" y="6688"/>
                    <a:pt x="5509" y="6700"/>
                    <a:pt x="5496" y="6705"/>
                  </a:cubicBezTo>
                  <a:cubicBezTo>
                    <a:pt x="5483" y="6710"/>
                    <a:pt x="5452" y="6727"/>
                    <a:pt x="5446" y="6730"/>
                  </a:cubicBezTo>
                  <a:cubicBezTo>
                    <a:pt x="5429" y="6742"/>
                    <a:pt x="5390" y="6753"/>
                    <a:pt x="5360" y="6742"/>
                  </a:cubicBezTo>
                  <a:cubicBezTo>
                    <a:pt x="5331" y="6730"/>
                    <a:pt x="5283" y="6716"/>
                    <a:pt x="5257" y="6725"/>
                  </a:cubicBezTo>
                  <a:cubicBezTo>
                    <a:pt x="5230" y="6733"/>
                    <a:pt x="5209" y="6739"/>
                    <a:pt x="5191" y="6708"/>
                  </a:cubicBezTo>
                  <a:cubicBezTo>
                    <a:pt x="5174" y="6677"/>
                    <a:pt x="5156" y="6648"/>
                    <a:pt x="5135" y="6640"/>
                  </a:cubicBezTo>
                  <a:cubicBezTo>
                    <a:pt x="5114" y="6631"/>
                    <a:pt x="5096" y="6609"/>
                    <a:pt x="5085" y="6592"/>
                  </a:cubicBezTo>
                  <a:cubicBezTo>
                    <a:pt x="5073" y="6575"/>
                    <a:pt x="5037" y="6561"/>
                    <a:pt x="5016" y="6561"/>
                  </a:cubicBezTo>
                  <a:cubicBezTo>
                    <a:pt x="4996" y="6561"/>
                    <a:pt x="4978" y="6549"/>
                    <a:pt x="4966" y="6530"/>
                  </a:cubicBezTo>
                  <a:cubicBezTo>
                    <a:pt x="4959" y="6519"/>
                    <a:pt x="4944" y="6509"/>
                    <a:pt x="4927" y="6506"/>
                  </a:cubicBezTo>
                  <a:moveTo>
                    <a:pt x="4878" y="773"/>
                  </a:moveTo>
                  <a:cubicBezTo>
                    <a:pt x="4888" y="761"/>
                    <a:pt x="4900" y="740"/>
                    <a:pt x="4879" y="738"/>
                  </a:cubicBezTo>
                  <a:cubicBezTo>
                    <a:pt x="4858" y="737"/>
                    <a:pt x="4855" y="711"/>
                    <a:pt x="4874" y="703"/>
                  </a:cubicBezTo>
                  <a:cubicBezTo>
                    <a:pt x="4894" y="694"/>
                    <a:pt x="4907" y="677"/>
                    <a:pt x="4900" y="666"/>
                  </a:cubicBezTo>
                  <a:cubicBezTo>
                    <a:pt x="4892" y="655"/>
                    <a:pt x="4891" y="642"/>
                    <a:pt x="4895" y="631"/>
                  </a:cubicBezTo>
                  <a:cubicBezTo>
                    <a:pt x="4900" y="621"/>
                    <a:pt x="4897" y="593"/>
                    <a:pt x="4867" y="590"/>
                  </a:cubicBezTo>
                  <a:cubicBezTo>
                    <a:pt x="4837" y="586"/>
                    <a:pt x="4831" y="576"/>
                    <a:pt x="4827" y="563"/>
                  </a:cubicBezTo>
                  <a:cubicBezTo>
                    <a:pt x="4822" y="549"/>
                    <a:pt x="4790" y="547"/>
                    <a:pt x="4781" y="564"/>
                  </a:cubicBezTo>
                  <a:cubicBezTo>
                    <a:pt x="4772" y="580"/>
                    <a:pt x="4754" y="592"/>
                    <a:pt x="4736" y="589"/>
                  </a:cubicBezTo>
                  <a:cubicBezTo>
                    <a:pt x="4719" y="585"/>
                    <a:pt x="4699" y="592"/>
                    <a:pt x="4693" y="604"/>
                  </a:cubicBezTo>
                  <a:cubicBezTo>
                    <a:pt x="4687" y="616"/>
                    <a:pt x="4683" y="623"/>
                    <a:pt x="4667" y="626"/>
                  </a:cubicBezTo>
                  <a:cubicBezTo>
                    <a:pt x="4650" y="628"/>
                    <a:pt x="4647" y="647"/>
                    <a:pt x="4634" y="646"/>
                  </a:cubicBezTo>
                  <a:cubicBezTo>
                    <a:pt x="4621" y="645"/>
                    <a:pt x="4615" y="649"/>
                    <a:pt x="4609" y="659"/>
                  </a:cubicBezTo>
                  <a:cubicBezTo>
                    <a:pt x="4603" y="668"/>
                    <a:pt x="4600" y="681"/>
                    <a:pt x="4575" y="689"/>
                  </a:cubicBezTo>
                  <a:cubicBezTo>
                    <a:pt x="4550" y="696"/>
                    <a:pt x="4538" y="700"/>
                    <a:pt x="4521" y="708"/>
                  </a:cubicBezTo>
                  <a:cubicBezTo>
                    <a:pt x="4505" y="715"/>
                    <a:pt x="4492" y="718"/>
                    <a:pt x="4480" y="733"/>
                  </a:cubicBezTo>
                  <a:cubicBezTo>
                    <a:pt x="4468" y="747"/>
                    <a:pt x="4452" y="762"/>
                    <a:pt x="4432" y="759"/>
                  </a:cubicBezTo>
                  <a:cubicBezTo>
                    <a:pt x="4413" y="755"/>
                    <a:pt x="4394" y="752"/>
                    <a:pt x="4374" y="757"/>
                  </a:cubicBezTo>
                  <a:cubicBezTo>
                    <a:pt x="4355" y="763"/>
                    <a:pt x="4330" y="762"/>
                    <a:pt x="4312" y="759"/>
                  </a:cubicBezTo>
                  <a:cubicBezTo>
                    <a:pt x="4294" y="755"/>
                    <a:pt x="4277" y="760"/>
                    <a:pt x="4266" y="766"/>
                  </a:cubicBezTo>
                  <a:cubicBezTo>
                    <a:pt x="4256" y="772"/>
                    <a:pt x="4225" y="781"/>
                    <a:pt x="4214" y="756"/>
                  </a:cubicBezTo>
                  <a:cubicBezTo>
                    <a:pt x="4204" y="731"/>
                    <a:pt x="4183" y="718"/>
                    <a:pt x="4170" y="714"/>
                  </a:cubicBezTo>
                  <a:cubicBezTo>
                    <a:pt x="4156" y="709"/>
                    <a:pt x="4134" y="692"/>
                    <a:pt x="4128" y="680"/>
                  </a:cubicBezTo>
                  <a:cubicBezTo>
                    <a:pt x="4122" y="668"/>
                    <a:pt x="4110" y="653"/>
                    <a:pt x="4094" y="646"/>
                  </a:cubicBezTo>
                  <a:cubicBezTo>
                    <a:pt x="4078" y="639"/>
                    <a:pt x="4070" y="616"/>
                    <a:pt x="4070" y="601"/>
                  </a:cubicBezTo>
                  <a:cubicBezTo>
                    <a:pt x="4070" y="585"/>
                    <a:pt x="4066" y="567"/>
                    <a:pt x="4050" y="564"/>
                  </a:cubicBezTo>
                  <a:moveTo>
                    <a:pt x="5340" y="3811"/>
                  </a:moveTo>
                  <a:cubicBezTo>
                    <a:pt x="5337" y="3788"/>
                    <a:pt x="5324" y="3774"/>
                    <a:pt x="5294" y="3768"/>
                  </a:cubicBezTo>
                  <a:cubicBezTo>
                    <a:pt x="5265" y="3763"/>
                    <a:pt x="5262" y="3748"/>
                    <a:pt x="5268" y="3726"/>
                  </a:cubicBezTo>
                  <a:cubicBezTo>
                    <a:pt x="5274" y="3703"/>
                    <a:pt x="5268" y="3695"/>
                    <a:pt x="5248" y="3669"/>
                  </a:cubicBezTo>
                  <a:cubicBezTo>
                    <a:pt x="5227" y="3644"/>
                    <a:pt x="5221" y="3604"/>
                    <a:pt x="5236" y="3584"/>
                  </a:cubicBezTo>
                  <a:cubicBezTo>
                    <a:pt x="5251" y="3564"/>
                    <a:pt x="5257" y="3539"/>
                    <a:pt x="5251" y="3511"/>
                  </a:cubicBezTo>
                  <a:cubicBezTo>
                    <a:pt x="5245" y="3482"/>
                    <a:pt x="5265" y="3474"/>
                    <a:pt x="5286" y="3468"/>
                  </a:cubicBezTo>
                  <a:cubicBezTo>
                    <a:pt x="5307" y="3463"/>
                    <a:pt x="5346" y="3417"/>
                    <a:pt x="5346" y="3386"/>
                  </a:cubicBezTo>
                  <a:cubicBezTo>
                    <a:pt x="5346" y="3355"/>
                    <a:pt x="5354" y="3330"/>
                    <a:pt x="5378" y="3313"/>
                  </a:cubicBezTo>
                  <a:cubicBezTo>
                    <a:pt x="5402" y="3296"/>
                    <a:pt x="5432" y="3265"/>
                    <a:pt x="5420" y="3233"/>
                  </a:cubicBezTo>
                  <a:cubicBezTo>
                    <a:pt x="5414" y="3218"/>
                    <a:pt x="5415" y="3201"/>
                    <a:pt x="5420" y="3186"/>
                  </a:cubicBezTo>
                  <a:moveTo>
                    <a:pt x="6060" y="3445"/>
                  </a:moveTo>
                  <a:cubicBezTo>
                    <a:pt x="6060" y="3458"/>
                    <a:pt x="6064" y="3470"/>
                    <a:pt x="6074" y="3478"/>
                  </a:cubicBezTo>
                  <a:cubicBezTo>
                    <a:pt x="6085" y="3485"/>
                    <a:pt x="6091" y="3496"/>
                    <a:pt x="6091" y="3507"/>
                  </a:cubicBezTo>
                  <a:cubicBezTo>
                    <a:pt x="6091" y="3518"/>
                    <a:pt x="6113" y="3541"/>
                    <a:pt x="6146" y="3535"/>
                  </a:cubicBezTo>
                  <a:cubicBezTo>
                    <a:pt x="6178" y="3528"/>
                    <a:pt x="6186" y="3549"/>
                    <a:pt x="6172" y="3555"/>
                  </a:cubicBezTo>
                  <a:cubicBezTo>
                    <a:pt x="6159" y="3562"/>
                    <a:pt x="6152" y="3571"/>
                    <a:pt x="6154" y="3584"/>
                  </a:cubicBezTo>
                  <a:cubicBezTo>
                    <a:pt x="6157" y="3597"/>
                    <a:pt x="6152" y="3605"/>
                    <a:pt x="6141" y="3606"/>
                  </a:cubicBezTo>
                  <a:cubicBezTo>
                    <a:pt x="6131" y="3607"/>
                    <a:pt x="6111" y="3621"/>
                    <a:pt x="6106" y="3629"/>
                  </a:cubicBezTo>
                  <a:cubicBezTo>
                    <a:pt x="6100" y="3636"/>
                    <a:pt x="6088" y="3640"/>
                    <a:pt x="6068" y="3642"/>
                  </a:cubicBezTo>
                  <a:cubicBezTo>
                    <a:pt x="6049" y="3644"/>
                    <a:pt x="6045" y="3656"/>
                    <a:pt x="6043" y="3668"/>
                  </a:cubicBezTo>
                  <a:cubicBezTo>
                    <a:pt x="6042" y="3680"/>
                    <a:pt x="6039" y="3687"/>
                    <a:pt x="6024" y="3686"/>
                  </a:cubicBezTo>
                  <a:cubicBezTo>
                    <a:pt x="6009" y="3685"/>
                    <a:pt x="5981" y="3702"/>
                    <a:pt x="5978" y="3716"/>
                  </a:cubicBezTo>
                  <a:cubicBezTo>
                    <a:pt x="5975" y="3731"/>
                    <a:pt x="5963" y="3755"/>
                    <a:pt x="5942" y="3758"/>
                  </a:cubicBezTo>
                  <a:cubicBezTo>
                    <a:pt x="5922" y="3761"/>
                    <a:pt x="5902" y="3772"/>
                    <a:pt x="5898" y="3781"/>
                  </a:cubicBezTo>
                  <a:cubicBezTo>
                    <a:pt x="5893" y="3790"/>
                    <a:pt x="5882" y="3792"/>
                    <a:pt x="5867" y="3795"/>
                  </a:cubicBezTo>
                  <a:cubicBezTo>
                    <a:pt x="5852" y="3798"/>
                    <a:pt x="5853" y="3801"/>
                    <a:pt x="5852" y="3812"/>
                  </a:cubicBezTo>
                  <a:cubicBezTo>
                    <a:pt x="5850" y="3823"/>
                    <a:pt x="5853" y="3857"/>
                    <a:pt x="5831" y="3852"/>
                  </a:cubicBezTo>
                  <a:cubicBezTo>
                    <a:pt x="5810" y="3847"/>
                    <a:pt x="5792" y="3850"/>
                    <a:pt x="5801" y="3861"/>
                  </a:cubicBezTo>
                  <a:cubicBezTo>
                    <a:pt x="5815" y="3877"/>
                    <a:pt x="5800" y="3894"/>
                    <a:pt x="5787" y="3885"/>
                  </a:cubicBezTo>
                  <a:cubicBezTo>
                    <a:pt x="5773" y="3876"/>
                    <a:pt x="5762" y="3875"/>
                    <a:pt x="5751" y="3879"/>
                  </a:cubicBezTo>
                  <a:cubicBezTo>
                    <a:pt x="5736" y="3884"/>
                    <a:pt x="5720" y="3882"/>
                    <a:pt x="5718" y="3870"/>
                  </a:cubicBezTo>
                  <a:cubicBezTo>
                    <a:pt x="5717" y="3857"/>
                    <a:pt x="5707" y="3846"/>
                    <a:pt x="5687" y="3839"/>
                  </a:cubicBezTo>
                  <a:cubicBezTo>
                    <a:pt x="5668" y="3832"/>
                    <a:pt x="5665" y="3813"/>
                    <a:pt x="5665" y="3800"/>
                  </a:cubicBezTo>
                  <a:cubicBezTo>
                    <a:pt x="5665" y="3787"/>
                    <a:pt x="5661" y="3767"/>
                    <a:pt x="5658" y="3758"/>
                  </a:cubicBezTo>
                  <a:moveTo>
                    <a:pt x="6882" y="3249"/>
                  </a:moveTo>
                  <a:cubicBezTo>
                    <a:pt x="6874" y="3237"/>
                    <a:pt x="6850" y="3223"/>
                    <a:pt x="6831" y="3222"/>
                  </a:cubicBezTo>
                  <a:cubicBezTo>
                    <a:pt x="6812" y="3221"/>
                    <a:pt x="6798" y="3214"/>
                    <a:pt x="6798" y="3203"/>
                  </a:cubicBezTo>
                  <a:cubicBezTo>
                    <a:pt x="6798" y="3192"/>
                    <a:pt x="6789" y="3183"/>
                    <a:pt x="6777" y="3181"/>
                  </a:cubicBezTo>
                  <a:cubicBezTo>
                    <a:pt x="6766" y="3180"/>
                    <a:pt x="6766" y="3180"/>
                    <a:pt x="6751" y="3168"/>
                  </a:cubicBezTo>
                  <a:cubicBezTo>
                    <a:pt x="6736" y="3156"/>
                    <a:pt x="6694" y="3147"/>
                    <a:pt x="6678" y="3167"/>
                  </a:cubicBezTo>
                  <a:cubicBezTo>
                    <a:pt x="6662" y="3187"/>
                    <a:pt x="6637" y="3186"/>
                    <a:pt x="6629" y="3202"/>
                  </a:cubicBezTo>
                  <a:cubicBezTo>
                    <a:pt x="6622" y="3217"/>
                    <a:pt x="6611" y="3223"/>
                    <a:pt x="6595" y="3229"/>
                  </a:cubicBezTo>
                  <a:cubicBezTo>
                    <a:pt x="6579" y="3235"/>
                    <a:pt x="6568" y="3246"/>
                    <a:pt x="6564" y="3254"/>
                  </a:cubicBezTo>
                  <a:cubicBezTo>
                    <a:pt x="6559" y="3262"/>
                    <a:pt x="6548" y="3273"/>
                    <a:pt x="6531" y="3277"/>
                  </a:cubicBezTo>
                  <a:cubicBezTo>
                    <a:pt x="6515" y="3280"/>
                    <a:pt x="6509" y="3294"/>
                    <a:pt x="6513" y="3305"/>
                  </a:cubicBezTo>
                  <a:cubicBezTo>
                    <a:pt x="6518" y="3316"/>
                    <a:pt x="6502" y="3342"/>
                    <a:pt x="6482" y="3345"/>
                  </a:cubicBezTo>
                  <a:cubicBezTo>
                    <a:pt x="6463" y="3349"/>
                    <a:pt x="6462" y="3359"/>
                    <a:pt x="6463" y="3369"/>
                  </a:cubicBezTo>
                  <a:cubicBezTo>
                    <a:pt x="6465" y="3380"/>
                    <a:pt x="6468" y="3388"/>
                    <a:pt x="6460" y="3398"/>
                  </a:cubicBezTo>
                  <a:cubicBezTo>
                    <a:pt x="6441" y="3422"/>
                    <a:pt x="6457" y="3437"/>
                    <a:pt x="6435" y="3449"/>
                  </a:cubicBezTo>
                  <a:moveTo>
                    <a:pt x="5290" y="4330"/>
                  </a:moveTo>
                  <a:cubicBezTo>
                    <a:pt x="5302" y="4327"/>
                    <a:pt x="5302" y="4311"/>
                    <a:pt x="5288" y="4307"/>
                  </a:cubicBezTo>
                  <a:cubicBezTo>
                    <a:pt x="5275" y="4304"/>
                    <a:pt x="5276" y="4289"/>
                    <a:pt x="5294" y="4294"/>
                  </a:cubicBezTo>
                  <a:cubicBezTo>
                    <a:pt x="5312" y="4299"/>
                    <a:pt x="5325" y="4289"/>
                    <a:pt x="5312" y="4276"/>
                  </a:cubicBezTo>
                  <a:cubicBezTo>
                    <a:pt x="5299" y="4263"/>
                    <a:pt x="5306" y="4245"/>
                    <a:pt x="5324" y="4260"/>
                  </a:cubicBezTo>
                  <a:cubicBezTo>
                    <a:pt x="5342" y="4274"/>
                    <a:pt x="5352" y="4264"/>
                    <a:pt x="5351" y="4251"/>
                  </a:cubicBezTo>
                  <a:cubicBezTo>
                    <a:pt x="5349" y="4238"/>
                    <a:pt x="5371" y="4220"/>
                    <a:pt x="5399" y="4225"/>
                  </a:cubicBezTo>
                  <a:cubicBezTo>
                    <a:pt x="5428" y="4230"/>
                    <a:pt x="5451" y="4224"/>
                    <a:pt x="5456" y="4217"/>
                  </a:cubicBezTo>
                  <a:cubicBezTo>
                    <a:pt x="5460" y="4210"/>
                    <a:pt x="5466" y="4201"/>
                    <a:pt x="5480" y="4199"/>
                  </a:cubicBezTo>
                  <a:cubicBezTo>
                    <a:pt x="5493" y="4197"/>
                    <a:pt x="5497" y="4180"/>
                    <a:pt x="5485" y="4170"/>
                  </a:cubicBezTo>
                  <a:cubicBezTo>
                    <a:pt x="5474" y="4161"/>
                    <a:pt x="5481" y="4143"/>
                    <a:pt x="5497" y="4140"/>
                  </a:cubicBezTo>
                  <a:cubicBezTo>
                    <a:pt x="5514" y="4136"/>
                    <a:pt x="5523" y="4112"/>
                    <a:pt x="5520" y="4100"/>
                  </a:cubicBezTo>
                  <a:cubicBezTo>
                    <a:pt x="5517" y="4088"/>
                    <a:pt x="5530" y="4071"/>
                    <a:pt x="5555" y="4072"/>
                  </a:cubicBezTo>
                  <a:cubicBezTo>
                    <a:pt x="5580" y="4073"/>
                    <a:pt x="5598" y="4060"/>
                    <a:pt x="5595" y="4044"/>
                  </a:cubicBezTo>
                  <a:cubicBezTo>
                    <a:pt x="5592" y="4029"/>
                    <a:pt x="5588" y="4017"/>
                    <a:pt x="5597" y="4003"/>
                  </a:cubicBezTo>
                  <a:cubicBezTo>
                    <a:pt x="5606" y="3989"/>
                    <a:pt x="5604" y="3972"/>
                    <a:pt x="5592" y="3959"/>
                  </a:cubicBezTo>
                  <a:cubicBezTo>
                    <a:pt x="5580" y="3946"/>
                    <a:pt x="5561" y="3932"/>
                    <a:pt x="5536" y="3934"/>
                  </a:cubicBezTo>
                  <a:cubicBezTo>
                    <a:pt x="5511" y="3936"/>
                    <a:pt x="5487" y="3924"/>
                    <a:pt x="5488" y="3911"/>
                  </a:cubicBezTo>
                  <a:cubicBezTo>
                    <a:pt x="5490" y="3898"/>
                    <a:pt x="5487" y="3884"/>
                    <a:pt x="5480" y="3878"/>
                  </a:cubicBezTo>
                  <a:cubicBezTo>
                    <a:pt x="5472" y="3872"/>
                    <a:pt x="5466" y="3864"/>
                    <a:pt x="5468" y="3853"/>
                  </a:cubicBezTo>
                  <a:moveTo>
                    <a:pt x="4069" y="4110"/>
                  </a:moveTo>
                  <a:cubicBezTo>
                    <a:pt x="4039" y="4096"/>
                    <a:pt x="4041" y="4068"/>
                    <a:pt x="4044" y="4055"/>
                  </a:cubicBezTo>
                  <a:cubicBezTo>
                    <a:pt x="4047" y="4042"/>
                    <a:pt x="4056" y="4011"/>
                    <a:pt x="4069" y="4000"/>
                  </a:cubicBezTo>
                  <a:cubicBezTo>
                    <a:pt x="4082" y="3990"/>
                    <a:pt x="4085" y="3977"/>
                    <a:pt x="4079" y="3952"/>
                  </a:cubicBezTo>
                  <a:cubicBezTo>
                    <a:pt x="4073" y="3927"/>
                    <a:pt x="4082" y="3889"/>
                    <a:pt x="4087" y="3876"/>
                  </a:cubicBezTo>
                  <a:cubicBezTo>
                    <a:pt x="4091" y="3863"/>
                    <a:pt x="4090" y="3850"/>
                    <a:pt x="4081" y="3840"/>
                  </a:cubicBezTo>
                  <a:cubicBezTo>
                    <a:pt x="4072" y="3830"/>
                    <a:pt x="4069" y="3819"/>
                    <a:pt x="4069" y="3807"/>
                  </a:cubicBezTo>
                  <a:cubicBezTo>
                    <a:pt x="4069" y="3795"/>
                    <a:pt x="4063" y="3785"/>
                    <a:pt x="4044" y="3771"/>
                  </a:cubicBezTo>
                  <a:cubicBezTo>
                    <a:pt x="4024" y="3757"/>
                    <a:pt x="4025" y="3742"/>
                    <a:pt x="4022" y="3716"/>
                  </a:cubicBezTo>
                  <a:cubicBezTo>
                    <a:pt x="4019" y="3689"/>
                    <a:pt x="4013" y="3672"/>
                    <a:pt x="3989" y="3662"/>
                  </a:cubicBezTo>
                  <a:cubicBezTo>
                    <a:pt x="3965" y="3653"/>
                    <a:pt x="3944" y="3621"/>
                    <a:pt x="3941" y="3596"/>
                  </a:cubicBezTo>
                  <a:cubicBezTo>
                    <a:pt x="3938" y="3572"/>
                    <a:pt x="3940" y="3551"/>
                    <a:pt x="3916" y="3537"/>
                  </a:cubicBezTo>
                  <a:cubicBezTo>
                    <a:pt x="3892" y="3522"/>
                    <a:pt x="3867" y="3524"/>
                    <a:pt x="3843" y="3531"/>
                  </a:cubicBezTo>
                  <a:cubicBezTo>
                    <a:pt x="3819" y="3538"/>
                    <a:pt x="3795" y="3541"/>
                    <a:pt x="3768" y="3531"/>
                  </a:cubicBezTo>
                  <a:cubicBezTo>
                    <a:pt x="3741" y="3522"/>
                    <a:pt x="3711" y="3510"/>
                    <a:pt x="3678" y="3517"/>
                  </a:cubicBezTo>
                  <a:cubicBezTo>
                    <a:pt x="3673" y="3518"/>
                    <a:pt x="3669" y="3519"/>
                    <a:pt x="3664" y="3519"/>
                  </a:cubicBezTo>
                  <a:moveTo>
                    <a:pt x="5949" y="5404"/>
                  </a:moveTo>
                  <a:cubicBezTo>
                    <a:pt x="5923" y="5413"/>
                    <a:pt x="5899" y="5412"/>
                    <a:pt x="5879" y="5410"/>
                  </a:cubicBezTo>
                  <a:cubicBezTo>
                    <a:pt x="5858" y="5409"/>
                    <a:pt x="5842" y="5403"/>
                    <a:pt x="5827" y="5396"/>
                  </a:cubicBezTo>
                  <a:cubicBezTo>
                    <a:pt x="5812" y="5389"/>
                    <a:pt x="5773" y="5381"/>
                    <a:pt x="5755" y="5393"/>
                  </a:cubicBezTo>
                  <a:cubicBezTo>
                    <a:pt x="5738" y="5404"/>
                    <a:pt x="5732" y="5408"/>
                    <a:pt x="5720" y="5409"/>
                  </a:cubicBezTo>
                  <a:cubicBezTo>
                    <a:pt x="5708" y="5410"/>
                    <a:pt x="5699" y="5413"/>
                    <a:pt x="5695" y="5426"/>
                  </a:cubicBezTo>
                  <a:cubicBezTo>
                    <a:pt x="5690" y="5439"/>
                    <a:pt x="5653" y="5454"/>
                    <a:pt x="5629" y="5454"/>
                  </a:cubicBezTo>
                  <a:cubicBezTo>
                    <a:pt x="5606" y="5454"/>
                    <a:pt x="5580" y="5466"/>
                    <a:pt x="5580" y="5479"/>
                  </a:cubicBezTo>
                  <a:cubicBezTo>
                    <a:pt x="5580" y="5492"/>
                    <a:pt x="5580" y="5503"/>
                    <a:pt x="5566" y="5514"/>
                  </a:cubicBezTo>
                  <a:cubicBezTo>
                    <a:pt x="5551" y="5525"/>
                    <a:pt x="5534" y="5533"/>
                    <a:pt x="5530" y="5547"/>
                  </a:cubicBezTo>
                  <a:cubicBezTo>
                    <a:pt x="5526" y="5561"/>
                    <a:pt x="5514" y="5572"/>
                    <a:pt x="5494" y="5578"/>
                  </a:cubicBezTo>
                  <a:cubicBezTo>
                    <a:pt x="5475" y="5584"/>
                    <a:pt x="5432" y="5608"/>
                    <a:pt x="5423" y="5621"/>
                  </a:cubicBezTo>
                  <a:cubicBezTo>
                    <a:pt x="5414" y="5634"/>
                    <a:pt x="5408" y="5645"/>
                    <a:pt x="5408" y="5655"/>
                  </a:cubicBezTo>
                  <a:cubicBezTo>
                    <a:pt x="5408" y="5666"/>
                    <a:pt x="5408" y="5673"/>
                    <a:pt x="5401" y="5684"/>
                  </a:cubicBezTo>
                  <a:cubicBezTo>
                    <a:pt x="5394" y="5695"/>
                    <a:pt x="5389" y="5716"/>
                    <a:pt x="5404" y="5725"/>
                  </a:cubicBezTo>
                  <a:cubicBezTo>
                    <a:pt x="5419" y="5735"/>
                    <a:pt x="5431" y="5740"/>
                    <a:pt x="5432" y="5752"/>
                  </a:cubicBezTo>
                  <a:cubicBezTo>
                    <a:pt x="5434" y="5763"/>
                    <a:pt x="5438" y="5769"/>
                    <a:pt x="5450" y="5779"/>
                  </a:cubicBezTo>
                  <a:cubicBezTo>
                    <a:pt x="5462" y="5788"/>
                    <a:pt x="5477" y="5811"/>
                    <a:pt x="5474" y="5830"/>
                  </a:cubicBezTo>
                  <a:cubicBezTo>
                    <a:pt x="5471" y="5849"/>
                    <a:pt x="5469" y="5872"/>
                    <a:pt x="5481" y="5884"/>
                  </a:cubicBezTo>
                  <a:cubicBezTo>
                    <a:pt x="5493" y="5895"/>
                    <a:pt x="5487" y="5901"/>
                    <a:pt x="5487" y="5911"/>
                  </a:cubicBezTo>
                  <a:cubicBezTo>
                    <a:pt x="5487" y="5920"/>
                    <a:pt x="5493" y="5930"/>
                    <a:pt x="5502" y="5942"/>
                  </a:cubicBezTo>
                  <a:cubicBezTo>
                    <a:pt x="5511" y="5954"/>
                    <a:pt x="5515" y="5975"/>
                    <a:pt x="5488" y="5987"/>
                  </a:cubicBezTo>
                  <a:moveTo>
                    <a:pt x="3734" y="3958"/>
                  </a:moveTo>
                  <a:cubicBezTo>
                    <a:pt x="3747" y="3967"/>
                    <a:pt x="3769" y="3977"/>
                    <a:pt x="3772" y="3997"/>
                  </a:cubicBezTo>
                  <a:cubicBezTo>
                    <a:pt x="3775" y="4017"/>
                    <a:pt x="3780" y="4033"/>
                    <a:pt x="3793" y="4046"/>
                  </a:cubicBezTo>
                  <a:cubicBezTo>
                    <a:pt x="3806" y="4059"/>
                    <a:pt x="3812" y="4087"/>
                    <a:pt x="3793" y="4100"/>
                  </a:cubicBezTo>
                  <a:cubicBezTo>
                    <a:pt x="3774" y="4113"/>
                    <a:pt x="3768" y="4125"/>
                    <a:pt x="3766" y="4144"/>
                  </a:cubicBezTo>
                  <a:cubicBezTo>
                    <a:pt x="3765" y="4163"/>
                    <a:pt x="3763" y="4184"/>
                    <a:pt x="3747" y="4197"/>
                  </a:cubicBezTo>
                  <a:cubicBezTo>
                    <a:pt x="3731" y="4210"/>
                    <a:pt x="3726" y="4220"/>
                    <a:pt x="3723" y="4232"/>
                  </a:cubicBezTo>
                  <a:cubicBezTo>
                    <a:pt x="3720" y="4244"/>
                    <a:pt x="3722" y="4244"/>
                    <a:pt x="3713" y="4263"/>
                  </a:cubicBezTo>
                  <a:cubicBezTo>
                    <a:pt x="3704" y="4282"/>
                    <a:pt x="3713" y="4293"/>
                    <a:pt x="3726" y="4301"/>
                  </a:cubicBezTo>
                  <a:moveTo>
                    <a:pt x="4759" y="4919"/>
                  </a:moveTo>
                  <a:cubicBezTo>
                    <a:pt x="4773" y="4932"/>
                    <a:pt x="4784" y="4953"/>
                    <a:pt x="4784" y="4966"/>
                  </a:cubicBezTo>
                  <a:cubicBezTo>
                    <a:pt x="4784" y="4979"/>
                    <a:pt x="4793" y="4994"/>
                    <a:pt x="4803" y="5001"/>
                  </a:cubicBezTo>
                  <a:cubicBezTo>
                    <a:pt x="4814" y="5009"/>
                    <a:pt x="4822" y="5022"/>
                    <a:pt x="4821" y="5031"/>
                  </a:cubicBezTo>
                  <a:cubicBezTo>
                    <a:pt x="4819" y="5041"/>
                    <a:pt x="4827" y="5063"/>
                    <a:pt x="4840" y="5075"/>
                  </a:cubicBezTo>
                  <a:cubicBezTo>
                    <a:pt x="4854" y="5087"/>
                    <a:pt x="4857" y="5117"/>
                    <a:pt x="4837" y="5126"/>
                  </a:cubicBezTo>
                  <a:moveTo>
                    <a:pt x="4779" y="5135"/>
                  </a:moveTo>
                  <a:cubicBezTo>
                    <a:pt x="4768" y="5122"/>
                    <a:pt x="4765" y="5098"/>
                    <a:pt x="4773" y="5083"/>
                  </a:cubicBezTo>
                  <a:cubicBezTo>
                    <a:pt x="4782" y="5069"/>
                    <a:pt x="4775" y="5044"/>
                    <a:pt x="4756" y="5034"/>
                  </a:cubicBezTo>
                  <a:cubicBezTo>
                    <a:pt x="4736" y="5023"/>
                    <a:pt x="4726" y="4991"/>
                    <a:pt x="4736" y="4975"/>
                  </a:cubicBezTo>
                  <a:cubicBezTo>
                    <a:pt x="4747" y="4960"/>
                    <a:pt x="4772" y="4912"/>
                    <a:pt x="4753" y="4888"/>
                  </a:cubicBezTo>
                  <a:moveTo>
                    <a:pt x="3863" y="3954"/>
                  </a:moveTo>
                  <a:cubicBezTo>
                    <a:pt x="3884" y="3949"/>
                    <a:pt x="3888" y="3959"/>
                    <a:pt x="3888" y="3972"/>
                  </a:cubicBezTo>
                  <a:cubicBezTo>
                    <a:pt x="3888" y="3985"/>
                    <a:pt x="3892" y="3999"/>
                    <a:pt x="3901" y="4018"/>
                  </a:cubicBezTo>
                  <a:cubicBezTo>
                    <a:pt x="3910" y="4037"/>
                    <a:pt x="3909" y="4062"/>
                    <a:pt x="3903" y="4080"/>
                  </a:cubicBezTo>
                  <a:cubicBezTo>
                    <a:pt x="3897" y="4098"/>
                    <a:pt x="3886" y="4125"/>
                    <a:pt x="3892" y="4147"/>
                  </a:cubicBezTo>
                  <a:cubicBezTo>
                    <a:pt x="3898" y="4168"/>
                    <a:pt x="3897" y="4185"/>
                    <a:pt x="3894" y="4200"/>
                  </a:cubicBezTo>
                  <a:cubicBezTo>
                    <a:pt x="3891" y="4216"/>
                    <a:pt x="3895" y="4263"/>
                    <a:pt x="3919" y="4281"/>
                  </a:cubicBezTo>
                  <a:cubicBezTo>
                    <a:pt x="3943" y="4299"/>
                    <a:pt x="3955" y="4318"/>
                    <a:pt x="3959" y="4331"/>
                  </a:cubicBezTo>
                  <a:cubicBezTo>
                    <a:pt x="3964" y="4344"/>
                    <a:pt x="3983" y="4364"/>
                    <a:pt x="4011" y="4373"/>
                  </a:cubicBezTo>
                  <a:cubicBezTo>
                    <a:pt x="4039" y="4381"/>
                    <a:pt x="4051" y="4394"/>
                    <a:pt x="4054" y="4405"/>
                  </a:cubicBezTo>
                  <a:cubicBezTo>
                    <a:pt x="4057" y="4415"/>
                    <a:pt x="4063" y="4428"/>
                    <a:pt x="4075" y="4437"/>
                  </a:cubicBezTo>
                  <a:cubicBezTo>
                    <a:pt x="4087" y="4445"/>
                    <a:pt x="4096" y="4465"/>
                    <a:pt x="4096" y="4477"/>
                  </a:cubicBezTo>
                  <a:cubicBezTo>
                    <a:pt x="4096" y="4489"/>
                    <a:pt x="4099" y="4500"/>
                    <a:pt x="4104" y="4507"/>
                  </a:cubicBezTo>
                  <a:cubicBezTo>
                    <a:pt x="4110" y="4514"/>
                    <a:pt x="4122" y="4533"/>
                    <a:pt x="4121" y="4546"/>
                  </a:cubicBezTo>
                  <a:cubicBezTo>
                    <a:pt x="4119" y="4559"/>
                    <a:pt x="4134" y="4575"/>
                    <a:pt x="4145" y="4583"/>
                  </a:cubicBezTo>
                  <a:moveTo>
                    <a:pt x="4732" y="4861"/>
                  </a:moveTo>
                  <a:cubicBezTo>
                    <a:pt x="4732" y="4872"/>
                    <a:pt x="4750" y="4888"/>
                    <a:pt x="4763" y="4894"/>
                  </a:cubicBezTo>
                  <a:cubicBezTo>
                    <a:pt x="4776" y="4900"/>
                    <a:pt x="4782" y="4909"/>
                    <a:pt x="4790" y="4918"/>
                  </a:cubicBezTo>
                  <a:cubicBezTo>
                    <a:pt x="4797" y="4928"/>
                    <a:pt x="4819" y="4925"/>
                    <a:pt x="4836" y="4921"/>
                  </a:cubicBezTo>
                  <a:cubicBezTo>
                    <a:pt x="4852" y="4916"/>
                    <a:pt x="4873" y="4928"/>
                    <a:pt x="4880" y="4942"/>
                  </a:cubicBezTo>
                  <a:cubicBezTo>
                    <a:pt x="4888" y="4956"/>
                    <a:pt x="4910" y="4978"/>
                    <a:pt x="4928" y="4986"/>
                  </a:cubicBezTo>
                  <a:cubicBezTo>
                    <a:pt x="4946" y="4994"/>
                    <a:pt x="4960" y="5010"/>
                    <a:pt x="4950" y="5019"/>
                  </a:cubicBezTo>
                  <a:cubicBezTo>
                    <a:pt x="4940" y="5029"/>
                    <a:pt x="4937" y="5036"/>
                    <a:pt x="4935" y="5043"/>
                  </a:cubicBezTo>
                  <a:cubicBezTo>
                    <a:pt x="4934" y="5050"/>
                    <a:pt x="4929" y="5055"/>
                    <a:pt x="4919" y="5060"/>
                  </a:cubicBezTo>
                  <a:cubicBezTo>
                    <a:pt x="4908" y="5064"/>
                    <a:pt x="4908" y="5074"/>
                    <a:pt x="4904" y="5086"/>
                  </a:cubicBezTo>
                  <a:cubicBezTo>
                    <a:pt x="4900" y="5098"/>
                    <a:pt x="4886" y="5110"/>
                    <a:pt x="4870" y="5116"/>
                  </a:cubicBezTo>
                  <a:cubicBezTo>
                    <a:pt x="4854" y="5122"/>
                    <a:pt x="4830" y="5125"/>
                    <a:pt x="4825" y="5135"/>
                  </a:cubicBezTo>
                  <a:cubicBezTo>
                    <a:pt x="4821" y="5144"/>
                    <a:pt x="4806" y="5155"/>
                    <a:pt x="4796" y="5156"/>
                  </a:cubicBezTo>
                  <a:moveTo>
                    <a:pt x="6839" y="2135"/>
                  </a:moveTo>
                  <a:cubicBezTo>
                    <a:pt x="6857" y="2133"/>
                    <a:pt x="6878" y="2133"/>
                    <a:pt x="6880" y="2146"/>
                  </a:cubicBezTo>
                  <a:cubicBezTo>
                    <a:pt x="6881" y="2159"/>
                    <a:pt x="6884" y="2169"/>
                    <a:pt x="6895" y="2174"/>
                  </a:cubicBezTo>
                  <a:cubicBezTo>
                    <a:pt x="6905" y="2180"/>
                    <a:pt x="6917" y="2194"/>
                    <a:pt x="6920" y="2205"/>
                  </a:cubicBezTo>
                  <a:cubicBezTo>
                    <a:pt x="6923" y="2217"/>
                    <a:pt x="6939" y="2223"/>
                    <a:pt x="6951" y="2215"/>
                  </a:cubicBezTo>
                  <a:cubicBezTo>
                    <a:pt x="6963" y="2207"/>
                    <a:pt x="6976" y="2199"/>
                    <a:pt x="6987" y="2202"/>
                  </a:cubicBezTo>
                  <a:cubicBezTo>
                    <a:pt x="6997" y="2204"/>
                    <a:pt x="7009" y="2197"/>
                    <a:pt x="7004" y="2178"/>
                  </a:cubicBezTo>
                  <a:cubicBezTo>
                    <a:pt x="7000" y="2159"/>
                    <a:pt x="7004" y="2138"/>
                    <a:pt x="7021" y="2134"/>
                  </a:cubicBezTo>
                  <a:cubicBezTo>
                    <a:pt x="7037" y="2131"/>
                    <a:pt x="7052" y="2115"/>
                    <a:pt x="7053" y="2106"/>
                  </a:cubicBezTo>
                  <a:cubicBezTo>
                    <a:pt x="7055" y="2096"/>
                    <a:pt x="7068" y="2096"/>
                    <a:pt x="7077" y="2098"/>
                  </a:cubicBezTo>
                  <a:cubicBezTo>
                    <a:pt x="7086" y="2101"/>
                    <a:pt x="7093" y="2103"/>
                    <a:pt x="7104" y="2097"/>
                  </a:cubicBezTo>
                  <a:cubicBezTo>
                    <a:pt x="7114" y="2091"/>
                    <a:pt x="7129" y="2092"/>
                    <a:pt x="7136" y="2098"/>
                  </a:cubicBezTo>
                  <a:cubicBezTo>
                    <a:pt x="7144" y="2104"/>
                    <a:pt x="7159" y="2107"/>
                    <a:pt x="7169" y="2103"/>
                  </a:cubicBezTo>
                  <a:cubicBezTo>
                    <a:pt x="7180" y="2100"/>
                    <a:pt x="7202" y="2101"/>
                    <a:pt x="7209" y="2110"/>
                  </a:cubicBezTo>
                  <a:cubicBezTo>
                    <a:pt x="7217" y="2120"/>
                    <a:pt x="7231" y="2129"/>
                    <a:pt x="7239" y="2133"/>
                  </a:cubicBezTo>
                  <a:cubicBezTo>
                    <a:pt x="7246" y="2136"/>
                    <a:pt x="7252" y="2150"/>
                    <a:pt x="7252" y="2159"/>
                  </a:cubicBezTo>
                  <a:cubicBezTo>
                    <a:pt x="7252" y="2169"/>
                    <a:pt x="7263" y="2177"/>
                    <a:pt x="7271" y="2185"/>
                  </a:cubicBezTo>
                  <a:cubicBezTo>
                    <a:pt x="7280" y="2194"/>
                    <a:pt x="7289" y="2219"/>
                    <a:pt x="7288" y="2228"/>
                  </a:cubicBezTo>
                  <a:cubicBezTo>
                    <a:pt x="7286" y="2238"/>
                    <a:pt x="7285" y="2245"/>
                    <a:pt x="7298" y="2259"/>
                  </a:cubicBezTo>
                  <a:moveTo>
                    <a:pt x="6862" y="731"/>
                  </a:moveTo>
                  <a:cubicBezTo>
                    <a:pt x="6900" y="746"/>
                    <a:pt x="6910" y="757"/>
                    <a:pt x="6908" y="775"/>
                  </a:cubicBezTo>
                  <a:cubicBezTo>
                    <a:pt x="6907" y="793"/>
                    <a:pt x="6908" y="813"/>
                    <a:pt x="6920" y="819"/>
                  </a:cubicBezTo>
                  <a:cubicBezTo>
                    <a:pt x="6932" y="825"/>
                    <a:pt x="6942" y="834"/>
                    <a:pt x="6942" y="843"/>
                  </a:cubicBezTo>
                  <a:cubicBezTo>
                    <a:pt x="6942" y="853"/>
                    <a:pt x="6954" y="866"/>
                    <a:pt x="6964" y="875"/>
                  </a:cubicBezTo>
                  <a:cubicBezTo>
                    <a:pt x="6975" y="885"/>
                    <a:pt x="6973" y="893"/>
                    <a:pt x="6969" y="903"/>
                  </a:cubicBezTo>
                  <a:cubicBezTo>
                    <a:pt x="6964" y="912"/>
                    <a:pt x="6963" y="920"/>
                    <a:pt x="6967" y="932"/>
                  </a:cubicBezTo>
                  <a:cubicBezTo>
                    <a:pt x="6972" y="944"/>
                    <a:pt x="6966" y="962"/>
                    <a:pt x="6951" y="971"/>
                  </a:cubicBezTo>
                  <a:cubicBezTo>
                    <a:pt x="6936" y="981"/>
                    <a:pt x="6933" y="1001"/>
                    <a:pt x="6932" y="1008"/>
                  </a:cubicBezTo>
                  <a:cubicBezTo>
                    <a:pt x="6930" y="1015"/>
                    <a:pt x="6935" y="1030"/>
                    <a:pt x="6951" y="1032"/>
                  </a:cubicBezTo>
                  <a:cubicBezTo>
                    <a:pt x="6967" y="1034"/>
                    <a:pt x="6964" y="1044"/>
                    <a:pt x="6953" y="1053"/>
                  </a:cubicBezTo>
                  <a:cubicBezTo>
                    <a:pt x="6941" y="1063"/>
                    <a:pt x="6933" y="1076"/>
                    <a:pt x="6930" y="1089"/>
                  </a:cubicBezTo>
                  <a:cubicBezTo>
                    <a:pt x="6927" y="1102"/>
                    <a:pt x="6920" y="1113"/>
                    <a:pt x="6907" y="1116"/>
                  </a:cubicBezTo>
                  <a:cubicBezTo>
                    <a:pt x="6893" y="1120"/>
                    <a:pt x="6890" y="1121"/>
                    <a:pt x="6874" y="1114"/>
                  </a:cubicBezTo>
                  <a:cubicBezTo>
                    <a:pt x="6858" y="1107"/>
                    <a:pt x="6835" y="1106"/>
                    <a:pt x="6823" y="1113"/>
                  </a:cubicBezTo>
                  <a:cubicBezTo>
                    <a:pt x="6812" y="1120"/>
                    <a:pt x="6803" y="1128"/>
                    <a:pt x="6798" y="1138"/>
                  </a:cubicBezTo>
                  <a:cubicBezTo>
                    <a:pt x="6794" y="1147"/>
                    <a:pt x="6777" y="1157"/>
                    <a:pt x="6761" y="1155"/>
                  </a:cubicBezTo>
                  <a:cubicBezTo>
                    <a:pt x="6758" y="1154"/>
                    <a:pt x="6754" y="1154"/>
                    <a:pt x="6751" y="1155"/>
                  </a:cubicBezTo>
                  <a:moveTo>
                    <a:pt x="7665" y="1678"/>
                  </a:moveTo>
                  <a:cubicBezTo>
                    <a:pt x="7684" y="1671"/>
                    <a:pt x="7689" y="1649"/>
                    <a:pt x="7679" y="1638"/>
                  </a:cubicBezTo>
                  <a:cubicBezTo>
                    <a:pt x="7669" y="1628"/>
                    <a:pt x="7661" y="1612"/>
                    <a:pt x="7670" y="1602"/>
                  </a:cubicBezTo>
                  <a:cubicBezTo>
                    <a:pt x="7679" y="1591"/>
                    <a:pt x="7680" y="1578"/>
                    <a:pt x="7676" y="1571"/>
                  </a:cubicBezTo>
                  <a:cubicBezTo>
                    <a:pt x="7671" y="1564"/>
                    <a:pt x="7666" y="1542"/>
                    <a:pt x="7674" y="1535"/>
                  </a:cubicBezTo>
                  <a:cubicBezTo>
                    <a:pt x="7683" y="1528"/>
                    <a:pt x="7676" y="1511"/>
                    <a:pt x="7667" y="1505"/>
                  </a:cubicBezTo>
                  <a:cubicBezTo>
                    <a:pt x="7658" y="1499"/>
                    <a:pt x="7651" y="1495"/>
                    <a:pt x="7638" y="1495"/>
                  </a:cubicBezTo>
                  <a:cubicBezTo>
                    <a:pt x="7625" y="1495"/>
                    <a:pt x="7616" y="1482"/>
                    <a:pt x="7613" y="1472"/>
                  </a:cubicBezTo>
                  <a:cubicBezTo>
                    <a:pt x="7610" y="1463"/>
                    <a:pt x="7605" y="1452"/>
                    <a:pt x="7592" y="1449"/>
                  </a:cubicBezTo>
                  <a:cubicBezTo>
                    <a:pt x="7578" y="1445"/>
                    <a:pt x="7584" y="1424"/>
                    <a:pt x="7571" y="1420"/>
                  </a:cubicBezTo>
                  <a:cubicBezTo>
                    <a:pt x="7558" y="1417"/>
                    <a:pt x="7551" y="1402"/>
                    <a:pt x="7552" y="1390"/>
                  </a:cubicBezTo>
                  <a:cubicBezTo>
                    <a:pt x="7554" y="1378"/>
                    <a:pt x="7546" y="1362"/>
                    <a:pt x="7533" y="1357"/>
                  </a:cubicBezTo>
                  <a:cubicBezTo>
                    <a:pt x="7520" y="1352"/>
                    <a:pt x="7516" y="1338"/>
                    <a:pt x="7517" y="1327"/>
                  </a:cubicBezTo>
                  <a:cubicBezTo>
                    <a:pt x="7519" y="1317"/>
                    <a:pt x="7516" y="1302"/>
                    <a:pt x="7506" y="1298"/>
                  </a:cubicBezTo>
                  <a:cubicBezTo>
                    <a:pt x="7496" y="1295"/>
                    <a:pt x="7491" y="1284"/>
                    <a:pt x="7490" y="1274"/>
                  </a:cubicBezTo>
                  <a:cubicBezTo>
                    <a:pt x="7488" y="1265"/>
                    <a:pt x="7456" y="1256"/>
                    <a:pt x="7449" y="1270"/>
                  </a:cubicBezTo>
                  <a:cubicBezTo>
                    <a:pt x="7442" y="1284"/>
                    <a:pt x="7408" y="1309"/>
                    <a:pt x="7394" y="1309"/>
                  </a:cubicBezTo>
                  <a:cubicBezTo>
                    <a:pt x="7379" y="1309"/>
                    <a:pt x="7358" y="1306"/>
                    <a:pt x="7344" y="1311"/>
                  </a:cubicBezTo>
                  <a:cubicBezTo>
                    <a:pt x="7331" y="1316"/>
                    <a:pt x="7321" y="1310"/>
                    <a:pt x="7317" y="1303"/>
                  </a:cubicBezTo>
                  <a:cubicBezTo>
                    <a:pt x="7312" y="1296"/>
                    <a:pt x="7305" y="1286"/>
                    <a:pt x="7294" y="1289"/>
                  </a:cubicBezTo>
                  <a:cubicBezTo>
                    <a:pt x="7282" y="1291"/>
                    <a:pt x="7273" y="1284"/>
                    <a:pt x="7282" y="1274"/>
                  </a:cubicBezTo>
                  <a:cubicBezTo>
                    <a:pt x="7291" y="1265"/>
                    <a:pt x="7283" y="1257"/>
                    <a:pt x="7270" y="1259"/>
                  </a:cubicBezTo>
                  <a:cubicBezTo>
                    <a:pt x="7257" y="1262"/>
                    <a:pt x="7244" y="1251"/>
                    <a:pt x="7246" y="1239"/>
                  </a:cubicBezTo>
                  <a:cubicBezTo>
                    <a:pt x="7247" y="1227"/>
                    <a:pt x="7219" y="1214"/>
                    <a:pt x="7201" y="1214"/>
                  </a:cubicBezTo>
                  <a:cubicBezTo>
                    <a:pt x="7182" y="1214"/>
                    <a:pt x="7173" y="1203"/>
                    <a:pt x="7174" y="1193"/>
                  </a:cubicBezTo>
                  <a:cubicBezTo>
                    <a:pt x="7176" y="1184"/>
                    <a:pt x="7161" y="1163"/>
                    <a:pt x="7151" y="1156"/>
                  </a:cubicBezTo>
                  <a:cubicBezTo>
                    <a:pt x="7141" y="1149"/>
                    <a:pt x="7139" y="1136"/>
                    <a:pt x="7148" y="1131"/>
                  </a:cubicBezTo>
                  <a:cubicBezTo>
                    <a:pt x="7157" y="1126"/>
                    <a:pt x="7164" y="1114"/>
                    <a:pt x="7164" y="1106"/>
                  </a:cubicBezTo>
                  <a:cubicBezTo>
                    <a:pt x="7164" y="1098"/>
                    <a:pt x="7189" y="1094"/>
                    <a:pt x="7202" y="1098"/>
                  </a:cubicBezTo>
                </a:path>
              </a:pathLst>
            </a:custGeom>
            <a:noFill/>
            <a:ln w="4763" cap="rnd">
              <a:solidFill>
                <a:srgbClr val="4BA7D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auto">
            <a:xfrm>
              <a:off x="5222875" y="4129088"/>
              <a:ext cx="55562" cy="73025"/>
            </a:xfrm>
            <a:custGeom>
              <a:avLst/>
              <a:gdLst>
                <a:gd name="T0" fmla="*/ 91 w 121"/>
                <a:gd name="T1" fmla="*/ 9 h 159"/>
                <a:gd name="T2" fmla="*/ 32 w 121"/>
                <a:gd name="T3" fmla="*/ 31 h 159"/>
                <a:gd name="T4" fmla="*/ 9 w 121"/>
                <a:gd name="T5" fmla="*/ 95 h 159"/>
                <a:gd name="T6" fmla="*/ 6 w 121"/>
                <a:gd name="T7" fmla="*/ 140 h 159"/>
                <a:gd name="T8" fmla="*/ 50 w 121"/>
                <a:gd name="T9" fmla="*/ 152 h 159"/>
                <a:gd name="T10" fmla="*/ 89 w 121"/>
                <a:gd name="T11" fmla="*/ 123 h 159"/>
                <a:gd name="T12" fmla="*/ 112 w 121"/>
                <a:gd name="T13" fmla="*/ 57 h 159"/>
                <a:gd name="T14" fmla="*/ 91 w 121"/>
                <a:gd name="T15" fmla="*/ 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1" h="159">
                  <a:moveTo>
                    <a:pt x="91" y="9"/>
                  </a:moveTo>
                  <a:cubicBezTo>
                    <a:pt x="77" y="0"/>
                    <a:pt x="41" y="14"/>
                    <a:pt x="32" y="31"/>
                  </a:cubicBezTo>
                  <a:cubicBezTo>
                    <a:pt x="23" y="47"/>
                    <a:pt x="18" y="81"/>
                    <a:pt x="9" y="95"/>
                  </a:cubicBezTo>
                  <a:cubicBezTo>
                    <a:pt x="0" y="109"/>
                    <a:pt x="0" y="123"/>
                    <a:pt x="6" y="140"/>
                  </a:cubicBezTo>
                  <a:cubicBezTo>
                    <a:pt x="12" y="157"/>
                    <a:pt x="29" y="159"/>
                    <a:pt x="50" y="152"/>
                  </a:cubicBezTo>
                  <a:cubicBezTo>
                    <a:pt x="71" y="145"/>
                    <a:pt x="89" y="147"/>
                    <a:pt x="89" y="123"/>
                  </a:cubicBezTo>
                  <a:cubicBezTo>
                    <a:pt x="89" y="100"/>
                    <a:pt x="104" y="73"/>
                    <a:pt x="112" y="57"/>
                  </a:cubicBezTo>
                  <a:cubicBezTo>
                    <a:pt x="121" y="40"/>
                    <a:pt x="106" y="19"/>
                    <a:pt x="91" y="9"/>
                  </a:cubicBezTo>
                  <a:close/>
                </a:path>
              </a:pathLst>
            </a:custGeom>
            <a:solidFill>
              <a:srgbClr val="EBF6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9" name="Freeform 9"/>
            <p:cNvSpPr>
              <a:spLocks noEditPoints="1"/>
            </p:cNvSpPr>
            <p:nvPr/>
          </p:nvSpPr>
          <p:spPr bwMode="auto">
            <a:xfrm>
              <a:off x="3760788" y="1435100"/>
              <a:ext cx="1831975" cy="2500313"/>
            </a:xfrm>
            <a:custGeom>
              <a:avLst/>
              <a:gdLst>
                <a:gd name="T0" fmla="*/ 1418 w 3981"/>
                <a:gd name="T1" fmla="*/ 5064 h 5440"/>
                <a:gd name="T2" fmla="*/ 1368 w 3981"/>
                <a:gd name="T3" fmla="*/ 5149 h 5440"/>
                <a:gd name="T4" fmla="*/ 1320 w 3981"/>
                <a:gd name="T5" fmla="*/ 5205 h 5440"/>
                <a:gd name="T6" fmla="*/ 1255 w 3981"/>
                <a:gd name="T7" fmla="*/ 5259 h 5440"/>
                <a:gd name="T8" fmla="*/ 1187 w 3981"/>
                <a:gd name="T9" fmla="*/ 5293 h 5440"/>
                <a:gd name="T10" fmla="*/ 1092 w 3981"/>
                <a:gd name="T11" fmla="*/ 5352 h 5440"/>
                <a:gd name="T12" fmla="*/ 1026 w 3981"/>
                <a:gd name="T13" fmla="*/ 5392 h 5440"/>
                <a:gd name="T14" fmla="*/ 952 w 3981"/>
                <a:gd name="T15" fmla="*/ 5429 h 5440"/>
                <a:gd name="T16" fmla="*/ 866 w 3981"/>
                <a:gd name="T17" fmla="*/ 5440 h 5440"/>
                <a:gd name="T18" fmla="*/ 3780 w 3981"/>
                <a:gd name="T19" fmla="*/ 1046 h 5440"/>
                <a:gd name="T20" fmla="*/ 3797 w 3981"/>
                <a:gd name="T21" fmla="*/ 967 h 5440"/>
                <a:gd name="T22" fmla="*/ 3806 w 3981"/>
                <a:gd name="T23" fmla="*/ 905 h 5440"/>
                <a:gd name="T24" fmla="*/ 3791 w 3981"/>
                <a:gd name="T25" fmla="*/ 843 h 5440"/>
                <a:gd name="T26" fmla="*/ 3759 w 3981"/>
                <a:gd name="T27" fmla="*/ 792 h 5440"/>
                <a:gd name="T28" fmla="*/ 3759 w 3981"/>
                <a:gd name="T29" fmla="*/ 732 h 5440"/>
                <a:gd name="T30" fmla="*/ 3780 w 3981"/>
                <a:gd name="T31" fmla="*/ 667 h 5440"/>
                <a:gd name="T32" fmla="*/ 3725 w 3981"/>
                <a:gd name="T33" fmla="*/ 657 h 5440"/>
                <a:gd name="T34" fmla="*/ 3663 w 3981"/>
                <a:gd name="T35" fmla="*/ 646 h 5440"/>
                <a:gd name="T36" fmla="*/ 3599 w 3981"/>
                <a:gd name="T37" fmla="*/ 551 h 5440"/>
                <a:gd name="T38" fmla="*/ 3536 w 3981"/>
                <a:gd name="T39" fmla="*/ 472 h 5440"/>
                <a:gd name="T40" fmla="*/ 3521 w 3981"/>
                <a:gd name="T41" fmla="*/ 384 h 5440"/>
                <a:gd name="T42" fmla="*/ 3521 w 3981"/>
                <a:gd name="T43" fmla="*/ 308 h 5440"/>
                <a:gd name="T44" fmla="*/ 3533 w 3981"/>
                <a:gd name="T45" fmla="*/ 234 h 5440"/>
                <a:gd name="T46" fmla="*/ 3551 w 3981"/>
                <a:gd name="T47" fmla="*/ 149 h 5440"/>
                <a:gd name="T48" fmla="*/ 3587 w 3981"/>
                <a:gd name="T49" fmla="*/ 50 h 5440"/>
                <a:gd name="T50" fmla="*/ 3571 w 3981"/>
                <a:gd name="T51" fmla="*/ 0 h 5440"/>
                <a:gd name="T52" fmla="*/ 3754 w 3981"/>
                <a:gd name="T53" fmla="*/ 2280 h 5440"/>
                <a:gd name="T54" fmla="*/ 3753 w 3981"/>
                <a:gd name="T55" fmla="*/ 2240 h 5440"/>
                <a:gd name="T56" fmla="*/ 3785 w 3981"/>
                <a:gd name="T57" fmla="*/ 2155 h 5440"/>
                <a:gd name="T58" fmla="*/ 3857 w 3981"/>
                <a:gd name="T59" fmla="*/ 2130 h 5440"/>
                <a:gd name="T60" fmla="*/ 3919 w 3981"/>
                <a:gd name="T61" fmla="*/ 2085 h 5440"/>
                <a:gd name="T62" fmla="*/ 3958 w 3981"/>
                <a:gd name="T63" fmla="*/ 2014 h 5440"/>
                <a:gd name="T64" fmla="*/ 3978 w 3981"/>
                <a:gd name="T65" fmla="*/ 1926 h 5440"/>
                <a:gd name="T66" fmla="*/ 3940 w 3981"/>
                <a:gd name="T67" fmla="*/ 1864 h 5440"/>
                <a:gd name="T68" fmla="*/ 3901 w 3981"/>
                <a:gd name="T69" fmla="*/ 1779 h 5440"/>
                <a:gd name="T70" fmla="*/ 3863 w 3981"/>
                <a:gd name="T71" fmla="*/ 1691 h 5440"/>
                <a:gd name="T72" fmla="*/ 3785 w 3981"/>
                <a:gd name="T73" fmla="*/ 1720 h 5440"/>
                <a:gd name="T74" fmla="*/ 3720 w 3981"/>
                <a:gd name="T75" fmla="*/ 1793 h 5440"/>
                <a:gd name="T76" fmla="*/ 3664 w 3981"/>
                <a:gd name="T77" fmla="*/ 1850 h 5440"/>
                <a:gd name="T78" fmla="*/ 3596 w 3981"/>
                <a:gd name="T79" fmla="*/ 1921 h 5440"/>
                <a:gd name="T80" fmla="*/ 3507 w 3981"/>
                <a:gd name="T81" fmla="*/ 1881 h 5440"/>
                <a:gd name="T82" fmla="*/ 3495 w 3981"/>
                <a:gd name="T83" fmla="*/ 1793 h 5440"/>
                <a:gd name="T84" fmla="*/ 3489 w 3981"/>
                <a:gd name="T85" fmla="*/ 1734 h 5440"/>
                <a:gd name="T86" fmla="*/ 3474 w 3981"/>
                <a:gd name="T87" fmla="*/ 1683 h 5440"/>
                <a:gd name="T88" fmla="*/ 3465 w 3981"/>
                <a:gd name="T89" fmla="*/ 1632 h 5440"/>
                <a:gd name="T90" fmla="*/ 3483 w 3981"/>
                <a:gd name="T91" fmla="*/ 1590 h 5440"/>
                <a:gd name="T92" fmla="*/ 3477 w 3981"/>
                <a:gd name="T93" fmla="*/ 1539 h 5440"/>
                <a:gd name="T94" fmla="*/ 3495 w 3981"/>
                <a:gd name="T95" fmla="*/ 1459 h 5440"/>
                <a:gd name="T96" fmla="*/ 3551 w 3981"/>
                <a:gd name="T97" fmla="*/ 1386 h 5440"/>
                <a:gd name="T98" fmla="*/ 3590 w 3981"/>
                <a:gd name="T99" fmla="*/ 1326 h 5440"/>
                <a:gd name="T100" fmla="*/ 44 w 3981"/>
                <a:gd name="T101" fmla="*/ 3440 h 5440"/>
                <a:gd name="T102" fmla="*/ 33 w 3981"/>
                <a:gd name="T103" fmla="*/ 3519 h 5440"/>
                <a:gd name="T104" fmla="*/ 24 w 3981"/>
                <a:gd name="T105" fmla="*/ 3627 h 5440"/>
                <a:gd name="T106" fmla="*/ 15 w 3981"/>
                <a:gd name="T107" fmla="*/ 3709 h 5440"/>
                <a:gd name="T108" fmla="*/ 3 w 3981"/>
                <a:gd name="T109" fmla="*/ 3777 h 5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981" h="5440">
                  <a:moveTo>
                    <a:pt x="1418" y="5064"/>
                  </a:moveTo>
                  <a:cubicBezTo>
                    <a:pt x="1409" y="5092"/>
                    <a:pt x="1394" y="5135"/>
                    <a:pt x="1368" y="5149"/>
                  </a:cubicBezTo>
                  <a:cubicBezTo>
                    <a:pt x="1341" y="5163"/>
                    <a:pt x="1335" y="5186"/>
                    <a:pt x="1320" y="5205"/>
                  </a:cubicBezTo>
                  <a:cubicBezTo>
                    <a:pt x="1305" y="5225"/>
                    <a:pt x="1279" y="5251"/>
                    <a:pt x="1255" y="5259"/>
                  </a:cubicBezTo>
                  <a:cubicBezTo>
                    <a:pt x="1231" y="5268"/>
                    <a:pt x="1201" y="5276"/>
                    <a:pt x="1187" y="5293"/>
                  </a:cubicBezTo>
                  <a:cubicBezTo>
                    <a:pt x="1172" y="5310"/>
                    <a:pt x="1124" y="5350"/>
                    <a:pt x="1092" y="5352"/>
                  </a:cubicBezTo>
                  <a:cubicBezTo>
                    <a:pt x="1059" y="5355"/>
                    <a:pt x="1038" y="5367"/>
                    <a:pt x="1026" y="5392"/>
                  </a:cubicBezTo>
                  <a:cubicBezTo>
                    <a:pt x="1015" y="5418"/>
                    <a:pt x="973" y="5432"/>
                    <a:pt x="952" y="5429"/>
                  </a:cubicBezTo>
                  <a:cubicBezTo>
                    <a:pt x="931" y="5426"/>
                    <a:pt x="896" y="5423"/>
                    <a:pt x="866" y="5440"/>
                  </a:cubicBezTo>
                  <a:moveTo>
                    <a:pt x="3780" y="1046"/>
                  </a:moveTo>
                  <a:cubicBezTo>
                    <a:pt x="3783" y="1018"/>
                    <a:pt x="3782" y="990"/>
                    <a:pt x="3797" y="967"/>
                  </a:cubicBezTo>
                  <a:cubicBezTo>
                    <a:pt x="3812" y="944"/>
                    <a:pt x="3812" y="919"/>
                    <a:pt x="3806" y="905"/>
                  </a:cubicBezTo>
                  <a:cubicBezTo>
                    <a:pt x="3800" y="891"/>
                    <a:pt x="3788" y="862"/>
                    <a:pt x="3791" y="843"/>
                  </a:cubicBezTo>
                  <a:cubicBezTo>
                    <a:pt x="3794" y="823"/>
                    <a:pt x="3777" y="809"/>
                    <a:pt x="3759" y="792"/>
                  </a:cubicBezTo>
                  <a:cubicBezTo>
                    <a:pt x="3741" y="775"/>
                    <a:pt x="3735" y="746"/>
                    <a:pt x="3759" y="732"/>
                  </a:cubicBezTo>
                  <a:cubicBezTo>
                    <a:pt x="3782" y="718"/>
                    <a:pt x="3797" y="690"/>
                    <a:pt x="3780" y="667"/>
                  </a:cubicBezTo>
                  <a:cubicBezTo>
                    <a:pt x="3762" y="645"/>
                    <a:pt x="3743" y="643"/>
                    <a:pt x="3725" y="657"/>
                  </a:cubicBezTo>
                  <a:cubicBezTo>
                    <a:pt x="3707" y="671"/>
                    <a:pt x="3669" y="671"/>
                    <a:pt x="3663" y="646"/>
                  </a:cubicBezTo>
                  <a:cubicBezTo>
                    <a:pt x="3657" y="620"/>
                    <a:pt x="3634" y="571"/>
                    <a:pt x="3599" y="551"/>
                  </a:cubicBezTo>
                  <a:cubicBezTo>
                    <a:pt x="3563" y="531"/>
                    <a:pt x="3536" y="500"/>
                    <a:pt x="3536" y="472"/>
                  </a:cubicBezTo>
                  <a:cubicBezTo>
                    <a:pt x="3536" y="444"/>
                    <a:pt x="3533" y="407"/>
                    <a:pt x="3521" y="384"/>
                  </a:cubicBezTo>
                  <a:cubicBezTo>
                    <a:pt x="3510" y="362"/>
                    <a:pt x="3510" y="328"/>
                    <a:pt x="3521" y="308"/>
                  </a:cubicBezTo>
                  <a:cubicBezTo>
                    <a:pt x="3533" y="288"/>
                    <a:pt x="3539" y="260"/>
                    <a:pt x="3533" y="234"/>
                  </a:cubicBezTo>
                  <a:cubicBezTo>
                    <a:pt x="3527" y="209"/>
                    <a:pt x="3530" y="172"/>
                    <a:pt x="3551" y="149"/>
                  </a:cubicBezTo>
                  <a:cubicBezTo>
                    <a:pt x="3572" y="127"/>
                    <a:pt x="3596" y="79"/>
                    <a:pt x="3587" y="50"/>
                  </a:cubicBezTo>
                  <a:cubicBezTo>
                    <a:pt x="3582" y="35"/>
                    <a:pt x="3574" y="17"/>
                    <a:pt x="3571" y="0"/>
                  </a:cubicBezTo>
                  <a:moveTo>
                    <a:pt x="3754" y="2280"/>
                  </a:moveTo>
                  <a:cubicBezTo>
                    <a:pt x="3755" y="2267"/>
                    <a:pt x="3754" y="2254"/>
                    <a:pt x="3753" y="2240"/>
                  </a:cubicBezTo>
                  <a:cubicBezTo>
                    <a:pt x="3750" y="2212"/>
                    <a:pt x="3768" y="2170"/>
                    <a:pt x="3785" y="2155"/>
                  </a:cubicBezTo>
                  <a:cubicBezTo>
                    <a:pt x="3803" y="2141"/>
                    <a:pt x="3833" y="2133"/>
                    <a:pt x="3857" y="2130"/>
                  </a:cubicBezTo>
                  <a:cubicBezTo>
                    <a:pt x="3880" y="2127"/>
                    <a:pt x="3913" y="2110"/>
                    <a:pt x="3919" y="2085"/>
                  </a:cubicBezTo>
                  <a:cubicBezTo>
                    <a:pt x="3925" y="2059"/>
                    <a:pt x="3937" y="2037"/>
                    <a:pt x="3958" y="2014"/>
                  </a:cubicBezTo>
                  <a:cubicBezTo>
                    <a:pt x="3978" y="1991"/>
                    <a:pt x="3981" y="1946"/>
                    <a:pt x="3978" y="1926"/>
                  </a:cubicBezTo>
                  <a:cubicBezTo>
                    <a:pt x="3975" y="1906"/>
                    <a:pt x="3958" y="1875"/>
                    <a:pt x="3940" y="1864"/>
                  </a:cubicBezTo>
                  <a:cubicBezTo>
                    <a:pt x="3922" y="1853"/>
                    <a:pt x="3898" y="1810"/>
                    <a:pt x="3901" y="1779"/>
                  </a:cubicBezTo>
                  <a:cubicBezTo>
                    <a:pt x="3904" y="1748"/>
                    <a:pt x="3895" y="1706"/>
                    <a:pt x="3863" y="1691"/>
                  </a:cubicBezTo>
                  <a:cubicBezTo>
                    <a:pt x="3830" y="1677"/>
                    <a:pt x="3800" y="1691"/>
                    <a:pt x="3785" y="1720"/>
                  </a:cubicBezTo>
                  <a:cubicBezTo>
                    <a:pt x="3771" y="1748"/>
                    <a:pt x="3753" y="1779"/>
                    <a:pt x="3720" y="1793"/>
                  </a:cubicBezTo>
                  <a:cubicBezTo>
                    <a:pt x="3688" y="1807"/>
                    <a:pt x="3673" y="1822"/>
                    <a:pt x="3664" y="1850"/>
                  </a:cubicBezTo>
                  <a:cubicBezTo>
                    <a:pt x="3655" y="1878"/>
                    <a:pt x="3634" y="1904"/>
                    <a:pt x="3596" y="1921"/>
                  </a:cubicBezTo>
                  <a:cubicBezTo>
                    <a:pt x="3557" y="1938"/>
                    <a:pt x="3518" y="1915"/>
                    <a:pt x="3507" y="1881"/>
                  </a:cubicBezTo>
                  <a:cubicBezTo>
                    <a:pt x="3495" y="1847"/>
                    <a:pt x="3492" y="1816"/>
                    <a:pt x="3495" y="1793"/>
                  </a:cubicBezTo>
                  <a:cubicBezTo>
                    <a:pt x="3498" y="1771"/>
                    <a:pt x="3498" y="1748"/>
                    <a:pt x="3489" y="1734"/>
                  </a:cubicBezTo>
                  <a:cubicBezTo>
                    <a:pt x="3480" y="1720"/>
                    <a:pt x="3471" y="1700"/>
                    <a:pt x="3474" y="1683"/>
                  </a:cubicBezTo>
                  <a:cubicBezTo>
                    <a:pt x="3477" y="1666"/>
                    <a:pt x="3474" y="1649"/>
                    <a:pt x="3465" y="1632"/>
                  </a:cubicBezTo>
                  <a:cubicBezTo>
                    <a:pt x="3456" y="1615"/>
                    <a:pt x="3465" y="1598"/>
                    <a:pt x="3483" y="1590"/>
                  </a:cubicBezTo>
                  <a:cubicBezTo>
                    <a:pt x="3501" y="1581"/>
                    <a:pt x="3495" y="1556"/>
                    <a:pt x="3477" y="1539"/>
                  </a:cubicBezTo>
                  <a:cubicBezTo>
                    <a:pt x="3459" y="1522"/>
                    <a:pt x="3462" y="1479"/>
                    <a:pt x="3495" y="1459"/>
                  </a:cubicBezTo>
                  <a:cubicBezTo>
                    <a:pt x="3527" y="1440"/>
                    <a:pt x="3548" y="1414"/>
                    <a:pt x="3551" y="1386"/>
                  </a:cubicBezTo>
                  <a:cubicBezTo>
                    <a:pt x="3554" y="1357"/>
                    <a:pt x="3569" y="1335"/>
                    <a:pt x="3590" y="1326"/>
                  </a:cubicBezTo>
                  <a:moveTo>
                    <a:pt x="44" y="3440"/>
                  </a:moveTo>
                  <a:cubicBezTo>
                    <a:pt x="46" y="3467"/>
                    <a:pt x="42" y="3500"/>
                    <a:pt x="33" y="3519"/>
                  </a:cubicBezTo>
                  <a:cubicBezTo>
                    <a:pt x="18" y="3550"/>
                    <a:pt x="12" y="3601"/>
                    <a:pt x="24" y="3627"/>
                  </a:cubicBezTo>
                  <a:cubicBezTo>
                    <a:pt x="35" y="3652"/>
                    <a:pt x="24" y="3694"/>
                    <a:pt x="15" y="3709"/>
                  </a:cubicBezTo>
                  <a:cubicBezTo>
                    <a:pt x="6" y="3723"/>
                    <a:pt x="0" y="3760"/>
                    <a:pt x="3" y="3777"/>
                  </a:cubicBezTo>
                </a:path>
              </a:pathLst>
            </a:custGeom>
            <a:noFill/>
            <a:ln w="11113" cap="flat">
              <a:solidFill>
                <a:srgbClr val="4BA7D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10" name="Freeform 10"/>
            <p:cNvSpPr>
              <a:spLocks/>
            </p:cNvSpPr>
            <p:nvPr/>
          </p:nvSpPr>
          <p:spPr bwMode="auto">
            <a:xfrm>
              <a:off x="5486400" y="1358900"/>
              <a:ext cx="11112" cy="88900"/>
            </a:xfrm>
            <a:custGeom>
              <a:avLst/>
              <a:gdLst>
                <a:gd name="T0" fmla="*/ 27 w 27"/>
                <a:gd name="T1" fmla="*/ 193 h 193"/>
                <a:gd name="T2" fmla="*/ 0 w 27"/>
                <a:gd name="T3" fmla="*/ 105 h 193"/>
                <a:gd name="T4" fmla="*/ 0 w 27"/>
                <a:gd name="T5" fmla="*/ 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193">
                  <a:moveTo>
                    <a:pt x="27" y="193"/>
                  </a:moveTo>
                  <a:cubicBezTo>
                    <a:pt x="6" y="159"/>
                    <a:pt x="0" y="130"/>
                    <a:pt x="0" y="105"/>
                  </a:cubicBezTo>
                  <a:lnTo>
                    <a:pt x="0" y="0"/>
                  </a:lnTo>
                </a:path>
              </a:pathLst>
            </a:custGeom>
            <a:noFill/>
            <a:ln w="9525" cap="rnd">
              <a:solidFill>
                <a:srgbClr val="4BA7D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11" name="Freeform 11"/>
            <p:cNvSpPr>
              <a:spLocks/>
            </p:cNvSpPr>
            <p:nvPr/>
          </p:nvSpPr>
          <p:spPr bwMode="auto">
            <a:xfrm>
              <a:off x="4429125" y="5507038"/>
              <a:ext cx="173037" cy="46038"/>
            </a:xfrm>
            <a:custGeom>
              <a:avLst/>
              <a:gdLst>
                <a:gd name="T0" fmla="*/ 374 w 374"/>
                <a:gd name="T1" fmla="*/ 93 h 99"/>
                <a:gd name="T2" fmla="*/ 284 w 374"/>
                <a:gd name="T3" fmla="*/ 91 h 99"/>
                <a:gd name="T4" fmla="*/ 213 w 374"/>
                <a:gd name="T5" fmla="*/ 82 h 99"/>
                <a:gd name="T6" fmla="*/ 151 w 374"/>
                <a:gd name="T7" fmla="*/ 59 h 99"/>
                <a:gd name="T8" fmla="*/ 103 w 374"/>
                <a:gd name="T9" fmla="*/ 34 h 99"/>
                <a:gd name="T10" fmla="*/ 65 w 374"/>
                <a:gd name="T11" fmla="*/ 17 h 99"/>
                <a:gd name="T12" fmla="*/ 0 w 374"/>
                <a:gd name="T13" fmla="*/ 54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4" h="99">
                  <a:moveTo>
                    <a:pt x="374" y="93"/>
                  </a:moveTo>
                  <a:cubicBezTo>
                    <a:pt x="344" y="88"/>
                    <a:pt x="314" y="82"/>
                    <a:pt x="284" y="91"/>
                  </a:cubicBezTo>
                  <a:cubicBezTo>
                    <a:pt x="255" y="99"/>
                    <a:pt x="228" y="99"/>
                    <a:pt x="213" y="82"/>
                  </a:cubicBezTo>
                  <a:cubicBezTo>
                    <a:pt x="198" y="65"/>
                    <a:pt x="172" y="57"/>
                    <a:pt x="151" y="59"/>
                  </a:cubicBezTo>
                  <a:cubicBezTo>
                    <a:pt x="130" y="62"/>
                    <a:pt x="109" y="57"/>
                    <a:pt x="103" y="34"/>
                  </a:cubicBezTo>
                  <a:cubicBezTo>
                    <a:pt x="97" y="11"/>
                    <a:pt x="83" y="0"/>
                    <a:pt x="65" y="17"/>
                  </a:cubicBezTo>
                  <a:cubicBezTo>
                    <a:pt x="47" y="34"/>
                    <a:pt x="32" y="51"/>
                    <a:pt x="0" y="54"/>
                  </a:cubicBezTo>
                </a:path>
              </a:pathLst>
            </a:custGeom>
            <a:noFill/>
            <a:ln w="9525" cap="rnd">
              <a:solidFill>
                <a:srgbClr val="4BA7D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12" name="Freeform 12"/>
            <p:cNvSpPr>
              <a:spLocks/>
            </p:cNvSpPr>
            <p:nvPr/>
          </p:nvSpPr>
          <p:spPr bwMode="auto">
            <a:xfrm>
              <a:off x="4410075" y="3395663"/>
              <a:ext cx="582612" cy="366713"/>
            </a:xfrm>
            <a:custGeom>
              <a:avLst/>
              <a:gdLst>
                <a:gd name="T0" fmla="*/ 1267 w 1267"/>
                <a:gd name="T1" fmla="*/ 274 h 798"/>
                <a:gd name="T2" fmla="*/ 1157 w 1267"/>
                <a:gd name="T3" fmla="*/ 229 h 798"/>
                <a:gd name="T4" fmla="*/ 1098 w 1267"/>
                <a:gd name="T5" fmla="*/ 170 h 798"/>
                <a:gd name="T6" fmla="*/ 1038 w 1267"/>
                <a:gd name="T7" fmla="*/ 102 h 798"/>
                <a:gd name="T8" fmla="*/ 985 w 1267"/>
                <a:gd name="T9" fmla="*/ 51 h 798"/>
                <a:gd name="T10" fmla="*/ 908 w 1267"/>
                <a:gd name="T11" fmla="*/ 25 h 798"/>
                <a:gd name="T12" fmla="*/ 762 w 1267"/>
                <a:gd name="T13" fmla="*/ 11 h 798"/>
                <a:gd name="T14" fmla="*/ 638 w 1267"/>
                <a:gd name="T15" fmla="*/ 23 h 798"/>
                <a:gd name="T16" fmla="*/ 552 w 1267"/>
                <a:gd name="T17" fmla="*/ 37 h 798"/>
                <a:gd name="T18" fmla="*/ 478 w 1267"/>
                <a:gd name="T19" fmla="*/ 68 h 798"/>
                <a:gd name="T20" fmla="*/ 404 w 1267"/>
                <a:gd name="T21" fmla="*/ 110 h 798"/>
                <a:gd name="T22" fmla="*/ 344 w 1267"/>
                <a:gd name="T23" fmla="*/ 173 h 798"/>
                <a:gd name="T24" fmla="*/ 312 w 1267"/>
                <a:gd name="T25" fmla="*/ 255 h 798"/>
                <a:gd name="T26" fmla="*/ 261 w 1267"/>
                <a:gd name="T27" fmla="*/ 354 h 798"/>
                <a:gd name="T28" fmla="*/ 178 w 1267"/>
                <a:gd name="T29" fmla="*/ 422 h 798"/>
                <a:gd name="T30" fmla="*/ 125 w 1267"/>
                <a:gd name="T31" fmla="*/ 487 h 798"/>
                <a:gd name="T32" fmla="*/ 80 w 1267"/>
                <a:gd name="T33" fmla="*/ 540 h 798"/>
                <a:gd name="T34" fmla="*/ 33 w 1267"/>
                <a:gd name="T35" fmla="*/ 611 h 798"/>
                <a:gd name="T36" fmla="*/ 6 w 1267"/>
                <a:gd name="T37" fmla="*/ 696 h 798"/>
                <a:gd name="T38" fmla="*/ 6 w 1267"/>
                <a:gd name="T39" fmla="*/ 798 h 7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67" h="798">
                  <a:moveTo>
                    <a:pt x="1267" y="274"/>
                  </a:moveTo>
                  <a:cubicBezTo>
                    <a:pt x="1232" y="269"/>
                    <a:pt x="1178" y="255"/>
                    <a:pt x="1157" y="229"/>
                  </a:cubicBezTo>
                  <a:cubicBezTo>
                    <a:pt x="1136" y="204"/>
                    <a:pt x="1119" y="181"/>
                    <a:pt x="1098" y="170"/>
                  </a:cubicBezTo>
                  <a:cubicBezTo>
                    <a:pt x="1077" y="158"/>
                    <a:pt x="1053" y="125"/>
                    <a:pt x="1038" y="102"/>
                  </a:cubicBezTo>
                  <a:cubicBezTo>
                    <a:pt x="1024" y="79"/>
                    <a:pt x="1012" y="59"/>
                    <a:pt x="985" y="51"/>
                  </a:cubicBezTo>
                  <a:cubicBezTo>
                    <a:pt x="958" y="42"/>
                    <a:pt x="926" y="37"/>
                    <a:pt x="908" y="25"/>
                  </a:cubicBezTo>
                  <a:cubicBezTo>
                    <a:pt x="890" y="14"/>
                    <a:pt x="798" y="0"/>
                    <a:pt x="762" y="11"/>
                  </a:cubicBezTo>
                  <a:cubicBezTo>
                    <a:pt x="727" y="23"/>
                    <a:pt x="671" y="31"/>
                    <a:pt x="638" y="23"/>
                  </a:cubicBezTo>
                  <a:cubicBezTo>
                    <a:pt x="605" y="14"/>
                    <a:pt x="570" y="20"/>
                    <a:pt x="552" y="37"/>
                  </a:cubicBezTo>
                  <a:cubicBezTo>
                    <a:pt x="534" y="54"/>
                    <a:pt x="504" y="65"/>
                    <a:pt x="478" y="68"/>
                  </a:cubicBezTo>
                  <a:cubicBezTo>
                    <a:pt x="451" y="71"/>
                    <a:pt x="415" y="93"/>
                    <a:pt x="404" y="110"/>
                  </a:cubicBezTo>
                  <a:cubicBezTo>
                    <a:pt x="392" y="127"/>
                    <a:pt x="368" y="161"/>
                    <a:pt x="344" y="173"/>
                  </a:cubicBezTo>
                  <a:cubicBezTo>
                    <a:pt x="320" y="184"/>
                    <a:pt x="312" y="226"/>
                    <a:pt x="312" y="255"/>
                  </a:cubicBezTo>
                  <a:cubicBezTo>
                    <a:pt x="312" y="283"/>
                    <a:pt x="291" y="340"/>
                    <a:pt x="261" y="354"/>
                  </a:cubicBezTo>
                  <a:cubicBezTo>
                    <a:pt x="231" y="368"/>
                    <a:pt x="190" y="393"/>
                    <a:pt x="178" y="422"/>
                  </a:cubicBezTo>
                  <a:cubicBezTo>
                    <a:pt x="166" y="450"/>
                    <a:pt x="151" y="473"/>
                    <a:pt x="125" y="487"/>
                  </a:cubicBezTo>
                  <a:cubicBezTo>
                    <a:pt x="98" y="501"/>
                    <a:pt x="89" y="523"/>
                    <a:pt x="80" y="540"/>
                  </a:cubicBezTo>
                  <a:cubicBezTo>
                    <a:pt x="71" y="557"/>
                    <a:pt x="56" y="594"/>
                    <a:pt x="33" y="611"/>
                  </a:cubicBezTo>
                  <a:cubicBezTo>
                    <a:pt x="9" y="628"/>
                    <a:pt x="0" y="668"/>
                    <a:pt x="6" y="696"/>
                  </a:cubicBezTo>
                  <a:cubicBezTo>
                    <a:pt x="12" y="724"/>
                    <a:pt x="15" y="770"/>
                    <a:pt x="6" y="798"/>
                  </a:cubicBezTo>
                </a:path>
              </a:pathLst>
            </a:custGeom>
            <a:noFill/>
            <a:ln w="9525" cap="rnd">
              <a:solidFill>
                <a:srgbClr val="4BA7D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13" name="Freeform 13"/>
            <p:cNvSpPr>
              <a:spLocks/>
            </p:cNvSpPr>
            <p:nvPr/>
          </p:nvSpPr>
          <p:spPr bwMode="auto">
            <a:xfrm>
              <a:off x="5343525" y="2482850"/>
              <a:ext cx="161925" cy="919163"/>
            </a:xfrm>
            <a:custGeom>
              <a:avLst/>
              <a:gdLst>
                <a:gd name="T0" fmla="*/ 131 w 353"/>
                <a:gd name="T1" fmla="*/ 2000 h 2000"/>
                <a:gd name="T2" fmla="*/ 146 w 353"/>
                <a:gd name="T3" fmla="*/ 1932 h 2000"/>
                <a:gd name="T4" fmla="*/ 190 w 353"/>
                <a:gd name="T5" fmla="*/ 1847 h 2000"/>
                <a:gd name="T6" fmla="*/ 202 w 353"/>
                <a:gd name="T7" fmla="*/ 1777 h 2000"/>
                <a:gd name="T8" fmla="*/ 166 w 353"/>
                <a:gd name="T9" fmla="*/ 1658 h 2000"/>
                <a:gd name="T10" fmla="*/ 199 w 353"/>
                <a:gd name="T11" fmla="*/ 1576 h 2000"/>
                <a:gd name="T12" fmla="*/ 199 w 353"/>
                <a:gd name="T13" fmla="*/ 1499 h 2000"/>
                <a:gd name="T14" fmla="*/ 184 w 353"/>
                <a:gd name="T15" fmla="*/ 1434 h 2000"/>
                <a:gd name="T16" fmla="*/ 158 w 353"/>
                <a:gd name="T17" fmla="*/ 1375 h 2000"/>
                <a:gd name="T18" fmla="*/ 116 w 353"/>
                <a:gd name="T19" fmla="*/ 1310 h 2000"/>
                <a:gd name="T20" fmla="*/ 66 w 353"/>
                <a:gd name="T21" fmla="*/ 1256 h 2000"/>
                <a:gd name="T22" fmla="*/ 48 w 353"/>
                <a:gd name="T23" fmla="*/ 1194 h 2000"/>
                <a:gd name="T24" fmla="*/ 39 w 353"/>
                <a:gd name="T25" fmla="*/ 1137 h 2000"/>
                <a:gd name="T26" fmla="*/ 18 w 353"/>
                <a:gd name="T27" fmla="*/ 1064 h 2000"/>
                <a:gd name="T28" fmla="*/ 12 w 353"/>
                <a:gd name="T29" fmla="*/ 1001 h 2000"/>
                <a:gd name="T30" fmla="*/ 27 w 353"/>
                <a:gd name="T31" fmla="*/ 951 h 2000"/>
                <a:gd name="T32" fmla="*/ 98 w 353"/>
                <a:gd name="T33" fmla="*/ 917 h 2000"/>
                <a:gd name="T34" fmla="*/ 202 w 353"/>
                <a:gd name="T35" fmla="*/ 917 h 2000"/>
                <a:gd name="T36" fmla="*/ 249 w 353"/>
                <a:gd name="T37" fmla="*/ 860 h 2000"/>
                <a:gd name="T38" fmla="*/ 264 w 353"/>
                <a:gd name="T39" fmla="*/ 798 h 2000"/>
                <a:gd name="T40" fmla="*/ 282 w 353"/>
                <a:gd name="T41" fmla="*/ 727 h 2000"/>
                <a:gd name="T42" fmla="*/ 327 w 353"/>
                <a:gd name="T43" fmla="*/ 653 h 2000"/>
                <a:gd name="T44" fmla="*/ 336 w 353"/>
                <a:gd name="T45" fmla="*/ 580 h 2000"/>
                <a:gd name="T46" fmla="*/ 344 w 353"/>
                <a:gd name="T47" fmla="*/ 506 h 2000"/>
                <a:gd name="T48" fmla="*/ 341 w 353"/>
                <a:gd name="T49" fmla="*/ 416 h 2000"/>
                <a:gd name="T50" fmla="*/ 333 w 353"/>
                <a:gd name="T51" fmla="*/ 351 h 2000"/>
                <a:gd name="T52" fmla="*/ 312 w 353"/>
                <a:gd name="T53" fmla="*/ 286 h 2000"/>
                <a:gd name="T54" fmla="*/ 291 w 353"/>
                <a:gd name="T55" fmla="*/ 218 h 2000"/>
                <a:gd name="T56" fmla="*/ 267 w 353"/>
                <a:gd name="T57" fmla="*/ 124 h 2000"/>
                <a:gd name="T58" fmla="*/ 297 w 353"/>
                <a:gd name="T59" fmla="*/ 42 h 2000"/>
                <a:gd name="T60" fmla="*/ 312 w 353"/>
                <a:gd name="T61" fmla="*/ 0 h 2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53" h="2000">
                  <a:moveTo>
                    <a:pt x="131" y="2000"/>
                  </a:moveTo>
                  <a:cubicBezTo>
                    <a:pt x="146" y="1983"/>
                    <a:pt x="146" y="1958"/>
                    <a:pt x="146" y="1932"/>
                  </a:cubicBezTo>
                  <a:cubicBezTo>
                    <a:pt x="146" y="1907"/>
                    <a:pt x="155" y="1867"/>
                    <a:pt x="190" y="1847"/>
                  </a:cubicBezTo>
                  <a:cubicBezTo>
                    <a:pt x="226" y="1828"/>
                    <a:pt x="226" y="1793"/>
                    <a:pt x="202" y="1777"/>
                  </a:cubicBezTo>
                  <a:cubicBezTo>
                    <a:pt x="155" y="1743"/>
                    <a:pt x="137" y="1692"/>
                    <a:pt x="166" y="1658"/>
                  </a:cubicBezTo>
                  <a:cubicBezTo>
                    <a:pt x="196" y="1624"/>
                    <a:pt x="205" y="1607"/>
                    <a:pt x="199" y="1576"/>
                  </a:cubicBezTo>
                  <a:cubicBezTo>
                    <a:pt x="193" y="1545"/>
                    <a:pt x="187" y="1525"/>
                    <a:pt x="199" y="1499"/>
                  </a:cubicBezTo>
                  <a:cubicBezTo>
                    <a:pt x="211" y="1474"/>
                    <a:pt x="196" y="1451"/>
                    <a:pt x="184" y="1434"/>
                  </a:cubicBezTo>
                  <a:cubicBezTo>
                    <a:pt x="172" y="1417"/>
                    <a:pt x="160" y="1400"/>
                    <a:pt x="158" y="1375"/>
                  </a:cubicBezTo>
                  <a:cubicBezTo>
                    <a:pt x="155" y="1349"/>
                    <a:pt x="146" y="1321"/>
                    <a:pt x="116" y="1310"/>
                  </a:cubicBezTo>
                  <a:cubicBezTo>
                    <a:pt x="86" y="1299"/>
                    <a:pt x="66" y="1276"/>
                    <a:pt x="66" y="1256"/>
                  </a:cubicBezTo>
                  <a:cubicBezTo>
                    <a:pt x="66" y="1236"/>
                    <a:pt x="60" y="1214"/>
                    <a:pt x="48" y="1194"/>
                  </a:cubicBezTo>
                  <a:cubicBezTo>
                    <a:pt x="36" y="1174"/>
                    <a:pt x="33" y="1157"/>
                    <a:pt x="39" y="1137"/>
                  </a:cubicBezTo>
                  <a:cubicBezTo>
                    <a:pt x="45" y="1117"/>
                    <a:pt x="36" y="1086"/>
                    <a:pt x="18" y="1064"/>
                  </a:cubicBezTo>
                  <a:cubicBezTo>
                    <a:pt x="0" y="1041"/>
                    <a:pt x="3" y="1018"/>
                    <a:pt x="12" y="1001"/>
                  </a:cubicBezTo>
                  <a:cubicBezTo>
                    <a:pt x="21" y="984"/>
                    <a:pt x="30" y="970"/>
                    <a:pt x="27" y="951"/>
                  </a:cubicBezTo>
                  <a:cubicBezTo>
                    <a:pt x="24" y="931"/>
                    <a:pt x="57" y="897"/>
                    <a:pt x="98" y="917"/>
                  </a:cubicBezTo>
                  <a:cubicBezTo>
                    <a:pt x="140" y="936"/>
                    <a:pt x="184" y="948"/>
                    <a:pt x="202" y="917"/>
                  </a:cubicBezTo>
                  <a:cubicBezTo>
                    <a:pt x="220" y="885"/>
                    <a:pt x="232" y="874"/>
                    <a:pt x="249" y="860"/>
                  </a:cubicBezTo>
                  <a:cubicBezTo>
                    <a:pt x="267" y="846"/>
                    <a:pt x="276" y="818"/>
                    <a:pt x="264" y="798"/>
                  </a:cubicBezTo>
                  <a:cubicBezTo>
                    <a:pt x="252" y="778"/>
                    <a:pt x="255" y="744"/>
                    <a:pt x="282" y="727"/>
                  </a:cubicBezTo>
                  <a:cubicBezTo>
                    <a:pt x="309" y="710"/>
                    <a:pt x="330" y="682"/>
                    <a:pt x="327" y="653"/>
                  </a:cubicBezTo>
                  <a:cubicBezTo>
                    <a:pt x="324" y="625"/>
                    <a:pt x="327" y="600"/>
                    <a:pt x="336" y="580"/>
                  </a:cubicBezTo>
                  <a:cubicBezTo>
                    <a:pt x="344" y="560"/>
                    <a:pt x="353" y="535"/>
                    <a:pt x="344" y="506"/>
                  </a:cubicBezTo>
                  <a:cubicBezTo>
                    <a:pt x="336" y="478"/>
                    <a:pt x="333" y="441"/>
                    <a:pt x="341" y="416"/>
                  </a:cubicBezTo>
                  <a:cubicBezTo>
                    <a:pt x="350" y="390"/>
                    <a:pt x="344" y="370"/>
                    <a:pt x="333" y="351"/>
                  </a:cubicBezTo>
                  <a:cubicBezTo>
                    <a:pt x="321" y="331"/>
                    <a:pt x="309" y="305"/>
                    <a:pt x="312" y="286"/>
                  </a:cubicBezTo>
                  <a:cubicBezTo>
                    <a:pt x="315" y="266"/>
                    <a:pt x="303" y="240"/>
                    <a:pt x="291" y="218"/>
                  </a:cubicBezTo>
                  <a:cubicBezTo>
                    <a:pt x="279" y="195"/>
                    <a:pt x="267" y="150"/>
                    <a:pt x="267" y="124"/>
                  </a:cubicBezTo>
                  <a:cubicBezTo>
                    <a:pt x="267" y="99"/>
                    <a:pt x="279" y="68"/>
                    <a:pt x="297" y="42"/>
                  </a:cubicBezTo>
                  <a:cubicBezTo>
                    <a:pt x="306" y="29"/>
                    <a:pt x="311" y="15"/>
                    <a:pt x="312" y="0"/>
                  </a:cubicBezTo>
                </a:path>
              </a:pathLst>
            </a:custGeom>
            <a:noFill/>
            <a:ln w="9525" cap="rnd">
              <a:solidFill>
                <a:srgbClr val="4BA7D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14" name="Freeform 14"/>
            <p:cNvSpPr>
              <a:spLocks/>
            </p:cNvSpPr>
            <p:nvPr/>
          </p:nvSpPr>
          <p:spPr bwMode="auto">
            <a:xfrm>
              <a:off x="5402263" y="1338263"/>
              <a:ext cx="39687" cy="96838"/>
            </a:xfrm>
            <a:custGeom>
              <a:avLst/>
              <a:gdLst>
                <a:gd name="T0" fmla="*/ 3 w 87"/>
                <a:gd name="T1" fmla="*/ 210 h 210"/>
                <a:gd name="T2" fmla="*/ 7 w 87"/>
                <a:gd name="T3" fmla="*/ 173 h 210"/>
                <a:gd name="T4" fmla="*/ 39 w 87"/>
                <a:gd name="T5" fmla="*/ 122 h 210"/>
                <a:gd name="T6" fmla="*/ 63 w 87"/>
                <a:gd name="T7" fmla="*/ 59 h 210"/>
                <a:gd name="T8" fmla="*/ 87 w 87"/>
                <a:gd name="T9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210">
                  <a:moveTo>
                    <a:pt x="3" y="210"/>
                  </a:moveTo>
                  <a:cubicBezTo>
                    <a:pt x="0" y="197"/>
                    <a:pt x="0" y="184"/>
                    <a:pt x="7" y="173"/>
                  </a:cubicBezTo>
                  <a:cubicBezTo>
                    <a:pt x="22" y="147"/>
                    <a:pt x="42" y="144"/>
                    <a:pt x="39" y="122"/>
                  </a:cubicBezTo>
                  <a:cubicBezTo>
                    <a:pt x="36" y="99"/>
                    <a:pt x="48" y="74"/>
                    <a:pt x="63" y="59"/>
                  </a:cubicBezTo>
                  <a:cubicBezTo>
                    <a:pt x="78" y="45"/>
                    <a:pt x="87" y="23"/>
                    <a:pt x="87" y="0"/>
                  </a:cubicBezTo>
                </a:path>
              </a:pathLst>
            </a:custGeom>
            <a:noFill/>
            <a:ln w="9525" cap="rnd">
              <a:solidFill>
                <a:srgbClr val="4BA7D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15" name="Freeform 15"/>
            <p:cNvSpPr>
              <a:spLocks/>
            </p:cNvSpPr>
            <p:nvPr/>
          </p:nvSpPr>
          <p:spPr bwMode="auto">
            <a:xfrm>
              <a:off x="5707063" y="4784725"/>
              <a:ext cx="46037" cy="28575"/>
            </a:xfrm>
            <a:custGeom>
              <a:avLst/>
              <a:gdLst>
                <a:gd name="T0" fmla="*/ 0 w 99"/>
                <a:gd name="T1" fmla="*/ 0 h 61"/>
                <a:gd name="T2" fmla="*/ 99 w 99"/>
                <a:gd name="T3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99" h="61">
                  <a:moveTo>
                    <a:pt x="0" y="0"/>
                  </a:moveTo>
                  <a:cubicBezTo>
                    <a:pt x="25" y="23"/>
                    <a:pt x="64" y="49"/>
                    <a:pt x="99" y="61"/>
                  </a:cubicBezTo>
                </a:path>
              </a:pathLst>
            </a:custGeom>
            <a:noFill/>
            <a:ln w="9525" cap="rnd">
              <a:solidFill>
                <a:srgbClr val="4BA7D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16" name="Freeform 16"/>
            <p:cNvSpPr>
              <a:spLocks/>
            </p:cNvSpPr>
            <p:nvPr/>
          </p:nvSpPr>
          <p:spPr bwMode="auto">
            <a:xfrm>
              <a:off x="5656263" y="4737100"/>
              <a:ext cx="50800" cy="47625"/>
            </a:xfrm>
            <a:custGeom>
              <a:avLst/>
              <a:gdLst>
                <a:gd name="T0" fmla="*/ 0 w 111"/>
                <a:gd name="T1" fmla="*/ 0 h 105"/>
                <a:gd name="T2" fmla="*/ 23 w 111"/>
                <a:gd name="T3" fmla="*/ 28 h 105"/>
                <a:gd name="T4" fmla="*/ 89 w 111"/>
                <a:gd name="T5" fmla="*/ 81 h 105"/>
                <a:gd name="T6" fmla="*/ 111 w 111"/>
                <a:gd name="T7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1" h="105">
                  <a:moveTo>
                    <a:pt x="0" y="0"/>
                  </a:moveTo>
                  <a:cubicBezTo>
                    <a:pt x="7" y="12"/>
                    <a:pt x="14" y="21"/>
                    <a:pt x="23" y="28"/>
                  </a:cubicBezTo>
                  <a:cubicBezTo>
                    <a:pt x="44" y="42"/>
                    <a:pt x="74" y="59"/>
                    <a:pt x="89" y="81"/>
                  </a:cubicBezTo>
                  <a:cubicBezTo>
                    <a:pt x="93" y="88"/>
                    <a:pt x="101" y="96"/>
                    <a:pt x="111" y="105"/>
                  </a:cubicBezTo>
                </a:path>
              </a:pathLst>
            </a:custGeom>
            <a:noFill/>
            <a:ln w="9525" cap="rnd">
              <a:solidFill>
                <a:srgbClr val="4BA7D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17" name="Freeform 17"/>
            <p:cNvSpPr>
              <a:spLocks/>
            </p:cNvSpPr>
            <p:nvPr/>
          </p:nvSpPr>
          <p:spPr bwMode="auto">
            <a:xfrm>
              <a:off x="5462588" y="4605338"/>
              <a:ext cx="193675" cy="131763"/>
            </a:xfrm>
            <a:custGeom>
              <a:avLst/>
              <a:gdLst>
                <a:gd name="T0" fmla="*/ 0 w 421"/>
                <a:gd name="T1" fmla="*/ 0 h 284"/>
                <a:gd name="T2" fmla="*/ 91 w 421"/>
                <a:gd name="T3" fmla="*/ 9 h 284"/>
                <a:gd name="T4" fmla="*/ 168 w 421"/>
                <a:gd name="T5" fmla="*/ 48 h 284"/>
                <a:gd name="T6" fmla="*/ 243 w 421"/>
                <a:gd name="T7" fmla="*/ 122 h 284"/>
                <a:gd name="T8" fmla="*/ 323 w 421"/>
                <a:gd name="T9" fmla="*/ 162 h 284"/>
                <a:gd name="T10" fmla="*/ 397 w 421"/>
                <a:gd name="T11" fmla="*/ 232 h 284"/>
                <a:gd name="T12" fmla="*/ 421 w 421"/>
                <a:gd name="T13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1" h="284">
                  <a:moveTo>
                    <a:pt x="0" y="0"/>
                  </a:moveTo>
                  <a:cubicBezTo>
                    <a:pt x="27" y="6"/>
                    <a:pt x="65" y="14"/>
                    <a:pt x="91" y="9"/>
                  </a:cubicBezTo>
                  <a:cubicBezTo>
                    <a:pt x="118" y="3"/>
                    <a:pt x="154" y="23"/>
                    <a:pt x="168" y="48"/>
                  </a:cubicBezTo>
                  <a:cubicBezTo>
                    <a:pt x="183" y="74"/>
                    <a:pt x="225" y="108"/>
                    <a:pt x="243" y="122"/>
                  </a:cubicBezTo>
                  <a:cubicBezTo>
                    <a:pt x="260" y="136"/>
                    <a:pt x="296" y="156"/>
                    <a:pt x="323" y="162"/>
                  </a:cubicBezTo>
                  <a:cubicBezTo>
                    <a:pt x="349" y="167"/>
                    <a:pt x="382" y="196"/>
                    <a:pt x="397" y="232"/>
                  </a:cubicBezTo>
                  <a:cubicBezTo>
                    <a:pt x="405" y="253"/>
                    <a:pt x="412" y="270"/>
                    <a:pt x="421" y="284"/>
                  </a:cubicBezTo>
                </a:path>
              </a:pathLst>
            </a:custGeom>
            <a:noFill/>
            <a:ln w="9525" cap="rnd">
              <a:solidFill>
                <a:srgbClr val="4BA7D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auto">
            <a:xfrm>
              <a:off x="3594100" y="2765425"/>
              <a:ext cx="187325" cy="250825"/>
            </a:xfrm>
            <a:custGeom>
              <a:avLst/>
              <a:gdLst>
                <a:gd name="T0" fmla="*/ 0 w 405"/>
                <a:gd name="T1" fmla="*/ 0 h 546"/>
                <a:gd name="T2" fmla="*/ 74 w 405"/>
                <a:gd name="T3" fmla="*/ 48 h 546"/>
                <a:gd name="T4" fmla="*/ 110 w 405"/>
                <a:gd name="T5" fmla="*/ 116 h 546"/>
                <a:gd name="T6" fmla="*/ 98 w 405"/>
                <a:gd name="T7" fmla="*/ 204 h 546"/>
                <a:gd name="T8" fmla="*/ 113 w 405"/>
                <a:gd name="T9" fmla="*/ 280 h 546"/>
                <a:gd name="T10" fmla="*/ 160 w 405"/>
                <a:gd name="T11" fmla="*/ 359 h 546"/>
                <a:gd name="T12" fmla="*/ 288 w 405"/>
                <a:gd name="T13" fmla="*/ 390 h 546"/>
                <a:gd name="T14" fmla="*/ 356 w 405"/>
                <a:gd name="T15" fmla="*/ 438 h 546"/>
                <a:gd name="T16" fmla="*/ 395 w 405"/>
                <a:gd name="T17" fmla="*/ 506 h 546"/>
                <a:gd name="T18" fmla="*/ 405 w 405"/>
                <a:gd name="T19" fmla="*/ 546 h 5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5" h="546">
                  <a:moveTo>
                    <a:pt x="0" y="0"/>
                  </a:moveTo>
                  <a:cubicBezTo>
                    <a:pt x="21" y="22"/>
                    <a:pt x="54" y="43"/>
                    <a:pt x="74" y="48"/>
                  </a:cubicBezTo>
                  <a:cubicBezTo>
                    <a:pt x="98" y="54"/>
                    <a:pt x="125" y="79"/>
                    <a:pt x="110" y="116"/>
                  </a:cubicBezTo>
                  <a:cubicBezTo>
                    <a:pt x="95" y="153"/>
                    <a:pt x="92" y="172"/>
                    <a:pt x="98" y="204"/>
                  </a:cubicBezTo>
                  <a:cubicBezTo>
                    <a:pt x="104" y="235"/>
                    <a:pt x="113" y="254"/>
                    <a:pt x="113" y="280"/>
                  </a:cubicBezTo>
                  <a:cubicBezTo>
                    <a:pt x="113" y="305"/>
                    <a:pt x="125" y="351"/>
                    <a:pt x="160" y="359"/>
                  </a:cubicBezTo>
                  <a:cubicBezTo>
                    <a:pt x="196" y="368"/>
                    <a:pt x="258" y="373"/>
                    <a:pt x="288" y="390"/>
                  </a:cubicBezTo>
                  <a:cubicBezTo>
                    <a:pt x="317" y="407"/>
                    <a:pt x="341" y="416"/>
                    <a:pt x="356" y="438"/>
                  </a:cubicBezTo>
                  <a:cubicBezTo>
                    <a:pt x="371" y="461"/>
                    <a:pt x="380" y="486"/>
                    <a:pt x="395" y="506"/>
                  </a:cubicBezTo>
                  <a:cubicBezTo>
                    <a:pt x="400" y="514"/>
                    <a:pt x="404" y="529"/>
                    <a:pt x="405" y="546"/>
                  </a:cubicBezTo>
                </a:path>
              </a:pathLst>
            </a:custGeom>
            <a:noFill/>
            <a:ln w="9525" cap="rnd">
              <a:solidFill>
                <a:srgbClr val="4BA7D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19" name="Freeform 19"/>
            <p:cNvSpPr>
              <a:spLocks/>
            </p:cNvSpPr>
            <p:nvPr/>
          </p:nvSpPr>
          <p:spPr bwMode="auto">
            <a:xfrm>
              <a:off x="3530600" y="2705100"/>
              <a:ext cx="63500" cy="60325"/>
            </a:xfrm>
            <a:custGeom>
              <a:avLst/>
              <a:gdLst>
                <a:gd name="T0" fmla="*/ 0 w 140"/>
                <a:gd name="T1" fmla="*/ 0 h 132"/>
                <a:gd name="T2" fmla="*/ 3 w 140"/>
                <a:gd name="T3" fmla="*/ 10 h 132"/>
                <a:gd name="T4" fmla="*/ 63 w 140"/>
                <a:gd name="T5" fmla="*/ 75 h 132"/>
                <a:gd name="T6" fmla="*/ 131 w 140"/>
                <a:gd name="T7" fmla="*/ 120 h 132"/>
                <a:gd name="T8" fmla="*/ 140 w 140"/>
                <a:gd name="T9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132">
                  <a:moveTo>
                    <a:pt x="0" y="0"/>
                  </a:moveTo>
                  <a:cubicBezTo>
                    <a:pt x="1" y="3"/>
                    <a:pt x="2" y="7"/>
                    <a:pt x="3" y="10"/>
                  </a:cubicBezTo>
                  <a:cubicBezTo>
                    <a:pt x="12" y="33"/>
                    <a:pt x="39" y="64"/>
                    <a:pt x="63" y="75"/>
                  </a:cubicBezTo>
                  <a:cubicBezTo>
                    <a:pt x="87" y="87"/>
                    <a:pt x="113" y="95"/>
                    <a:pt x="131" y="120"/>
                  </a:cubicBezTo>
                  <a:cubicBezTo>
                    <a:pt x="134" y="124"/>
                    <a:pt x="137" y="128"/>
                    <a:pt x="140" y="132"/>
                  </a:cubicBezTo>
                </a:path>
              </a:pathLst>
            </a:custGeom>
            <a:noFill/>
            <a:ln w="9525" cap="rnd">
              <a:solidFill>
                <a:srgbClr val="4BA7D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20" name="Freeform 20"/>
            <p:cNvSpPr>
              <a:spLocks/>
            </p:cNvSpPr>
            <p:nvPr/>
          </p:nvSpPr>
          <p:spPr bwMode="auto">
            <a:xfrm>
              <a:off x="3454400" y="2601913"/>
              <a:ext cx="74612" cy="103188"/>
            </a:xfrm>
            <a:custGeom>
              <a:avLst/>
              <a:gdLst>
                <a:gd name="T0" fmla="*/ 0 w 164"/>
                <a:gd name="T1" fmla="*/ 0 h 225"/>
                <a:gd name="T2" fmla="*/ 38 w 164"/>
                <a:gd name="T3" fmla="*/ 40 h 225"/>
                <a:gd name="T4" fmla="*/ 79 w 164"/>
                <a:gd name="T5" fmla="*/ 97 h 225"/>
                <a:gd name="T6" fmla="*/ 118 w 164"/>
                <a:gd name="T7" fmla="*/ 170 h 225"/>
                <a:gd name="T8" fmla="*/ 164 w 164"/>
                <a:gd name="T9" fmla="*/ 225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" h="225">
                  <a:moveTo>
                    <a:pt x="0" y="0"/>
                  </a:moveTo>
                  <a:cubicBezTo>
                    <a:pt x="6" y="20"/>
                    <a:pt x="8" y="29"/>
                    <a:pt x="38" y="40"/>
                  </a:cubicBezTo>
                  <a:cubicBezTo>
                    <a:pt x="68" y="51"/>
                    <a:pt x="77" y="71"/>
                    <a:pt x="79" y="97"/>
                  </a:cubicBezTo>
                  <a:cubicBezTo>
                    <a:pt x="82" y="122"/>
                    <a:pt x="88" y="153"/>
                    <a:pt x="118" y="170"/>
                  </a:cubicBezTo>
                  <a:cubicBezTo>
                    <a:pt x="143" y="184"/>
                    <a:pt x="156" y="205"/>
                    <a:pt x="164" y="225"/>
                  </a:cubicBezTo>
                </a:path>
              </a:pathLst>
            </a:custGeom>
            <a:noFill/>
            <a:ln w="9525" cap="rnd">
              <a:solidFill>
                <a:srgbClr val="4BA7D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21" name="Freeform 21"/>
            <p:cNvSpPr>
              <a:spLocks/>
            </p:cNvSpPr>
            <p:nvPr/>
          </p:nvSpPr>
          <p:spPr bwMode="auto">
            <a:xfrm>
              <a:off x="3754438" y="3514725"/>
              <a:ext cx="28575" cy="30163"/>
            </a:xfrm>
            <a:custGeom>
              <a:avLst/>
              <a:gdLst>
                <a:gd name="T0" fmla="*/ 26 w 61"/>
                <a:gd name="T1" fmla="*/ 22 h 68"/>
                <a:gd name="T2" fmla="*/ 40 w 61"/>
                <a:gd name="T3" fmla="*/ 47 h 68"/>
                <a:gd name="T4" fmla="*/ 26 w 61"/>
                <a:gd name="T5" fmla="*/ 22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1" h="68">
                  <a:moveTo>
                    <a:pt x="26" y="22"/>
                  </a:moveTo>
                  <a:cubicBezTo>
                    <a:pt x="0" y="43"/>
                    <a:pt x="20" y="68"/>
                    <a:pt x="40" y="47"/>
                  </a:cubicBezTo>
                  <a:cubicBezTo>
                    <a:pt x="61" y="26"/>
                    <a:pt x="51" y="0"/>
                    <a:pt x="26" y="2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938" cap="flat">
              <a:solidFill>
                <a:srgbClr val="C2C3C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22" name="Freeform 22"/>
            <p:cNvSpPr>
              <a:spLocks/>
            </p:cNvSpPr>
            <p:nvPr/>
          </p:nvSpPr>
          <p:spPr bwMode="auto">
            <a:xfrm>
              <a:off x="2198688" y="1630363"/>
              <a:ext cx="561975" cy="469900"/>
            </a:xfrm>
            <a:custGeom>
              <a:avLst/>
              <a:gdLst>
                <a:gd name="T0" fmla="*/ 9 w 1222"/>
                <a:gd name="T1" fmla="*/ 1020 h 1020"/>
                <a:gd name="T2" fmla="*/ 5 w 1222"/>
                <a:gd name="T3" fmla="*/ 996 h 1020"/>
                <a:gd name="T4" fmla="*/ 28 w 1222"/>
                <a:gd name="T5" fmla="*/ 872 h 1020"/>
                <a:gd name="T6" fmla="*/ 61 w 1222"/>
                <a:gd name="T7" fmla="*/ 818 h 1020"/>
                <a:gd name="T8" fmla="*/ 88 w 1222"/>
                <a:gd name="T9" fmla="*/ 784 h 1020"/>
                <a:gd name="T10" fmla="*/ 120 w 1222"/>
                <a:gd name="T11" fmla="*/ 688 h 1020"/>
                <a:gd name="T12" fmla="*/ 198 w 1222"/>
                <a:gd name="T13" fmla="*/ 620 h 1020"/>
                <a:gd name="T14" fmla="*/ 192 w 1222"/>
                <a:gd name="T15" fmla="*/ 600 h 1020"/>
                <a:gd name="T16" fmla="*/ 186 w 1222"/>
                <a:gd name="T17" fmla="*/ 575 h 1020"/>
                <a:gd name="T18" fmla="*/ 242 w 1222"/>
                <a:gd name="T19" fmla="*/ 521 h 1020"/>
                <a:gd name="T20" fmla="*/ 287 w 1222"/>
                <a:gd name="T21" fmla="*/ 473 h 1020"/>
                <a:gd name="T22" fmla="*/ 349 w 1222"/>
                <a:gd name="T23" fmla="*/ 371 h 1020"/>
                <a:gd name="T24" fmla="*/ 396 w 1222"/>
                <a:gd name="T25" fmla="*/ 247 h 1020"/>
                <a:gd name="T26" fmla="*/ 465 w 1222"/>
                <a:gd name="T27" fmla="*/ 167 h 1020"/>
                <a:gd name="T28" fmla="*/ 548 w 1222"/>
                <a:gd name="T29" fmla="*/ 63 h 1020"/>
                <a:gd name="T30" fmla="*/ 580 w 1222"/>
                <a:gd name="T31" fmla="*/ 0 h 1020"/>
                <a:gd name="T32" fmla="*/ 1222 w 1222"/>
                <a:gd name="T33" fmla="*/ 0 h 1020"/>
                <a:gd name="T34" fmla="*/ 1221 w 1222"/>
                <a:gd name="T35" fmla="*/ 264 h 1020"/>
                <a:gd name="T36" fmla="*/ 752 w 1222"/>
                <a:gd name="T37" fmla="*/ 264 h 1020"/>
                <a:gd name="T38" fmla="*/ 752 w 1222"/>
                <a:gd name="T39" fmla="*/ 671 h 1020"/>
                <a:gd name="T40" fmla="*/ 663 w 1222"/>
                <a:gd name="T41" fmla="*/ 671 h 1020"/>
                <a:gd name="T42" fmla="*/ 604 w 1222"/>
                <a:gd name="T43" fmla="*/ 750 h 1020"/>
                <a:gd name="T44" fmla="*/ 604 w 1222"/>
                <a:gd name="T45" fmla="*/ 948 h 1020"/>
                <a:gd name="T46" fmla="*/ 73 w 1222"/>
                <a:gd name="T47" fmla="*/ 948 h 1020"/>
                <a:gd name="T48" fmla="*/ 9 w 1222"/>
                <a:gd name="T49" fmla="*/ 1020 h 1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222" h="1020">
                  <a:moveTo>
                    <a:pt x="9" y="1020"/>
                  </a:moveTo>
                  <a:cubicBezTo>
                    <a:pt x="4" y="1020"/>
                    <a:pt x="0" y="1012"/>
                    <a:pt x="5" y="996"/>
                  </a:cubicBezTo>
                  <a:cubicBezTo>
                    <a:pt x="14" y="965"/>
                    <a:pt x="22" y="903"/>
                    <a:pt x="28" y="872"/>
                  </a:cubicBezTo>
                  <a:cubicBezTo>
                    <a:pt x="34" y="841"/>
                    <a:pt x="40" y="807"/>
                    <a:pt x="61" y="818"/>
                  </a:cubicBezTo>
                  <a:cubicBezTo>
                    <a:pt x="82" y="829"/>
                    <a:pt x="82" y="812"/>
                    <a:pt x="88" y="784"/>
                  </a:cubicBezTo>
                  <a:cubicBezTo>
                    <a:pt x="94" y="756"/>
                    <a:pt x="109" y="708"/>
                    <a:pt x="120" y="688"/>
                  </a:cubicBezTo>
                  <a:cubicBezTo>
                    <a:pt x="132" y="668"/>
                    <a:pt x="165" y="640"/>
                    <a:pt x="198" y="620"/>
                  </a:cubicBezTo>
                  <a:cubicBezTo>
                    <a:pt x="230" y="600"/>
                    <a:pt x="221" y="592"/>
                    <a:pt x="192" y="600"/>
                  </a:cubicBezTo>
                  <a:cubicBezTo>
                    <a:pt x="162" y="609"/>
                    <a:pt x="156" y="592"/>
                    <a:pt x="186" y="575"/>
                  </a:cubicBezTo>
                  <a:cubicBezTo>
                    <a:pt x="215" y="558"/>
                    <a:pt x="233" y="538"/>
                    <a:pt x="242" y="521"/>
                  </a:cubicBezTo>
                  <a:cubicBezTo>
                    <a:pt x="251" y="504"/>
                    <a:pt x="260" y="493"/>
                    <a:pt x="287" y="473"/>
                  </a:cubicBezTo>
                  <a:cubicBezTo>
                    <a:pt x="313" y="453"/>
                    <a:pt x="331" y="405"/>
                    <a:pt x="349" y="371"/>
                  </a:cubicBezTo>
                  <a:cubicBezTo>
                    <a:pt x="367" y="337"/>
                    <a:pt x="384" y="281"/>
                    <a:pt x="396" y="247"/>
                  </a:cubicBezTo>
                  <a:cubicBezTo>
                    <a:pt x="408" y="213"/>
                    <a:pt x="429" y="190"/>
                    <a:pt x="465" y="167"/>
                  </a:cubicBezTo>
                  <a:cubicBezTo>
                    <a:pt x="500" y="145"/>
                    <a:pt x="536" y="85"/>
                    <a:pt x="548" y="63"/>
                  </a:cubicBezTo>
                  <a:cubicBezTo>
                    <a:pt x="555" y="48"/>
                    <a:pt x="568" y="22"/>
                    <a:pt x="580" y="0"/>
                  </a:cubicBezTo>
                  <a:lnTo>
                    <a:pt x="1222" y="0"/>
                  </a:lnTo>
                  <a:lnTo>
                    <a:pt x="1221" y="264"/>
                  </a:lnTo>
                  <a:lnTo>
                    <a:pt x="752" y="264"/>
                  </a:lnTo>
                  <a:lnTo>
                    <a:pt x="752" y="671"/>
                  </a:lnTo>
                  <a:lnTo>
                    <a:pt x="663" y="671"/>
                  </a:lnTo>
                  <a:cubicBezTo>
                    <a:pt x="625" y="671"/>
                    <a:pt x="604" y="713"/>
                    <a:pt x="604" y="750"/>
                  </a:cubicBezTo>
                  <a:lnTo>
                    <a:pt x="604" y="948"/>
                  </a:lnTo>
                  <a:lnTo>
                    <a:pt x="73" y="948"/>
                  </a:lnTo>
                  <a:cubicBezTo>
                    <a:pt x="17" y="948"/>
                    <a:pt x="18" y="995"/>
                    <a:pt x="9" y="1020"/>
                  </a:cubicBezTo>
                  <a:close/>
                </a:path>
              </a:pathLst>
            </a:custGeom>
            <a:solidFill>
              <a:srgbClr val="D7D8D8"/>
            </a:solidFill>
            <a:ln w="7938" cap="flat">
              <a:solidFill>
                <a:srgbClr val="C2C3C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23" name="Freeform 23"/>
            <p:cNvSpPr>
              <a:spLocks/>
            </p:cNvSpPr>
            <p:nvPr/>
          </p:nvSpPr>
          <p:spPr bwMode="auto">
            <a:xfrm>
              <a:off x="1779588" y="2416175"/>
              <a:ext cx="34925" cy="30163"/>
            </a:xfrm>
            <a:custGeom>
              <a:avLst/>
              <a:gdLst>
                <a:gd name="T0" fmla="*/ 33 w 77"/>
                <a:gd name="T1" fmla="*/ 17 h 65"/>
                <a:gd name="T2" fmla="*/ 54 w 77"/>
                <a:gd name="T3" fmla="*/ 45 h 65"/>
                <a:gd name="T4" fmla="*/ 33 w 77"/>
                <a:gd name="T5" fmla="*/ 1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7" h="65">
                  <a:moveTo>
                    <a:pt x="33" y="17"/>
                  </a:moveTo>
                  <a:cubicBezTo>
                    <a:pt x="0" y="34"/>
                    <a:pt x="30" y="65"/>
                    <a:pt x="54" y="45"/>
                  </a:cubicBezTo>
                  <a:cubicBezTo>
                    <a:pt x="77" y="25"/>
                    <a:pt x="65" y="0"/>
                    <a:pt x="33" y="1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938" cap="flat">
              <a:solidFill>
                <a:srgbClr val="AEAEA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24" name="Freeform 24"/>
            <p:cNvSpPr>
              <a:spLocks/>
            </p:cNvSpPr>
            <p:nvPr/>
          </p:nvSpPr>
          <p:spPr bwMode="auto">
            <a:xfrm>
              <a:off x="1790700" y="2373313"/>
              <a:ext cx="12700" cy="20638"/>
            </a:xfrm>
            <a:custGeom>
              <a:avLst/>
              <a:gdLst>
                <a:gd name="T0" fmla="*/ 6 w 30"/>
                <a:gd name="T1" fmla="*/ 17 h 45"/>
                <a:gd name="T2" fmla="*/ 30 w 30"/>
                <a:gd name="T3" fmla="*/ 23 h 45"/>
                <a:gd name="T4" fmla="*/ 6 w 30"/>
                <a:gd name="T5" fmla="*/ 17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45">
                  <a:moveTo>
                    <a:pt x="6" y="17"/>
                  </a:moveTo>
                  <a:cubicBezTo>
                    <a:pt x="0" y="34"/>
                    <a:pt x="30" y="45"/>
                    <a:pt x="30" y="23"/>
                  </a:cubicBezTo>
                  <a:cubicBezTo>
                    <a:pt x="30" y="0"/>
                    <a:pt x="12" y="0"/>
                    <a:pt x="6" y="1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938" cap="flat">
              <a:solidFill>
                <a:srgbClr val="AEAEA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25" name="Freeform 25"/>
            <p:cNvSpPr>
              <a:spLocks/>
            </p:cNvSpPr>
            <p:nvPr/>
          </p:nvSpPr>
          <p:spPr bwMode="auto">
            <a:xfrm>
              <a:off x="1703388" y="2387600"/>
              <a:ext cx="30162" cy="12700"/>
            </a:xfrm>
            <a:custGeom>
              <a:avLst/>
              <a:gdLst>
                <a:gd name="T0" fmla="*/ 33 w 68"/>
                <a:gd name="T1" fmla="*/ 0 h 26"/>
                <a:gd name="T2" fmla="*/ 36 w 68"/>
                <a:gd name="T3" fmla="*/ 26 h 26"/>
                <a:gd name="T4" fmla="*/ 33 w 6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26">
                  <a:moveTo>
                    <a:pt x="33" y="0"/>
                  </a:moveTo>
                  <a:cubicBezTo>
                    <a:pt x="65" y="0"/>
                    <a:pt x="68" y="26"/>
                    <a:pt x="36" y="26"/>
                  </a:cubicBezTo>
                  <a:cubicBezTo>
                    <a:pt x="3" y="26"/>
                    <a:pt x="0" y="0"/>
                    <a:pt x="33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938" cap="flat">
              <a:solidFill>
                <a:srgbClr val="AEAEA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26" name="Freeform 26"/>
            <p:cNvSpPr>
              <a:spLocks/>
            </p:cNvSpPr>
            <p:nvPr/>
          </p:nvSpPr>
          <p:spPr bwMode="auto">
            <a:xfrm>
              <a:off x="1655763" y="2363788"/>
              <a:ext cx="28575" cy="14288"/>
            </a:xfrm>
            <a:custGeom>
              <a:avLst/>
              <a:gdLst>
                <a:gd name="T0" fmla="*/ 27 w 60"/>
                <a:gd name="T1" fmla="*/ 0 h 31"/>
                <a:gd name="T2" fmla="*/ 30 w 60"/>
                <a:gd name="T3" fmla="*/ 29 h 31"/>
                <a:gd name="T4" fmla="*/ 27 w 60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0" h="31">
                  <a:moveTo>
                    <a:pt x="27" y="0"/>
                  </a:moveTo>
                  <a:cubicBezTo>
                    <a:pt x="0" y="0"/>
                    <a:pt x="0" y="31"/>
                    <a:pt x="30" y="29"/>
                  </a:cubicBezTo>
                  <a:cubicBezTo>
                    <a:pt x="60" y="26"/>
                    <a:pt x="54" y="0"/>
                    <a:pt x="27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938" cap="flat">
              <a:solidFill>
                <a:srgbClr val="AEAEA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27" name="Freeform 27"/>
            <p:cNvSpPr>
              <a:spLocks/>
            </p:cNvSpPr>
            <p:nvPr/>
          </p:nvSpPr>
          <p:spPr bwMode="auto">
            <a:xfrm>
              <a:off x="1638300" y="2335213"/>
              <a:ext cx="28575" cy="28575"/>
            </a:xfrm>
            <a:custGeom>
              <a:avLst/>
              <a:gdLst>
                <a:gd name="T0" fmla="*/ 23 w 62"/>
                <a:gd name="T1" fmla="*/ 17 h 62"/>
                <a:gd name="T2" fmla="*/ 38 w 62"/>
                <a:gd name="T3" fmla="*/ 40 h 62"/>
                <a:gd name="T4" fmla="*/ 23 w 62"/>
                <a:gd name="T5" fmla="*/ 17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2" h="62">
                  <a:moveTo>
                    <a:pt x="23" y="17"/>
                  </a:moveTo>
                  <a:cubicBezTo>
                    <a:pt x="0" y="34"/>
                    <a:pt x="14" y="62"/>
                    <a:pt x="38" y="40"/>
                  </a:cubicBezTo>
                  <a:cubicBezTo>
                    <a:pt x="62" y="17"/>
                    <a:pt x="47" y="0"/>
                    <a:pt x="23" y="1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938" cap="flat">
              <a:solidFill>
                <a:srgbClr val="AEAEA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28" name="Freeform 28"/>
            <p:cNvSpPr>
              <a:spLocks/>
            </p:cNvSpPr>
            <p:nvPr/>
          </p:nvSpPr>
          <p:spPr bwMode="auto">
            <a:xfrm>
              <a:off x="1743075" y="2498725"/>
              <a:ext cx="28575" cy="26988"/>
            </a:xfrm>
            <a:custGeom>
              <a:avLst/>
              <a:gdLst>
                <a:gd name="T0" fmla="*/ 6 w 65"/>
                <a:gd name="T1" fmla="*/ 34 h 59"/>
                <a:gd name="T2" fmla="*/ 48 w 65"/>
                <a:gd name="T3" fmla="*/ 25 h 59"/>
                <a:gd name="T4" fmla="*/ 33 w 65"/>
                <a:gd name="T5" fmla="*/ 56 h 59"/>
                <a:gd name="T6" fmla="*/ 6 w 65"/>
                <a:gd name="T7" fmla="*/ 34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59">
                  <a:moveTo>
                    <a:pt x="6" y="34"/>
                  </a:moveTo>
                  <a:cubicBezTo>
                    <a:pt x="12" y="11"/>
                    <a:pt x="30" y="0"/>
                    <a:pt x="48" y="25"/>
                  </a:cubicBezTo>
                  <a:cubicBezTo>
                    <a:pt x="65" y="51"/>
                    <a:pt x="56" y="54"/>
                    <a:pt x="33" y="56"/>
                  </a:cubicBezTo>
                  <a:cubicBezTo>
                    <a:pt x="9" y="59"/>
                    <a:pt x="0" y="56"/>
                    <a:pt x="6" y="3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938" cap="flat">
              <a:solidFill>
                <a:srgbClr val="AEAEA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29" name="Freeform 29"/>
            <p:cNvSpPr>
              <a:spLocks/>
            </p:cNvSpPr>
            <p:nvPr/>
          </p:nvSpPr>
          <p:spPr bwMode="auto">
            <a:xfrm>
              <a:off x="1693863" y="2506663"/>
              <a:ext cx="30162" cy="25400"/>
            </a:xfrm>
            <a:custGeom>
              <a:avLst/>
              <a:gdLst>
                <a:gd name="T0" fmla="*/ 18 w 63"/>
                <a:gd name="T1" fmla="*/ 17 h 56"/>
                <a:gd name="T2" fmla="*/ 36 w 63"/>
                <a:gd name="T3" fmla="*/ 37 h 56"/>
                <a:gd name="T4" fmla="*/ 18 w 63"/>
                <a:gd name="T5" fmla="*/ 17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3" h="56">
                  <a:moveTo>
                    <a:pt x="18" y="17"/>
                  </a:moveTo>
                  <a:cubicBezTo>
                    <a:pt x="0" y="34"/>
                    <a:pt x="9" y="56"/>
                    <a:pt x="36" y="37"/>
                  </a:cubicBezTo>
                  <a:cubicBezTo>
                    <a:pt x="63" y="17"/>
                    <a:pt x="36" y="0"/>
                    <a:pt x="18" y="1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938" cap="flat">
              <a:solidFill>
                <a:srgbClr val="AEAEA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30" name="Freeform 30"/>
            <p:cNvSpPr>
              <a:spLocks/>
            </p:cNvSpPr>
            <p:nvPr/>
          </p:nvSpPr>
          <p:spPr bwMode="auto">
            <a:xfrm>
              <a:off x="1681163" y="2530475"/>
              <a:ext cx="3175" cy="9525"/>
            </a:xfrm>
            <a:custGeom>
              <a:avLst/>
              <a:gdLst>
                <a:gd name="T0" fmla="*/ 0 w 8"/>
                <a:gd name="T1" fmla="*/ 22 h 22"/>
                <a:gd name="T2" fmla="*/ 8 w 8"/>
                <a:gd name="T3" fmla="*/ 0 h 22"/>
                <a:gd name="T4" fmla="*/ 0 w 8"/>
                <a:gd name="T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22">
                  <a:moveTo>
                    <a:pt x="0" y="22"/>
                  </a:moveTo>
                  <a:lnTo>
                    <a:pt x="8" y="0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938" cap="flat">
              <a:solidFill>
                <a:srgbClr val="AEAEA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31" name="Freeform 31"/>
            <p:cNvSpPr>
              <a:spLocks/>
            </p:cNvSpPr>
            <p:nvPr/>
          </p:nvSpPr>
          <p:spPr bwMode="auto">
            <a:xfrm>
              <a:off x="1787525" y="2486025"/>
              <a:ext cx="15875" cy="25400"/>
            </a:xfrm>
            <a:custGeom>
              <a:avLst/>
              <a:gdLst>
                <a:gd name="T0" fmla="*/ 9 w 36"/>
                <a:gd name="T1" fmla="*/ 25 h 56"/>
                <a:gd name="T2" fmla="*/ 33 w 36"/>
                <a:gd name="T3" fmla="*/ 33 h 56"/>
                <a:gd name="T4" fmla="*/ 9 w 36"/>
                <a:gd name="T5" fmla="*/ 2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56">
                  <a:moveTo>
                    <a:pt x="9" y="25"/>
                  </a:moveTo>
                  <a:cubicBezTo>
                    <a:pt x="0" y="50"/>
                    <a:pt x="30" y="56"/>
                    <a:pt x="33" y="33"/>
                  </a:cubicBezTo>
                  <a:cubicBezTo>
                    <a:pt x="36" y="11"/>
                    <a:pt x="18" y="0"/>
                    <a:pt x="9" y="2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938" cap="flat">
              <a:solidFill>
                <a:srgbClr val="AEAEA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1024" name="Freeform 32"/>
            <p:cNvSpPr>
              <a:spLocks/>
            </p:cNvSpPr>
            <p:nvPr/>
          </p:nvSpPr>
          <p:spPr bwMode="auto">
            <a:xfrm>
              <a:off x="4429125" y="5059363"/>
              <a:ext cx="1082675" cy="941388"/>
            </a:xfrm>
            <a:custGeom>
              <a:avLst/>
              <a:gdLst>
                <a:gd name="T0" fmla="*/ 596 w 2355"/>
                <a:gd name="T1" fmla="*/ 554 h 2045"/>
                <a:gd name="T2" fmla="*/ 623 w 2355"/>
                <a:gd name="T3" fmla="*/ 758 h 2045"/>
                <a:gd name="T4" fmla="*/ 830 w 2355"/>
                <a:gd name="T5" fmla="*/ 704 h 2045"/>
                <a:gd name="T6" fmla="*/ 1020 w 2355"/>
                <a:gd name="T7" fmla="*/ 563 h 2045"/>
                <a:gd name="T8" fmla="*/ 1252 w 2355"/>
                <a:gd name="T9" fmla="*/ 580 h 2045"/>
                <a:gd name="T10" fmla="*/ 1391 w 2355"/>
                <a:gd name="T11" fmla="*/ 413 h 2045"/>
                <a:gd name="T12" fmla="*/ 1539 w 2355"/>
                <a:gd name="T13" fmla="*/ 212 h 2045"/>
                <a:gd name="T14" fmla="*/ 1714 w 2355"/>
                <a:gd name="T15" fmla="*/ 68 h 2045"/>
                <a:gd name="T16" fmla="*/ 1913 w 2355"/>
                <a:gd name="T17" fmla="*/ 14 h 2045"/>
                <a:gd name="T18" fmla="*/ 2088 w 2355"/>
                <a:gd name="T19" fmla="*/ 28 h 2045"/>
                <a:gd name="T20" fmla="*/ 2171 w 2355"/>
                <a:gd name="T21" fmla="*/ 218 h 2045"/>
                <a:gd name="T22" fmla="*/ 2245 w 2355"/>
                <a:gd name="T23" fmla="*/ 452 h 2045"/>
                <a:gd name="T24" fmla="*/ 2186 w 2355"/>
                <a:gd name="T25" fmla="*/ 600 h 2045"/>
                <a:gd name="T26" fmla="*/ 2079 w 2355"/>
                <a:gd name="T27" fmla="*/ 682 h 2045"/>
                <a:gd name="T28" fmla="*/ 2201 w 2355"/>
                <a:gd name="T29" fmla="*/ 823 h 2045"/>
                <a:gd name="T30" fmla="*/ 2355 w 2355"/>
                <a:gd name="T31" fmla="*/ 755 h 2045"/>
                <a:gd name="T32" fmla="*/ 2334 w 2355"/>
                <a:gd name="T33" fmla="*/ 868 h 2045"/>
                <a:gd name="T34" fmla="*/ 2239 w 2355"/>
                <a:gd name="T35" fmla="*/ 1049 h 2045"/>
                <a:gd name="T36" fmla="*/ 2115 w 2355"/>
                <a:gd name="T37" fmla="*/ 1177 h 2045"/>
                <a:gd name="T38" fmla="*/ 2026 w 2355"/>
                <a:gd name="T39" fmla="*/ 1330 h 2045"/>
                <a:gd name="T40" fmla="*/ 1910 w 2355"/>
                <a:gd name="T41" fmla="*/ 1491 h 2045"/>
                <a:gd name="T42" fmla="*/ 1797 w 2355"/>
                <a:gd name="T43" fmla="*/ 1595 h 2045"/>
                <a:gd name="T44" fmla="*/ 1705 w 2355"/>
                <a:gd name="T45" fmla="*/ 1678 h 2045"/>
                <a:gd name="T46" fmla="*/ 1608 w 2355"/>
                <a:gd name="T47" fmla="*/ 1765 h 2045"/>
                <a:gd name="T48" fmla="*/ 1435 w 2355"/>
                <a:gd name="T49" fmla="*/ 1873 h 2045"/>
                <a:gd name="T50" fmla="*/ 1305 w 2355"/>
                <a:gd name="T51" fmla="*/ 1912 h 2045"/>
                <a:gd name="T52" fmla="*/ 1198 w 2355"/>
                <a:gd name="T53" fmla="*/ 1935 h 2045"/>
                <a:gd name="T54" fmla="*/ 1053 w 2355"/>
                <a:gd name="T55" fmla="*/ 1944 h 2045"/>
                <a:gd name="T56" fmla="*/ 818 w 2355"/>
                <a:gd name="T57" fmla="*/ 1992 h 2045"/>
                <a:gd name="T58" fmla="*/ 652 w 2355"/>
                <a:gd name="T59" fmla="*/ 2014 h 2045"/>
                <a:gd name="T60" fmla="*/ 525 w 2355"/>
                <a:gd name="T61" fmla="*/ 2040 h 2045"/>
                <a:gd name="T62" fmla="*/ 436 w 2355"/>
                <a:gd name="T63" fmla="*/ 1992 h 2045"/>
                <a:gd name="T64" fmla="*/ 335 w 2355"/>
                <a:gd name="T65" fmla="*/ 1946 h 2045"/>
                <a:gd name="T66" fmla="*/ 278 w 2355"/>
                <a:gd name="T67" fmla="*/ 1935 h 2045"/>
                <a:gd name="T68" fmla="*/ 246 w 2355"/>
                <a:gd name="T69" fmla="*/ 1842 h 2045"/>
                <a:gd name="T70" fmla="*/ 207 w 2355"/>
                <a:gd name="T71" fmla="*/ 1745 h 2045"/>
                <a:gd name="T72" fmla="*/ 219 w 2355"/>
                <a:gd name="T73" fmla="*/ 1666 h 2045"/>
                <a:gd name="T74" fmla="*/ 231 w 2355"/>
                <a:gd name="T75" fmla="*/ 1545 h 2045"/>
                <a:gd name="T76" fmla="*/ 127 w 2355"/>
                <a:gd name="T77" fmla="*/ 1363 h 2045"/>
                <a:gd name="T78" fmla="*/ 53 w 2355"/>
                <a:gd name="T79" fmla="*/ 1112 h 2045"/>
                <a:gd name="T80" fmla="*/ 68 w 2355"/>
                <a:gd name="T81" fmla="*/ 990 h 2045"/>
                <a:gd name="T82" fmla="*/ 154 w 2355"/>
                <a:gd name="T83" fmla="*/ 1032 h 2045"/>
                <a:gd name="T84" fmla="*/ 287 w 2355"/>
                <a:gd name="T85" fmla="*/ 1064 h 2045"/>
                <a:gd name="T86" fmla="*/ 482 w 2355"/>
                <a:gd name="T87" fmla="*/ 1016 h 2045"/>
                <a:gd name="T88" fmla="*/ 507 w 2355"/>
                <a:gd name="T89" fmla="*/ 424 h 20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355" h="2045">
                  <a:moveTo>
                    <a:pt x="507" y="424"/>
                  </a:moveTo>
                  <a:cubicBezTo>
                    <a:pt x="548" y="467"/>
                    <a:pt x="578" y="517"/>
                    <a:pt x="596" y="554"/>
                  </a:cubicBezTo>
                  <a:cubicBezTo>
                    <a:pt x="614" y="591"/>
                    <a:pt x="617" y="639"/>
                    <a:pt x="608" y="670"/>
                  </a:cubicBezTo>
                  <a:cubicBezTo>
                    <a:pt x="599" y="701"/>
                    <a:pt x="608" y="735"/>
                    <a:pt x="623" y="758"/>
                  </a:cubicBezTo>
                  <a:cubicBezTo>
                    <a:pt x="637" y="781"/>
                    <a:pt x="700" y="806"/>
                    <a:pt x="738" y="772"/>
                  </a:cubicBezTo>
                  <a:cubicBezTo>
                    <a:pt x="777" y="738"/>
                    <a:pt x="804" y="710"/>
                    <a:pt x="830" y="704"/>
                  </a:cubicBezTo>
                  <a:cubicBezTo>
                    <a:pt x="857" y="699"/>
                    <a:pt x="893" y="665"/>
                    <a:pt x="916" y="633"/>
                  </a:cubicBezTo>
                  <a:cubicBezTo>
                    <a:pt x="940" y="602"/>
                    <a:pt x="987" y="571"/>
                    <a:pt x="1020" y="563"/>
                  </a:cubicBezTo>
                  <a:cubicBezTo>
                    <a:pt x="1053" y="554"/>
                    <a:pt x="1082" y="551"/>
                    <a:pt x="1121" y="566"/>
                  </a:cubicBezTo>
                  <a:cubicBezTo>
                    <a:pt x="1160" y="580"/>
                    <a:pt x="1213" y="591"/>
                    <a:pt x="1252" y="580"/>
                  </a:cubicBezTo>
                  <a:cubicBezTo>
                    <a:pt x="1290" y="568"/>
                    <a:pt x="1326" y="534"/>
                    <a:pt x="1338" y="498"/>
                  </a:cubicBezTo>
                  <a:cubicBezTo>
                    <a:pt x="1349" y="461"/>
                    <a:pt x="1352" y="433"/>
                    <a:pt x="1391" y="413"/>
                  </a:cubicBezTo>
                  <a:cubicBezTo>
                    <a:pt x="1430" y="393"/>
                    <a:pt x="1465" y="359"/>
                    <a:pt x="1477" y="317"/>
                  </a:cubicBezTo>
                  <a:cubicBezTo>
                    <a:pt x="1489" y="274"/>
                    <a:pt x="1501" y="232"/>
                    <a:pt x="1539" y="212"/>
                  </a:cubicBezTo>
                  <a:cubicBezTo>
                    <a:pt x="1578" y="192"/>
                    <a:pt x="1616" y="184"/>
                    <a:pt x="1637" y="144"/>
                  </a:cubicBezTo>
                  <a:cubicBezTo>
                    <a:pt x="1658" y="104"/>
                    <a:pt x="1670" y="82"/>
                    <a:pt x="1714" y="68"/>
                  </a:cubicBezTo>
                  <a:cubicBezTo>
                    <a:pt x="1759" y="53"/>
                    <a:pt x="1771" y="48"/>
                    <a:pt x="1803" y="25"/>
                  </a:cubicBezTo>
                  <a:cubicBezTo>
                    <a:pt x="1836" y="3"/>
                    <a:pt x="1883" y="0"/>
                    <a:pt x="1913" y="14"/>
                  </a:cubicBezTo>
                  <a:cubicBezTo>
                    <a:pt x="1943" y="28"/>
                    <a:pt x="1984" y="31"/>
                    <a:pt x="2011" y="25"/>
                  </a:cubicBezTo>
                  <a:cubicBezTo>
                    <a:pt x="2038" y="20"/>
                    <a:pt x="2064" y="17"/>
                    <a:pt x="2088" y="28"/>
                  </a:cubicBezTo>
                  <a:cubicBezTo>
                    <a:pt x="2112" y="39"/>
                    <a:pt x="2142" y="65"/>
                    <a:pt x="2147" y="102"/>
                  </a:cubicBezTo>
                  <a:cubicBezTo>
                    <a:pt x="2153" y="138"/>
                    <a:pt x="2145" y="178"/>
                    <a:pt x="2171" y="218"/>
                  </a:cubicBezTo>
                  <a:cubicBezTo>
                    <a:pt x="2198" y="257"/>
                    <a:pt x="2216" y="311"/>
                    <a:pt x="2231" y="339"/>
                  </a:cubicBezTo>
                  <a:cubicBezTo>
                    <a:pt x="2245" y="368"/>
                    <a:pt x="2251" y="421"/>
                    <a:pt x="2245" y="452"/>
                  </a:cubicBezTo>
                  <a:cubicBezTo>
                    <a:pt x="2239" y="484"/>
                    <a:pt x="2225" y="554"/>
                    <a:pt x="2222" y="617"/>
                  </a:cubicBezTo>
                  <a:cubicBezTo>
                    <a:pt x="2210" y="614"/>
                    <a:pt x="2195" y="604"/>
                    <a:pt x="2186" y="600"/>
                  </a:cubicBezTo>
                  <a:cubicBezTo>
                    <a:pt x="2159" y="585"/>
                    <a:pt x="2136" y="585"/>
                    <a:pt x="2124" y="611"/>
                  </a:cubicBezTo>
                  <a:cubicBezTo>
                    <a:pt x="2112" y="636"/>
                    <a:pt x="2097" y="656"/>
                    <a:pt x="2079" y="682"/>
                  </a:cubicBezTo>
                  <a:cubicBezTo>
                    <a:pt x="2061" y="707"/>
                    <a:pt x="2079" y="750"/>
                    <a:pt x="2094" y="778"/>
                  </a:cubicBezTo>
                  <a:cubicBezTo>
                    <a:pt x="2109" y="806"/>
                    <a:pt x="2147" y="820"/>
                    <a:pt x="2201" y="823"/>
                  </a:cubicBezTo>
                  <a:cubicBezTo>
                    <a:pt x="2254" y="826"/>
                    <a:pt x="2255" y="783"/>
                    <a:pt x="2258" y="752"/>
                  </a:cubicBezTo>
                  <a:lnTo>
                    <a:pt x="2355" y="755"/>
                  </a:lnTo>
                  <a:cubicBezTo>
                    <a:pt x="2353" y="766"/>
                    <a:pt x="2349" y="779"/>
                    <a:pt x="2349" y="789"/>
                  </a:cubicBezTo>
                  <a:cubicBezTo>
                    <a:pt x="2349" y="815"/>
                    <a:pt x="2349" y="849"/>
                    <a:pt x="2334" y="868"/>
                  </a:cubicBezTo>
                  <a:cubicBezTo>
                    <a:pt x="2320" y="888"/>
                    <a:pt x="2296" y="928"/>
                    <a:pt x="2296" y="962"/>
                  </a:cubicBezTo>
                  <a:cubicBezTo>
                    <a:pt x="2296" y="996"/>
                    <a:pt x="2263" y="1038"/>
                    <a:pt x="2239" y="1049"/>
                  </a:cubicBezTo>
                  <a:cubicBezTo>
                    <a:pt x="2216" y="1061"/>
                    <a:pt x="2174" y="1089"/>
                    <a:pt x="2162" y="1109"/>
                  </a:cubicBezTo>
                  <a:cubicBezTo>
                    <a:pt x="2150" y="1129"/>
                    <a:pt x="2130" y="1151"/>
                    <a:pt x="2115" y="1177"/>
                  </a:cubicBezTo>
                  <a:cubicBezTo>
                    <a:pt x="2100" y="1202"/>
                    <a:pt x="2079" y="1219"/>
                    <a:pt x="2070" y="1247"/>
                  </a:cubicBezTo>
                  <a:cubicBezTo>
                    <a:pt x="2061" y="1276"/>
                    <a:pt x="2047" y="1307"/>
                    <a:pt x="2026" y="1330"/>
                  </a:cubicBezTo>
                  <a:cubicBezTo>
                    <a:pt x="2005" y="1352"/>
                    <a:pt x="1993" y="1369"/>
                    <a:pt x="1981" y="1403"/>
                  </a:cubicBezTo>
                  <a:cubicBezTo>
                    <a:pt x="1969" y="1437"/>
                    <a:pt x="1940" y="1477"/>
                    <a:pt x="1910" y="1491"/>
                  </a:cubicBezTo>
                  <a:cubicBezTo>
                    <a:pt x="1880" y="1505"/>
                    <a:pt x="1863" y="1528"/>
                    <a:pt x="1848" y="1547"/>
                  </a:cubicBezTo>
                  <a:cubicBezTo>
                    <a:pt x="1833" y="1567"/>
                    <a:pt x="1815" y="1587"/>
                    <a:pt x="1797" y="1595"/>
                  </a:cubicBezTo>
                  <a:cubicBezTo>
                    <a:pt x="1780" y="1604"/>
                    <a:pt x="1774" y="1618"/>
                    <a:pt x="1759" y="1635"/>
                  </a:cubicBezTo>
                  <a:cubicBezTo>
                    <a:pt x="1744" y="1652"/>
                    <a:pt x="1726" y="1675"/>
                    <a:pt x="1705" y="1678"/>
                  </a:cubicBezTo>
                  <a:cubicBezTo>
                    <a:pt x="1685" y="1680"/>
                    <a:pt x="1667" y="1697"/>
                    <a:pt x="1661" y="1711"/>
                  </a:cubicBezTo>
                  <a:cubicBezTo>
                    <a:pt x="1655" y="1726"/>
                    <a:pt x="1631" y="1754"/>
                    <a:pt x="1608" y="1765"/>
                  </a:cubicBezTo>
                  <a:cubicBezTo>
                    <a:pt x="1584" y="1777"/>
                    <a:pt x="1551" y="1799"/>
                    <a:pt x="1533" y="1825"/>
                  </a:cubicBezTo>
                  <a:cubicBezTo>
                    <a:pt x="1516" y="1850"/>
                    <a:pt x="1459" y="1876"/>
                    <a:pt x="1435" y="1873"/>
                  </a:cubicBezTo>
                  <a:cubicBezTo>
                    <a:pt x="1412" y="1870"/>
                    <a:pt x="1376" y="1878"/>
                    <a:pt x="1352" y="1884"/>
                  </a:cubicBezTo>
                  <a:cubicBezTo>
                    <a:pt x="1329" y="1890"/>
                    <a:pt x="1311" y="1893"/>
                    <a:pt x="1305" y="1912"/>
                  </a:cubicBezTo>
                  <a:cubicBezTo>
                    <a:pt x="1299" y="1932"/>
                    <a:pt x="1284" y="1932"/>
                    <a:pt x="1252" y="1924"/>
                  </a:cubicBezTo>
                  <a:cubicBezTo>
                    <a:pt x="1219" y="1915"/>
                    <a:pt x="1195" y="1915"/>
                    <a:pt x="1198" y="1935"/>
                  </a:cubicBezTo>
                  <a:cubicBezTo>
                    <a:pt x="1201" y="1955"/>
                    <a:pt x="1180" y="1960"/>
                    <a:pt x="1151" y="1952"/>
                  </a:cubicBezTo>
                  <a:cubicBezTo>
                    <a:pt x="1121" y="1944"/>
                    <a:pt x="1076" y="1946"/>
                    <a:pt x="1053" y="1944"/>
                  </a:cubicBezTo>
                  <a:cubicBezTo>
                    <a:pt x="1029" y="1941"/>
                    <a:pt x="967" y="1949"/>
                    <a:pt x="943" y="1955"/>
                  </a:cubicBezTo>
                  <a:cubicBezTo>
                    <a:pt x="919" y="1960"/>
                    <a:pt x="842" y="1975"/>
                    <a:pt x="818" y="1992"/>
                  </a:cubicBezTo>
                  <a:cubicBezTo>
                    <a:pt x="795" y="2009"/>
                    <a:pt x="750" y="2017"/>
                    <a:pt x="729" y="2011"/>
                  </a:cubicBezTo>
                  <a:cubicBezTo>
                    <a:pt x="709" y="2006"/>
                    <a:pt x="667" y="2000"/>
                    <a:pt x="652" y="2014"/>
                  </a:cubicBezTo>
                  <a:cubicBezTo>
                    <a:pt x="637" y="2028"/>
                    <a:pt x="611" y="2040"/>
                    <a:pt x="596" y="2037"/>
                  </a:cubicBezTo>
                  <a:cubicBezTo>
                    <a:pt x="581" y="2034"/>
                    <a:pt x="548" y="2034"/>
                    <a:pt x="525" y="2040"/>
                  </a:cubicBezTo>
                  <a:cubicBezTo>
                    <a:pt x="501" y="2045"/>
                    <a:pt x="471" y="2037"/>
                    <a:pt x="462" y="2020"/>
                  </a:cubicBezTo>
                  <a:cubicBezTo>
                    <a:pt x="453" y="2003"/>
                    <a:pt x="453" y="1992"/>
                    <a:pt x="436" y="1992"/>
                  </a:cubicBezTo>
                  <a:cubicBezTo>
                    <a:pt x="418" y="1992"/>
                    <a:pt x="388" y="1975"/>
                    <a:pt x="388" y="1975"/>
                  </a:cubicBezTo>
                  <a:cubicBezTo>
                    <a:pt x="388" y="1975"/>
                    <a:pt x="353" y="1949"/>
                    <a:pt x="335" y="1946"/>
                  </a:cubicBezTo>
                  <a:cubicBezTo>
                    <a:pt x="317" y="1944"/>
                    <a:pt x="314" y="1935"/>
                    <a:pt x="305" y="1918"/>
                  </a:cubicBezTo>
                  <a:cubicBezTo>
                    <a:pt x="296" y="1901"/>
                    <a:pt x="284" y="1912"/>
                    <a:pt x="278" y="1935"/>
                  </a:cubicBezTo>
                  <a:cubicBezTo>
                    <a:pt x="272" y="1958"/>
                    <a:pt x="252" y="1952"/>
                    <a:pt x="255" y="1927"/>
                  </a:cubicBezTo>
                  <a:cubicBezTo>
                    <a:pt x="258" y="1901"/>
                    <a:pt x="258" y="1853"/>
                    <a:pt x="246" y="1842"/>
                  </a:cubicBezTo>
                  <a:cubicBezTo>
                    <a:pt x="234" y="1830"/>
                    <a:pt x="210" y="1799"/>
                    <a:pt x="216" y="1782"/>
                  </a:cubicBezTo>
                  <a:cubicBezTo>
                    <a:pt x="222" y="1765"/>
                    <a:pt x="228" y="1740"/>
                    <a:pt x="207" y="1745"/>
                  </a:cubicBezTo>
                  <a:cubicBezTo>
                    <a:pt x="186" y="1751"/>
                    <a:pt x="189" y="1714"/>
                    <a:pt x="189" y="1694"/>
                  </a:cubicBezTo>
                  <a:cubicBezTo>
                    <a:pt x="189" y="1675"/>
                    <a:pt x="198" y="1652"/>
                    <a:pt x="219" y="1666"/>
                  </a:cubicBezTo>
                  <a:cubicBezTo>
                    <a:pt x="240" y="1680"/>
                    <a:pt x="255" y="1649"/>
                    <a:pt x="246" y="1624"/>
                  </a:cubicBezTo>
                  <a:cubicBezTo>
                    <a:pt x="237" y="1598"/>
                    <a:pt x="228" y="1567"/>
                    <a:pt x="231" y="1545"/>
                  </a:cubicBezTo>
                  <a:cubicBezTo>
                    <a:pt x="234" y="1522"/>
                    <a:pt x="201" y="1485"/>
                    <a:pt x="183" y="1468"/>
                  </a:cubicBezTo>
                  <a:cubicBezTo>
                    <a:pt x="166" y="1451"/>
                    <a:pt x="136" y="1389"/>
                    <a:pt x="127" y="1363"/>
                  </a:cubicBezTo>
                  <a:cubicBezTo>
                    <a:pt x="118" y="1338"/>
                    <a:pt x="94" y="1279"/>
                    <a:pt x="94" y="1250"/>
                  </a:cubicBezTo>
                  <a:cubicBezTo>
                    <a:pt x="94" y="1222"/>
                    <a:pt x="65" y="1140"/>
                    <a:pt x="53" y="1112"/>
                  </a:cubicBezTo>
                  <a:cubicBezTo>
                    <a:pt x="41" y="1083"/>
                    <a:pt x="27" y="1041"/>
                    <a:pt x="0" y="1030"/>
                  </a:cubicBezTo>
                  <a:cubicBezTo>
                    <a:pt x="34" y="1023"/>
                    <a:pt x="50" y="1007"/>
                    <a:pt x="68" y="990"/>
                  </a:cubicBezTo>
                  <a:cubicBezTo>
                    <a:pt x="86" y="973"/>
                    <a:pt x="100" y="984"/>
                    <a:pt x="106" y="1007"/>
                  </a:cubicBezTo>
                  <a:cubicBezTo>
                    <a:pt x="112" y="1030"/>
                    <a:pt x="133" y="1035"/>
                    <a:pt x="154" y="1032"/>
                  </a:cubicBezTo>
                  <a:cubicBezTo>
                    <a:pt x="175" y="1030"/>
                    <a:pt x="201" y="1038"/>
                    <a:pt x="216" y="1055"/>
                  </a:cubicBezTo>
                  <a:cubicBezTo>
                    <a:pt x="231" y="1072"/>
                    <a:pt x="258" y="1072"/>
                    <a:pt x="287" y="1064"/>
                  </a:cubicBezTo>
                  <a:cubicBezTo>
                    <a:pt x="317" y="1055"/>
                    <a:pt x="347" y="1061"/>
                    <a:pt x="377" y="1066"/>
                  </a:cubicBezTo>
                  <a:cubicBezTo>
                    <a:pt x="406" y="1072"/>
                    <a:pt x="446" y="1042"/>
                    <a:pt x="482" y="1016"/>
                  </a:cubicBezTo>
                  <a:cubicBezTo>
                    <a:pt x="488" y="1012"/>
                    <a:pt x="498" y="1011"/>
                    <a:pt x="505" y="1009"/>
                  </a:cubicBezTo>
                  <a:lnTo>
                    <a:pt x="507" y="42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938" cap="flat">
              <a:solidFill>
                <a:srgbClr val="AEAEA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1025" name="Freeform 33"/>
            <p:cNvSpPr>
              <a:spLocks/>
            </p:cNvSpPr>
            <p:nvPr/>
          </p:nvSpPr>
          <p:spPr bwMode="auto">
            <a:xfrm>
              <a:off x="6989763" y="3814763"/>
              <a:ext cx="20637" cy="23813"/>
            </a:xfrm>
            <a:custGeom>
              <a:avLst/>
              <a:gdLst>
                <a:gd name="T0" fmla="*/ 33 w 45"/>
                <a:gd name="T1" fmla="*/ 17 h 50"/>
                <a:gd name="T2" fmla="*/ 18 w 45"/>
                <a:gd name="T3" fmla="*/ 34 h 50"/>
                <a:gd name="T4" fmla="*/ 33 w 45"/>
                <a:gd name="T5" fmla="*/ 17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50">
                  <a:moveTo>
                    <a:pt x="33" y="17"/>
                  </a:moveTo>
                  <a:cubicBezTo>
                    <a:pt x="45" y="34"/>
                    <a:pt x="36" y="50"/>
                    <a:pt x="18" y="34"/>
                  </a:cubicBezTo>
                  <a:cubicBezTo>
                    <a:pt x="0" y="17"/>
                    <a:pt x="21" y="0"/>
                    <a:pt x="33" y="1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938" cap="flat">
              <a:solidFill>
                <a:srgbClr val="AEAEA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1027" name="Freeform 34"/>
            <p:cNvSpPr>
              <a:spLocks/>
            </p:cNvSpPr>
            <p:nvPr/>
          </p:nvSpPr>
          <p:spPr bwMode="auto">
            <a:xfrm>
              <a:off x="7008813" y="3846513"/>
              <a:ext cx="33337" cy="31750"/>
            </a:xfrm>
            <a:custGeom>
              <a:avLst/>
              <a:gdLst>
                <a:gd name="T0" fmla="*/ 9 w 71"/>
                <a:gd name="T1" fmla="*/ 22 h 67"/>
                <a:gd name="T2" fmla="*/ 35 w 71"/>
                <a:gd name="T3" fmla="*/ 17 h 67"/>
                <a:gd name="T4" fmla="*/ 53 w 71"/>
                <a:gd name="T5" fmla="*/ 62 h 67"/>
                <a:gd name="T6" fmla="*/ 23 w 71"/>
                <a:gd name="T7" fmla="*/ 50 h 67"/>
                <a:gd name="T8" fmla="*/ 9 w 71"/>
                <a:gd name="T9" fmla="*/ 2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67">
                  <a:moveTo>
                    <a:pt x="9" y="22"/>
                  </a:moveTo>
                  <a:cubicBezTo>
                    <a:pt x="0" y="5"/>
                    <a:pt x="26" y="0"/>
                    <a:pt x="35" y="17"/>
                  </a:cubicBezTo>
                  <a:cubicBezTo>
                    <a:pt x="44" y="33"/>
                    <a:pt x="71" y="57"/>
                    <a:pt x="53" y="62"/>
                  </a:cubicBezTo>
                  <a:cubicBezTo>
                    <a:pt x="35" y="67"/>
                    <a:pt x="32" y="60"/>
                    <a:pt x="23" y="50"/>
                  </a:cubicBezTo>
                  <a:cubicBezTo>
                    <a:pt x="15" y="41"/>
                    <a:pt x="18" y="38"/>
                    <a:pt x="9" y="2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938" cap="flat">
              <a:solidFill>
                <a:srgbClr val="AEAEA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1028" name="Freeform 35"/>
            <p:cNvSpPr>
              <a:spLocks/>
            </p:cNvSpPr>
            <p:nvPr/>
          </p:nvSpPr>
          <p:spPr bwMode="auto">
            <a:xfrm>
              <a:off x="7021513" y="3813175"/>
              <a:ext cx="20637" cy="19050"/>
            </a:xfrm>
            <a:custGeom>
              <a:avLst/>
              <a:gdLst>
                <a:gd name="T0" fmla="*/ 27 w 45"/>
                <a:gd name="T1" fmla="*/ 12 h 41"/>
                <a:gd name="T2" fmla="*/ 21 w 45"/>
                <a:gd name="T3" fmla="*/ 29 h 41"/>
                <a:gd name="T4" fmla="*/ 27 w 45"/>
                <a:gd name="T5" fmla="*/ 1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41">
                  <a:moveTo>
                    <a:pt x="27" y="12"/>
                  </a:moveTo>
                  <a:cubicBezTo>
                    <a:pt x="45" y="24"/>
                    <a:pt x="42" y="41"/>
                    <a:pt x="21" y="29"/>
                  </a:cubicBezTo>
                  <a:cubicBezTo>
                    <a:pt x="0" y="17"/>
                    <a:pt x="9" y="0"/>
                    <a:pt x="27" y="1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938" cap="flat">
              <a:solidFill>
                <a:srgbClr val="AEAEA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1029" name="Freeform 36"/>
            <p:cNvSpPr>
              <a:spLocks/>
            </p:cNvSpPr>
            <p:nvPr/>
          </p:nvSpPr>
          <p:spPr bwMode="auto">
            <a:xfrm>
              <a:off x="7056438" y="3832225"/>
              <a:ext cx="4762" cy="4763"/>
            </a:xfrm>
            <a:custGeom>
              <a:avLst/>
              <a:gdLst>
                <a:gd name="T0" fmla="*/ 11 w 11"/>
                <a:gd name="T1" fmla="*/ 12 h 12"/>
                <a:gd name="T2" fmla="*/ 0 w 11"/>
                <a:gd name="T3" fmla="*/ 0 h 12"/>
                <a:gd name="T4" fmla="*/ 11 w 11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2">
                  <a:moveTo>
                    <a:pt x="11" y="12"/>
                  </a:moveTo>
                  <a:lnTo>
                    <a:pt x="0" y="0"/>
                  </a:lnTo>
                  <a:lnTo>
                    <a:pt x="11" y="12"/>
                  </a:lnTo>
                  <a:close/>
                </a:path>
              </a:pathLst>
            </a:custGeom>
            <a:solidFill>
              <a:srgbClr val="FCDFD9"/>
            </a:solidFill>
            <a:ln w="7938" cap="flat">
              <a:solidFill>
                <a:srgbClr val="AEAEA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1030" name="Freeform 37"/>
            <p:cNvSpPr>
              <a:spLocks/>
            </p:cNvSpPr>
            <p:nvPr/>
          </p:nvSpPr>
          <p:spPr bwMode="auto">
            <a:xfrm>
              <a:off x="7064375" y="3860800"/>
              <a:ext cx="6350" cy="4763"/>
            </a:xfrm>
            <a:custGeom>
              <a:avLst/>
              <a:gdLst>
                <a:gd name="T0" fmla="*/ 12 w 12"/>
                <a:gd name="T1" fmla="*/ 0 h 12"/>
                <a:gd name="T2" fmla="*/ 0 w 12"/>
                <a:gd name="T3" fmla="*/ 12 h 12"/>
                <a:gd name="T4" fmla="*/ 12 w 12"/>
                <a:gd name="T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2">
                  <a:moveTo>
                    <a:pt x="12" y="0"/>
                  </a:moveTo>
                  <a:lnTo>
                    <a:pt x="0" y="12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FCDFD9"/>
            </a:solidFill>
            <a:ln w="7938" cap="flat">
              <a:solidFill>
                <a:srgbClr val="AEAEA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1031" name="Freeform 38"/>
            <p:cNvSpPr>
              <a:spLocks/>
            </p:cNvSpPr>
            <p:nvPr/>
          </p:nvSpPr>
          <p:spPr bwMode="auto">
            <a:xfrm>
              <a:off x="7000875" y="4981575"/>
              <a:ext cx="46037" cy="42863"/>
            </a:xfrm>
            <a:custGeom>
              <a:avLst/>
              <a:gdLst>
                <a:gd name="T0" fmla="*/ 6 w 101"/>
                <a:gd name="T1" fmla="*/ 42 h 91"/>
                <a:gd name="T2" fmla="*/ 47 w 101"/>
                <a:gd name="T3" fmla="*/ 88 h 91"/>
                <a:gd name="T4" fmla="*/ 71 w 101"/>
                <a:gd name="T5" fmla="*/ 31 h 91"/>
                <a:gd name="T6" fmla="*/ 6 w 101"/>
                <a:gd name="T7" fmla="*/ 42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1" h="91">
                  <a:moveTo>
                    <a:pt x="6" y="42"/>
                  </a:moveTo>
                  <a:cubicBezTo>
                    <a:pt x="0" y="71"/>
                    <a:pt x="15" y="85"/>
                    <a:pt x="47" y="88"/>
                  </a:cubicBezTo>
                  <a:cubicBezTo>
                    <a:pt x="80" y="91"/>
                    <a:pt x="101" y="62"/>
                    <a:pt x="71" y="31"/>
                  </a:cubicBezTo>
                  <a:cubicBezTo>
                    <a:pt x="41" y="0"/>
                    <a:pt x="12" y="14"/>
                    <a:pt x="6" y="4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938" cap="flat">
              <a:solidFill>
                <a:srgbClr val="AEAEA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1032" name="Freeform 39"/>
            <p:cNvSpPr>
              <a:spLocks/>
            </p:cNvSpPr>
            <p:nvPr/>
          </p:nvSpPr>
          <p:spPr bwMode="auto">
            <a:xfrm>
              <a:off x="7135813" y="4937125"/>
              <a:ext cx="42862" cy="41275"/>
            </a:xfrm>
            <a:custGeom>
              <a:avLst/>
              <a:gdLst>
                <a:gd name="T0" fmla="*/ 3 w 92"/>
                <a:gd name="T1" fmla="*/ 56 h 87"/>
                <a:gd name="T2" fmla="*/ 29 w 92"/>
                <a:gd name="T3" fmla="*/ 73 h 87"/>
                <a:gd name="T4" fmla="*/ 59 w 92"/>
                <a:gd name="T5" fmla="*/ 17 h 87"/>
                <a:gd name="T6" fmla="*/ 9 w 92"/>
                <a:gd name="T7" fmla="*/ 22 h 87"/>
                <a:gd name="T8" fmla="*/ 3 w 92"/>
                <a:gd name="T9" fmla="*/ 56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87">
                  <a:moveTo>
                    <a:pt x="3" y="56"/>
                  </a:moveTo>
                  <a:cubicBezTo>
                    <a:pt x="0" y="73"/>
                    <a:pt x="9" y="87"/>
                    <a:pt x="29" y="73"/>
                  </a:cubicBezTo>
                  <a:cubicBezTo>
                    <a:pt x="50" y="59"/>
                    <a:pt x="92" y="34"/>
                    <a:pt x="59" y="17"/>
                  </a:cubicBezTo>
                  <a:cubicBezTo>
                    <a:pt x="26" y="0"/>
                    <a:pt x="14" y="8"/>
                    <a:pt x="9" y="22"/>
                  </a:cubicBezTo>
                  <a:cubicBezTo>
                    <a:pt x="3" y="37"/>
                    <a:pt x="6" y="39"/>
                    <a:pt x="3" y="5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938" cap="flat">
              <a:solidFill>
                <a:srgbClr val="AEAEA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1033" name="Freeform 40"/>
            <p:cNvSpPr>
              <a:spLocks/>
            </p:cNvSpPr>
            <p:nvPr/>
          </p:nvSpPr>
          <p:spPr bwMode="auto">
            <a:xfrm>
              <a:off x="4059238" y="1084263"/>
              <a:ext cx="30162" cy="26988"/>
            </a:xfrm>
            <a:custGeom>
              <a:avLst/>
              <a:gdLst>
                <a:gd name="T0" fmla="*/ 28 w 65"/>
                <a:gd name="T1" fmla="*/ 16 h 58"/>
                <a:gd name="T2" fmla="*/ 43 w 65"/>
                <a:gd name="T3" fmla="*/ 33 h 58"/>
                <a:gd name="T4" fmla="*/ 28 w 65"/>
                <a:gd name="T5" fmla="*/ 16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5" h="58">
                  <a:moveTo>
                    <a:pt x="28" y="16"/>
                  </a:moveTo>
                  <a:cubicBezTo>
                    <a:pt x="0" y="41"/>
                    <a:pt x="13" y="58"/>
                    <a:pt x="43" y="33"/>
                  </a:cubicBezTo>
                  <a:cubicBezTo>
                    <a:pt x="65" y="14"/>
                    <a:pt x="46" y="0"/>
                    <a:pt x="28" y="16"/>
                  </a:cubicBezTo>
                  <a:close/>
                </a:path>
              </a:pathLst>
            </a:custGeom>
            <a:solidFill>
              <a:srgbClr val="FCDFD9"/>
            </a:solidFill>
            <a:ln w="7938" cap="flat">
              <a:solidFill>
                <a:srgbClr val="AEAEA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1034" name="Freeform 41"/>
            <p:cNvSpPr>
              <a:spLocks/>
            </p:cNvSpPr>
            <p:nvPr/>
          </p:nvSpPr>
          <p:spPr bwMode="auto">
            <a:xfrm>
              <a:off x="4044950" y="1160463"/>
              <a:ext cx="31750" cy="23813"/>
            </a:xfrm>
            <a:custGeom>
              <a:avLst/>
              <a:gdLst>
                <a:gd name="T0" fmla="*/ 12 w 68"/>
                <a:gd name="T1" fmla="*/ 28 h 51"/>
                <a:gd name="T2" fmla="*/ 56 w 68"/>
                <a:gd name="T3" fmla="*/ 25 h 51"/>
                <a:gd name="T4" fmla="*/ 12 w 68"/>
                <a:gd name="T5" fmla="*/ 28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51">
                  <a:moveTo>
                    <a:pt x="12" y="28"/>
                  </a:moveTo>
                  <a:cubicBezTo>
                    <a:pt x="24" y="51"/>
                    <a:pt x="68" y="51"/>
                    <a:pt x="56" y="25"/>
                  </a:cubicBezTo>
                  <a:cubicBezTo>
                    <a:pt x="44" y="0"/>
                    <a:pt x="0" y="6"/>
                    <a:pt x="12" y="28"/>
                  </a:cubicBezTo>
                  <a:close/>
                </a:path>
              </a:pathLst>
            </a:custGeom>
            <a:solidFill>
              <a:srgbClr val="FCDFD9"/>
            </a:solidFill>
            <a:ln w="7938" cap="flat">
              <a:solidFill>
                <a:srgbClr val="AEAEA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1035" name="Freeform 42"/>
            <p:cNvSpPr>
              <a:spLocks/>
            </p:cNvSpPr>
            <p:nvPr/>
          </p:nvSpPr>
          <p:spPr bwMode="auto">
            <a:xfrm>
              <a:off x="2465388" y="1008063"/>
              <a:ext cx="814387" cy="622300"/>
            </a:xfrm>
            <a:custGeom>
              <a:avLst/>
              <a:gdLst>
                <a:gd name="T0" fmla="*/ 0 w 1771"/>
                <a:gd name="T1" fmla="*/ 1355 h 1355"/>
                <a:gd name="T2" fmla="*/ 18 w 1771"/>
                <a:gd name="T3" fmla="*/ 1324 h 1355"/>
                <a:gd name="T4" fmla="*/ 101 w 1771"/>
                <a:gd name="T5" fmla="*/ 1285 h 1355"/>
                <a:gd name="T6" fmla="*/ 246 w 1771"/>
                <a:gd name="T7" fmla="*/ 1239 h 1355"/>
                <a:gd name="T8" fmla="*/ 341 w 1771"/>
                <a:gd name="T9" fmla="*/ 1169 h 1355"/>
                <a:gd name="T10" fmla="*/ 448 w 1771"/>
                <a:gd name="T11" fmla="*/ 1053 h 1355"/>
                <a:gd name="T12" fmla="*/ 505 w 1771"/>
                <a:gd name="T13" fmla="*/ 925 h 1355"/>
                <a:gd name="T14" fmla="*/ 490 w 1771"/>
                <a:gd name="T15" fmla="*/ 826 h 1355"/>
                <a:gd name="T16" fmla="*/ 502 w 1771"/>
                <a:gd name="T17" fmla="*/ 702 h 1355"/>
                <a:gd name="T18" fmla="*/ 549 w 1771"/>
                <a:gd name="T19" fmla="*/ 603 h 1355"/>
                <a:gd name="T20" fmla="*/ 573 w 1771"/>
                <a:gd name="T21" fmla="*/ 541 h 1355"/>
                <a:gd name="T22" fmla="*/ 638 w 1771"/>
                <a:gd name="T23" fmla="*/ 467 h 1355"/>
                <a:gd name="T24" fmla="*/ 733 w 1771"/>
                <a:gd name="T25" fmla="*/ 396 h 1355"/>
                <a:gd name="T26" fmla="*/ 878 w 1771"/>
                <a:gd name="T27" fmla="*/ 334 h 1355"/>
                <a:gd name="T28" fmla="*/ 973 w 1771"/>
                <a:gd name="T29" fmla="*/ 212 h 1355"/>
                <a:gd name="T30" fmla="*/ 1033 w 1771"/>
                <a:gd name="T31" fmla="*/ 79 h 1355"/>
                <a:gd name="T32" fmla="*/ 1086 w 1771"/>
                <a:gd name="T33" fmla="*/ 14 h 1355"/>
                <a:gd name="T34" fmla="*/ 1142 w 1771"/>
                <a:gd name="T35" fmla="*/ 23 h 1355"/>
                <a:gd name="T36" fmla="*/ 1205 w 1771"/>
                <a:gd name="T37" fmla="*/ 88 h 1355"/>
                <a:gd name="T38" fmla="*/ 1279 w 1771"/>
                <a:gd name="T39" fmla="*/ 108 h 1355"/>
                <a:gd name="T40" fmla="*/ 1362 w 1771"/>
                <a:gd name="T41" fmla="*/ 108 h 1355"/>
                <a:gd name="T42" fmla="*/ 1433 w 1771"/>
                <a:gd name="T43" fmla="*/ 110 h 1355"/>
                <a:gd name="T44" fmla="*/ 1507 w 1771"/>
                <a:gd name="T45" fmla="*/ 122 h 1355"/>
                <a:gd name="T46" fmla="*/ 1602 w 1771"/>
                <a:gd name="T47" fmla="*/ 136 h 1355"/>
                <a:gd name="T48" fmla="*/ 1631 w 1771"/>
                <a:gd name="T49" fmla="*/ 130 h 1355"/>
                <a:gd name="T50" fmla="*/ 1688 w 1771"/>
                <a:gd name="T51" fmla="*/ 207 h 1355"/>
                <a:gd name="T52" fmla="*/ 1694 w 1771"/>
                <a:gd name="T53" fmla="*/ 309 h 1355"/>
                <a:gd name="T54" fmla="*/ 1685 w 1771"/>
                <a:gd name="T55" fmla="*/ 413 h 1355"/>
                <a:gd name="T56" fmla="*/ 1718 w 1771"/>
                <a:gd name="T57" fmla="*/ 509 h 1355"/>
                <a:gd name="T58" fmla="*/ 1748 w 1771"/>
                <a:gd name="T59" fmla="*/ 560 h 1355"/>
                <a:gd name="T60" fmla="*/ 1721 w 1771"/>
                <a:gd name="T61" fmla="*/ 620 h 1355"/>
                <a:gd name="T62" fmla="*/ 1653 w 1771"/>
                <a:gd name="T63" fmla="*/ 654 h 1355"/>
                <a:gd name="T64" fmla="*/ 1561 w 1771"/>
                <a:gd name="T65" fmla="*/ 679 h 1355"/>
                <a:gd name="T66" fmla="*/ 1478 w 1771"/>
                <a:gd name="T67" fmla="*/ 713 h 1355"/>
                <a:gd name="T68" fmla="*/ 1404 w 1771"/>
                <a:gd name="T69" fmla="*/ 784 h 1355"/>
                <a:gd name="T70" fmla="*/ 1323 w 1771"/>
                <a:gd name="T71" fmla="*/ 872 h 1355"/>
                <a:gd name="T72" fmla="*/ 1231 w 1771"/>
                <a:gd name="T73" fmla="*/ 951 h 1355"/>
                <a:gd name="T74" fmla="*/ 1116 w 1771"/>
                <a:gd name="T75" fmla="*/ 1002 h 1355"/>
                <a:gd name="T76" fmla="*/ 1030 w 1771"/>
                <a:gd name="T77" fmla="*/ 1036 h 1355"/>
                <a:gd name="T78" fmla="*/ 944 w 1771"/>
                <a:gd name="T79" fmla="*/ 1044 h 1355"/>
                <a:gd name="T80" fmla="*/ 862 w 1771"/>
                <a:gd name="T81" fmla="*/ 1058 h 1355"/>
                <a:gd name="T82" fmla="*/ 810 w 1771"/>
                <a:gd name="T83" fmla="*/ 1084 h 1355"/>
                <a:gd name="T84" fmla="*/ 764 w 1771"/>
                <a:gd name="T85" fmla="*/ 1099 h 1355"/>
                <a:gd name="T86" fmla="*/ 641 w 1771"/>
                <a:gd name="T87" fmla="*/ 1217 h 1355"/>
                <a:gd name="T88" fmla="*/ 641 w 1771"/>
                <a:gd name="T89" fmla="*/ 1355 h 1355"/>
                <a:gd name="T90" fmla="*/ 0 w 1771"/>
                <a:gd name="T91" fmla="*/ 1355 h 1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771" h="1355">
                  <a:moveTo>
                    <a:pt x="0" y="1355"/>
                  </a:moveTo>
                  <a:cubicBezTo>
                    <a:pt x="7" y="1342"/>
                    <a:pt x="13" y="1331"/>
                    <a:pt x="18" y="1324"/>
                  </a:cubicBezTo>
                  <a:cubicBezTo>
                    <a:pt x="33" y="1304"/>
                    <a:pt x="60" y="1282"/>
                    <a:pt x="101" y="1285"/>
                  </a:cubicBezTo>
                  <a:cubicBezTo>
                    <a:pt x="143" y="1288"/>
                    <a:pt x="232" y="1262"/>
                    <a:pt x="246" y="1239"/>
                  </a:cubicBezTo>
                  <a:cubicBezTo>
                    <a:pt x="261" y="1217"/>
                    <a:pt x="318" y="1183"/>
                    <a:pt x="341" y="1169"/>
                  </a:cubicBezTo>
                  <a:cubicBezTo>
                    <a:pt x="365" y="1155"/>
                    <a:pt x="433" y="1075"/>
                    <a:pt x="448" y="1053"/>
                  </a:cubicBezTo>
                  <a:cubicBezTo>
                    <a:pt x="463" y="1030"/>
                    <a:pt x="499" y="962"/>
                    <a:pt x="505" y="925"/>
                  </a:cubicBezTo>
                  <a:cubicBezTo>
                    <a:pt x="511" y="889"/>
                    <a:pt x="496" y="855"/>
                    <a:pt x="490" y="826"/>
                  </a:cubicBezTo>
                  <a:cubicBezTo>
                    <a:pt x="484" y="798"/>
                    <a:pt x="481" y="730"/>
                    <a:pt x="502" y="702"/>
                  </a:cubicBezTo>
                  <a:cubicBezTo>
                    <a:pt x="522" y="674"/>
                    <a:pt x="555" y="634"/>
                    <a:pt x="549" y="603"/>
                  </a:cubicBezTo>
                  <a:cubicBezTo>
                    <a:pt x="543" y="572"/>
                    <a:pt x="552" y="555"/>
                    <a:pt x="573" y="541"/>
                  </a:cubicBezTo>
                  <a:cubicBezTo>
                    <a:pt x="594" y="526"/>
                    <a:pt x="623" y="490"/>
                    <a:pt x="638" y="467"/>
                  </a:cubicBezTo>
                  <a:cubicBezTo>
                    <a:pt x="653" y="444"/>
                    <a:pt x="683" y="410"/>
                    <a:pt x="733" y="396"/>
                  </a:cubicBezTo>
                  <a:cubicBezTo>
                    <a:pt x="783" y="382"/>
                    <a:pt x="849" y="357"/>
                    <a:pt x="878" y="334"/>
                  </a:cubicBezTo>
                  <a:cubicBezTo>
                    <a:pt x="908" y="311"/>
                    <a:pt x="956" y="246"/>
                    <a:pt x="973" y="212"/>
                  </a:cubicBezTo>
                  <a:cubicBezTo>
                    <a:pt x="991" y="178"/>
                    <a:pt x="1021" y="116"/>
                    <a:pt x="1033" y="79"/>
                  </a:cubicBezTo>
                  <a:cubicBezTo>
                    <a:pt x="1045" y="43"/>
                    <a:pt x="1062" y="26"/>
                    <a:pt x="1086" y="14"/>
                  </a:cubicBezTo>
                  <a:cubicBezTo>
                    <a:pt x="1110" y="3"/>
                    <a:pt x="1128" y="0"/>
                    <a:pt x="1142" y="23"/>
                  </a:cubicBezTo>
                  <a:cubicBezTo>
                    <a:pt x="1157" y="45"/>
                    <a:pt x="1184" y="74"/>
                    <a:pt x="1205" y="88"/>
                  </a:cubicBezTo>
                  <a:cubicBezTo>
                    <a:pt x="1226" y="102"/>
                    <a:pt x="1255" y="116"/>
                    <a:pt x="1279" y="108"/>
                  </a:cubicBezTo>
                  <a:cubicBezTo>
                    <a:pt x="1303" y="99"/>
                    <a:pt x="1338" y="96"/>
                    <a:pt x="1362" y="108"/>
                  </a:cubicBezTo>
                  <a:cubicBezTo>
                    <a:pt x="1386" y="119"/>
                    <a:pt x="1415" y="119"/>
                    <a:pt x="1433" y="110"/>
                  </a:cubicBezTo>
                  <a:cubicBezTo>
                    <a:pt x="1451" y="102"/>
                    <a:pt x="1478" y="110"/>
                    <a:pt x="1507" y="122"/>
                  </a:cubicBezTo>
                  <a:cubicBezTo>
                    <a:pt x="1537" y="133"/>
                    <a:pt x="1570" y="142"/>
                    <a:pt x="1602" y="136"/>
                  </a:cubicBezTo>
                  <a:cubicBezTo>
                    <a:pt x="1610" y="135"/>
                    <a:pt x="1620" y="133"/>
                    <a:pt x="1631" y="130"/>
                  </a:cubicBezTo>
                  <a:cubicBezTo>
                    <a:pt x="1637" y="153"/>
                    <a:pt x="1662" y="187"/>
                    <a:pt x="1688" y="207"/>
                  </a:cubicBezTo>
                  <a:cubicBezTo>
                    <a:pt x="1715" y="226"/>
                    <a:pt x="1712" y="275"/>
                    <a:pt x="1694" y="309"/>
                  </a:cubicBezTo>
                  <a:cubicBezTo>
                    <a:pt x="1676" y="343"/>
                    <a:pt x="1688" y="374"/>
                    <a:pt x="1685" y="413"/>
                  </a:cubicBezTo>
                  <a:cubicBezTo>
                    <a:pt x="1682" y="453"/>
                    <a:pt x="1718" y="509"/>
                    <a:pt x="1718" y="509"/>
                  </a:cubicBezTo>
                  <a:cubicBezTo>
                    <a:pt x="1748" y="515"/>
                    <a:pt x="1771" y="546"/>
                    <a:pt x="1748" y="560"/>
                  </a:cubicBezTo>
                  <a:cubicBezTo>
                    <a:pt x="1724" y="575"/>
                    <a:pt x="1727" y="597"/>
                    <a:pt x="1721" y="620"/>
                  </a:cubicBezTo>
                  <a:cubicBezTo>
                    <a:pt x="1715" y="642"/>
                    <a:pt x="1688" y="659"/>
                    <a:pt x="1653" y="654"/>
                  </a:cubicBezTo>
                  <a:cubicBezTo>
                    <a:pt x="1617" y="648"/>
                    <a:pt x="1599" y="654"/>
                    <a:pt x="1561" y="679"/>
                  </a:cubicBezTo>
                  <a:cubicBezTo>
                    <a:pt x="1522" y="705"/>
                    <a:pt x="1519" y="713"/>
                    <a:pt x="1478" y="713"/>
                  </a:cubicBezTo>
                  <a:cubicBezTo>
                    <a:pt x="1436" y="713"/>
                    <a:pt x="1415" y="736"/>
                    <a:pt x="1404" y="784"/>
                  </a:cubicBezTo>
                  <a:cubicBezTo>
                    <a:pt x="1392" y="832"/>
                    <a:pt x="1356" y="866"/>
                    <a:pt x="1323" y="872"/>
                  </a:cubicBezTo>
                  <a:cubicBezTo>
                    <a:pt x="1291" y="877"/>
                    <a:pt x="1252" y="917"/>
                    <a:pt x="1231" y="951"/>
                  </a:cubicBezTo>
                  <a:cubicBezTo>
                    <a:pt x="1211" y="985"/>
                    <a:pt x="1142" y="999"/>
                    <a:pt x="1116" y="1002"/>
                  </a:cubicBezTo>
                  <a:cubicBezTo>
                    <a:pt x="1089" y="1005"/>
                    <a:pt x="1056" y="1022"/>
                    <a:pt x="1030" y="1036"/>
                  </a:cubicBezTo>
                  <a:cubicBezTo>
                    <a:pt x="1003" y="1050"/>
                    <a:pt x="976" y="1054"/>
                    <a:pt x="944" y="1044"/>
                  </a:cubicBezTo>
                  <a:cubicBezTo>
                    <a:pt x="911" y="1034"/>
                    <a:pt x="871" y="1044"/>
                    <a:pt x="862" y="1058"/>
                  </a:cubicBezTo>
                  <a:cubicBezTo>
                    <a:pt x="853" y="1072"/>
                    <a:pt x="834" y="1088"/>
                    <a:pt x="810" y="1084"/>
                  </a:cubicBezTo>
                  <a:cubicBezTo>
                    <a:pt x="786" y="1080"/>
                    <a:pt x="764" y="1099"/>
                    <a:pt x="764" y="1099"/>
                  </a:cubicBezTo>
                  <a:lnTo>
                    <a:pt x="641" y="1217"/>
                  </a:lnTo>
                  <a:lnTo>
                    <a:pt x="641" y="1355"/>
                  </a:lnTo>
                  <a:lnTo>
                    <a:pt x="0" y="135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938" cap="flat">
              <a:solidFill>
                <a:srgbClr val="AEAEA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1036" name="Freeform 43"/>
            <p:cNvSpPr>
              <a:spLocks/>
            </p:cNvSpPr>
            <p:nvPr/>
          </p:nvSpPr>
          <p:spPr bwMode="auto">
            <a:xfrm>
              <a:off x="2760663" y="922338"/>
              <a:ext cx="1365250" cy="1325563"/>
            </a:xfrm>
            <a:custGeom>
              <a:avLst/>
              <a:gdLst>
                <a:gd name="T0" fmla="*/ 2439 w 2967"/>
                <a:gd name="T1" fmla="*/ 29 h 2886"/>
                <a:gd name="T2" fmla="*/ 2311 w 2967"/>
                <a:gd name="T3" fmla="*/ 12 h 2886"/>
                <a:gd name="T4" fmla="*/ 2213 w 2967"/>
                <a:gd name="T5" fmla="*/ 23 h 2886"/>
                <a:gd name="T6" fmla="*/ 2053 w 2967"/>
                <a:gd name="T7" fmla="*/ 66 h 2886"/>
                <a:gd name="T8" fmla="*/ 1931 w 2967"/>
                <a:gd name="T9" fmla="*/ 23 h 2886"/>
                <a:gd name="T10" fmla="*/ 1807 w 2967"/>
                <a:gd name="T11" fmla="*/ 37 h 2886"/>
                <a:gd name="T12" fmla="*/ 1623 w 2967"/>
                <a:gd name="T13" fmla="*/ 77 h 2886"/>
                <a:gd name="T14" fmla="*/ 1397 w 2967"/>
                <a:gd name="T15" fmla="*/ 119 h 2886"/>
                <a:gd name="T16" fmla="*/ 1157 w 2967"/>
                <a:gd name="T17" fmla="*/ 230 h 2886"/>
                <a:gd name="T18" fmla="*/ 990 w 2967"/>
                <a:gd name="T19" fmla="*/ 317 h 2886"/>
                <a:gd name="T20" fmla="*/ 1053 w 2967"/>
                <a:gd name="T21" fmla="*/ 496 h 2886"/>
                <a:gd name="T22" fmla="*/ 1077 w 2967"/>
                <a:gd name="T23" fmla="*/ 696 h 2886"/>
                <a:gd name="T24" fmla="*/ 1080 w 2967"/>
                <a:gd name="T25" fmla="*/ 807 h 2886"/>
                <a:gd name="T26" fmla="*/ 920 w 2967"/>
                <a:gd name="T27" fmla="*/ 866 h 2886"/>
                <a:gd name="T28" fmla="*/ 763 w 2967"/>
                <a:gd name="T29" fmla="*/ 971 h 2886"/>
                <a:gd name="T30" fmla="*/ 590 w 2967"/>
                <a:gd name="T31" fmla="*/ 1138 h 2886"/>
                <a:gd name="T32" fmla="*/ 389 w 2967"/>
                <a:gd name="T33" fmla="*/ 1223 h 2886"/>
                <a:gd name="T34" fmla="*/ 221 w 2967"/>
                <a:gd name="T35" fmla="*/ 1245 h 2886"/>
                <a:gd name="T36" fmla="*/ 123 w 2967"/>
                <a:gd name="T37" fmla="*/ 1286 h 2886"/>
                <a:gd name="T38" fmla="*/ 0 w 2967"/>
                <a:gd name="T39" fmla="*/ 1542 h 2886"/>
                <a:gd name="T40" fmla="*/ 1418 w 2967"/>
                <a:gd name="T41" fmla="*/ 2598 h 2886"/>
                <a:gd name="T42" fmla="*/ 1641 w 2967"/>
                <a:gd name="T43" fmla="*/ 2714 h 2886"/>
                <a:gd name="T44" fmla="*/ 1667 w 2967"/>
                <a:gd name="T45" fmla="*/ 2847 h 2886"/>
                <a:gd name="T46" fmla="*/ 2104 w 2967"/>
                <a:gd name="T47" fmla="*/ 2785 h 2886"/>
                <a:gd name="T48" fmla="*/ 2967 w 2967"/>
                <a:gd name="T49" fmla="*/ 2176 h 2886"/>
                <a:gd name="T50" fmla="*/ 2804 w 2967"/>
                <a:gd name="T51" fmla="*/ 2029 h 2886"/>
                <a:gd name="T52" fmla="*/ 2709 w 2967"/>
                <a:gd name="T53" fmla="*/ 1905 h 2886"/>
                <a:gd name="T54" fmla="*/ 2626 w 2967"/>
                <a:gd name="T55" fmla="*/ 1780 h 2886"/>
                <a:gd name="T56" fmla="*/ 2658 w 2967"/>
                <a:gd name="T57" fmla="*/ 1582 h 2886"/>
                <a:gd name="T58" fmla="*/ 2658 w 2967"/>
                <a:gd name="T59" fmla="*/ 1254 h 2886"/>
                <a:gd name="T60" fmla="*/ 2667 w 2967"/>
                <a:gd name="T61" fmla="*/ 1101 h 2886"/>
                <a:gd name="T62" fmla="*/ 2454 w 2967"/>
                <a:gd name="T63" fmla="*/ 730 h 2886"/>
                <a:gd name="T64" fmla="*/ 2376 w 2967"/>
                <a:gd name="T65" fmla="*/ 600 h 2886"/>
                <a:gd name="T66" fmla="*/ 2382 w 2967"/>
                <a:gd name="T67" fmla="*/ 419 h 2886"/>
                <a:gd name="T68" fmla="*/ 2454 w 2967"/>
                <a:gd name="T69" fmla="*/ 272 h 2886"/>
                <a:gd name="T70" fmla="*/ 2451 w 2967"/>
                <a:gd name="T71" fmla="*/ 150 h 2886"/>
                <a:gd name="T72" fmla="*/ 2427 w 2967"/>
                <a:gd name="T73" fmla="*/ 74 h 28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967" h="2886">
                  <a:moveTo>
                    <a:pt x="2486" y="28"/>
                  </a:moveTo>
                  <a:cubicBezTo>
                    <a:pt x="2468" y="33"/>
                    <a:pt x="2451" y="34"/>
                    <a:pt x="2439" y="29"/>
                  </a:cubicBezTo>
                  <a:cubicBezTo>
                    <a:pt x="2418" y="20"/>
                    <a:pt x="2391" y="20"/>
                    <a:pt x="2368" y="32"/>
                  </a:cubicBezTo>
                  <a:cubicBezTo>
                    <a:pt x="2344" y="43"/>
                    <a:pt x="2326" y="23"/>
                    <a:pt x="2311" y="12"/>
                  </a:cubicBezTo>
                  <a:cubicBezTo>
                    <a:pt x="2296" y="0"/>
                    <a:pt x="2276" y="3"/>
                    <a:pt x="2273" y="20"/>
                  </a:cubicBezTo>
                  <a:cubicBezTo>
                    <a:pt x="2270" y="37"/>
                    <a:pt x="2243" y="37"/>
                    <a:pt x="2213" y="23"/>
                  </a:cubicBezTo>
                  <a:cubicBezTo>
                    <a:pt x="2184" y="9"/>
                    <a:pt x="2154" y="12"/>
                    <a:pt x="2145" y="37"/>
                  </a:cubicBezTo>
                  <a:cubicBezTo>
                    <a:pt x="2136" y="63"/>
                    <a:pt x="2080" y="66"/>
                    <a:pt x="2053" y="66"/>
                  </a:cubicBezTo>
                  <a:cubicBezTo>
                    <a:pt x="2026" y="66"/>
                    <a:pt x="1991" y="66"/>
                    <a:pt x="1979" y="46"/>
                  </a:cubicBezTo>
                  <a:cubicBezTo>
                    <a:pt x="1967" y="26"/>
                    <a:pt x="1946" y="15"/>
                    <a:pt x="1931" y="23"/>
                  </a:cubicBezTo>
                  <a:cubicBezTo>
                    <a:pt x="1917" y="32"/>
                    <a:pt x="1899" y="29"/>
                    <a:pt x="1881" y="23"/>
                  </a:cubicBezTo>
                  <a:cubicBezTo>
                    <a:pt x="1863" y="17"/>
                    <a:pt x="1845" y="20"/>
                    <a:pt x="1807" y="37"/>
                  </a:cubicBezTo>
                  <a:cubicBezTo>
                    <a:pt x="1768" y="54"/>
                    <a:pt x="1750" y="49"/>
                    <a:pt x="1721" y="46"/>
                  </a:cubicBezTo>
                  <a:cubicBezTo>
                    <a:pt x="1691" y="43"/>
                    <a:pt x="1658" y="66"/>
                    <a:pt x="1623" y="77"/>
                  </a:cubicBezTo>
                  <a:cubicBezTo>
                    <a:pt x="1587" y="88"/>
                    <a:pt x="1549" y="88"/>
                    <a:pt x="1510" y="85"/>
                  </a:cubicBezTo>
                  <a:cubicBezTo>
                    <a:pt x="1472" y="82"/>
                    <a:pt x="1421" y="108"/>
                    <a:pt x="1397" y="119"/>
                  </a:cubicBezTo>
                  <a:cubicBezTo>
                    <a:pt x="1374" y="131"/>
                    <a:pt x="1308" y="167"/>
                    <a:pt x="1282" y="182"/>
                  </a:cubicBezTo>
                  <a:cubicBezTo>
                    <a:pt x="1255" y="196"/>
                    <a:pt x="1193" y="224"/>
                    <a:pt x="1157" y="230"/>
                  </a:cubicBezTo>
                  <a:cubicBezTo>
                    <a:pt x="1121" y="235"/>
                    <a:pt x="1110" y="255"/>
                    <a:pt x="1089" y="278"/>
                  </a:cubicBezTo>
                  <a:cubicBezTo>
                    <a:pt x="1073" y="295"/>
                    <a:pt x="1026" y="309"/>
                    <a:pt x="990" y="317"/>
                  </a:cubicBezTo>
                  <a:cubicBezTo>
                    <a:pt x="996" y="340"/>
                    <a:pt x="1021" y="374"/>
                    <a:pt x="1047" y="394"/>
                  </a:cubicBezTo>
                  <a:cubicBezTo>
                    <a:pt x="1074" y="413"/>
                    <a:pt x="1071" y="462"/>
                    <a:pt x="1053" y="496"/>
                  </a:cubicBezTo>
                  <a:cubicBezTo>
                    <a:pt x="1035" y="530"/>
                    <a:pt x="1047" y="561"/>
                    <a:pt x="1044" y="600"/>
                  </a:cubicBezTo>
                  <a:cubicBezTo>
                    <a:pt x="1041" y="640"/>
                    <a:pt x="1077" y="696"/>
                    <a:pt x="1077" y="696"/>
                  </a:cubicBezTo>
                  <a:cubicBezTo>
                    <a:pt x="1107" y="702"/>
                    <a:pt x="1130" y="733"/>
                    <a:pt x="1107" y="747"/>
                  </a:cubicBezTo>
                  <a:cubicBezTo>
                    <a:pt x="1083" y="762"/>
                    <a:pt x="1086" y="784"/>
                    <a:pt x="1080" y="807"/>
                  </a:cubicBezTo>
                  <a:cubicBezTo>
                    <a:pt x="1074" y="829"/>
                    <a:pt x="1047" y="846"/>
                    <a:pt x="1012" y="841"/>
                  </a:cubicBezTo>
                  <a:cubicBezTo>
                    <a:pt x="976" y="835"/>
                    <a:pt x="958" y="841"/>
                    <a:pt x="920" y="866"/>
                  </a:cubicBezTo>
                  <a:cubicBezTo>
                    <a:pt x="881" y="892"/>
                    <a:pt x="878" y="900"/>
                    <a:pt x="837" y="900"/>
                  </a:cubicBezTo>
                  <a:cubicBezTo>
                    <a:pt x="795" y="900"/>
                    <a:pt x="774" y="923"/>
                    <a:pt x="763" y="971"/>
                  </a:cubicBezTo>
                  <a:cubicBezTo>
                    <a:pt x="751" y="1019"/>
                    <a:pt x="715" y="1053"/>
                    <a:pt x="682" y="1059"/>
                  </a:cubicBezTo>
                  <a:cubicBezTo>
                    <a:pt x="650" y="1064"/>
                    <a:pt x="611" y="1104"/>
                    <a:pt x="590" y="1138"/>
                  </a:cubicBezTo>
                  <a:cubicBezTo>
                    <a:pt x="570" y="1172"/>
                    <a:pt x="501" y="1186"/>
                    <a:pt x="475" y="1189"/>
                  </a:cubicBezTo>
                  <a:cubicBezTo>
                    <a:pt x="448" y="1192"/>
                    <a:pt x="415" y="1209"/>
                    <a:pt x="389" y="1223"/>
                  </a:cubicBezTo>
                  <a:cubicBezTo>
                    <a:pt x="362" y="1237"/>
                    <a:pt x="335" y="1241"/>
                    <a:pt x="303" y="1231"/>
                  </a:cubicBezTo>
                  <a:cubicBezTo>
                    <a:pt x="270" y="1221"/>
                    <a:pt x="230" y="1231"/>
                    <a:pt x="221" y="1245"/>
                  </a:cubicBezTo>
                  <a:cubicBezTo>
                    <a:pt x="212" y="1260"/>
                    <a:pt x="193" y="1275"/>
                    <a:pt x="169" y="1271"/>
                  </a:cubicBezTo>
                  <a:cubicBezTo>
                    <a:pt x="145" y="1267"/>
                    <a:pt x="123" y="1286"/>
                    <a:pt x="123" y="1286"/>
                  </a:cubicBezTo>
                  <a:lnTo>
                    <a:pt x="0" y="1404"/>
                  </a:lnTo>
                  <a:lnTo>
                    <a:pt x="0" y="1542"/>
                  </a:lnTo>
                  <a:lnTo>
                    <a:pt x="1353" y="2536"/>
                  </a:lnTo>
                  <a:cubicBezTo>
                    <a:pt x="1353" y="2536"/>
                    <a:pt x="1406" y="2570"/>
                    <a:pt x="1418" y="2598"/>
                  </a:cubicBezTo>
                  <a:cubicBezTo>
                    <a:pt x="1430" y="2626"/>
                    <a:pt x="1489" y="2660"/>
                    <a:pt x="1525" y="2666"/>
                  </a:cubicBezTo>
                  <a:cubicBezTo>
                    <a:pt x="1561" y="2671"/>
                    <a:pt x="1620" y="2700"/>
                    <a:pt x="1641" y="2714"/>
                  </a:cubicBezTo>
                  <a:cubicBezTo>
                    <a:pt x="1661" y="2728"/>
                    <a:pt x="1703" y="2748"/>
                    <a:pt x="1706" y="2779"/>
                  </a:cubicBezTo>
                  <a:cubicBezTo>
                    <a:pt x="1709" y="2810"/>
                    <a:pt x="1667" y="2847"/>
                    <a:pt x="1667" y="2847"/>
                  </a:cubicBezTo>
                  <a:lnTo>
                    <a:pt x="1712" y="2886"/>
                  </a:lnTo>
                  <a:lnTo>
                    <a:pt x="2104" y="2785"/>
                  </a:lnTo>
                  <a:lnTo>
                    <a:pt x="2415" y="2510"/>
                  </a:lnTo>
                  <a:lnTo>
                    <a:pt x="2967" y="2176"/>
                  </a:lnTo>
                  <a:cubicBezTo>
                    <a:pt x="2967" y="2176"/>
                    <a:pt x="2916" y="2080"/>
                    <a:pt x="2899" y="2055"/>
                  </a:cubicBezTo>
                  <a:cubicBezTo>
                    <a:pt x="2881" y="2029"/>
                    <a:pt x="2830" y="2021"/>
                    <a:pt x="2804" y="2029"/>
                  </a:cubicBezTo>
                  <a:cubicBezTo>
                    <a:pt x="2777" y="2038"/>
                    <a:pt x="2738" y="2021"/>
                    <a:pt x="2735" y="1987"/>
                  </a:cubicBezTo>
                  <a:cubicBezTo>
                    <a:pt x="2732" y="1953"/>
                    <a:pt x="2730" y="1913"/>
                    <a:pt x="2709" y="1905"/>
                  </a:cubicBezTo>
                  <a:cubicBezTo>
                    <a:pt x="2688" y="1896"/>
                    <a:pt x="2673" y="1871"/>
                    <a:pt x="2670" y="1848"/>
                  </a:cubicBezTo>
                  <a:cubicBezTo>
                    <a:pt x="2667" y="1825"/>
                    <a:pt x="2652" y="1794"/>
                    <a:pt x="2626" y="1780"/>
                  </a:cubicBezTo>
                  <a:cubicBezTo>
                    <a:pt x="2599" y="1766"/>
                    <a:pt x="2605" y="1704"/>
                    <a:pt x="2635" y="1684"/>
                  </a:cubicBezTo>
                  <a:cubicBezTo>
                    <a:pt x="2664" y="1664"/>
                    <a:pt x="2673" y="1613"/>
                    <a:pt x="2658" y="1582"/>
                  </a:cubicBezTo>
                  <a:cubicBezTo>
                    <a:pt x="2643" y="1551"/>
                    <a:pt x="2643" y="1480"/>
                    <a:pt x="2658" y="1438"/>
                  </a:cubicBezTo>
                  <a:cubicBezTo>
                    <a:pt x="2673" y="1395"/>
                    <a:pt x="2676" y="1308"/>
                    <a:pt x="2658" y="1254"/>
                  </a:cubicBezTo>
                  <a:cubicBezTo>
                    <a:pt x="2641" y="1200"/>
                    <a:pt x="2599" y="1129"/>
                    <a:pt x="2649" y="1110"/>
                  </a:cubicBezTo>
                  <a:cubicBezTo>
                    <a:pt x="2657" y="1106"/>
                    <a:pt x="2660" y="1106"/>
                    <a:pt x="2667" y="1101"/>
                  </a:cubicBezTo>
                  <a:lnTo>
                    <a:pt x="2549" y="781"/>
                  </a:lnTo>
                  <a:cubicBezTo>
                    <a:pt x="2549" y="781"/>
                    <a:pt x="2486" y="747"/>
                    <a:pt x="2454" y="730"/>
                  </a:cubicBezTo>
                  <a:cubicBezTo>
                    <a:pt x="2421" y="713"/>
                    <a:pt x="2403" y="691"/>
                    <a:pt x="2406" y="662"/>
                  </a:cubicBezTo>
                  <a:cubicBezTo>
                    <a:pt x="2409" y="634"/>
                    <a:pt x="2412" y="620"/>
                    <a:pt x="2376" y="600"/>
                  </a:cubicBezTo>
                  <a:cubicBezTo>
                    <a:pt x="2341" y="580"/>
                    <a:pt x="2338" y="532"/>
                    <a:pt x="2338" y="504"/>
                  </a:cubicBezTo>
                  <a:cubicBezTo>
                    <a:pt x="2338" y="476"/>
                    <a:pt x="2335" y="442"/>
                    <a:pt x="2382" y="419"/>
                  </a:cubicBezTo>
                  <a:cubicBezTo>
                    <a:pt x="2430" y="397"/>
                    <a:pt x="2448" y="371"/>
                    <a:pt x="2448" y="340"/>
                  </a:cubicBezTo>
                  <a:cubicBezTo>
                    <a:pt x="2448" y="309"/>
                    <a:pt x="2439" y="292"/>
                    <a:pt x="2454" y="272"/>
                  </a:cubicBezTo>
                  <a:cubicBezTo>
                    <a:pt x="2468" y="252"/>
                    <a:pt x="2454" y="218"/>
                    <a:pt x="2451" y="204"/>
                  </a:cubicBezTo>
                  <a:cubicBezTo>
                    <a:pt x="2448" y="190"/>
                    <a:pt x="2436" y="173"/>
                    <a:pt x="2451" y="150"/>
                  </a:cubicBezTo>
                  <a:cubicBezTo>
                    <a:pt x="2465" y="128"/>
                    <a:pt x="2454" y="111"/>
                    <a:pt x="2430" y="111"/>
                  </a:cubicBezTo>
                  <a:cubicBezTo>
                    <a:pt x="2406" y="111"/>
                    <a:pt x="2397" y="80"/>
                    <a:pt x="2427" y="74"/>
                  </a:cubicBezTo>
                  <a:cubicBezTo>
                    <a:pt x="2457" y="68"/>
                    <a:pt x="2474" y="48"/>
                    <a:pt x="2486" y="2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938" cap="flat">
              <a:solidFill>
                <a:srgbClr val="AEAEA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1037" name="Freeform 44"/>
            <p:cNvSpPr>
              <a:spLocks/>
            </p:cNvSpPr>
            <p:nvPr/>
          </p:nvSpPr>
          <p:spPr bwMode="auto">
            <a:xfrm>
              <a:off x="3956050" y="1216025"/>
              <a:ext cx="1052512" cy="996950"/>
            </a:xfrm>
            <a:custGeom>
              <a:avLst/>
              <a:gdLst>
                <a:gd name="T0" fmla="*/ 2113 w 2290"/>
                <a:gd name="T1" fmla="*/ 2066 h 2165"/>
                <a:gd name="T2" fmla="*/ 2270 w 2290"/>
                <a:gd name="T3" fmla="*/ 2066 h 2165"/>
                <a:gd name="T4" fmla="*/ 2270 w 2290"/>
                <a:gd name="T5" fmla="*/ 618 h 2165"/>
                <a:gd name="T6" fmla="*/ 2252 w 2290"/>
                <a:gd name="T7" fmla="*/ 470 h 2165"/>
                <a:gd name="T8" fmla="*/ 2267 w 2290"/>
                <a:gd name="T9" fmla="*/ 352 h 2165"/>
                <a:gd name="T10" fmla="*/ 2290 w 2290"/>
                <a:gd name="T11" fmla="*/ 231 h 2165"/>
                <a:gd name="T12" fmla="*/ 2273 w 2290"/>
                <a:gd name="T13" fmla="*/ 216 h 2165"/>
                <a:gd name="T14" fmla="*/ 2184 w 2290"/>
                <a:gd name="T15" fmla="*/ 193 h 2165"/>
                <a:gd name="T16" fmla="*/ 2083 w 2290"/>
                <a:gd name="T17" fmla="*/ 170 h 2165"/>
                <a:gd name="T18" fmla="*/ 2017 w 2290"/>
                <a:gd name="T19" fmla="*/ 159 h 2165"/>
                <a:gd name="T20" fmla="*/ 1985 w 2290"/>
                <a:gd name="T21" fmla="*/ 117 h 2165"/>
                <a:gd name="T22" fmla="*/ 1937 w 2290"/>
                <a:gd name="T23" fmla="*/ 83 h 2165"/>
                <a:gd name="T24" fmla="*/ 1860 w 2290"/>
                <a:gd name="T25" fmla="*/ 63 h 2165"/>
                <a:gd name="T26" fmla="*/ 1780 w 2290"/>
                <a:gd name="T27" fmla="*/ 60 h 2165"/>
                <a:gd name="T28" fmla="*/ 1706 w 2290"/>
                <a:gd name="T29" fmla="*/ 63 h 2165"/>
                <a:gd name="T30" fmla="*/ 1620 w 2290"/>
                <a:gd name="T31" fmla="*/ 114 h 2165"/>
                <a:gd name="T32" fmla="*/ 1566 w 2290"/>
                <a:gd name="T33" fmla="*/ 159 h 2165"/>
                <a:gd name="T34" fmla="*/ 1543 w 2290"/>
                <a:gd name="T35" fmla="*/ 241 h 2165"/>
                <a:gd name="T36" fmla="*/ 1572 w 2290"/>
                <a:gd name="T37" fmla="*/ 329 h 2165"/>
                <a:gd name="T38" fmla="*/ 1510 w 2290"/>
                <a:gd name="T39" fmla="*/ 422 h 2165"/>
                <a:gd name="T40" fmla="*/ 1403 w 2290"/>
                <a:gd name="T41" fmla="*/ 459 h 2165"/>
                <a:gd name="T42" fmla="*/ 1282 w 2290"/>
                <a:gd name="T43" fmla="*/ 400 h 2165"/>
                <a:gd name="T44" fmla="*/ 1142 w 2290"/>
                <a:gd name="T45" fmla="*/ 343 h 2165"/>
                <a:gd name="T46" fmla="*/ 991 w 2290"/>
                <a:gd name="T47" fmla="*/ 306 h 2165"/>
                <a:gd name="T48" fmla="*/ 917 w 2290"/>
                <a:gd name="T49" fmla="*/ 253 h 2165"/>
                <a:gd name="T50" fmla="*/ 869 w 2290"/>
                <a:gd name="T51" fmla="*/ 162 h 2165"/>
                <a:gd name="T52" fmla="*/ 786 w 2290"/>
                <a:gd name="T53" fmla="*/ 91 h 2165"/>
                <a:gd name="T54" fmla="*/ 682 w 2290"/>
                <a:gd name="T55" fmla="*/ 71 h 2165"/>
                <a:gd name="T56" fmla="*/ 602 w 2290"/>
                <a:gd name="T57" fmla="*/ 54 h 2165"/>
                <a:gd name="T58" fmla="*/ 507 w 2290"/>
                <a:gd name="T59" fmla="*/ 57 h 2165"/>
                <a:gd name="T60" fmla="*/ 401 w 2290"/>
                <a:gd name="T61" fmla="*/ 23 h 2165"/>
                <a:gd name="T62" fmla="*/ 328 w 2290"/>
                <a:gd name="T63" fmla="*/ 0 h 2165"/>
                <a:gd name="T64" fmla="*/ 317 w 2290"/>
                <a:gd name="T65" fmla="*/ 97 h 2165"/>
                <a:gd name="T66" fmla="*/ 223 w 2290"/>
                <a:gd name="T67" fmla="*/ 173 h 2165"/>
                <a:gd name="T68" fmla="*/ 133 w 2290"/>
                <a:gd name="T69" fmla="*/ 320 h 2165"/>
                <a:gd name="T70" fmla="*/ 50 w 2290"/>
                <a:gd name="T71" fmla="*/ 468 h 2165"/>
                <a:gd name="T72" fmla="*/ 59 w 2290"/>
                <a:gd name="T73" fmla="*/ 612 h 2165"/>
                <a:gd name="T74" fmla="*/ 59 w 2290"/>
                <a:gd name="T75" fmla="*/ 796 h 2165"/>
                <a:gd name="T76" fmla="*/ 59 w 2290"/>
                <a:gd name="T77" fmla="*/ 940 h 2165"/>
                <a:gd name="T78" fmla="*/ 36 w 2290"/>
                <a:gd name="T79" fmla="*/ 1042 h 2165"/>
                <a:gd name="T80" fmla="*/ 27 w 2290"/>
                <a:gd name="T81" fmla="*/ 1138 h 2165"/>
                <a:gd name="T82" fmla="*/ 71 w 2290"/>
                <a:gd name="T83" fmla="*/ 1206 h 2165"/>
                <a:gd name="T84" fmla="*/ 110 w 2290"/>
                <a:gd name="T85" fmla="*/ 1263 h 2165"/>
                <a:gd name="T86" fmla="*/ 136 w 2290"/>
                <a:gd name="T87" fmla="*/ 1345 h 2165"/>
                <a:gd name="T88" fmla="*/ 205 w 2290"/>
                <a:gd name="T89" fmla="*/ 1387 h 2165"/>
                <a:gd name="T90" fmla="*/ 300 w 2290"/>
                <a:gd name="T91" fmla="*/ 1413 h 2165"/>
                <a:gd name="T92" fmla="*/ 374 w 2290"/>
                <a:gd name="T93" fmla="*/ 1534 h 2165"/>
                <a:gd name="T94" fmla="*/ 739 w 2290"/>
                <a:gd name="T95" fmla="*/ 1571 h 2165"/>
                <a:gd name="T96" fmla="*/ 825 w 2290"/>
                <a:gd name="T97" fmla="*/ 1630 h 2165"/>
                <a:gd name="T98" fmla="*/ 958 w 2290"/>
                <a:gd name="T99" fmla="*/ 1540 h 2165"/>
                <a:gd name="T100" fmla="*/ 2115 w 2290"/>
                <a:gd name="T101" fmla="*/ 2165 h 2165"/>
                <a:gd name="T102" fmla="*/ 2113 w 2290"/>
                <a:gd name="T103" fmla="*/ 2066 h 2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290" h="2165">
                  <a:moveTo>
                    <a:pt x="2113" y="2066"/>
                  </a:moveTo>
                  <a:lnTo>
                    <a:pt x="2270" y="2066"/>
                  </a:lnTo>
                  <a:lnTo>
                    <a:pt x="2270" y="618"/>
                  </a:lnTo>
                  <a:cubicBezTo>
                    <a:pt x="2270" y="618"/>
                    <a:pt x="2225" y="513"/>
                    <a:pt x="2252" y="470"/>
                  </a:cubicBezTo>
                  <a:cubicBezTo>
                    <a:pt x="2279" y="428"/>
                    <a:pt x="2284" y="380"/>
                    <a:pt x="2267" y="352"/>
                  </a:cubicBezTo>
                  <a:cubicBezTo>
                    <a:pt x="2249" y="323"/>
                    <a:pt x="2258" y="257"/>
                    <a:pt x="2290" y="231"/>
                  </a:cubicBezTo>
                  <a:cubicBezTo>
                    <a:pt x="2285" y="226"/>
                    <a:pt x="2276" y="221"/>
                    <a:pt x="2273" y="216"/>
                  </a:cubicBezTo>
                  <a:cubicBezTo>
                    <a:pt x="2258" y="196"/>
                    <a:pt x="2219" y="196"/>
                    <a:pt x="2184" y="193"/>
                  </a:cubicBezTo>
                  <a:cubicBezTo>
                    <a:pt x="2148" y="190"/>
                    <a:pt x="2106" y="179"/>
                    <a:pt x="2083" y="170"/>
                  </a:cubicBezTo>
                  <a:cubicBezTo>
                    <a:pt x="2059" y="162"/>
                    <a:pt x="2041" y="153"/>
                    <a:pt x="2017" y="159"/>
                  </a:cubicBezTo>
                  <a:cubicBezTo>
                    <a:pt x="1994" y="165"/>
                    <a:pt x="1982" y="145"/>
                    <a:pt x="1985" y="117"/>
                  </a:cubicBezTo>
                  <a:cubicBezTo>
                    <a:pt x="1988" y="88"/>
                    <a:pt x="1961" y="80"/>
                    <a:pt x="1937" y="83"/>
                  </a:cubicBezTo>
                  <a:cubicBezTo>
                    <a:pt x="1914" y="86"/>
                    <a:pt x="1890" y="77"/>
                    <a:pt x="1860" y="63"/>
                  </a:cubicBezTo>
                  <a:cubicBezTo>
                    <a:pt x="1831" y="49"/>
                    <a:pt x="1807" y="52"/>
                    <a:pt x="1780" y="60"/>
                  </a:cubicBezTo>
                  <a:cubicBezTo>
                    <a:pt x="1753" y="69"/>
                    <a:pt x="1736" y="69"/>
                    <a:pt x="1706" y="63"/>
                  </a:cubicBezTo>
                  <a:cubicBezTo>
                    <a:pt x="1676" y="57"/>
                    <a:pt x="1629" y="100"/>
                    <a:pt x="1620" y="114"/>
                  </a:cubicBezTo>
                  <a:cubicBezTo>
                    <a:pt x="1611" y="128"/>
                    <a:pt x="1590" y="145"/>
                    <a:pt x="1566" y="159"/>
                  </a:cubicBezTo>
                  <a:cubicBezTo>
                    <a:pt x="1543" y="173"/>
                    <a:pt x="1531" y="210"/>
                    <a:pt x="1543" y="241"/>
                  </a:cubicBezTo>
                  <a:cubicBezTo>
                    <a:pt x="1555" y="272"/>
                    <a:pt x="1572" y="303"/>
                    <a:pt x="1572" y="329"/>
                  </a:cubicBezTo>
                  <a:cubicBezTo>
                    <a:pt x="1572" y="354"/>
                    <a:pt x="1528" y="405"/>
                    <a:pt x="1510" y="422"/>
                  </a:cubicBezTo>
                  <a:cubicBezTo>
                    <a:pt x="1492" y="439"/>
                    <a:pt x="1442" y="470"/>
                    <a:pt x="1403" y="459"/>
                  </a:cubicBezTo>
                  <a:cubicBezTo>
                    <a:pt x="1365" y="448"/>
                    <a:pt x="1320" y="422"/>
                    <a:pt x="1282" y="400"/>
                  </a:cubicBezTo>
                  <a:cubicBezTo>
                    <a:pt x="1243" y="377"/>
                    <a:pt x="1178" y="357"/>
                    <a:pt x="1142" y="343"/>
                  </a:cubicBezTo>
                  <a:cubicBezTo>
                    <a:pt x="1107" y="329"/>
                    <a:pt x="1032" y="315"/>
                    <a:pt x="991" y="306"/>
                  </a:cubicBezTo>
                  <a:cubicBezTo>
                    <a:pt x="949" y="298"/>
                    <a:pt x="926" y="272"/>
                    <a:pt x="917" y="253"/>
                  </a:cubicBezTo>
                  <a:cubicBezTo>
                    <a:pt x="908" y="233"/>
                    <a:pt x="887" y="204"/>
                    <a:pt x="869" y="162"/>
                  </a:cubicBezTo>
                  <a:cubicBezTo>
                    <a:pt x="851" y="120"/>
                    <a:pt x="825" y="108"/>
                    <a:pt x="786" y="91"/>
                  </a:cubicBezTo>
                  <a:cubicBezTo>
                    <a:pt x="748" y="74"/>
                    <a:pt x="697" y="69"/>
                    <a:pt x="682" y="71"/>
                  </a:cubicBezTo>
                  <a:cubicBezTo>
                    <a:pt x="668" y="74"/>
                    <a:pt x="635" y="66"/>
                    <a:pt x="602" y="54"/>
                  </a:cubicBezTo>
                  <a:cubicBezTo>
                    <a:pt x="570" y="43"/>
                    <a:pt x="534" y="46"/>
                    <a:pt x="507" y="57"/>
                  </a:cubicBezTo>
                  <a:cubicBezTo>
                    <a:pt x="481" y="69"/>
                    <a:pt x="433" y="49"/>
                    <a:pt x="401" y="23"/>
                  </a:cubicBezTo>
                  <a:cubicBezTo>
                    <a:pt x="378" y="6"/>
                    <a:pt x="350" y="0"/>
                    <a:pt x="328" y="0"/>
                  </a:cubicBezTo>
                  <a:cubicBezTo>
                    <a:pt x="319" y="14"/>
                    <a:pt x="314" y="60"/>
                    <a:pt x="317" y="97"/>
                  </a:cubicBezTo>
                  <a:cubicBezTo>
                    <a:pt x="320" y="134"/>
                    <a:pt x="273" y="153"/>
                    <a:pt x="223" y="173"/>
                  </a:cubicBezTo>
                  <a:cubicBezTo>
                    <a:pt x="172" y="193"/>
                    <a:pt x="133" y="250"/>
                    <a:pt x="133" y="320"/>
                  </a:cubicBezTo>
                  <a:cubicBezTo>
                    <a:pt x="133" y="391"/>
                    <a:pt x="101" y="448"/>
                    <a:pt x="50" y="468"/>
                  </a:cubicBezTo>
                  <a:cubicBezTo>
                    <a:pt x="0" y="487"/>
                    <a:pt x="42" y="558"/>
                    <a:pt x="59" y="612"/>
                  </a:cubicBezTo>
                  <a:cubicBezTo>
                    <a:pt x="77" y="666"/>
                    <a:pt x="74" y="753"/>
                    <a:pt x="59" y="796"/>
                  </a:cubicBezTo>
                  <a:cubicBezTo>
                    <a:pt x="44" y="838"/>
                    <a:pt x="44" y="909"/>
                    <a:pt x="59" y="940"/>
                  </a:cubicBezTo>
                  <a:cubicBezTo>
                    <a:pt x="74" y="971"/>
                    <a:pt x="65" y="1022"/>
                    <a:pt x="36" y="1042"/>
                  </a:cubicBezTo>
                  <a:cubicBezTo>
                    <a:pt x="6" y="1062"/>
                    <a:pt x="0" y="1124"/>
                    <a:pt x="27" y="1138"/>
                  </a:cubicBezTo>
                  <a:cubicBezTo>
                    <a:pt x="53" y="1152"/>
                    <a:pt x="68" y="1183"/>
                    <a:pt x="71" y="1206"/>
                  </a:cubicBezTo>
                  <a:cubicBezTo>
                    <a:pt x="74" y="1229"/>
                    <a:pt x="89" y="1254"/>
                    <a:pt x="110" y="1263"/>
                  </a:cubicBezTo>
                  <a:cubicBezTo>
                    <a:pt x="131" y="1271"/>
                    <a:pt x="133" y="1311"/>
                    <a:pt x="136" y="1345"/>
                  </a:cubicBezTo>
                  <a:cubicBezTo>
                    <a:pt x="139" y="1379"/>
                    <a:pt x="178" y="1396"/>
                    <a:pt x="205" y="1387"/>
                  </a:cubicBezTo>
                  <a:cubicBezTo>
                    <a:pt x="231" y="1379"/>
                    <a:pt x="282" y="1387"/>
                    <a:pt x="300" y="1413"/>
                  </a:cubicBezTo>
                  <a:cubicBezTo>
                    <a:pt x="317" y="1438"/>
                    <a:pt x="374" y="1534"/>
                    <a:pt x="374" y="1534"/>
                  </a:cubicBezTo>
                  <a:lnTo>
                    <a:pt x="739" y="1571"/>
                  </a:lnTo>
                  <a:lnTo>
                    <a:pt x="825" y="1630"/>
                  </a:lnTo>
                  <a:lnTo>
                    <a:pt x="958" y="1540"/>
                  </a:lnTo>
                  <a:lnTo>
                    <a:pt x="2115" y="2165"/>
                  </a:lnTo>
                  <a:lnTo>
                    <a:pt x="2113" y="206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938" cap="flat">
              <a:solidFill>
                <a:srgbClr val="AEAEA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1038" name="Freeform 45"/>
            <p:cNvSpPr>
              <a:spLocks/>
            </p:cNvSpPr>
            <p:nvPr/>
          </p:nvSpPr>
          <p:spPr bwMode="auto">
            <a:xfrm>
              <a:off x="3833813" y="903288"/>
              <a:ext cx="273050" cy="523875"/>
            </a:xfrm>
            <a:custGeom>
              <a:avLst/>
              <a:gdLst>
                <a:gd name="T0" fmla="*/ 151 w 592"/>
                <a:gd name="T1" fmla="*/ 67 h 1137"/>
                <a:gd name="T2" fmla="*/ 187 w 592"/>
                <a:gd name="T3" fmla="*/ 48 h 1137"/>
                <a:gd name="T4" fmla="*/ 252 w 592"/>
                <a:gd name="T5" fmla="*/ 17 h 1137"/>
                <a:gd name="T6" fmla="*/ 320 w 592"/>
                <a:gd name="T7" fmla="*/ 11 h 1137"/>
                <a:gd name="T8" fmla="*/ 395 w 592"/>
                <a:gd name="T9" fmla="*/ 20 h 1137"/>
                <a:gd name="T10" fmla="*/ 421 w 592"/>
                <a:gd name="T11" fmla="*/ 76 h 1137"/>
                <a:gd name="T12" fmla="*/ 448 w 592"/>
                <a:gd name="T13" fmla="*/ 96 h 1137"/>
                <a:gd name="T14" fmla="*/ 510 w 592"/>
                <a:gd name="T15" fmla="*/ 59 h 1137"/>
                <a:gd name="T16" fmla="*/ 492 w 592"/>
                <a:gd name="T17" fmla="*/ 119 h 1137"/>
                <a:gd name="T18" fmla="*/ 451 w 592"/>
                <a:gd name="T19" fmla="*/ 192 h 1137"/>
                <a:gd name="T20" fmla="*/ 481 w 592"/>
                <a:gd name="T21" fmla="*/ 254 h 1137"/>
                <a:gd name="T22" fmla="*/ 519 w 592"/>
                <a:gd name="T23" fmla="*/ 311 h 1137"/>
                <a:gd name="T24" fmla="*/ 501 w 592"/>
                <a:gd name="T25" fmla="*/ 376 h 1137"/>
                <a:gd name="T26" fmla="*/ 436 w 592"/>
                <a:gd name="T27" fmla="*/ 447 h 1137"/>
                <a:gd name="T28" fmla="*/ 377 w 592"/>
                <a:gd name="T29" fmla="*/ 503 h 1137"/>
                <a:gd name="T30" fmla="*/ 371 w 592"/>
                <a:gd name="T31" fmla="*/ 560 h 1137"/>
                <a:gd name="T32" fmla="*/ 433 w 592"/>
                <a:gd name="T33" fmla="*/ 605 h 1137"/>
                <a:gd name="T34" fmla="*/ 484 w 592"/>
                <a:gd name="T35" fmla="*/ 628 h 1137"/>
                <a:gd name="T36" fmla="*/ 525 w 592"/>
                <a:gd name="T37" fmla="*/ 656 h 1137"/>
                <a:gd name="T38" fmla="*/ 567 w 592"/>
                <a:gd name="T39" fmla="*/ 682 h 1137"/>
                <a:gd name="T40" fmla="*/ 592 w 592"/>
                <a:gd name="T41" fmla="*/ 681 h 1137"/>
                <a:gd name="T42" fmla="*/ 581 w 592"/>
                <a:gd name="T43" fmla="*/ 778 h 1137"/>
                <a:gd name="T44" fmla="*/ 487 w 592"/>
                <a:gd name="T45" fmla="*/ 854 h 1137"/>
                <a:gd name="T46" fmla="*/ 397 w 592"/>
                <a:gd name="T47" fmla="*/ 1001 h 1137"/>
                <a:gd name="T48" fmla="*/ 337 w 592"/>
                <a:gd name="T49" fmla="*/ 1137 h 1137"/>
                <a:gd name="T50" fmla="*/ 214 w 592"/>
                <a:gd name="T51" fmla="*/ 820 h 1137"/>
                <a:gd name="T52" fmla="*/ 119 w 592"/>
                <a:gd name="T53" fmla="*/ 769 h 1137"/>
                <a:gd name="T54" fmla="*/ 71 w 592"/>
                <a:gd name="T55" fmla="*/ 701 h 1137"/>
                <a:gd name="T56" fmla="*/ 41 w 592"/>
                <a:gd name="T57" fmla="*/ 639 h 1137"/>
                <a:gd name="T58" fmla="*/ 3 w 592"/>
                <a:gd name="T59" fmla="*/ 543 h 1137"/>
                <a:gd name="T60" fmla="*/ 47 w 592"/>
                <a:gd name="T61" fmla="*/ 458 h 1137"/>
                <a:gd name="T62" fmla="*/ 113 w 592"/>
                <a:gd name="T63" fmla="*/ 379 h 1137"/>
                <a:gd name="T64" fmla="*/ 119 w 592"/>
                <a:gd name="T65" fmla="*/ 311 h 1137"/>
                <a:gd name="T66" fmla="*/ 116 w 592"/>
                <a:gd name="T67" fmla="*/ 243 h 1137"/>
                <a:gd name="T68" fmla="*/ 116 w 592"/>
                <a:gd name="T69" fmla="*/ 189 h 1137"/>
                <a:gd name="T70" fmla="*/ 95 w 592"/>
                <a:gd name="T71" fmla="*/ 150 h 1137"/>
                <a:gd name="T72" fmla="*/ 92 w 592"/>
                <a:gd name="T73" fmla="*/ 113 h 1137"/>
                <a:gd name="T74" fmla="*/ 151 w 592"/>
                <a:gd name="T75" fmla="*/ 67 h 1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92" h="1137">
                  <a:moveTo>
                    <a:pt x="151" y="67"/>
                  </a:moveTo>
                  <a:cubicBezTo>
                    <a:pt x="164" y="63"/>
                    <a:pt x="177" y="56"/>
                    <a:pt x="187" y="48"/>
                  </a:cubicBezTo>
                  <a:cubicBezTo>
                    <a:pt x="211" y="28"/>
                    <a:pt x="228" y="14"/>
                    <a:pt x="252" y="17"/>
                  </a:cubicBezTo>
                  <a:cubicBezTo>
                    <a:pt x="276" y="20"/>
                    <a:pt x="300" y="22"/>
                    <a:pt x="320" y="11"/>
                  </a:cubicBezTo>
                  <a:cubicBezTo>
                    <a:pt x="341" y="0"/>
                    <a:pt x="377" y="5"/>
                    <a:pt x="395" y="20"/>
                  </a:cubicBezTo>
                  <a:cubicBezTo>
                    <a:pt x="412" y="34"/>
                    <a:pt x="424" y="59"/>
                    <a:pt x="421" y="76"/>
                  </a:cubicBezTo>
                  <a:cubicBezTo>
                    <a:pt x="418" y="93"/>
                    <a:pt x="427" y="116"/>
                    <a:pt x="448" y="96"/>
                  </a:cubicBezTo>
                  <a:cubicBezTo>
                    <a:pt x="469" y="76"/>
                    <a:pt x="492" y="42"/>
                    <a:pt x="510" y="59"/>
                  </a:cubicBezTo>
                  <a:cubicBezTo>
                    <a:pt x="528" y="76"/>
                    <a:pt x="510" y="99"/>
                    <a:pt x="492" y="119"/>
                  </a:cubicBezTo>
                  <a:cubicBezTo>
                    <a:pt x="475" y="138"/>
                    <a:pt x="454" y="172"/>
                    <a:pt x="451" y="192"/>
                  </a:cubicBezTo>
                  <a:cubicBezTo>
                    <a:pt x="448" y="212"/>
                    <a:pt x="460" y="240"/>
                    <a:pt x="481" y="254"/>
                  </a:cubicBezTo>
                  <a:cubicBezTo>
                    <a:pt x="501" y="269"/>
                    <a:pt x="513" y="288"/>
                    <a:pt x="519" y="311"/>
                  </a:cubicBezTo>
                  <a:cubicBezTo>
                    <a:pt x="525" y="334"/>
                    <a:pt x="510" y="359"/>
                    <a:pt x="501" y="376"/>
                  </a:cubicBezTo>
                  <a:cubicBezTo>
                    <a:pt x="492" y="393"/>
                    <a:pt x="448" y="427"/>
                    <a:pt x="436" y="447"/>
                  </a:cubicBezTo>
                  <a:cubicBezTo>
                    <a:pt x="424" y="467"/>
                    <a:pt x="400" y="489"/>
                    <a:pt x="377" y="503"/>
                  </a:cubicBezTo>
                  <a:cubicBezTo>
                    <a:pt x="353" y="518"/>
                    <a:pt x="353" y="543"/>
                    <a:pt x="371" y="560"/>
                  </a:cubicBezTo>
                  <a:cubicBezTo>
                    <a:pt x="389" y="577"/>
                    <a:pt x="418" y="583"/>
                    <a:pt x="433" y="605"/>
                  </a:cubicBezTo>
                  <a:cubicBezTo>
                    <a:pt x="448" y="628"/>
                    <a:pt x="463" y="642"/>
                    <a:pt x="484" y="628"/>
                  </a:cubicBezTo>
                  <a:cubicBezTo>
                    <a:pt x="504" y="614"/>
                    <a:pt x="513" y="619"/>
                    <a:pt x="525" y="656"/>
                  </a:cubicBezTo>
                  <a:cubicBezTo>
                    <a:pt x="537" y="693"/>
                    <a:pt x="549" y="685"/>
                    <a:pt x="567" y="682"/>
                  </a:cubicBezTo>
                  <a:cubicBezTo>
                    <a:pt x="572" y="681"/>
                    <a:pt x="582" y="680"/>
                    <a:pt x="592" y="681"/>
                  </a:cubicBezTo>
                  <a:cubicBezTo>
                    <a:pt x="583" y="695"/>
                    <a:pt x="578" y="741"/>
                    <a:pt x="581" y="778"/>
                  </a:cubicBezTo>
                  <a:cubicBezTo>
                    <a:pt x="584" y="815"/>
                    <a:pt x="537" y="834"/>
                    <a:pt x="487" y="854"/>
                  </a:cubicBezTo>
                  <a:cubicBezTo>
                    <a:pt x="436" y="874"/>
                    <a:pt x="397" y="931"/>
                    <a:pt x="397" y="1001"/>
                  </a:cubicBezTo>
                  <a:cubicBezTo>
                    <a:pt x="397" y="1061"/>
                    <a:pt x="374" y="1111"/>
                    <a:pt x="337" y="1137"/>
                  </a:cubicBezTo>
                  <a:lnTo>
                    <a:pt x="214" y="820"/>
                  </a:lnTo>
                  <a:cubicBezTo>
                    <a:pt x="214" y="820"/>
                    <a:pt x="151" y="786"/>
                    <a:pt x="119" y="769"/>
                  </a:cubicBezTo>
                  <a:cubicBezTo>
                    <a:pt x="86" y="752"/>
                    <a:pt x="68" y="730"/>
                    <a:pt x="71" y="701"/>
                  </a:cubicBezTo>
                  <a:cubicBezTo>
                    <a:pt x="74" y="673"/>
                    <a:pt x="77" y="659"/>
                    <a:pt x="41" y="639"/>
                  </a:cubicBezTo>
                  <a:cubicBezTo>
                    <a:pt x="6" y="619"/>
                    <a:pt x="3" y="571"/>
                    <a:pt x="3" y="543"/>
                  </a:cubicBezTo>
                  <a:cubicBezTo>
                    <a:pt x="3" y="515"/>
                    <a:pt x="0" y="481"/>
                    <a:pt x="47" y="458"/>
                  </a:cubicBezTo>
                  <a:cubicBezTo>
                    <a:pt x="95" y="436"/>
                    <a:pt x="113" y="410"/>
                    <a:pt x="113" y="379"/>
                  </a:cubicBezTo>
                  <a:cubicBezTo>
                    <a:pt x="113" y="348"/>
                    <a:pt x="104" y="331"/>
                    <a:pt x="119" y="311"/>
                  </a:cubicBezTo>
                  <a:cubicBezTo>
                    <a:pt x="133" y="291"/>
                    <a:pt x="119" y="257"/>
                    <a:pt x="116" y="243"/>
                  </a:cubicBezTo>
                  <a:cubicBezTo>
                    <a:pt x="113" y="229"/>
                    <a:pt x="101" y="212"/>
                    <a:pt x="116" y="189"/>
                  </a:cubicBezTo>
                  <a:cubicBezTo>
                    <a:pt x="130" y="167"/>
                    <a:pt x="119" y="150"/>
                    <a:pt x="95" y="150"/>
                  </a:cubicBezTo>
                  <a:cubicBezTo>
                    <a:pt x="71" y="150"/>
                    <a:pt x="62" y="119"/>
                    <a:pt x="92" y="113"/>
                  </a:cubicBezTo>
                  <a:cubicBezTo>
                    <a:pt x="122" y="107"/>
                    <a:pt x="139" y="87"/>
                    <a:pt x="151" y="6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938" cap="flat">
              <a:solidFill>
                <a:srgbClr val="AEAEA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1039" name="Freeform 46"/>
            <p:cNvSpPr>
              <a:spLocks/>
            </p:cNvSpPr>
            <p:nvPr/>
          </p:nvSpPr>
          <p:spPr bwMode="auto">
            <a:xfrm>
              <a:off x="4979988" y="1322388"/>
              <a:ext cx="814387" cy="712788"/>
            </a:xfrm>
            <a:custGeom>
              <a:avLst/>
              <a:gdLst>
                <a:gd name="T0" fmla="*/ 1772 w 1772"/>
                <a:gd name="T1" fmla="*/ 1545 h 1549"/>
                <a:gd name="T2" fmla="*/ 1748 w 1772"/>
                <a:gd name="T3" fmla="*/ 1513 h 1549"/>
                <a:gd name="T4" fmla="*/ 1691 w 1772"/>
                <a:gd name="T5" fmla="*/ 1473 h 1549"/>
                <a:gd name="T6" fmla="*/ 1632 w 1772"/>
                <a:gd name="T7" fmla="*/ 1428 h 1549"/>
                <a:gd name="T8" fmla="*/ 1584 w 1772"/>
                <a:gd name="T9" fmla="*/ 1360 h 1549"/>
                <a:gd name="T10" fmla="*/ 1558 w 1772"/>
                <a:gd name="T11" fmla="*/ 1266 h 1549"/>
                <a:gd name="T12" fmla="*/ 1558 w 1772"/>
                <a:gd name="T13" fmla="*/ 1230 h 1549"/>
                <a:gd name="T14" fmla="*/ 1567 w 1772"/>
                <a:gd name="T15" fmla="*/ 1207 h 1549"/>
                <a:gd name="T16" fmla="*/ 1507 w 1772"/>
                <a:gd name="T17" fmla="*/ 1116 h 1549"/>
                <a:gd name="T18" fmla="*/ 1421 w 1772"/>
                <a:gd name="T19" fmla="*/ 972 h 1549"/>
                <a:gd name="T20" fmla="*/ 1344 w 1772"/>
                <a:gd name="T21" fmla="*/ 808 h 1549"/>
                <a:gd name="T22" fmla="*/ 1308 w 1772"/>
                <a:gd name="T23" fmla="*/ 712 h 1549"/>
                <a:gd name="T24" fmla="*/ 1279 w 1772"/>
                <a:gd name="T25" fmla="*/ 633 h 1549"/>
                <a:gd name="T26" fmla="*/ 1222 w 1772"/>
                <a:gd name="T27" fmla="*/ 565 h 1549"/>
                <a:gd name="T28" fmla="*/ 1151 w 1772"/>
                <a:gd name="T29" fmla="*/ 429 h 1549"/>
                <a:gd name="T30" fmla="*/ 1125 w 1772"/>
                <a:gd name="T31" fmla="*/ 307 h 1549"/>
                <a:gd name="T32" fmla="*/ 1139 w 1772"/>
                <a:gd name="T33" fmla="*/ 282 h 1549"/>
                <a:gd name="T34" fmla="*/ 1199 w 1772"/>
                <a:gd name="T35" fmla="*/ 398 h 1549"/>
                <a:gd name="T36" fmla="*/ 1249 w 1772"/>
                <a:gd name="T37" fmla="*/ 502 h 1549"/>
                <a:gd name="T38" fmla="*/ 1338 w 1772"/>
                <a:gd name="T39" fmla="*/ 613 h 1549"/>
                <a:gd name="T40" fmla="*/ 1386 w 1772"/>
                <a:gd name="T41" fmla="*/ 579 h 1549"/>
                <a:gd name="T42" fmla="*/ 1421 w 1772"/>
                <a:gd name="T43" fmla="*/ 534 h 1549"/>
                <a:gd name="T44" fmla="*/ 1436 w 1772"/>
                <a:gd name="T45" fmla="*/ 452 h 1549"/>
                <a:gd name="T46" fmla="*/ 1466 w 1772"/>
                <a:gd name="T47" fmla="*/ 395 h 1549"/>
                <a:gd name="T48" fmla="*/ 1339 w 1772"/>
                <a:gd name="T49" fmla="*/ 84 h 1549"/>
                <a:gd name="T50" fmla="*/ 1308 w 1772"/>
                <a:gd name="T51" fmla="*/ 101 h 1549"/>
                <a:gd name="T52" fmla="*/ 1237 w 1772"/>
                <a:gd name="T53" fmla="*/ 123 h 1549"/>
                <a:gd name="T54" fmla="*/ 1157 w 1772"/>
                <a:gd name="T55" fmla="*/ 106 h 1549"/>
                <a:gd name="T56" fmla="*/ 1080 w 1772"/>
                <a:gd name="T57" fmla="*/ 68 h 1549"/>
                <a:gd name="T58" fmla="*/ 1015 w 1772"/>
                <a:gd name="T59" fmla="*/ 36 h 1549"/>
                <a:gd name="T60" fmla="*/ 908 w 1772"/>
                <a:gd name="T61" fmla="*/ 21 h 1549"/>
                <a:gd name="T62" fmla="*/ 890 w 1772"/>
                <a:gd name="T63" fmla="*/ 38 h 1549"/>
                <a:gd name="T64" fmla="*/ 863 w 1772"/>
                <a:gd name="T65" fmla="*/ 61 h 1549"/>
                <a:gd name="T66" fmla="*/ 843 w 1772"/>
                <a:gd name="T67" fmla="*/ 50 h 1549"/>
                <a:gd name="T68" fmla="*/ 792 w 1772"/>
                <a:gd name="T69" fmla="*/ 64 h 1549"/>
                <a:gd name="T70" fmla="*/ 703 w 1772"/>
                <a:gd name="T71" fmla="*/ 121 h 1549"/>
                <a:gd name="T72" fmla="*/ 608 w 1772"/>
                <a:gd name="T73" fmla="*/ 140 h 1549"/>
                <a:gd name="T74" fmla="*/ 543 w 1772"/>
                <a:gd name="T75" fmla="*/ 118 h 1549"/>
                <a:gd name="T76" fmla="*/ 454 w 1772"/>
                <a:gd name="T77" fmla="*/ 87 h 1549"/>
                <a:gd name="T78" fmla="*/ 335 w 1772"/>
                <a:gd name="T79" fmla="*/ 47 h 1549"/>
                <a:gd name="T80" fmla="*/ 202 w 1772"/>
                <a:gd name="T81" fmla="*/ 19 h 1549"/>
                <a:gd name="T82" fmla="*/ 113 w 1772"/>
                <a:gd name="T83" fmla="*/ 24 h 1549"/>
                <a:gd name="T84" fmla="*/ 61 w 1772"/>
                <a:gd name="T85" fmla="*/ 0 h 1549"/>
                <a:gd name="T86" fmla="*/ 42 w 1772"/>
                <a:gd name="T87" fmla="*/ 121 h 1549"/>
                <a:gd name="T88" fmla="*/ 27 w 1772"/>
                <a:gd name="T89" fmla="*/ 239 h 1549"/>
                <a:gd name="T90" fmla="*/ 45 w 1772"/>
                <a:gd name="T91" fmla="*/ 386 h 1549"/>
                <a:gd name="T92" fmla="*/ 45 w 1772"/>
                <a:gd name="T93" fmla="*/ 1549 h 1549"/>
                <a:gd name="T94" fmla="*/ 1772 w 1772"/>
                <a:gd name="T95" fmla="*/ 1545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772" h="1549">
                  <a:moveTo>
                    <a:pt x="1772" y="1545"/>
                  </a:moveTo>
                  <a:cubicBezTo>
                    <a:pt x="1772" y="1529"/>
                    <a:pt x="1761" y="1518"/>
                    <a:pt x="1748" y="1513"/>
                  </a:cubicBezTo>
                  <a:cubicBezTo>
                    <a:pt x="1733" y="1507"/>
                    <a:pt x="1706" y="1493"/>
                    <a:pt x="1691" y="1473"/>
                  </a:cubicBezTo>
                  <a:cubicBezTo>
                    <a:pt x="1676" y="1453"/>
                    <a:pt x="1650" y="1439"/>
                    <a:pt x="1632" y="1428"/>
                  </a:cubicBezTo>
                  <a:cubicBezTo>
                    <a:pt x="1614" y="1416"/>
                    <a:pt x="1596" y="1388"/>
                    <a:pt x="1584" y="1360"/>
                  </a:cubicBezTo>
                  <a:cubicBezTo>
                    <a:pt x="1573" y="1332"/>
                    <a:pt x="1564" y="1289"/>
                    <a:pt x="1558" y="1266"/>
                  </a:cubicBezTo>
                  <a:cubicBezTo>
                    <a:pt x="1552" y="1244"/>
                    <a:pt x="1537" y="1218"/>
                    <a:pt x="1558" y="1230"/>
                  </a:cubicBezTo>
                  <a:cubicBezTo>
                    <a:pt x="1578" y="1241"/>
                    <a:pt x="1584" y="1230"/>
                    <a:pt x="1567" y="1207"/>
                  </a:cubicBezTo>
                  <a:cubicBezTo>
                    <a:pt x="1549" y="1184"/>
                    <a:pt x="1528" y="1145"/>
                    <a:pt x="1507" y="1116"/>
                  </a:cubicBezTo>
                  <a:cubicBezTo>
                    <a:pt x="1486" y="1088"/>
                    <a:pt x="1436" y="1000"/>
                    <a:pt x="1421" y="972"/>
                  </a:cubicBezTo>
                  <a:cubicBezTo>
                    <a:pt x="1406" y="944"/>
                    <a:pt x="1359" y="839"/>
                    <a:pt x="1344" y="808"/>
                  </a:cubicBezTo>
                  <a:cubicBezTo>
                    <a:pt x="1329" y="777"/>
                    <a:pt x="1320" y="734"/>
                    <a:pt x="1308" y="712"/>
                  </a:cubicBezTo>
                  <a:cubicBezTo>
                    <a:pt x="1297" y="689"/>
                    <a:pt x="1279" y="658"/>
                    <a:pt x="1279" y="633"/>
                  </a:cubicBezTo>
                  <a:cubicBezTo>
                    <a:pt x="1279" y="607"/>
                    <a:pt x="1243" y="587"/>
                    <a:pt x="1222" y="565"/>
                  </a:cubicBezTo>
                  <a:cubicBezTo>
                    <a:pt x="1202" y="542"/>
                    <a:pt x="1160" y="457"/>
                    <a:pt x="1151" y="429"/>
                  </a:cubicBezTo>
                  <a:cubicBezTo>
                    <a:pt x="1142" y="401"/>
                    <a:pt x="1127" y="336"/>
                    <a:pt x="1125" y="307"/>
                  </a:cubicBezTo>
                  <a:cubicBezTo>
                    <a:pt x="1122" y="279"/>
                    <a:pt x="1127" y="251"/>
                    <a:pt x="1139" y="282"/>
                  </a:cubicBezTo>
                  <a:cubicBezTo>
                    <a:pt x="1151" y="313"/>
                    <a:pt x="1187" y="375"/>
                    <a:pt x="1199" y="398"/>
                  </a:cubicBezTo>
                  <a:cubicBezTo>
                    <a:pt x="1211" y="420"/>
                    <a:pt x="1237" y="480"/>
                    <a:pt x="1249" y="502"/>
                  </a:cubicBezTo>
                  <a:cubicBezTo>
                    <a:pt x="1261" y="525"/>
                    <a:pt x="1317" y="593"/>
                    <a:pt x="1338" y="613"/>
                  </a:cubicBezTo>
                  <a:cubicBezTo>
                    <a:pt x="1359" y="633"/>
                    <a:pt x="1377" y="602"/>
                    <a:pt x="1386" y="579"/>
                  </a:cubicBezTo>
                  <a:cubicBezTo>
                    <a:pt x="1395" y="556"/>
                    <a:pt x="1406" y="545"/>
                    <a:pt x="1421" y="534"/>
                  </a:cubicBezTo>
                  <a:cubicBezTo>
                    <a:pt x="1436" y="522"/>
                    <a:pt x="1436" y="477"/>
                    <a:pt x="1436" y="452"/>
                  </a:cubicBezTo>
                  <a:cubicBezTo>
                    <a:pt x="1436" y="426"/>
                    <a:pt x="1466" y="395"/>
                    <a:pt x="1466" y="395"/>
                  </a:cubicBezTo>
                  <a:lnTo>
                    <a:pt x="1339" y="84"/>
                  </a:lnTo>
                  <a:cubicBezTo>
                    <a:pt x="1339" y="84"/>
                    <a:pt x="1329" y="92"/>
                    <a:pt x="1308" y="101"/>
                  </a:cubicBezTo>
                  <a:cubicBezTo>
                    <a:pt x="1288" y="109"/>
                    <a:pt x="1258" y="121"/>
                    <a:pt x="1237" y="123"/>
                  </a:cubicBezTo>
                  <a:cubicBezTo>
                    <a:pt x="1216" y="126"/>
                    <a:pt x="1181" y="123"/>
                    <a:pt x="1157" y="106"/>
                  </a:cubicBezTo>
                  <a:cubicBezTo>
                    <a:pt x="1133" y="89"/>
                    <a:pt x="1102" y="84"/>
                    <a:pt x="1080" y="68"/>
                  </a:cubicBezTo>
                  <a:cubicBezTo>
                    <a:pt x="1058" y="53"/>
                    <a:pt x="1038" y="47"/>
                    <a:pt x="1015" y="36"/>
                  </a:cubicBezTo>
                  <a:cubicBezTo>
                    <a:pt x="991" y="24"/>
                    <a:pt x="938" y="19"/>
                    <a:pt x="908" y="21"/>
                  </a:cubicBezTo>
                  <a:cubicBezTo>
                    <a:pt x="878" y="24"/>
                    <a:pt x="846" y="48"/>
                    <a:pt x="890" y="38"/>
                  </a:cubicBezTo>
                  <a:cubicBezTo>
                    <a:pt x="912" y="34"/>
                    <a:pt x="896" y="53"/>
                    <a:pt x="863" y="61"/>
                  </a:cubicBezTo>
                  <a:cubicBezTo>
                    <a:pt x="845" y="66"/>
                    <a:pt x="840" y="67"/>
                    <a:pt x="843" y="50"/>
                  </a:cubicBezTo>
                  <a:cubicBezTo>
                    <a:pt x="846" y="33"/>
                    <a:pt x="819" y="50"/>
                    <a:pt x="792" y="64"/>
                  </a:cubicBezTo>
                  <a:cubicBezTo>
                    <a:pt x="766" y="78"/>
                    <a:pt x="727" y="104"/>
                    <a:pt x="703" y="121"/>
                  </a:cubicBezTo>
                  <a:cubicBezTo>
                    <a:pt x="680" y="138"/>
                    <a:pt x="629" y="152"/>
                    <a:pt x="608" y="140"/>
                  </a:cubicBezTo>
                  <a:cubicBezTo>
                    <a:pt x="588" y="129"/>
                    <a:pt x="564" y="121"/>
                    <a:pt x="543" y="118"/>
                  </a:cubicBezTo>
                  <a:cubicBezTo>
                    <a:pt x="522" y="115"/>
                    <a:pt x="484" y="106"/>
                    <a:pt x="454" y="87"/>
                  </a:cubicBezTo>
                  <a:cubicBezTo>
                    <a:pt x="424" y="67"/>
                    <a:pt x="362" y="55"/>
                    <a:pt x="335" y="47"/>
                  </a:cubicBezTo>
                  <a:cubicBezTo>
                    <a:pt x="309" y="38"/>
                    <a:pt x="243" y="24"/>
                    <a:pt x="202" y="19"/>
                  </a:cubicBezTo>
                  <a:cubicBezTo>
                    <a:pt x="160" y="13"/>
                    <a:pt x="134" y="16"/>
                    <a:pt x="113" y="24"/>
                  </a:cubicBezTo>
                  <a:cubicBezTo>
                    <a:pt x="97" y="31"/>
                    <a:pt x="76" y="16"/>
                    <a:pt x="61" y="0"/>
                  </a:cubicBezTo>
                  <a:cubicBezTo>
                    <a:pt x="28" y="26"/>
                    <a:pt x="24" y="92"/>
                    <a:pt x="42" y="121"/>
                  </a:cubicBezTo>
                  <a:cubicBezTo>
                    <a:pt x="59" y="149"/>
                    <a:pt x="54" y="197"/>
                    <a:pt x="27" y="239"/>
                  </a:cubicBezTo>
                  <a:cubicBezTo>
                    <a:pt x="0" y="282"/>
                    <a:pt x="45" y="386"/>
                    <a:pt x="45" y="386"/>
                  </a:cubicBezTo>
                  <a:lnTo>
                    <a:pt x="45" y="1549"/>
                  </a:lnTo>
                  <a:lnTo>
                    <a:pt x="1772" y="154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938" cap="flat">
              <a:solidFill>
                <a:srgbClr val="AEAEA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1040" name="Freeform 47"/>
            <p:cNvSpPr>
              <a:spLocks/>
            </p:cNvSpPr>
            <p:nvPr/>
          </p:nvSpPr>
          <p:spPr bwMode="auto">
            <a:xfrm>
              <a:off x="5133975" y="5535613"/>
              <a:ext cx="158750" cy="152400"/>
            </a:xfrm>
            <a:custGeom>
              <a:avLst/>
              <a:gdLst>
                <a:gd name="T0" fmla="*/ 92 w 345"/>
                <a:gd name="T1" fmla="*/ 314 h 331"/>
                <a:gd name="T2" fmla="*/ 181 w 345"/>
                <a:gd name="T3" fmla="*/ 297 h 331"/>
                <a:gd name="T4" fmla="*/ 256 w 345"/>
                <a:gd name="T5" fmla="*/ 232 h 331"/>
                <a:gd name="T6" fmla="*/ 336 w 345"/>
                <a:gd name="T7" fmla="*/ 147 h 331"/>
                <a:gd name="T8" fmla="*/ 303 w 345"/>
                <a:gd name="T9" fmla="*/ 57 h 331"/>
                <a:gd name="T10" fmla="*/ 238 w 345"/>
                <a:gd name="T11" fmla="*/ 17 h 331"/>
                <a:gd name="T12" fmla="*/ 140 w 345"/>
                <a:gd name="T13" fmla="*/ 37 h 331"/>
                <a:gd name="T14" fmla="*/ 66 w 345"/>
                <a:gd name="T15" fmla="*/ 125 h 331"/>
                <a:gd name="T16" fmla="*/ 15 w 345"/>
                <a:gd name="T17" fmla="*/ 215 h 331"/>
                <a:gd name="T18" fmla="*/ 92 w 345"/>
                <a:gd name="T19" fmla="*/ 314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5" h="331">
                  <a:moveTo>
                    <a:pt x="92" y="314"/>
                  </a:moveTo>
                  <a:cubicBezTo>
                    <a:pt x="113" y="328"/>
                    <a:pt x="166" y="331"/>
                    <a:pt x="181" y="297"/>
                  </a:cubicBezTo>
                  <a:cubicBezTo>
                    <a:pt x="196" y="263"/>
                    <a:pt x="214" y="246"/>
                    <a:pt x="256" y="232"/>
                  </a:cubicBezTo>
                  <a:cubicBezTo>
                    <a:pt x="297" y="218"/>
                    <a:pt x="345" y="193"/>
                    <a:pt x="336" y="147"/>
                  </a:cubicBezTo>
                  <a:cubicBezTo>
                    <a:pt x="327" y="102"/>
                    <a:pt x="333" y="74"/>
                    <a:pt x="303" y="57"/>
                  </a:cubicBezTo>
                  <a:cubicBezTo>
                    <a:pt x="273" y="40"/>
                    <a:pt x="256" y="34"/>
                    <a:pt x="238" y="17"/>
                  </a:cubicBezTo>
                  <a:cubicBezTo>
                    <a:pt x="220" y="0"/>
                    <a:pt x="159" y="0"/>
                    <a:pt x="140" y="37"/>
                  </a:cubicBezTo>
                  <a:cubicBezTo>
                    <a:pt x="125" y="65"/>
                    <a:pt x="86" y="99"/>
                    <a:pt x="66" y="125"/>
                  </a:cubicBezTo>
                  <a:cubicBezTo>
                    <a:pt x="45" y="150"/>
                    <a:pt x="0" y="187"/>
                    <a:pt x="15" y="215"/>
                  </a:cubicBezTo>
                  <a:cubicBezTo>
                    <a:pt x="30" y="244"/>
                    <a:pt x="72" y="300"/>
                    <a:pt x="92" y="314"/>
                  </a:cubicBezTo>
                  <a:close/>
                </a:path>
              </a:pathLst>
            </a:custGeom>
            <a:solidFill>
              <a:srgbClr val="FFA9A6"/>
            </a:solidFill>
            <a:ln w="7938" cap="flat">
              <a:solidFill>
                <a:srgbClr val="FEFEF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1041" name="Freeform 48"/>
            <p:cNvSpPr>
              <a:spLocks noEditPoints="1"/>
            </p:cNvSpPr>
            <p:nvPr/>
          </p:nvSpPr>
          <p:spPr bwMode="auto">
            <a:xfrm>
              <a:off x="2228850" y="1817688"/>
              <a:ext cx="4116387" cy="3870325"/>
            </a:xfrm>
            <a:custGeom>
              <a:avLst/>
              <a:gdLst>
                <a:gd name="T0" fmla="*/ 8622 w 8948"/>
                <a:gd name="T1" fmla="*/ 2020 h 8417"/>
                <a:gd name="T2" fmla="*/ 4457 w 8948"/>
                <a:gd name="T3" fmla="*/ 1933 h 8417"/>
                <a:gd name="T4" fmla="*/ 4002 w 8948"/>
                <a:gd name="T5" fmla="*/ 2778 h 8417"/>
                <a:gd name="T6" fmla="*/ 3338 w 8948"/>
                <a:gd name="T7" fmla="*/ 3124 h 8417"/>
                <a:gd name="T8" fmla="*/ 2949 w 8948"/>
                <a:gd name="T9" fmla="*/ 2229 h 8417"/>
                <a:gd name="T10" fmla="*/ 3605 w 8948"/>
                <a:gd name="T11" fmla="*/ 1819 h 8417"/>
                <a:gd name="T12" fmla="*/ 7094 w 8948"/>
                <a:gd name="T13" fmla="*/ 6872 h 8417"/>
                <a:gd name="T14" fmla="*/ 6744 w 8948"/>
                <a:gd name="T15" fmla="*/ 6077 h 8417"/>
                <a:gd name="T16" fmla="*/ 6361 w 8948"/>
                <a:gd name="T17" fmla="*/ 6765 h 8417"/>
                <a:gd name="T18" fmla="*/ 7144 w 8948"/>
                <a:gd name="T19" fmla="*/ 6708 h 8417"/>
                <a:gd name="T20" fmla="*/ 7301 w 8948"/>
                <a:gd name="T21" fmla="*/ 5877 h 8417"/>
                <a:gd name="T22" fmla="*/ 7364 w 8948"/>
                <a:gd name="T23" fmla="*/ 5569 h 8417"/>
                <a:gd name="T24" fmla="*/ 8236 w 8948"/>
                <a:gd name="T25" fmla="*/ 5446 h 8417"/>
                <a:gd name="T26" fmla="*/ 8123 w 8948"/>
                <a:gd name="T27" fmla="*/ 6171 h 8417"/>
                <a:gd name="T28" fmla="*/ 7488 w 8948"/>
                <a:gd name="T29" fmla="*/ 6949 h 8417"/>
                <a:gd name="T30" fmla="*/ 7212 w 8948"/>
                <a:gd name="T31" fmla="*/ 7540 h 8417"/>
                <a:gd name="T32" fmla="*/ 211 w 8948"/>
                <a:gd name="T33" fmla="*/ 1695 h 8417"/>
                <a:gd name="T34" fmla="*/ 7314 w 8948"/>
                <a:gd name="T35" fmla="*/ 2356 h 8417"/>
                <a:gd name="T36" fmla="*/ 7717 w 8948"/>
                <a:gd name="T37" fmla="*/ 1299 h 8417"/>
                <a:gd name="T38" fmla="*/ 7749 w 8948"/>
                <a:gd name="T39" fmla="*/ 475 h 8417"/>
                <a:gd name="T40" fmla="*/ 5595 w 8948"/>
                <a:gd name="T41" fmla="*/ 1887 h 8417"/>
                <a:gd name="T42" fmla="*/ 6130 w 8948"/>
                <a:gd name="T43" fmla="*/ 2228 h 8417"/>
                <a:gd name="T44" fmla="*/ 6834 w 8948"/>
                <a:gd name="T45" fmla="*/ 2314 h 8417"/>
                <a:gd name="T46" fmla="*/ 7276 w 8948"/>
                <a:gd name="T47" fmla="*/ 2313 h 8417"/>
                <a:gd name="T48" fmla="*/ 8138 w 8948"/>
                <a:gd name="T49" fmla="*/ 1463 h 8417"/>
                <a:gd name="T50" fmla="*/ 7637 w 8948"/>
                <a:gd name="T51" fmla="*/ 1539 h 8417"/>
                <a:gd name="T52" fmla="*/ 8533 w 8948"/>
                <a:gd name="T53" fmla="*/ 1915 h 8417"/>
                <a:gd name="T54" fmla="*/ 4685 w 8948"/>
                <a:gd name="T55" fmla="*/ 7999 h 8417"/>
                <a:gd name="T56" fmla="*/ 4489 w 8948"/>
                <a:gd name="T57" fmla="*/ 7130 h 8417"/>
                <a:gd name="T58" fmla="*/ 4240 w 8948"/>
                <a:gd name="T59" fmla="*/ 6284 h 8417"/>
                <a:gd name="T60" fmla="*/ 5865 w 8948"/>
                <a:gd name="T61" fmla="*/ 6451 h 8417"/>
                <a:gd name="T62" fmla="*/ 4317 w 8948"/>
                <a:gd name="T63" fmla="*/ 5036 h 8417"/>
                <a:gd name="T64" fmla="*/ 4124 w 8948"/>
                <a:gd name="T65" fmla="*/ 6080 h 8417"/>
                <a:gd name="T66" fmla="*/ 5726 w 8948"/>
                <a:gd name="T67" fmla="*/ 6355 h 8417"/>
                <a:gd name="T68" fmla="*/ 5632 w 8948"/>
                <a:gd name="T69" fmla="*/ 5262 h 8417"/>
                <a:gd name="T70" fmla="*/ 5055 w 8948"/>
                <a:gd name="T71" fmla="*/ 4923 h 8417"/>
                <a:gd name="T72" fmla="*/ 2922 w 8948"/>
                <a:gd name="T73" fmla="*/ 2292 h 8417"/>
                <a:gd name="T74" fmla="*/ 2581 w 8948"/>
                <a:gd name="T75" fmla="*/ 2108 h 8417"/>
                <a:gd name="T76" fmla="*/ 6453 w 8948"/>
                <a:gd name="T77" fmla="*/ 8123 h 8417"/>
                <a:gd name="T78" fmla="*/ 1691 w 8948"/>
                <a:gd name="T79" fmla="*/ 1949 h 8417"/>
                <a:gd name="T80" fmla="*/ 2999 w 8948"/>
                <a:gd name="T81" fmla="*/ 1282 h 8417"/>
                <a:gd name="T82" fmla="*/ 1587 w 8948"/>
                <a:gd name="T83" fmla="*/ 1488 h 8417"/>
                <a:gd name="T84" fmla="*/ 857 w 8948"/>
                <a:gd name="T85" fmla="*/ 1972 h 8417"/>
                <a:gd name="T86" fmla="*/ 6874 w 8948"/>
                <a:gd name="T87" fmla="*/ 7829 h 8417"/>
                <a:gd name="T88" fmla="*/ 2504 w 8948"/>
                <a:gd name="T89" fmla="*/ 2470 h 8417"/>
                <a:gd name="T90" fmla="*/ 2581 w 8948"/>
                <a:gd name="T91" fmla="*/ 2246 h 8417"/>
                <a:gd name="T92" fmla="*/ 6773 w 8948"/>
                <a:gd name="T93" fmla="*/ 5995 h 8417"/>
                <a:gd name="T94" fmla="*/ 6029 w 8948"/>
                <a:gd name="T95" fmla="*/ 6380 h 8417"/>
                <a:gd name="T96" fmla="*/ 5960 w 8948"/>
                <a:gd name="T97" fmla="*/ 5412 h 8417"/>
                <a:gd name="T98" fmla="*/ 6551 w 8948"/>
                <a:gd name="T99" fmla="*/ 5512 h 8417"/>
                <a:gd name="T100" fmla="*/ 2038 w 8948"/>
                <a:gd name="T101" fmla="*/ 2546 h 8417"/>
                <a:gd name="T102" fmla="*/ 1347 w 8948"/>
                <a:gd name="T103" fmla="*/ 3107 h 8417"/>
                <a:gd name="T104" fmla="*/ 1338 w 8948"/>
                <a:gd name="T105" fmla="*/ 2235 h 8417"/>
                <a:gd name="T106" fmla="*/ 4385 w 8948"/>
                <a:gd name="T107" fmla="*/ 4431 h 8417"/>
                <a:gd name="T108" fmla="*/ 4955 w 8948"/>
                <a:gd name="T109" fmla="*/ 3738 h 8417"/>
                <a:gd name="T110" fmla="*/ 4560 w 8948"/>
                <a:gd name="T111" fmla="*/ 3480 h 8417"/>
                <a:gd name="T112" fmla="*/ 4373 w 8948"/>
                <a:gd name="T113" fmla="*/ 4069 h 8417"/>
                <a:gd name="T114" fmla="*/ 4142 w 8948"/>
                <a:gd name="T115" fmla="*/ 4484 h 8417"/>
                <a:gd name="T116" fmla="*/ 8165 w 8948"/>
                <a:gd name="T117" fmla="*/ 1424 h 8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8948" h="8417">
                  <a:moveTo>
                    <a:pt x="8657" y="5455"/>
                  </a:moveTo>
                  <a:cubicBezTo>
                    <a:pt x="8622" y="5458"/>
                    <a:pt x="8627" y="5492"/>
                    <a:pt x="8660" y="5489"/>
                  </a:cubicBezTo>
                  <a:cubicBezTo>
                    <a:pt x="8693" y="5486"/>
                    <a:pt x="8693" y="5452"/>
                    <a:pt x="8657" y="5455"/>
                  </a:cubicBezTo>
                  <a:close/>
                  <a:moveTo>
                    <a:pt x="8719" y="5585"/>
                  </a:moveTo>
                  <a:cubicBezTo>
                    <a:pt x="8699" y="5582"/>
                    <a:pt x="8693" y="5605"/>
                    <a:pt x="8716" y="5611"/>
                  </a:cubicBezTo>
                  <a:cubicBezTo>
                    <a:pt x="8740" y="5616"/>
                    <a:pt x="8740" y="5588"/>
                    <a:pt x="8719" y="5585"/>
                  </a:cubicBezTo>
                  <a:close/>
                  <a:moveTo>
                    <a:pt x="8797" y="5571"/>
                  </a:moveTo>
                  <a:cubicBezTo>
                    <a:pt x="8785" y="5585"/>
                    <a:pt x="8808" y="5613"/>
                    <a:pt x="8820" y="5585"/>
                  </a:cubicBezTo>
                  <a:cubicBezTo>
                    <a:pt x="8832" y="5557"/>
                    <a:pt x="8808" y="5557"/>
                    <a:pt x="8797" y="5571"/>
                  </a:cubicBezTo>
                  <a:close/>
                  <a:moveTo>
                    <a:pt x="8602" y="2132"/>
                  </a:moveTo>
                  <a:lnTo>
                    <a:pt x="8672" y="2057"/>
                  </a:lnTo>
                  <a:cubicBezTo>
                    <a:pt x="8661" y="2049"/>
                    <a:pt x="8648" y="2046"/>
                    <a:pt x="8627" y="2046"/>
                  </a:cubicBezTo>
                  <a:cubicBezTo>
                    <a:pt x="8595" y="2046"/>
                    <a:pt x="8598" y="2029"/>
                    <a:pt x="8622" y="2020"/>
                  </a:cubicBezTo>
                  <a:cubicBezTo>
                    <a:pt x="8645" y="2012"/>
                    <a:pt x="8663" y="1997"/>
                    <a:pt x="8666" y="1975"/>
                  </a:cubicBezTo>
                  <a:cubicBezTo>
                    <a:pt x="8669" y="1952"/>
                    <a:pt x="8669" y="1930"/>
                    <a:pt x="8660" y="1910"/>
                  </a:cubicBezTo>
                  <a:cubicBezTo>
                    <a:pt x="8651" y="1890"/>
                    <a:pt x="8630" y="1870"/>
                    <a:pt x="8613" y="1873"/>
                  </a:cubicBezTo>
                  <a:cubicBezTo>
                    <a:pt x="8604" y="1874"/>
                    <a:pt x="8599" y="1869"/>
                    <a:pt x="8595" y="1864"/>
                  </a:cubicBezTo>
                  <a:cubicBezTo>
                    <a:pt x="8586" y="1896"/>
                    <a:pt x="8559" y="1913"/>
                    <a:pt x="8533" y="1915"/>
                  </a:cubicBezTo>
                  <a:cubicBezTo>
                    <a:pt x="8506" y="1918"/>
                    <a:pt x="8488" y="1944"/>
                    <a:pt x="8473" y="1969"/>
                  </a:cubicBezTo>
                  <a:cubicBezTo>
                    <a:pt x="8458" y="1995"/>
                    <a:pt x="8438" y="2043"/>
                    <a:pt x="8435" y="2091"/>
                  </a:cubicBezTo>
                  <a:cubicBezTo>
                    <a:pt x="8432" y="2139"/>
                    <a:pt x="8479" y="2145"/>
                    <a:pt x="8506" y="2128"/>
                  </a:cubicBezTo>
                  <a:cubicBezTo>
                    <a:pt x="8533" y="2111"/>
                    <a:pt x="8581" y="2121"/>
                    <a:pt x="8602" y="2132"/>
                  </a:cubicBezTo>
                  <a:close/>
                  <a:moveTo>
                    <a:pt x="4340" y="1708"/>
                  </a:moveTo>
                  <a:cubicBezTo>
                    <a:pt x="4352" y="1738"/>
                    <a:pt x="4367" y="1771"/>
                    <a:pt x="4367" y="1771"/>
                  </a:cubicBezTo>
                  <a:lnTo>
                    <a:pt x="4400" y="1881"/>
                  </a:lnTo>
                  <a:cubicBezTo>
                    <a:pt x="4400" y="1881"/>
                    <a:pt x="4412" y="1915"/>
                    <a:pt x="4457" y="1933"/>
                  </a:cubicBezTo>
                  <a:cubicBezTo>
                    <a:pt x="4485" y="1945"/>
                    <a:pt x="4497" y="1984"/>
                    <a:pt x="4500" y="2007"/>
                  </a:cubicBezTo>
                  <a:cubicBezTo>
                    <a:pt x="4503" y="2030"/>
                    <a:pt x="4489" y="2068"/>
                    <a:pt x="4459" y="2077"/>
                  </a:cubicBezTo>
                  <a:cubicBezTo>
                    <a:pt x="4429" y="2085"/>
                    <a:pt x="4403" y="2108"/>
                    <a:pt x="4388" y="2125"/>
                  </a:cubicBezTo>
                  <a:cubicBezTo>
                    <a:pt x="4373" y="2142"/>
                    <a:pt x="4355" y="2167"/>
                    <a:pt x="4355" y="2201"/>
                  </a:cubicBezTo>
                  <a:cubicBezTo>
                    <a:pt x="4355" y="2235"/>
                    <a:pt x="4355" y="2252"/>
                    <a:pt x="4334" y="2266"/>
                  </a:cubicBezTo>
                  <a:cubicBezTo>
                    <a:pt x="4314" y="2280"/>
                    <a:pt x="4293" y="2300"/>
                    <a:pt x="4293" y="2320"/>
                  </a:cubicBezTo>
                  <a:cubicBezTo>
                    <a:pt x="4293" y="2340"/>
                    <a:pt x="4293" y="2365"/>
                    <a:pt x="4269" y="2371"/>
                  </a:cubicBezTo>
                  <a:cubicBezTo>
                    <a:pt x="4245" y="2377"/>
                    <a:pt x="4245" y="2402"/>
                    <a:pt x="4251" y="2419"/>
                  </a:cubicBezTo>
                  <a:cubicBezTo>
                    <a:pt x="4257" y="2436"/>
                    <a:pt x="4243" y="2470"/>
                    <a:pt x="4216" y="2490"/>
                  </a:cubicBezTo>
                  <a:cubicBezTo>
                    <a:pt x="4189" y="2510"/>
                    <a:pt x="4142" y="2555"/>
                    <a:pt x="4139" y="2589"/>
                  </a:cubicBezTo>
                  <a:cubicBezTo>
                    <a:pt x="4136" y="2623"/>
                    <a:pt x="4136" y="2662"/>
                    <a:pt x="4112" y="2679"/>
                  </a:cubicBezTo>
                  <a:cubicBezTo>
                    <a:pt x="4088" y="2696"/>
                    <a:pt x="4073" y="2722"/>
                    <a:pt x="4064" y="2747"/>
                  </a:cubicBezTo>
                  <a:cubicBezTo>
                    <a:pt x="4056" y="2773"/>
                    <a:pt x="4029" y="2795"/>
                    <a:pt x="4002" y="2778"/>
                  </a:cubicBezTo>
                  <a:cubicBezTo>
                    <a:pt x="3976" y="2761"/>
                    <a:pt x="3958" y="2759"/>
                    <a:pt x="3946" y="2730"/>
                  </a:cubicBezTo>
                  <a:cubicBezTo>
                    <a:pt x="3934" y="2702"/>
                    <a:pt x="3910" y="2708"/>
                    <a:pt x="3904" y="2725"/>
                  </a:cubicBezTo>
                  <a:cubicBezTo>
                    <a:pt x="3898" y="2742"/>
                    <a:pt x="3872" y="2753"/>
                    <a:pt x="3857" y="2744"/>
                  </a:cubicBezTo>
                  <a:cubicBezTo>
                    <a:pt x="3842" y="2736"/>
                    <a:pt x="3800" y="2750"/>
                    <a:pt x="3792" y="2778"/>
                  </a:cubicBezTo>
                  <a:cubicBezTo>
                    <a:pt x="3783" y="2807"/>
                    <a:pt x="3762" y="2815"/>
                    <a:pt x="3735" y="2829"/>
                  </a:cubicBezTo>
                  <a:cubicBezTo>
                    <a:pt x="3708" y="2843"/>
                    <a:pt x="3700" y="2883"/>
                    <a:pt x="3697" y="2925"/>
                  </a:cubicBezTo>
                  <a:cubicBezTo>
                    <a:pt x="3691" y="2993"/>
                    <a:pt x="3643" y="3002"/>
                    <a:pt x="3625" y="3084"/>
                  </a:cubicBezTo>
                  <a:cubicBezTo>
                    <a:pt x="3621" y="3081"/>
                    <a:pt x="3618" y="3076"/>
                    <a:pt x="3616" y="3073"/>
                  </a:cubicBezTo>
                  <a:cubicBezTo>
                    <a:pt x="3608" y="3047"/>
                    <a:pt x="3587" y="3044"/>
                    <a:pt x="3590" y="3070"/>
                  </a:cubicBezTo>
                  <a:cubicBezTo>
                    <a:pt x="3593" y="3095"/>
                    <a:pt x="3587" y="3109"/>
                    <a:pt x="3563" y="3109"/>
                  </a:cubicBezTo>
                  <a:cubicBezTo>
                    <a:pt x="3539" y="3109"/>
                    <a:pt x="3530" y="3109"/>
                    <a:pt x="3504" y="3121"/>
                  </a:cubicBezTo>
                  <a:cubicBezTo>
                    <a:pt x="3477" y="3132"/>
                    <a:pt x="3456" y="3135"/>
                    <a:pt x="3430" y="3129"/>
                  </a:cubicBezTo>
                  <a:cubicBezTo>
                    <a:pt x="3403" y="3124"/>
                    <a:pt x="3361" y="3121"/>
                    <a:pt x="3338" y="3124"/>
                  </a:cubicBezTo>
                  <a:cubicBezTo>
                    <a:pt x="3314" y="3126"/>
                    <a:pt x="3275" y="3121"/>
                    <a:pt x="3266" y="3098"/>
                  </a:cubicBezTo>
                  <a:cubicBezTo>
                    <a:pt x="3258" y="3075"/>
                    <a:pt x="3237" y="3067"/>
                    <a:pt x="3219" y="3053"/>
                  </a:cubicBezTo>
                  <a:cubicBezTo>
                    <a:pt x="3201" y="3039"/>
                    <a:pt x="3183" y="3016"/>
                    <a:pt x="3195" y="2993"/>
                  </a:cubicBezTo>
                  <a:cubicBezTo>
                    <a:pt x="3207" y="2971"/>
                    <a:pt x="3210" y="2965"/>
                    <a:pt x="3186" y="2957"/>
                  </a:cubicBezTo>
                  <a:cubicBezTo>
                    <a:pt x="3163" y="2948"/>
                    <a:pt x="3151" y="2928"/>
                    <a:pt x="3139" y="2908"/>
                  </a:cubicBezTo>
                  <a:cubicBezTo>
                    <a:pt x="3127" y="2889"/>
                    <a:pt x="3097" y="2846"/>
                    <a:pt x="3068" y="2835"/>
                  </a:cubicBezTo>
                  <a:cubicBezTo>
                    <a:pt x="3038" y="2824"/>
                    <a:pt x="2964" y="2807"/>
                    <a:pt x="2928" y="2818"/>
                  </a:cubicBezTo>
                  <a:cubicBezTo>
                    <a:pt x="2893" y="2829"/>
                    <a:pt x="2863" y="2829"/>
                    <a:pt x="2842" y="2824"/>
                  </a:cubicBezTo>
                  <a:cubicBezTo>
                    <a:pt x="2833" y="2821"/>
                    <a:pt x="2822" y="2820"/>
                    <a:pt x="2810" y="2819"/>
                  </a:cubicBezTo>
                  <a:lnTo>
                    <a:pt x="2810" y="2425"/>
                  </a:lnTo>
                  <a:cubicBezTo>
                    <a:pt x="2810" y="2425"/>
                    <a:pt x="2857" y="2425"/>
                    <a:pt x="2869" y="2388"/>
                  </a:cubicBezTo>
                  <a:cubicBezTo>
                    <a:pt x="2881" y="2351"/>
                    <a:pt x="2896" y="2311"/>
                    <a:pt x="2922" y="2292"/>
                  </a:cubicBezTo>
                  <a:cubicBezTo>
                    <a:pt x="2949" y="2272"/>
                    <a:pt x="2955" y="2255"/>
                    <a:pt x="2949" y="2229"/>
                  </a:cubicBezTo>
                  <a:cubicBezTo>
                    <a:pt x="2943" y="2204"/>
                    <a:pt x="2934" y="2176"/>
                    <a:pt x="2940" y="2156"/>
                  </a:cubicBezTo>
                  <a:cubicBezTo>
                    <a:pt x="2946" y="2136"/>
                    <a:pt x="2946" y="2099"/>
                    <a:pt x="2922" y="2088"/>
                  </a:cubicBezTo>
                  <a:cubicBezTo>
                    <a:pt x="2899" y="2077"/>
                    <a:pt x="2902" y="2031"/>
                    <a:pt x="2913" y="2009"/>
                  </a:cubicBezTo>
                  <a:cubicBezTo>
                    <a:pt x="2925" y="1986"/>
                    <a:pt x="2928" y="1958"/>
                    <a:pt x="2931" y="1930"/>
                  </a:cubicBezTo>
                  <a:cubicBezTo>
                    <a:pt x="2934" y="1901"/>
                    <a:pt x="2949" y="1881"/>
                    <a:pt x="2967" y="1873"/>
                  </a:cubicBezTo>
                  <a:cubicBezTo>
                    <a:pt x="2985" y="1864"/>
                    <a:pt x="3002" y="1833"/>
                    <a:pt x="3005" y="1805"/>
                  </a:cubicBezTo>
                  <a:cubicBezTo>
                    <a:pt x="3008" y="1777"/>
                    <a:pt x="3041" y="1740"/>
                    <a:pt x="3080" y="1737"/>
                  </a:cubicBezTo>
                  <a:cubicBezTo>
                    <a:pt x="3118" y="1734"/>
                    <a:pt x="3163" y="1723"/>
                    <a:pt x="3189" y="1712"/>
                  </a:cubicBezTo>
                  <a:cubicBezTo>
                    <a:pt x="3216" y="1700"/>
                    <a:pt x="3263" y="1703"/>
                    <a:pt x="3290" y="1712"/>
                  </a:cubicBezTo>
                  <a:cubicBezTo>
                    <a:pt x="3317" y="1720"/>
                    <a:pt x="3341" y="1754"/>
                    <a:pt x="3361" y="1780"/>
                  </a:cubicBezTo>
                  <a:cubicBezTo>
                    <a:pt x="3382" y="1805"/>
                    <a:pt x="3415" y="1811"/>
                    <a:pt x="3444" y="1797"/>
                  </a:cubicBezTo>
                  <a:cubicBezTo>
                    <a:pt x="3474" y="1782"/>
                    <a:pt x="3501" y="1780"/>
                    <a:pt x="3525" y="1777"/>
                  </a:cubicBezTo>
                  <a:cubicBezTo>
                    <a:pt x="3548" y="1774"/>
                    <a:pt x="3584" y="1788"/>
                    <a:pt x="3605" y="1819"/>
                  </a:cubicBezTo>
                  <a:cubicBezTo>
                    <a:pt x="3625" y="1850"/>
                    <a:pt x="3652" y="1850"/>
                    <a:pt x="3688" y="1859"/>
                  </a:cubicBezTo>
                  <a:cubicBezTo>
                    <a:pt x="3723" y="1867"/>
                    <a:pt x="3774" y="1876"/>
                    <a:pt x="3809" y="1859"/>
                  </a:cubicBezTo>
                  <a:cubicBezTo>
                    <a:pt x="3845" y="1842"/>
                    <a:pt x="3895" y="1802"/>
                    <a:pt x="3934" y="1797"/>
                  </a:cubicBezTo>
                  <a:cubicBezTo>
                    <a:pt x="3973" y="1791"/>
                    <a:pt x="4020" y="1788"/>
                    <a:pt x="4062" y="1799"/>
                  </a:cubicBezTo>
                  <a:cubicBezTo>
                    <a:pt x="4103" y="1811"/>
                    <a:pt x="4168" y="1845"/>
                    <a:pt x="4198" y="1814"/>
                  </a:cubicBezTo>
                  <a:cubicBezTo>
                    <a:pt x="4228" y="1782"/>
                    <a:pt x="4301" y="1722"/>
                    <a:pt x="4340" y="1708"/>
                  </a:cubicBezTo>
                  <a:close/>
                  <a:moveTo>
                    <a:pt x="6603" y="7061"/>
                  </a:moveTo>
                  <a:cubicBezTo>
                    <a:pt x="6630" y="7054"/>
                    <a:pt x="6673" y="7055"/>
                    <a:pt x="6693" y="7065"/>
                  </a:cubicBezTo>
                  <a:cubicBezTo>
                    <a:pt x="6723" y="7079"/>
                    <a:pt x="6764" y="7082"/>
                    <a:pt x="6791" y="7076"/>
                  </a:cubicBezTo>
                  <a:cubicBezTo>
                    <a:pt x="6818" y="7071"/>
                    <a:pt x="6844" y="7068"/>
                    <a:pt x="6868" y="7079"/>
                  </a:cubicBezTo>
                  <a:cubicBezTo>
                    <a:pt x="6882" y="7086"/>
                    <a:pt x="6904" y="7097"/>
                    <a:pt x="6916" y="7112"/>
                  </a:cubicBezTo>
                  <a:lnTo>
                    <a:pt x="7079" y="6938"/>
                  </a:lnTo>
                  <a:cubicBezTo>
                    <a:pt x="7079" y="6938"/>
                    <a:pt x="7100" y="6912"/>
                    <a:pt x="7094" y="6872"/>
                  </a:cubicBezTo>
                  <a:cubicBezTo>
                    <a:pt x="7088" y="6833"/>
                    <a:pt x="7117" y="6810"/>
                    <a:pt x="7138" y="6793"/>
                  </a:cubicBezTo>
                  <a:cubicBezTo>
                    <a:pt x="7159" y="6776"/>
                    <a:pt x="7165" y="6739"/>
                    <a:pt x="7144" y="6708"/>
                  </a:cubicBezTo>
                  <a:cubicBezTo>
                    <a:pt x="7123" y="6677"/>
                    <a:pt x="7123" y="6638"/>
                    <a:pt x="7135" y="6609"/>
                  </a:cubicBezTo>
                  <a:cubicBezTo>
                    <a:pt x="7147" y="6581"/>
                    <a:pt x="7153" y="6561"/>
                    <a:pt x="7147" y="6536"/>
                  </a:cubicBezTo>
                  <a:cubicBezTo>
                    <a:pt x="7141" y="6510"/>
                    <a:pt x="7150" y="6474"/>
                    <a:pt x="7162" y="6451"/>
                  </a:cubicBezTo>
                  <a:cubicBezTo>
                    <a:pt x="7174" y="6428"/>
                    <a:pt x="7177" y="6366"/>
                    <a:pt x="7168" y="6335"/>
                  </a:cubicBezTo>
                  <a:cubicBezTo>
                    <a:pt x="7159" y="6304"/>
                    <a:pt x="7144" y="6275"/>
                    <a:pt x="7141" y="6239"/>
                  </a:cubicBezTo>
                  <a:cubicBezTo>
                    <a:pt x="7138" y="6202"/>
                    <a:pt x="7088" y="6182"/>
                    <a:pt x="7055" y="6185"/>
                  </a:cubicBezTo>
                  <a:cubicBezTo>
                    <a:pt x="7022" y="6188"/>
                    <a:pt x="6960" y="6171"/>
                    <a:pt x="6936" y="6151"/>
                  </a:cubicBezTo>
                  <a:cubicBezTo>
                    <a:pt x="6913" y="6131"/>
                    <a:pt x="6874" y="6125"/>
                    <a:pt x="6844" y="6128"/>
                  </a:cubicBezTo>
                  <a:cubicBezTo>
                    <a:pt x="6815" y="6131"/>
                    <a:pt x="6773" y="6117"/>
                    <a:pt x="6773" y="6117"/>
                  </a:cubicBezTo>
                  <a:lnTo>
                    <a:pt x="6773" y="6069"/>
                  </a:lnTo>
                  <a:cubicBezTo>
                    <a:pt x="6762" y="6072"/>
                    <a:pt x="6752" y="6072"/>
                    <a:pt x="6744" y="6077"/>
                  </a:cubicBezTo>
                  <a:cubicBezTo>
                    <a:pt x="6720" y="6094"/>
                    <a:pt x="6684" y="6092"/>
                    <a:pt x="6663" y="6083"/>
                  </a:cubicBezTo>
                  <a:cubicBezTo>
                    <a:pt x="6643" y="6075"/>
                    <a:pt x="6610" y="6083"/>
                    <a:pt x="6589" y="6094"/>
                  </a:cubicBezTo>
                  <a:cubicBezTo>
                    <a:pt x="6569" y="6106"/>
                    <a:pt x="6551" y="6131"/>
                    <a:pt x="6551" y="6168"/>
                  </a:cubicBezTo>
                  <a:cubicBezTo>
                    <a:pt x="6551" y="6205"/>
                    <a:pt x="6512" y="6233"/>
                    <a:pt x="6491" y="6239"/>
                  </a:cubicBezTo>
                  <a:cubicBezTo>
                    <a:pt x="6471" y="6244"/>
                    <a:pt x="6450" y="6258"/>
                    <a:pt x="6429" y="6281"/>
                  </a:cubicBezTo>
                  <a:cubicBezTo>
                    <a:pt x="6408" y="6304"/>
                    <a:pt x="6385" y="6324"/>
                    <a:pt x="6355" y="6343"/>
                  </a:cubicBezTo>
                  <a:cubicBezTo>
                    <a:pt x="6325" y="6363"/>
                    <a:pt x="6299" y="6386"/>
                    <a:pt x="6275" y="6411"/>
                  </a:cubicBezTo>
                  <a:cubicBezTo>
                    <a:pt x="6251" y="6437"/>
                    <a:pt x="6210" y="6440"/>
                    <a:pt x="6180" y="6423"/>
                  </a:cubicBezTo>
                  <a:cubicBezTo>
                    <a:pt x="6150" y="6406"/>
                    <a:pt x="6118" y="6406"/>
                    <a:pt x="6091" y="6408"/>
                  </a:cubicBezTo>
                  <a:cubicBezTo>
                    <a:pt x="6070" y="6411"/>
                    <a:pt x="6053" y="6410"/>
                    <a:pt x="6040" y="6397"/>
                  </a:cubicBezTo>
                  <a:cubicBezTo>
                    <a:pt x="6076" y="6434"/>
                    <a:pt x="6106" y="6499"/>
                    <a:pt x="6109" y="6527"/>
                  </a:cubicBezTo>
                  <a:cubicBezTo>
                    <a:pt x="6112" y="6556"/>
                    <a:pt x="6147" y="6609"/>
                    <a:pt x="6192" y="6640"/>
                  </a:cubicBezTo>
                  <a:cubicBezTo>
                    <a:pt x="6236" y="6672"/>
                    <a:pt x="6313" y="6737"/>
                    <a:pt x="6361" y="6765"/>
                  </a:cubicBezTo>
                  <a:cubicBezTo>
                    <a:pt x="6408" y="6793"/>
                    <a:pt x="6417" y="6841"/>
                    <a:pt x="6420" y="6887"/>
                  </a:cubicBezTo>
                  <a:cubicBezTo>
                    <a:pt x="6423" y="6932"/>
                    <a:pt x="6447" y="6971"/>
                    <a:pt x="6497" y="6983"/>
                  </a:cubicBezTo>
                  <a:cubicBezTo>
                    <a:pt x="6548" y="6994"/>
                    <a:pt x="6589" y="7015"/>
                    <a:pt x="6603" y="7061"/>
                  </a:cubicBezTo>
                  <a:close/>
                  <a:moveTo>
                    <a:pt x="7002" y="7668"/>
                  </a:moveTo>
                  <a:cubicBezTo>
                    <a:pt x="7005" y="7605"/>
                    <a:pt x="7019" y="7535"/>
                    <a:pt x="7025" y="7503"/>
                  </a:cubicBezTo>
                  <a:cubicBezTo>
                    <a:pt x="7031" y="7472"/>
                    <a:pt x="7025" y="7419"/>
                    <a:pt x="7011" y="7390"/>
                  </a:cubicBezTo>
                  <a:cubicBezTo>
                    <a:pt x="6996" y="7362"/>
                    <a:pt x="6978" y="7308"/>
                    <a:pt x="6951" y="7269"/>
                  </a:cubicBezTo>
                  <a:cubicBezTo>
                    <a:pt x="6925" y="7229"/>
                    <a:pt x="6933" y="7189"/>
                    <a:pt x="6927" y="7153"/>
                  </a:cubicBezTo>
                  <a:cubicBezTo>
                    <a:pt x="6925" y="7137"/>
                    <a:pt x="6923" y="7125"/>
                    <a:pt x="6914" y="7113"/>
                  </a:cubicBezTo>
                  <a:lnTo>
                    <a:pt x="7079" y="6938"/>
                  </a:lnTo>
                  <a:cubicBezTo>
                    <a:pt x="7079" y="6938"/>
                    <a:pt x="7100" y="6912"/>
                    <a:pt x="7094" y="6872"/>
                  </a:cubicBezTo>
                  <a:cubicBezTo>
                    <a:pt x="7088" y="6833"/>
                    <a:pt x="7117" y="6810"/>
                    <a:pt x="7138" y="6793"/>
                  </a:cubicBezTo>
                  <a:cubicBezTo>
                    <a:pt x="7159" y="6776"/>
                    <a:pt x="7165" y="6739"/>
                    <a:pt x="7144" y="6708"/>
                  </a:cubicBezTo>
                  <a:cubicBezTo>
                    <a:pt x="7123" y="6677"/>
                    <a:pt x="7123" y="6638"/>
                    <a:pt x="7135" y="6609"/>
                  </a:cubicBezTo>
                  <a:cubicBezTo>
                    <a:pt x="7147" y="6581"/>
                    <a:pt x="7153" y="6561"/>
                    <a:pt x="7147" y="6536"/>
                  </a:cubicBezTo>
                  <a:cubicBezTo>
                    <a:pt x="7141" y="6510"/>
                    <a:pt x="7150" y="6474"/>
                    <a:pt x="7162" y="6451"/>
                  </a:cubicBezTo>
                  <a:cubicBezTo>
                    <a:pt x="7174" y="6428"/>
                    <a:pt x="7177" y="6366"/>
                    <a:pt x="7168" y="6335"/>
                  </a:cubicBezTo>
                  <a:cubicBezTo>
                    <a:pt x="7159" y="6304"/>
                    <a:pt x="7144" y="6275"/>
                    <a:pt x="7141" y="6239"/>
                  </a:cubicBezTo>
                  <a:cubicBezTo>
                    <a:pt x="7138" y="6202"/>
                    <a:pt x="7088" y="6182"/>
                    <a:pt x="7055" y="6185"/>
                  </a:cubicBezTo>
                  <a:cubicBezTo>
                    <a:pt x="7022" y="6188"/>
                    <a:pt x="6960" y="6171"/>
                    <a:pt x="6936" y="6151"/>
                  </a:cubicBezTo>
                  <a:cubicBezTo>
                    <a:pt x="6913" y="6131"/>
                    <a:pt x="6874" y="6125"/>
                    <a:pt x="6844" y="6128"/>
                  </a:cubicBezTo>
                  <a:cubicBezTo>
                    <a:pt x="6815" y="6131"/>
                    <a:pt x="6773" y="6117"/>
                    <a:pt x="6773" y="6117"/>
                  </a:cubicBezTo>
                  <a:lnTo>
                    <a:pt x="6773" y="5995"/>
                  </a:lnTo>
                  <a:lnTo>
                    <a:pt x="7168" y="5806"/>
                  </a:lnTo>
                  <a:cubicBezTo>
                    <a:pt x="7189" y="5831"/>
                    <a:pt x="7209" y="5843"/>
                    <a:pt x="7224" y="5860"/>
                  </a:cubicBezTo>
                  <a:cubicBezTo>
                    <a:pt x="7239" y="5877"/>
                    <a:pt x="7278" y="5885"/>
                    <a:pt x="7301" y="5877"/>
                  </a:cubicBezTo>
                  <a:cubicBezTo>
                    <a:pt x="7325" y="5868"/>
                    <a:pt x="7343" y="5894"/>
                    <a:pt x="7364" y="5925"/>
                  </a:cubicBezTo>
                  <a:cubicBezTo>
                    <a:pt x="7384" y="5956"/>
                    <a:pt x="7381" y="6001"/>
                    <a:pt x="7370" y="6035"/>
                  </a:cubicBezTo>
                  <a:cubicBezTo>
                    <a:pt x="7358" y="6069"/>
                    <a:pt x="7340" y="6097"/>
                    <a:pt x="7364" y="6123"/>
                  </a:cubicBezTo>
                  <a:cubicBezTo>
                    <a:pt x="7387" y="6148"/>
                    <a:pt x="7408" y="6176"/>
                    <a:pt x="7414" y="6199"/>
                  </a:cubicBezTo>
                  <a:cubicBezTo>
                    <a:pt x="7420" y="6222"/>
                    <a:pt x="7429" y="6241"/>
                    <a:pt x="7444" y="6258"/>
                  </a:cubicBezTo>
                  <a:cubicBezTo>
                    <a:pt x="7459" y="6275"/>
                    <a:pt x="7500" y="6270"/>
                    <a:pt x="7500" y="6270"/>
                  </a:cubicBezTo>
                  <a:lnTo>
                    <a:pt x="7485" y="6216"/>
                  </a:lnTo>
                  <a:cubicBezTo>
                    <a:pt x="7485" y="6216"/>
                    <a:pt x="7503" y="6182"/>
                    <a:pt x="7530" y="6168"/>
                  </a:cubicBezTo>
                  <a:cubicBezTo>
                    <a:pt x="7556" y="6154"/>
                    <a:pt x="7583" y="6111"/>
                    <a:pt x="7580" y="6077"/>
                  </a:cubicBezTo>
                  <a:cubicBezTo>
                    <a:pt x="7577" y="6043"/>
                    <a:pt x="7571" y="6001"/>
                    <a:pt x="7583" y="5967"/>
                  </a:cubicBezTo>
                  <a:cubicBezTo>
                    <a:pt x="7595" y="5933"/>
                    <a:pt x="7595" y="5887"/>
                    <a:pt x="7568" y="5860"/>
                  </a:cubicBezTo>
                  <a:cubicBezTo>
                    <a:pt x="7533" y="5823"/>
                    <a:pt x="7390" y="5681"/>
                    <a:pt x="7390" y="5681"/>
                  </a:cubicBezTo>
                  <a:lnTo>
                    <a:pt x="7364" y="5569"/>
                  </a:lnTo>
                  <a:lnTo>
                    <a:pt x="7387" y="5434"/>
                  </a:lnTo>
                  <a:lnTo>
                    <a:pt x="7432" y="5455"/>
                  </a:lnTo>
                  <a:cubicBezTo>
                    <a:pt x="7479" y="5461"/>
                    <a:pt x="7506" y="5446"/>
                    <a:pt x="7536" y="5432"/>
                  </a:cubicBezTo>
                  <a:cubicBezTo>
                    <a:pt x="7565" y="5418"/>
                    <a:pt x="7604" y="5421"/>
                    <a:pt x="7631" y="5441"/>
                  </a:cubicBezTo>
                  <a:cubicBezTo>
                    <a:pt x="7657" y="5461"/>
                    <a:pt x="7681" y="5463"/>
                    <a:pt x="7708" y="5452"/>
                  </a:cubicBezTo>
                  <a:cubicBezTo>
                    <a:pt x="7734" y="5441"/>
                    <a:pt x="7767" y="5438"/>
                    <a:pt x="7788" y="5449"/>
                  </a:cubicBezTo>
                  <a:cubicBezTo>
                    <a:pt x="7809" y="5461"/>
                    <a:pt x="7841" y="5444"/>
                    <a:pt x="7862" y="5429"/>
                  </a:cubicBezTo>
                  <a:cubicBezTo>
                    <a:pt x="7883" y="5415"/>
                    <a:pt x="7918" y="5404"/>
                    <a:pt x="7942" y="5412"/>
                  </a:cubicBezTo>
                  <a:cubicBezTo>
                    <a:pt x="7966" y="5421"/>
                    <a:pt x="7993" y="5415"/>
                    <a:pt x="8007" y="5398"/>
                  </a:cubicBezTo>
                  <a:cubicBezTo>
                    <a:pt x="8022" y="5381"/>
                    <a:pt x="8060" y="5381"/>
                    <a:pt x="8087" y="5387"/>
                  </a:cubicBezTo>
                  <a:cubicBezTo>
                    <a:pt x="8135" y="5398"/>
                    <a:pt x="8209" y="5370"/>
                    <a:pt x="8251" y="5325"/>
                  </a:cubicBezTo>
                  <a:cubicBezTo>
                    <a:pt x="8254" y="5333"/>
                    <a:pt x="8255" y="5341"/>
                    <a:pt x="8254" y="5350"/>
                  </a:cubicBezTo>
                  <a:cubicBezTo>
                    <a:pt x="8248" y="5381"/>
                    <a:pt x="8224" y="5421"/>
                    <a:pt x="8236" y="5446"/>
                  </a:cubicBezTo>
                  <a:cubicBezTo>
                    <a:pt x="8248" y="5472"/>
                    <a:pt x="8257" y="5497"/>
                    <a:pt x="8254" y="5520"/>
                  </a:cubicBezTo>
                  <a:cubicBezTo>
                    <a:pt x="8251" y="5543"/>
                    <a:pt x="8254" y="5571"/>
                    <a:pt x="8263" y="5594"/>
                  </a:cubicBezTo>
                  <a:cubicBezTo>
                    <a:pt x="8271" y="5616"/>
                    <a:pt x="8268" y="5642"/>
                    <a:pt x="8260" y="5656"/>
                  </a:cubicBezTo>
                  <a:cubicBezTo>
                    <a:pt x="8251" y="5670"/>
                    <a:pt x="8263" y="5693"/>
                    <a:pt x="8268" y="5710"/>
                  </a:cubicBezTo>
                  <a:cubicBezTo>
                    <a:pt x="8274" y="5727"/>
                    <a:pt x="8274" y="5744"/>
                    <a:pt x="8268" y="5763"/>
                  </a:cubicBezTo>
                  <a:cubicBezTo>
                    <a:pt x="8263" y="5783"/>
                    <a:pt x="8274" y="5814"/>
                    <a:pt x="8286" y="5834"/>
                  </a:cubicBezTo>
                  <a:cubicBezTo>
                    <a:pt x="8298" y="5854"/>
                    <a:pt x="8298" y="5877"/>
                    <a:pt x="8295" y="5888"/>
                  </a:cubicBezTo>
                  <a:cubicBezTo>
                    <a:pt x="8292" y="5899"/>
                    <a:pt x="8292" y="5922"/>
                    <a:pt x="8295" y="5936"/>
                  </a:cubicBezTo>
                  <a:cubicBezTo>
                    <a:pt x="8298" y="5950"/>
                    <a:pt x="8298" y="5981"/>
                    <a:pt x="8277" y="5990"/>
                  </a:cubicBezTo>
                  <a:cubicBezTo>
                    <a:pt x="8257" y="5998"/>
                    <a:pt x="8248" y="6018"/>
                    <a:pt x="8260" y="6032"/>
                  </a:cubicBezTo>
                  <a:cubicBezTo>
                    <a:pt x="8271" y="6046"/>
                    <a:pt x="8260" y="6063"/>
                    <a:pt x="8239" y="6077"/>
                  </a:cubicBezTo>
                  <a:cubicBezTo>
                    <a:pt x="8218" y="6092"/>
                    <a:pt x="8188" y="6097"/>
                    <a:pt x="8177" y="6120"/>
                  </a:cubicBezTo>
                  <a:cubicBezTo>
                    <a:pt x="8165" y="6142"/>
                    <a:pt x="8141" y="6157"/>
                    <a:pt x="8123" y="6171"/>
                  </a:cubicBezTo>
                  <a:cubicBezTo>
                    <a:pt x="8105" y="6185"/>
                    <a:pt x="8046" y="6216"/>
                    <a:pt x="8037" y="6239"/>
                  </a:cubicBezTo>
                  <a:cubicBezTo>
                    <a:pt x="8028" y="6261"/>
                    <a:pt x="7960" y="6301"/>
                    <a:pt x="7918" y="6312"/>
                  </a:cubicBezTo>
                  <a:cubicBezTo>
                    <a:pt x="7877" y="6324"/>
                    <a:pt x="7794" y="6372"/>
                    <a:pt x="7779" y="6394"/>
                  </a:cubicBezTo>
                  <a:cubicBezTo>
                    <a:pt x="7764" y="6417"/>
                    <a:pt x="7737" y="6442"/>
                    <a:pt x="7717" y="6448"/>
                  </a:cubicBezTo>
                  <a:cubicBezTo>
                    <a:pt x="7696" y="6454"/>
                    <a:pt x="7684" y="6459"/>
                    <a:pt x="7690" y="6476"/>
                  </a:cubicBezTo>
                  <a:cubicBezTo>
                    <a:pt x="7696" y="6493"/>
                    <a:pt x="7660" y="6519"/>
                    <a:pt x="7625" y="6541"/>
                  </a:cubicBezTo>
                  <a:cubicBezTo>
                    <a:pt x="7589" y="6564"/>
                    <a:pt x="7530" y="6609"/>
                    <a:pt x="7509" y="6638"/>
                  </a:cubicBezTo>
                  <a:cubicBezTo>
                    <a:pt x="7488" y="6666"/>
                    <a:pt x="7467" y="6694"/>
                    <a:pt x="7438" y="6697"/>
                  </a:cubicBezTo>
                  <a:cubicBezTo>
                    <a:pt x="7408" y="6700"/>
                    <a:pt x="7408" y="6717"/>
                    <a:pt x="7411" y="6734"/>
                  </a:cubicBezTo>
                  <a:cubicBezTo>
                    <a:pt x="7414" y="6751"/>
                    <a:pt x="7420" y="6765"/>
                    <a:pt x="7408" y="6773"/>
                  </a:cubicBezTo>
                  <a:cubicBezTo>
                    <a:pt x="7396" y="6782"/>
                    <a:pt x="7399" y="6816"/>
                    <a:pt x="7423" y="6824"/>
                  </a:cubicBezTo>
                  <a:cubicBezTo>
                    <a:pt x="7447" y="6833"/>
                    <a:pt x="7473" y="6864"/>
                    <a:pt x="7467" y="6884"/>
                  </a:cubicBezTo>
                  <a:cubicBezTo>
                    <a:pt x="7461" y="6904"/>
                    <a:pt x="7473" y="6929"/>
                    <a:pt x="7488" y="6949"/>
                  </a:cubicBezTo>
                  <a:cubicBezTo>
                    <a:pt x="7503" y="6969"/>
                    <a:pt x="7521" y="7000"/>
                    <a:pt x="7512" y="7022"/>
                  </a:cubicBezTo>
                  <a:cubicBezTo>
                    <a:pt x="7503" y="7045"/>
                    <a:pt x="7503" y="7068"/>
                    <a:pt x="7521" y="7062"/>
                  </a:cubicBezTo>
                  <a:cubicBezTo>
                    <a:pt x="7539" y="7056"/>
                    <a:pt x="7551" y="7079"/>
                    <a:pt x="7548" y="7107"/>
                  </a:cubicBezTo>
                  <a:cubicBezTo>
                    <a:pt x="7545" y="7136"/>
                    <a:pt x="7539" y="7187"/>
                    <a:pt x="7533" y="7206"/>
                  </a:cubicBezTo>
                  <a:cubicBezTo>
                    <a:pt x="7527" y="7226"/>
                    <a:pt x="7527" y="7254"/>
                    <a:pt x="7515" y="7271"/>
                  </a:cubicBezTo>
                  <a:cubicBezTo>
                    <a:pt x="7503" y="7288"/>
                    <a:pt x="7494" y="7300"/>
                    <a:pt x="7488" y="7320"/>
                  </a:cubicBezTo>
                  <a:cubicBezTo>
                    <a:pt x="7482" y="7339"/>
                    <a:pt x="7488" y="7342"/>
                    <a:pt x="7509" y="7322"/>
                  </a:cubicBezTo>
                  <a:cubicBezTo>
                    <a:pt x="7530" y="7303"/>
                    <a:pt x="7533" y="7331"/>
                    <a:pt x="7515" y="7351"/>
                  </a:cubicBezTo>
                  <a:cubicBezTo>
                    <a:pt x="7497" y="7370"/>
                    <a:pt x="7497" y="7399"/>
                    <a:pt x="7494" y="7416"/>
                  </a:cubicBezTo>
                  <a:cubicBezTo>
                    <a:pt x="7491" y="7433"/>
                    <a:pt x="7464" y="7458"/>
                    <a:pt x="7441" y="7461"/>
                  </a:cubicBezTo>
                  <a:cubicBezTo>
                    <a:pt x="7417" y="7464"/>
                    <a:pt x="7390" y="7475"/>
                    <a:pt x="7375" y="7486"/>
                  </a:cubicBezTo>
                  <a:cubicBezTo>
                    <a:pt x="7361" y="7498"/>
                    <a:pt x="7325" y="7506"/>
                    <a:pt x="7301" y="7509"/>
                  </a:cubicBezTo>
                  <a:cubicBezTo>
                    <a:pt x="7278" y="7512"/>
                    <a:pt x="7227" y="7518"/>
                    <a:pt x="7212" y="7540"/>
                  </a:cubicBezTo>
                  <a:cubicBezTo>
                    <a:pt x="7197" y="7563"/>
                    <a:pt x="7177" y="7574"/>
                    <a:pt x="7162" y="7574"/>
                  </a:cubicBezTo>
                  <a:cubicBezTo>
                    <a:pt x="7147" y="7574"/>
                    <a:pt x="7126" y="7597"/>
                    <a:pt x="7114" y="7614"/>
                  </a:cubicBezTo>
                  <a:cubicBezTo>
                    <a:pt x="7103" y="7631"/>
                    <a:pt x="7103" y="7645"/>
                    <a:pt x="7108" y="7665"/>
                  </a:cubicBezTo>
                  <a:cubicBezTo>
                    <a:pt x="7114" y="7684"/>
                    <a:pt x="7120" y="7687"/>
                    <a:pt x="7132" y="7665"/>
                  </a:cubicBezTo>
                  <a:cubicBezTo>
                    <a:pt x="7144" y="7642"/>
                    <a:pt x="7159" y="7651"/>
                    <a:pt x="7156" y="7676"/>
                  </a:cubicBezTo>
                  <a:cubicBezTo>
                    <a:pt x="7153" y="7701"/>
                    <a:pt x="7156" y="7733"/>
                    <a:pt x="7147" y="7758"/>
                  </a:cubicBezTo>
                  <a:cubicBezTo>
                    <a:pt x="7142" y="7773"/>
                    <a:pt x="7137" y="7791"/>
                    <a:pt x="7134" y="7807"/>
                  </a:cubicBezTo>
                  <a:lnTo>
                    <a:pt x="7040" y="7806"/>
                  </a:lnTo>
                  <a:cubicBezTo>
                    <a:pt x="7043" y="7775"/>
                    <a:pt x="7031" y="7730"/>
                    <a:pt x="7037" y="7696"/>
                  </a:cubicBezTo>
                  <a:cubicBezTo>
                    <a:pt x="7041" y="7673"/>
                    <a:pt x="7024" y="7673"/>
                    <a:pt x="7002" y="7668"/>
                  </a:cubicBezTo>
                  <a:close/>
                  <a:moveTo>
                    <a:pt x="0" y="1714"/>
                  </a:moveTo>
                  <a:lnTo>
                    <a:pt x="136" y="1714"/>
                  </a:lnTo>
                  <a:cubicBezTo>
                    <a:pt x="136" y="1714"/>
                    <a:pt x="187" y="1709"/>
                    <a:pt x="211" y="1695"/>
                  </a:cubicBezTo>
                  <a:cubicBezTo>
                    <a:pt x="234" y="1681"/>
                    <a:pt x="264" y="1712"/>
                    <a:pt x="288" y="1723"/>
                  </a:cubicBezTo>
                  <a:cubicBezTo>
                    <a:pt x="311" y="1734"/>
                    <a:pt x="356" y="1748"/>
                    <a:pt x="395" y="1740"/>
                  </a:cubicBezTo>
                  <a:cubicBezTo>
                    <a:pt x="433" y="1731"/>
                    <a:pt x="451" y="1774"/>
                    <a:pt x="418" y="1794"/>
                  </a:cubicBezTo>
                  <a:cubicBezTo>
                    <a:pt x="386" y="1814"/>
                    <a:pt x="353" y="1808"/>
                    <a:pt x="317" y="1802"/>
                  </a:cubicBezTo>
                  <a:cubicBezTo>
                    <a:pt x="282" y="1797"/>
                    <a:pt x="255" y="1794"/>
                    <a:pt x="220" y="1782"/>
                  </a:cubicBezTo>
                  <a:cubicBezTo>
                    <a:pt x="184" y="1771"/>
                    <a:pt x="139" y="1814"/>
                    <a:pt x="139" y="1814"/>
                  </a:cubicBezTo>
                  <a:lnTo>
                    <a:pt x="3" y="1813"/>
                  </a:lnTo>
                  <a:cubicBezTo>
                    <a:pt x="4" y="1805"/>
                    <a:pt x="4" y="1796"/>
                    <a:pt x="3" y="1785"/>
                  </a:cubicBezTo>
                  <a:cubicBezTo>
                    <a:pt x="0" y="1748"/>
                    <a:pt x="30" y="1768"/>
                    <a:pt x="56" y="1768"/>
                  </a:cubicBezTo>
                  <a:cubicBezTo>
                    <a:pt x="83" y="1768"/>
                    <a:pt x="83" y="1748"/>
                    <a:pt x="59" y="1751"/>
                  </a:cubicBezTo>
                  <a:cubicBezTo>
                    <a:pt x="36" y="1754"/>
                    <a:pt x="36" y="1723"/>
                    <a:pt x="15" y="1720"/>
                  </a:cubicBezTo>
                  <a:cubicBezTo>
                    <a:pt x="10" y="1719"/>
                    <a:pt x="2" y="1717"/>
                    <a:pt x="0" y="1714"/>
                  </a:cubicBezTo>
                  <a:close/>
                  <a:moveTo>
                    <a:pt x="7314" y="2356"/>
                  </a:moveTo>
                  <a:cubicBezTo>
                    <a:pt x="7318" y="2344"/>
                    <a:pt x="7327" y="2315"/>
                    <a:pt x="7334" y="2306"/>
                  </a:cubicBezTo>
                  <a:cubicBezTo>
                    <a:pt x="7352" y="2280"/>
                    <a:pt x="7349" y="2258"/>
                    <a:pt x="7346" y="2221"/>
                  </a:cubicBezTo>
                  <a:cubicBezTo>
                    <a:pt x="7343" y="2184"/>
                    <a:pt x="7370" y="2159"/>
                    <a:pt x="7399" y="2176"/>
                  </a:cubicBezTo>
                  <a:cubicBezTo>
                    <a:pt x="7429" y="2193"/>
                    <a:pt x="7450" y="2122"/>
                    <a:pt x="7450" y="2096"/>
                  </a:cubicBezTo>
                  <a:cubicBezTo>
                    <a:pt x="7450" y="2071"/>
                    <a:pt x="7461" y="2037"/>
                    <a:pt x="7479" y="2026"/>
                  </a:cubicBezTo>
                  <a:cubicBezTo>
                    <a:pt x="7497" y="2014"/>
                    <a:pt x="7518" y="1978"/>
                    <a:pt x="7518" y="1958"/>
                  </a:cubicBezTo>
                  <a:cubicBezTo>
                    <a:pt x="7518" y="1938"/>
                    <a:pt x="7539" y="1898"/>
                    <a:pt x="7565" y="1887"/>
                  </a:cubicBezTo>
                  <a:cubicBezTo>
                    <a:pt x="7592" y="1876"/>
                    <a:pt x="7613" y="1859"/>
                    <a:pt x="7616" y="1825"/>
                  </a:cubicBezTo>
                  <a:cubicBezTo>
                    <a:pt x="7619" y="1791"/>
                    <a:pt x="7637" y="1740"/>
                    <a:pt x="7642" y="1720"/>
                  </a:cubicBezTo>
                  <a:cubicBezTo>
                    <a:pt x="7648" y="1700"/>
                    <a:pt x="7660" y="1661"/>
                    <a:pt x="7657" y="1641"/>
                  </a:cubicBezTo>
                  <a:cubicBezTo>
                    <a:pt x="7654" y="1621"/>
                    <a:pt x="7640" y="1567"/>
                    <a:pt x="7637" y="1539"/>
                  </a:cubicBezTo>
                  <a:cubicBezTo>
                    <a:pt x="7634" y="1511"/>
                    <a:pt x="7672" y="1426"/>
                    <a:pt x="7699" y="1400"/>
                  </a:cubicBezTo>
                  <a:cubicBezTo>
                    <a:pt x="7726" y="1375"/>
                    <a:pt x="7720" y="1330"/>
                    <a:pt x="7717" y="1299"/>
                  </a:cubicBezTo>
                  <a:cubicBezTo>
                    <a:pt x="7714" y="1267"/>
                    <a:pt x="7726" y="1228"/>
                    <a:pt x="7749" y="1219"/>
                  </a:cubicBezTo>
                  <a:cubicBezTo>
                    <a:pt x="7773" y="1211"/>
                    <a:pt x="7803" y="1200"/>
                    <a:pt x="7815" y="1183"/>
                  </a:cubicBezTo>
                  <a:cubicBezTo>
                    <a:pt x="7826" y="1166"/>
                    <a:pt x="7832" y="1143"/>
                    <a:pt x="7868" y="1132"/>
                  </a:cubicBezTo>
                  <a:cubicBezTo>
                    <a:pt x="7904" y="1120"/>
                    <a:pt x="7941" y="1103"/>
                    <a:pt x="7967" y="1069"/>
                  </a:cubicBezTo>
                  <a:cubicBezTo>
                    <a:pt x="7954" y="1049"/>
                    <a:pt x="7939" y="1031"/>
                    <a:pt x="7930" y="1018"/>
                  </a:cubicBezTo>
                  <a:cubicBezTo>
                    <a:pt x="7915" y="999"/>
                    <a:pt x="7880" y="979"/>
                    <a:pt x="7856" y="968"/>
                  </a:cubicBezTo>
                  <a:cubicBezTo>
                    <a:pt x="7832" y="956"/>
                    <a:pt x="7823" y="925"/>
                    <a:pt x="7823" y="905"/>
                  </a:cubicBezTo>
                  <a:cubicBezTo>
                    <a:pt x="7823" y="885"/>
                    <a:pt x="7818" y="860"/>
                    <a:pt x="7803" y="846"/>
                  </a:cubicBezTo>
                  <a:cubicBezTo>
                    <a:pt x="7788" y="832"/>
                    <a:pt x="7785" y="823"/>
                    <a:pt x="7797" y="806"/>
                  </a:cubicBezTo>
                  <a:cubicBezTo>
                    <a:pt x="7809" y="789"/>
                    <a:pt x="7794" y="761"/>
                    <a:pt x="7782" y="730"/>
                  </a:cubicBezTo>
                  <a:cubicBezTo>
                    <a:pt x="7770" y="699"/>
                    <a:pt x="7779" y="662"/>
                    <a:pt x="7785" y="631"/>
                  </a:cubicBezTo>
                  <a:cubicBezTo>
                    <a:pt x="7791" y="600"/>
                    <a:pt x="7782" y="554"/>
                    <a:pt x="7767" y="535"/>
                  </a:cubicBezTo>
                  <a:cubicBezTo>
                    <a:pt x="7752" y="515"/>
                    <a:pt x="7746" y="495"/>
                    <a:pt x="7749" y="475"/>
                  </a:cubicBezTo>
                  <a:cubicBezTo>
                    <a:pt x="7750" y="473"/>
                    <a:pt x="7750" y="470"/>
                    <a:pt x="7750" y="468"/>
                  </a:cubicBezTo>
                  <a:lnTo>
                    <a:pt x="6026" y="470"/>
                  </a:lnTo>
                  <a:lnTo>
                    <a:pt x="6023" y="758"/>
                  </a:lnTo>
                  <a:lnTo>
                    <a:pt x="5865" y="758"/>
                  </a:lnTo>
                  <a:lnTo>
                    <a:pt x="5865" y="1381"/>
                  </a:lnTo>
                  <a:cubicBezTo>
                    <a:pt x="5865" y="1381"/>
                    <a:pt x="5815" y="1426"/>
                    <a:pt x="5767" y="1415"/>
                  </a:cubicBezTo>
                  <a:cubicBezTo>
                    <a:pt x="5740" y="1408"/>
                    <a:pt x="5711" y="1420"/>
                    <a:pt x="5723" y="1460"/>
                  </a:cubicBezTo>
                  <a:cubicBezTo>
                    <a:pt x="5735" y="1499"/>
                    <a:pt x="5717" y="1522"/>
                    <a:pt x="5693" y="1531"/>
                  </a:cubicBezTo>
                  <a:cubicBezTo>
                    <a:pt x="5670" y="1539"/>
                    <a:pt x="5655" y="1562"/>
                    <a:pt x="5658" y="1593"/>
                  </a:cubicBezTo>
                  <a:cubicBezTo>
                    <a:pt x="5661" y="1624"/>
                    <a:pt x="5634" y="1635"/>
                    <a:pt x="5613" y="1661"/>
                  </a:cubicBezTo>
                  <a:cubicBezTo>
                    <a:pt x="5592" y="1686"/>
                    <a:pt x="5595" y="1712"/>
                    <a:pt x="5616" y="1748"/>
                  </a:cubicBezTo>
                  <a:cubicBezTo>
                    <a:pt x="5637" y="1785"/>
                    <a:pt x="5616" y="1797"/>
                    <a:pt x="5578" y="1822"/>
                  </a:cubicBezTo>
                  <a:cubicBezTo>
                    <a:pt x="5539" y="1847"/>
                    <a:pt x="5557" y="1890"/>
                    <a:pt x="5595" y="1887"/>
                  </a:cubicBezTo>
                  <a:cubicBezTo>
                    <a:pt x="5634" y="1884"/>
                    <a:pt x="5655" y="1955"/>
                    <a:pt x="5646" y="1983"/>
                  </a:cubicBezTo>
                  <a:cubicBezTo>
                    <a:pt x="5637" y="2012"/>
                    <a:pt x="5667" y="2048"/>
                    <a:pt x="5702" y="2062"/>
                  </a:cubicBezTo>
                  <a:cubicBezTo>
                    <a:pt x="5738" y="2077"/>
                    <a:pt x="5729" y="2119"/>
                    <a:pt x="5714" y="2153"/>
                  </a:cubicBezTo>
                  <a:cubicBezTo>
                    <a:pt x="5734" y="2161"/>
                    <a:pt x="5752" y="2172"/>
                    <a:pt x="5764" y="2187"/>
                  </a:cubicBezTo>
                  <a:cubicBezTo>
                    <a:pt x="5788" y="2215"/>
                    <a:pt x="5818" y="2272"/>
                    <a:pt x="5818" y="2294"/>
                  </a:cubicBezTo>
                  <a:cubicBezTo>
                    <a:pt x="5818" y="2317"/>
                    <a:pt x="5812" y="2362"/>
                    <a:pt x="5791" y="2385"/>
                  </a:cubicBezTo>
                  <a:cubicBezTo>
                    <a:pt x="5770" y="2408"/>
                    <a:pt x="5788" y="2450"/>
                    <a:pt x="5836" y="2447"/>
                  </a:cubicBezTo>
                  <a:cubicBezTo>
                    <a:pt x="5857" y="2446"/>
                    <a:pt x="5875" y="2448"/>
                    <a:pt x="5884" y="2457"/>
                  </a:cubicBezTo>
                  <a:cubicBezTo>
                    <a:pt x="5928" y="2447"/>
                    <a:pt x="5943" y="2430"/>
                    <a:pt x="5952" y="2395"/>
                  </a:cubicBezTo>
                  <a:cubicBezTo>
                    <a:pt x="5961" y="2359"/>
                    <a:pt x="5965" y="2319"/>
                    <a:pt x="5982" y="2307"/>
                  </a:cubicBezTo>
                  <a:cubicBezTo>
                    <a:pt x="6000" y="2295"/>
                    <a:pt x="6023" y="2262"/>
                    <a:pt x="6026" y="2238"/>
                  </a:cubicBezTo>
                  <a:cubicBezTo>
                    <a:pt x="6029" y="2214"/>
                    <a:pt x="6065" y="2212"/>
                    <a:pt x="6083" y="2212"/>
                  </a:cubicBezTo>
                  <a:cubicBezTo>
                    <a:pt x="6096" y="2212"/>
                    <a:pt x="6117" y="2216"/>
                    <a:pt x="6130" y="2228"/>
                  </a:cubicBezTo>
                  <a:cubicBezTo>
                    <a:pt x="6134" y="2232"/>
                    <a:pt x="6137" y="2237"/>
                    <a:pt x="6139" y="2243"/>
                  </a:cubicBezTo>
                  <a:cubicBezTo>
                    <a:pt x="6148" y="2266"/>
                    <a:pt x="6153" y="2284"/>
                    <a:pt x="6167" y="2292"/>
                  </a:cubicBezTo>
                  <a:cubicBezTo>
                    <a:pt x="6182" y="2299"/>
                    <a:pt x="6181" y="2318"/>
                    <a:pt x="6190" y="2337"/>
                  </a:cubicBezTo>
                  <a:cubicBezTo>
                    <a:pt x="6199" y="2356"/>
                    <a:pt x="6258" y="2364"/>
                    <a:pt x="6284" y="2350"/>
                  </a:cubicBezTo>
                  <a:cubicBezTo>
                    <a:pt x="6311" y="2335"/>
                    <a:pt x="6319" y="2339"/>
                    <a:pt x="6346" y="2339"/>
                  </a:cubicBezTo>
                  <a:cubicBezTo>
                    <a:pt x="6373" y="2339"/>
                    <a:pt x="6414" y="2340"/>
                    <a:pt x="6414" y="2340"/>
                  </a:cubicBezTo>
                  <a:lnTo>
                    <a:pt x="6433" y="2380"/>
                  </a:lnTo>
                  <a:lnTo>
                    <a:pt x="6536" y="2380"/>
                  </a:lnTo>
                  <a:lnTo>
                    <a:pt x="6585" y="2319"/>
                  </a:lnTo>
                  <a:lnTo>
                    <a:pt x="6649" y="2319"/>
                  </a:lnTo>
                  <a:lnTo>
                    <a:pt x="6649" y="2271"/>
                  </a:lnTo>
                  <a:lnTo>
                    <a:pt x="6708" y="2247"/>
                  </a:lnTo>
                  <a:lnTo>
                    <a:pt x="6834" y="2314"/>
                  </a:lnTo>
                  <a:lnTo>
                    <a:pt x="6910" y="2314"/>
                  </a:lnTo>
                  <a:cubicBezTo>
                    <a:pt x="6910" y="2314"/>
                    <a:pt x="6981" y="2257"/>
                    <a:pt x="6987" y="2224"/>
                  </a:cubicBezTo>
                  <a:cubicBezTo>
                    <a:pt x="6993" y="2190"/>
                    <a:pt x="7011" y="2159"/>
                    <a:pt x="7032" y="2145"/>
                  </a:cubicBezTo>
                  <a:cubicBezTo>
                    <a:pt x="7053" y="2131"/>
                    <a:pt x="7065" y="2087"/>
                    <a:pt x="7065" y="2087"/>
                  </a:cubicBezTo>
                  <a:lnTo>
                    <a:pt x="7065" y="2020"/>
                  </a:lnTo>
                  <a:lnTo>
                    <a:pt x="7038" y="1982"/>
                  </a:lnTo>
                  <a:lnTo>
                    <a:pt x="7119" y="1982"/>
                  </a:lnTo>
                  <a:lnTo>
                    <a:pt x="7113" y="1942"/>
                  </a:lnTo>
                  <a:lnTo>
                    <a:pt x="7187" y="1942"/>
                  </a:lnTo>
                  <a:cubicBezTo>
                    <a:pt x="7187" y="1942"/>
                    <a:pt x="7171" y="2033"/>
                    <a:pt x="7177" y="2056"/>
                  </a:cubicBezTo>
                  <a:cubicBezTo>
                    <a:pt x="7183" y="2079"/>
                    <a:pt x="7167" y="2147"/>
                    <a:pt x="7187" y="2169"/>
                  </a:cubicBezTo>
                  <a:cubicBezTo>
                    <a:pt x="7206" y="2192"/>
                    <a:pt x="7263" y="2213"/>
                    <a:pt x="7270" y="2245"/>
                  </a:cubicBezTo>
                  <a:cubicBezTo>
                    <a:pt x="7278" y="2278"/>
                    <a:pt x="7285" y="2294"/>
                    <a:pt x="7276" y="2313"/>
                  </a:cubicBezTo>
                  <a:cubicBezTo>
                    <a:pt x="7268" y="2332"/>
                    <a:pt x="7271" y="2354"/>
                    <a:pt x="7271" y="2354"/>
                  </a:cubicBezTo>
                  <a:lnTo>
                    <a:pt x="7314" y="2356"/>
                  </a:lnTo>
                  <a:close/>
                  <a:moveTo>
                    <a:pt x="8593" y="1867"/>
                  </a:moveTo>
                  <a:cubicBezTo>
                    <a:pt x="8588" y="1862"/>
                    <a:pt x="8586" y="1855"/>
                    <a:pt x="8589" y="1845"/>
                  </a:cubicBezTo>
                  <a:cubicBezTo>
                    <a:pt x="8595" y="1825"/>
                    <a:pt x="8571" y="1785"/>
                    <a:pt x="8550" y="1765"/>
                  </a:cubicBezTo>
                  <a:cubicBezTo>
                    <a:pt x="8530" y="1746"/>
                    <a:pt x="8512" y="1734"/>
                    <a:pt x="8488" y="1729"/>
                  </a:cubicBezTo>
                  <a:cubicBezTo>
                    <a:pt x="8464" y="1723"/>
                    <a:pt x="8444" y="1709"/>
                    <a:pt x="8429" y="1683"/>
                  </a:cubicBezTo>
                  <a:cubicBezTo>
                    <a:pt x="8414" y="1658"/>
                    <a:pt x="8393" y="1638"/>
                    <a:pt x="8384" y="1615"/>
                  </a:cubicBezTo>
                  <a:cubicBezTo>
                    <a:pt x="8375" y="1593"/>
                    <a:pt x="8355" y="1576"/>
                    <a:pt x="8325" y="1579"/>
                  </a:cubicBezTo>
                  <a:cubicBezTo>
                    <a:pt x="8295" y="1581"/>
                    <a:pt x="8280" y="1570"/>
                    <a:pt x="8268" y="1556"/>
                  </a:cubicBezTo>
                  <a:cubicBezTo>
                    <a:pt x="8257" y="1542"/>
                    <a:pt x="8245" y="1533"/>
                    <a:pt x="8221" y="1539"/>
                  </a:cubicBezTo>
                  <a:cubicBezTo>
                    <a:pt x="8197" y="1545"/>
                    <a:pt x="8174" y="1491"/>
                    <a:pt x="8168" y="1471"/>
                  </a:cubicBezTo>
                  <a:cubicBezTo>
                    <a:pt x="8162" y="1451"/>
                    <a:pt x="8135" y="1429"/>
                    <a:pt x="8138" y="1463"/>
                  </a:cubicBezTo>
                  <a:cubicBezTo>
                    <a:pt x="8141" y="1497"/>
                    <a:pt x="8120" y="1488"/>
                    <a:pt x="8114" y="1471"/>
                  </a:cubicBezTo>
                  <a:cubicBezTo>
                    <a:pt x="8108" y="1454"/>
                    <a:pt x="8099" y="1432"/>
                    <a:pt x="8085" y="1409"/>
                  </a:cubicBezTo>
                  <a:cubicBezTo>
                    <a:pt x="8070" y="1386"/>
                    <a:pt x="8073" y="1355"/>
                    <a:pt x="8073" y="1333"/>
                  </a:cubicBezTo>
                  <a:cubicBezTo>
                    <a:pt x="8073" y="1310"/>
                    <a:pt x="8055" y="1259"/>
                    <a:pt x="8046" y="1242"/>
                  </a:cubicBezTo>
                  <a:cubicBezTo>
                    <a:pt x="8037" y="1225"/>
                    <a:pt x="8031" y="1219"/>
                    <a:pt x="8034" y="1194"/>
                  </a:cubicBezTo>
                  <a:cubicBezTo>
                    <a:pt x="8037" y="1168"/>
                    <a:pt x="8007" y="1137"/>
                    <a:pt x="7990" y="1106"/>
                  </a:cubicBezTo>
                  <a:cubicBezTo>
                    <a:pt x="7983" y="1094"/>
                    <a:pt x="7974" y="1081"/>
                    <a:pt x="7966" y="1069"/>
                  </a:cubicBezTo>
                  <a:cubicBezTo>
                    <a:pt x="7939" y="1103"/>
                    <a:pt x="7904" y="1120"/>
                    <a:pt x="7868" y="1132"/>
                  </a:cubicBezTo>
                  <a:cubicBezTo>
                    <a:pt x="7832" y="1143"/>
                    <a:pt x="7826" y="1166"/>
                    <a:pt x="7815" y="1183"/>
                  </a:cubicBezTo>
                  <a:cubicBezTo>
                    <a:pt x="7803" y="1200"/>
                    <a:pt x="7773" y="1211"/>
                    <a:pt x="7749" y="1219"/>
                  </a:cubicBezTo>
                  <a:cubicBezTo>
                    <a:pt x="7726" y="1228"/>
                    <a:pt x="7714" y="1267"/>
                    <a:pt x="7717" y="1299"/>
                  </a:cubicBezTo>
                  <a:cubicBezTo>
                    <a:pt x="7720" y="1330"/>
                    <a:pt x="7726" y="1375"/>
                    <a:pt x="7699" y="1400"/>
                  </a:cubicBezTo>
                  <a:cubicBezTo>
                    <a:pt x="7672" y="1426"/>
                    <a:pt x="7634" y="1511"/>
                    <a:pt x="7637" y="1539"/>
                  </a:cubicBezTo>
                  <a:cubicBezTo>
                    <a:pt x="7640" y="1567"/>
                    <a:pt x="7657" y="1618"/>
                    <a:pt x="7660" y="1638"/>
                  </a:cubicBezTo>
                  <a:cubicBezTo>
                    <a:pt x="7734" y="1596"/>
                    <a:pt x="7773" y="1666"/>
                    <a:pt x="7773" y="1666"/>
                  </a:cubicBezTo>
                  <a:lnTo>
                    <a:pt x="7856" y="1570"/>
                  </a:lnTo>
                  <a:cubicBezTo>
                    <a:pt x="7856" y="1570"/>
                    <a:pt x="7856" y="1576"/>
                    <a:pt x="7883" y="1593"/>
                  </a:cubicBezTo>
                  <a:cubicBezTo>
                    <a:pt x="7909" y="1610"/>
                    <a:pt x="7924" y="1604"/>
                    <a:pt x="7945" y="1596"/>
                  </a:cubicBezTo>
                  <a:cubicBezTo>
                    <a:pt x="7966" y="1587"/>
                    <a:pt x="7993" y="1576"/>
                    <a:pt x="8010" y="1590"/>
                  </a:cubicBezTo>
                  <a:cubicBezTo>
                    <a:pt x="8028" y="1604"/>
                    <a:pt x="8043" y="1604"/>
                    <a:pt x="8067" y="1601"/>
                  </a:cubicBezTo>
                  <a:cubicBezTo>
                    <a:pt x="8090" y="1598"/>
                    <a:pt x="8108" y="1618"/>
                    <a:pt x="8129" y="1647"/>
                  </a:cubicBezTo>
                  <a:cubicBezTo>
                    <a:pt x="8150" y="1675"/>
                    <a:pt x="8200" y="1712"/>
                    <a:pt x="8245" y="1720"/>
                  </a:cubicBezTo>
                  <a:cubicBezTo>
                    <a:pt x="8289" y="1729"/>
                    <a:pt x="8328" y="1777"/>
                    <a:pt x="8343" y="1808"/>
                  </a:cubicBezTo>
                  <a:cubicBezTo>
                    <a:pt x="8357" y="1839"/>
                    <a:pt x="8399" y="1867"/>
                    <a:pt x="8426" y="1873"/>
                  </a:cubicBezTo>
                  <a:cubicBezTo>
                    <a:pt x="8452" y="1879"/>
                    <a:pt x="8485" y="1906"/>
                    <a:pt x="8503" y="1931"/>
                  </a:cubicBezTo>
                  <a:cubicBezTo>
                    <a:pt x="8512" y="1924"/>
                    <a:pt x="8521" y="1917"/>
                    <a:pt x="8533" y="1915"/>
                  </a:cubicBezTo>
                  <a:cubicBezTo>
                    <a:pt x="8559" y="1913"/>
                    <a:pt x="8584" y="1899"/>
                    <a:pt x="8593" y="1867"/>
                  </a:cubicBezTo>
                  <a:close/>
                  <a:moveTo>
                    <a:pt x="5285" y="7469"/>
                  </a:moveTo>
                  <a:lnTo>
                    <a:pt x="5285" y="8060"/>
                  </a:lnTo>
                  <a:cubicBezTo>
                    <a:pt x="5278" y="8062"/>
                    <a:pt x="5268" y="8063"/>
                    <a:pt x="5262" y="8067"/>
                  </a:cubicBezTo>
                  <a:cubicBezTo>
                    <a:pt x="5226" y="8093"/>
                    <a:pt x="5186" y="8123"/>
                    <a:pt x="5157" y="8117"/>
                  </a:cubicBezTo>
                  <a:cubicBezTo>
                    <a:pt x="5127" y="8112"/>
                    <a:pt x="5097" y="8106"/>
                    <a:pt x="5067" y="8115"/>
                  </a:cubicBezTo>
                  <a:cubicBezTo>
                    <a:pt x="5038" y="8123"/>
                    <a:pt x="5011" y="8123"/>
                    <a:pt x="4996" y="8106"/>
                  </a:cubicBezTo>
                  <a:cubicBezTo>
                    <a:pt x="4981" y="8089"/>
                    <a:pt x="4955" y="8081"/>
                    <a:pt x="4934" y="8083"/>
                  </a:cubicBezTo>
                  <a:cubicBezTo>
                    <a:pt x="4913" y="8086"/>
                    <a:pt x="4892" y="8081"/>
                    <a:pt x="4886" y="8058"/>
                  </a:cubicBezTo>
                  <a:cubicBezTo>
                    <a:pt x="4880" y="8035"/>
                    <a:pt x="4866" y="8024"/>
                    <a:pt x="4848" y="8041"/>
                  </a:cubicBezTo>
                  <a:cubicBezTo>
                    <a:pt x="4830" y="8058"/>
                    <a:pt x="4814" y="8074"/>
                    <a:pt x="4780" y="8081"/>
                  </a:cubicBezTo>
                  <a:cubicBezTo>
                    <a:pt x="4753" y="8069"/>
                    <a:pt x="4729" y="8055"/>
                    <a:pt x="4723" y="8035"/>
                  </a:cubicBezTo>
                  <a:cubicBezTo>
                    <a:pt x="4717" y="8015"/>
                    <a:pt x="4702" y="8001"/>
                    <a:pt x="4685" y="7999"/>
                  </a:cubicBezTo>
                  <a:cubicBezTo>
                    <a:pt x="4667" y="7996"/>
                    <a:pt x="4652" y="7965"/>
                    <a:pt x="4646" y="7942"/>
                  </a:cubicBezTo>
                  <a:cubicBezTo>
                    <a:pt x="4640" y="7919"/>
                    <a:pt x="4628" y="7897"/>
                    <a:pt x="4613" y="7874"/>
                  </a:cubicBezTo>
                  <a:cubicBezTo>
                    <a:pt x="4599" y="7851"/>
                    <a:pt x="4584" y="7800"/>
                    <a:pt x="4584" y="7775"/>
                  </a:cubicBezTo>
                  <a:cubicBezTo>
                    <a:pt x="4584" y="7750"/>
                    <a:pt x="4566" y="7716"/>
                    <a:pt x="4548" y="7699"/>
                  </a:cubicBezTo>
                  <a:cubicBezTo>
                    <a:pt x="4530" y="7682"/>
                    <a:pt x="4521" y="7648"/>
                    <a:pt x="4527" y="7622"/>
                  </a:cubicBezTo>
                  <a:cubicBezTo>
                    <a:pt x="4533" y="7597"/>
                    <a:pt x="4527" y="7580"/>
                    <a:pt x="4518" y="7566"/>
                  </a:cubicBezTo>
                  <a:cubicBezTo>
                    <a:pt x="4510" y="7551"/>
                    <a:pt x="4510" y="7537"/>
                    <a:pt x="4518" y="7523"/>
                  </a:cubicBezTo>
                  <a:cubicBezTo>
                    <a:pt x="4527" y="7509"/>
                    <a:pt x="4521" y="7484"/>
                    <a:pt x="4504" y="7461"/>
                  </a:cubicBezTo>
                  <a:cubicBezTo>
                    <a:pt x="4486" y="7438"/>
                    <a:pt x="4483" y="7421"/>
                    <a:pt x="4489" y="7404"/>
                  </a:cubicBezTo>
                  <a:cubicBezTo>
                    <a:pt x="4495" y="7387"/>
                    <a:pt x="4483" y="7356"/>
                    <a:pt x="4474" y="7334"/>
                  </a:cubicBezTo>
                  <a:cubicBezTo>
                    <a:pt x="4465" y="7311"/>
                    <a:pt x="4468" y="7260"/>
                    <a:pt x="4471" y="7232"/>
                  </a:cubicBezTo>
                  <a:cubicBezTo>
                    <a:pt x="4474" y="7203"/>
                    <a:pt x="4471" y="7170"/>
                    <a:pt x="4492" y="7172"/>
                  </a:cubicBezTo>
                  <a:cubicBezTo>
                    <a:pt x="4512" y="7175"/>
                    <a:pt x="4512" y="7158"/>
                    <a:pt x="4489" y="7130"/>
                  </a:cubicBezTo>
                  <a:cubicBezTo>
                    <a:pt x="4465" y="7102"/>
                    <a:pt x="4447" y="7073"/>
                    <a:pt x="4441" y="7054"/>
                  </a:cubicBezTo>
                  <a:cubicBezTo>
                    <a:pt x="4435" y="7034"/>
                    <a:pt x="4421" y="7020"/>
                    <a:pt x="4406" y="7005"/>
                  </a:cubicBezTo>
                  <a:cubicBezTo>
                    <a:pt x="4391" y="6991"/>
                    <a:pt x="4376" y="6963"/>
                    <a:pt x="4370" y="6940"/>
                  </a:cubicBezTo>
                  <a:cubicBezTo>
                    <a:pt x="4364" y="6918"/>
                    <a:pt x="4352" y="6861"/>
                    <a:pt x="4337" y="6836"/>
                  </a:cubicBezTo>
                  <a:cubicBezTo>
                    <a:pt x="4323" y="6810"/>
                    <a:pt x="4263" y="6734"/>
                    <a:pt x="4260" y="6700"/>
                  </a:cubicBezTo>
                  <a:cubicBezTo>
                    <a:pt x="4257" y="6666"/>
                    <a:pt x="4237" y="6618"/>
                    <a:pt x="4225" y="6595"/>
                  </a:cubicBezTo>
                  <a:cubicBezTo>
                    <a:pt x="4213" y="6573"/>
                    <a:pt x="4195" y="6541"/>
                    <a:pt x="4168" y="6533"/>
                  </a:cubicBezTo>
                  <a:cubicBezTo>
                    <a:pt x="4142" y="6524"/>
                    <a:pt x="4133" y="6499"/>
                    <a:pt x="4130" y="6482"/>
                  </a:cubicBezTo>
                  <a:cubicBezTo>
                    <a:pt x="4127" y="6465"/>
                    <a:pt x="4115" y="6437"/>
                    <a:pt x="4103" y="6423"/>
                  </a:cubicBezTo>
                  <a:cubicBezTo>
                    <a:pt x="4091" y="6408"/>
                    <a:pt x="4085" y="6360"/>
                    <a:pt x="4097" y="6335"/>
                  </a:cubicBezTo>
                  <a:cubicBezTo>
                    <a:pt x="4104" y="6320"/>
                    <a:pt x="4103" y="6308"/>
                    <a:pt x="4101" y="6295"/>
                  </a:cubicBezTo>
                  <a:cubicBezTo>
                    <a:pt x="4119" y="6284"/>
                    <a:pt x="4148" y="6284"/>
                    <a:pt x="4171" y="6292"/>
                  </a:cubicBezTo>
                  <a:cubicBezTo>
                    <a:pt x="4195" y="6301"/>
                    <a:pt x="4216" y="6298"/>
                    <a:pt x="4240" y="6284"/>
                  </a:cubicBezTo>
                  <a:cubicBezTo>
                    <a:pt x="4263" y="6270"/>
                    <a:pt x="4296" y="6261"/>
                    <a:pt x="4332" y="6287"/>
                  </a:cubicBezTo>
                  <a:cubicBezTo>
                    <a:pt x="4367" y="6312"/>
                    <a:pt x="4418" y="6307"/>
                    <a:pt x="4418" y="6307"/>
                  </a:cubicBezTo>
                  <a:lnTo>
                    <a:pt x="5038" y="6307"/>
                  </a:lnTo>
                  <a:cubicBezTo>
                    <a:pt x="5038" y="6307"/>
                    <a:pt x="5067" y="6360"/>
                    <a:pt x="5100" y="6380"/>
                  </a:cubicBezTo>
                  <a:cubicBezTo>
                    <a:pt x="5133" y="6400"/>
                    <a:pt x="5189" y="6414"/>
                    <a:pt x="5219" y="6406"/>
                  </a:cubicBezTo>
                  <a:cubicBezTo>
                    <a:pt x="5248" y="6397"/>
                    <a:pt x="5290" y="6397"/>
                    <a:pt x="5325" y="6411"/>
                  </a:cubicBezTo>
                  <a:cubicBezTo>
                    <a:pt x="5361" y="6425"/>
                    <a:pt x="5420" y="6425"/>
                    <a:pt x="5420" y="6425"/>
                  </a:cubicBezTo>
                  <a:lnTo>
                    <a:pt x="5901" y="6322"/>
                  </a:lnTo>
                  <a:cubicBezTo>
                    <a:pt x="5917" y="6334"/>
                    <a:pt x="5933" y="6339"/>
                    <a:pt x="5945" y="6340"/>
                  </a:cubicBezTo>
                  <a:cubicBezTo>
                    <a:pt x="5966" y="6343"/>
                    <a:pt x="6017" y="6360"/>
                    <a:pt x="6029" y="6380"/>
                  </a:cubicBezTo>
                  <a:cubicBezTo>
                    <a:pt x="6031" y="6384"/>
                    <a:pt x="6038" y="6388"/>
                    <a:pt x="6041" y="6391"/>
                  </a:cubicBezTo>
                  <a:cubicBezTo>
                    <a:pt x="6041" y="6391"/>
                    <a:pt x="6002" y="6428"/>
                    <a:pt x="5948" y="6428"/>
                  </a:cubicBezTo>
                  <a:cubicBezTo>
                    <a:pt x="5922" y="6428"/>
                    <a:pt x="5895" y="6431"/>
                    <a:pt x="5865" y="6451"/>
                  </a:cubicBezTo>
                  <a:cubicBezTo>
                    <a:pt x="5836" y="6471"/>
                    <a:pt x="5794" y="6502"/>
                    <a:pt x="5794" y="6502"/>
                  </a:cubicBezTo>
                  <a:lnTo>
                    <a:pt x="5747" y="6431"/>
                  </a:lnTo>
                  <a:lnTo>
                    <a:pt x="5441" y="6499"/>
                  </a:lnTo>
                  <a:lnTo>
                    <a:pt x="5441" y="7045"/>
                  </a:lnTo>
                  <a:lnTo>
                    <a:pt x="5285" y="7045"/>
                  </a:lnTo>
                  <a:lnTo>
                    <a:pt x="5285" y="7469"/>
                  </a:lnTo>
                  <a:close/>
                  <a:moveTo>
                    <a:pt x="4195" y="4607"/>
                  </a:moveTo>
                  <a:cubicBezTo>
                    <a:pt x="4197" y="4614"/>
                    <a:pt x="4194" y="4622"/>
                    <a:pt x="4189" y="4637"/>
                  </a:cubicBezTo>
                  <a:cubicBezTo>
                    <a:pt x="4180" y="4663"/>
                    <a:pt x="4201" y="4680"/>
                    <a:pt x="4216" y="4697"/>
                  </a:cubicBezTo>
                  <a:cubicBezTo>
                    <a:pt x="4231" y="4714"/>
                    <a:pt x="4248" y="4742"/>
                    <a:pt x="4263" y="4765"/>
                  </a:cubicBezTo>
                  <a:cubicBezTo>
                    <a:pt x="4278" y="4787"/>
                    <a:pt x="4293" y="4841"/>
                    <a:pt x="4293" y="4866"/>
                  </a:cubicBezTo>
                  <a:cubicBezTo>
                    <a:pt x="4293" y="4892"/>
                    <a:pt x="4302" y="4931"/>
                    <a:pt x="4326" y="4957"/>
                  </a:cubicBezTo>
                  <a:cubicBezTo>
                    <a:pt x="4349" y="4982"/>
                    <a:pt x="4340" y="5025"/>
                    <a:pt x="4317" y="5036"/>
                  </a:cubicBezTo>
                  <a:cubicBezTo>
                    <a:pt x="4293" y="5048"/>
                    <a:pt x="4293" y="5064"/>
                    <a:pt x="4311" y="5081"/>
                  </a:cubicBezTo>
                  <a:cubicBezTo>
                    <a:pt x="4329" y="5098"/>
                    <a:pt x="4329" y="5138"/>
                    <a:pt x="4332" y="5161"/>
                  </a:cubicBezTo>
                  <a:cubicBezTo>
                    <a:pt x="4334" y="5183"/>
                    <a:pt x="4367" y="5251"/>
                    <a:pt x="4385" y="5282"/>
                  </a:cubicBezTo>
                  <a:cubicBezTo>
                    <a:pt x="4403" y="5313"/>
                    <a:pt x="4397" y="5364"/>
                    <a:pt x="4394" y="5390"/>
                  </a:cubicBezTo>
                  <a:cubicBezTo>
                    <a:pt x="4391" y="5415"/>
                    <a:pt x="4388" y="5466"/>
                    <a:pt x="4391" y="5492"/>
                  </a:cubicBezTo>
                  <a:cubicBezTo>
                    <a:pt x="4394" y="5517"/>
                    <a:pt x="4379" y="5565"/>
                    <a:pt x="4358" y="5579"/>
                  </a:cubicBezTo>
                  <a:cubicBezTo>
                    <a:pt x="4337" y="5594"/>
                    <a:pt x="4323" y="5599"/>
                    <a:pt x="4311" y="5616"/>
                  </a:cubicBezTo>
                  <a:cubicBezTo>
                    <a:pt x="4299" y="5633"/>
                    <a:pt x="4287" y="5647"/>
                    <a:pt x="4260" y="5661"/>
                  </a:cubicBezTo>
                  <a:cubicBezTo>
                    <a:pt x="4234" y="5676"/>
                    <a:pt x="4213" y="5704"/>
                    <a:pt x="4201" y="5724"/>
                  </a:cubicBezTo>
                  <a:cubicBezTo>
                    <a:pt x="4189" y="5744"/>
                    <a:pt x="4180" y="5800"/>
                    <a:pt x="4174" y="5831"/>
                  </a:cubicBezTo>
                  <a:cubicBezTo>
                    <a:pt x="4168" y="5862"/>
                    <a:pt x="4165" y="5919"/>
                    <a:pt x="4154" y="5942"/>
                  </a:cubicBezTo>
                  <a:cubicBezTo>
                    <a:pt x="4142" y="5964"/>
                    <a:pt x="4142" y="5993"/>
                    <a:pt x="4139" y="6015"/>
                  </a:cubicBezTo>
                  <a:cubicBezTo>
                    <a:pt x="4136" y="6038"/>
                    <a:pt x="4136" y="6060"/>
                    <a:pt x="4124" y="6080"/>
                  </a:cubicBezTo>
                  <a:cubicBezTo>
                    <a:pt x="4112" y="6100"/>
                    <a:pt x="4097" y="6142"/>
                    <a:pt x="4094" y="6162"/>
                  </a:cubicBezTo>
                  <a:cubicBezTo>
                    <a:pt x="4091" y="6182"/>
                    <a:pt x="4085" y="6241"/>
                    <a:pt x="4094" y="6267"/>
                  </a:cubicBezTo>
                  <a:cubicBezTo>
                    <a:pt x="4098" y="6277"/>
                    <a:pt x="4101" y="6286"/>
                    <a:pt x="4103" y="6295"/>
                  </a:cubicBezTo>
                  <a:cubicBezTo>
                    <a:pt x="4120" y="6284"/>
                    <a:pt x="4148" y="6284"/>
                    <a:pt x="4171" y="6292"/>
                  </a:cubicBezTo>
                  <a:cubicBezTo>
                    <a:pt x="4195" y="6301"/>
                    <a:pt x="4216" y="6298"/>
                    <a:pt x="4240" y="6284"/>
                  </a:cubicBezTo>
                  <a:cubicBezTo>
                    <a:pt x="4263" y="6270"/>
                    <a:pt x="4296" y="6261"/>
                    <a:pt x="4332" y="6287"/>
                  </a:cubicBezTo>
                  <a:cubicBezTo>
                    <a:pt x="4367" y="6312"/>
                    <a:pt x="4418" y="6307"/>
                    <a:pt x="4418" y="6307"/>
                  </a:cubicBezTo>
                  <a:lnTo>
                    <a:pt x="5038" y="6307"/>
                  </a:lnTo>
                  <a:cubicBezTo>
                    <a:pt x="5038" y="6307"/>
                    <a:pt x="5067" y="6360"/>
                    <a:pt x="5100" y="6380"/>
                  </a:cubicBezTo>
                  <a:cubicBezTo>
                    <a:pt x="5133" y="6400"/>
                    <a:pt x="5189" y="6414"/>
                    <a:pt x="5219" y="6406"/>
                  </a:cubicBezTo>
                  <a:cubicBezTo>
                    <a:pt x="5248" y="6397"/>
                    <a:pt x="5290" y="6397"/>
                    <a:pt x="5325" y="6411"/>
                  </a:cubicBezTo>
                  <a:cubicBezTo>
                    <a:pt x="5361" y="6425"/>
                    <a:pt x="5420" y="6425"/>
                    <a:pt x="5420" y="6425"/>
                  </a:cubicBezTo>
                  <a:lnTo>
                    <a:pt x="5726" y="6355"/>
                  </a:lnTo>
                  <a:cubicBezTo>
                    <a:pt x="5714" y="6324"/>
                    <a:pt x="5699" y="6295"/>
                    <a:pt x="5678" y="6281"/>
                  </a:cubicBezTo>
                  <a:cubicBezTo>
                    <a:pt x="5658" y="6267"/>
                    <a:pt x="5634" y="6253"/>
                    <a:pt x="5628" y="6230"/>
                  </a:cubicBezTo>
                  <a:cubicBezTo>
                    <a:pt x="5622" y="6208"/>
                    <a:pt x="5581" y="6174"/>
                    <a:pt x="5581" y="6174"/>
                  </a:cubicBezTo>
                  <a:lnTo>
                    <a:pt x="5581" y="5687"/>
                  </a:lnTo>
                  <a:lnTo>
                    <a:pt x="5871" y="5687"/>
                  </a:lnTo>
                  <a:cubicBezTo>
                    <a:pt x="5871" y="5687"/>
                    <a:pt x="5842" y="5628"/>
                    <a:pt x="5859" y="5599"/>
                  </a:cubicBezTo>
                  <a:cubicBezTo>
                    <a:pt x="5877" y="5571"/>
                    <a:pt x="5877" y="5543"/>
                    <a:pt x="5868" y="5517"/>
                  </a:cubicBezTo>
                  <a:cubicBezTo>
                    <a:pt x="5859" y="5492"/>
                    <a:pt x="5860" y="5416"/>
                    <a:pt x="5884" y="5391"/>
                  </a:cubicBezTo>
                  <a:cubicBezTo>
                    <a:pt x="5870" y="5390"/>
                    <a:pt x="5852" y="5385"/>
                    <a:pt x="5830" y="5376"/>
                  </a:cubicBezTo>
                  <a:cubicBezTo>
                    <a:pt x="5794" y="5362"/>
                    <a:pt x="5779" y="5370"/>
                    <a:pt x="5738" y="5393"/>
                  </a:cubicBezTo>
                  <a:cubicBezTo>
                    <a:pt x="5696" y="5415"/>
                    <a:pt x="5666" y="5405"/>
                    <a:pt x="5649" y="5390"/>
                  </a:cubicBezTo>
                  <a:cubicBezTo>
                    <a:pt x="5627" y="5371"/>
                    <a:pt x="5631" y="5324"/>
                    <a:pt x="5637" y="5299"/>
                  </a:cubicBezTo>
                  <a:cubicBezTo>
                    <a:pt x="5641" y="5281"/>
                    <a:pt x="5636" y="5275"/>
                    <a:pt x="5632" y="5262"/>
                  </a:cubicBezTo>
                  <a:cubicBezTo>
                    <a:pt x="5623" y="5237"/>
                    <a:pt x="5604" y="5217"/>
                    <a:pt x="5586" y="5195"/>
                  </a:cubicBezTo>
                  <a:cubicBezTo>
                    <a:pt x="5569" y="5172"/>
                    <a:pt x="5554" y="5132"/>
                    <a:pt x="5563" y="5107"/>
                  </a:cubicBezTo>
                  <a:cubicBezTo>
                    <a:pt x="5572" y="5081"/>
                    <a:pt x="5581" y="5050"/>
                    <a:pt x="5566" y="5025"/>
                  </a:cubicBezTo>
                  <a:cubicBezTo>
                    <a:pt x="5551" y="4999"/>
                    <a:pt x="5539" y="4974"/>
                    <a:pt x="5551" y="4946"/>
                  </a:cubicBezTo>
                  <a:cubicBezTo>
                    <a:pt x="5563" y="4917"/>
                    <a:pt x="5569" y="4892"/>
                    <a:pt x="5560" y="4872"/>
                  </a:cubicBezTo>
                  <a:cubicBezTo>
                    <a:pt x="5556" y="4863"/>
                    <a:pt x="5552" y="4855"/>
                    <a:pt x="5549" y="4846"/>
                  </a:cubicBezTo>
                  <a:lnTo>
                    <a:pt x="5388" y="4846"/>
                  </a:lnTo>
                  <a:lnTo>
                    <a:pt x="5400" y="4779"/>
                  </a:lnTo>
                  <a:cubicBezTo>
                    <a:pt x="5400" y="4779"/>
                    <a:pt x="5355" y="4782"/>
                    <a:pt x="5328" y="4793"/>
                  </a:cubicBezTo>
                  <a:cubicBezTo>
                    <a:pt x="5302" y="4804"/>
                    <a:pt x="5192" y="4796"/>
                    <a:pt x="5192" y="4796"/>
                  </a:cubicBezTo>
                  <a:cubicBezTo>
                    <a:pt x="5192" y="4796"/>
                    <a:pt x="5186" y="4841"/>
                    <a:pt x="5195" y="4858"/>
                  </a:cubicBezTo>
                  <a:cubicBezTo>
                    <a:pt x="5204" y="4875"/>
                    <a:pt x="5210" y="4903"/>
                    <a:pt x="5183" y="4912"/>
                  </a:cubicBezTo>
                  <a:cubicBezTo>
                    <a:pt x="5156" y="4920"/>
                    <a:pt x="5100" y="4915"/>
                    <a:pt x="5055" y="4923"/>
                  </a:cubicBezTo>
                  <a:cubicBezTo>
                    <a:pt x="5011" y="4931"/>
                    <a:pt x="4966" y="4946"/>
                    <a:pt x="4949" y="4906"/>
                  </a:cubicBezTo>
                  <a:cubicBezTo>
                    <a:pt x="4931" y="4866"/>
                    <a:pt x="4922" y="4844"/>
                    <a:pt x="4895" y="4818"/>
                  </a:cubicBezTo>
                  <a:cubicBezTo>
                    <a:pt x="4868" y="4793"/>
                    <a:pt x="4839" y="4762"/>
                    <a:pt x="4833" y="4736"/>
                  </a:cubicBezTo>
                  <a:cubicBezTo>
                    <a:pt x="4827" y="4711"/>
                    <a:pt x="4794" y="4640"/>
                    <a:pt x="4794" y="4640"/>
                  </a:cubicBezTo>
                  <a:lnTo>
                    <a:pt x="4376" y="4640"/>
                  </a:lnTo>
                  <a:cubicBezTo>
                    <a:pt x="4376" y="4640"/>
                    <a:pt x="4340" y="4613"/>
                    <a:pt x="4329" y="4584"/>
                  </a:cubicBezTo>
                  <a:cubicBezTo>
                    <a:pt x="4313" y="4592"/>
                    <a:pt x="4293" y="4596"/>
                    <a:pt x="4281" y="4595"/>
                  </a:cubicBezTo>
                  <a:cubicBezTo>
                    <a:pt x="4260" y="4592"/>
                    <a:pt x="4225" y="4590"/>
                    <a:pt x="4195" y="4607"/>
                  </a:cubicBezTo>
                  <a:close/>
                  <a:moveTo>
                    <a:pt x="2913" y="2009"/>
                  </a:moveTo>
                  <a:cubicBezTo>
                    <a:pt x="2902" y="2031"/>
                    <a:pt x="2899" y="2077"/>
                    <a:pt x="2922" y="2088"/>
                  </a:cubicBezTo>
                  <a:cubicBezTo>
                    <a:pt x="2946" y="2099"/>
                    <a:pt x="2946" y="2136"/>
                    <a:pt x="2940" y="2156"/>
                  </a:cubicBezTo>
                  <a:cubicBezTo>
                    <a:pt x="2934" y="2176"/>
                    <a:pt x="2943" y="2204"/>
                    <a:pt x="2949" y="2229"/>
                  </a:cubicBezTo>
                  <a:cubicBezTo>
                    <a:pt x="2955" y="2255"/>
                    <a:pt x="2949" y="2272"/>
                    <a:pt x="2922" y="2292"/>
                  </a:cubicBezTo>
                  <a:cubicBezTo>
                    <a:pt x="2896" y="2311"/>
                    <a:pt x="2881" y="2351"/>
                    <a:pt x="2869" y="2388"/>
                  </a:cubicBezTo>
                  <a:cubicBezTo>
                    <a:pt x="2857" y="2425"/>
                    <a:pt x="2810" y="2425"/>
                    <a:pt x="2810" y="2425"/>
                  </a:cubicBezTo>
                  <a:lnTo>
                    <a:pt x="2810" y="2819"/>
                  </a:lnTo>
                  <a:cubicBezTo>
                    <a:pt x="2794" y="2818"/>
                    <a:pt x="2776" y="2819"/>
                    <a:pt x="2759" y="2821"/>
                  </a:cubicBezTo>
                  <a:cubicBezTo>
                    <a:pt x="2736" y="2823"/>
                    <a:pt x="2708" y="2825"/>
                    <a:pt x="2688" y="2833"/>
                  </a:cubicBezTo>
                  <a:lnTo>
                    <a:pt x="2655" y="2787"/>
                  </a:lnTo>
                  <a:lnTo>
                    <a:pt x="2655" y="2453"/>
                  </a:lnTo>
                  <a:cubicBezTo>
                    <a:pt x="2655" y="2453"/>
                    <a:pt x="2629" y="2413"/>
                    <a:pt x="2629" y="2388"/>
                  </a:cubicBezTo>
                  <a:cubicBezTo>
                    <a:pt x="2629" y="2362"/>
                    <a:pt x="2626" y="2334"/>
                    <a:pt x="2626" y="2306"/>
                  </a:cubicBezTo>
                  <a:cubicBezTo>
                    <a:pt x="2626" y="2278"/>
                    <a:pt x="2614" y="2263"/>
                    <a:pt x="2581" y="2246"/>
                  </a:cubicBezTo>
                  <a:cubicBezTo>
                    <a:pt x="2548" y="2229"/>
                    <a:pt x="2525" y="2212"/>
                    <a:pt x="2531" y="2193"/>
                  </a:cubicBezTo>
                  <a:cubicBezTo>
                    <a:pt x="2537" y="2173"/>
                    <a:pt x="2554" y="2125"/>
                    <a:pt x="2554" y="2125"/>
                  </a:cubicBezTo>
                  <a:cubicBezTo>
                    <a:pt x="2564" y="2121"/>
                    <a:pt x="2569" y="2116"/>
                    <a:pt x="2581" y="2108"/>
                  </a:cubicBezTo>
                  <a:cubicBezTo>
                    <a:pt x="2617" y="2082"/>
                    <a:pt x="2637" y="2074"/>
                    <a:pt x="2664" y="2077"/>
                  </a:cubicBezTo>
                  <a:cubicBezTo>
                    <a:pt x="2691" y="2079"/>
                    <a:pt x="2724" y="2051"/>
                    <a:pt x="2732" y="2029"/>
                  </a:cubicBezTo>
                  <a:cubicBezTo>
                    <a:pt x="2741" y="2006"/>
                    <a:pt x="2765" y="1928"/>
                    <a:pt x="2821" y="1917"/>
                  </a:cubicBezTo>
                  <a:cubicBezTo>
                    <a:pt x="2825" y="1924"/>
                    <a:pt x="2828" y="1931"/>
                    <a:pt x="2830" y="1938"/>
                  </a:cubicBezTo>
                  <a:cubicBezTo>
                    <a:pt x="2839" y="1961"/>
                    <a:pt x="2866" y="1992"/>
                    <a:pt x="2890" y="2003"/>
                  </a:cubicBezTo>
                  <a:cubicBezTo>
                    <a:pt x="2899" y="2008"/>
                    <a:pt x="2908" y="2007"/>
                    <a:pt x="2913" y="2009"/>
                  </a:cubicBezTo>
                  <a:close/>
                  <a:moveTo>
                    <a:pt x="6405" y="8400"/>
                  </a:moveTo>
                  <a:cubicBezTo>
                    <a:pt x="6426" y="8414"/>
                    <a:pt x="6479" y="8417"/>
                    <a:pt x="6494" y="8383"/>
                  </a:cubicBezTo>
                  <a:cubicBezTo>
                    <a:pt x="6509" y="8349"/>
                    <a:pt x="6527" y="8332"/>
                    <a:pt x="6569" y="8318"/>
                  </a:cubicBezTo>
                  <a:cubicBezTo>
                    <a:pt x="6610" y="8304"/>
                    <a:pt x="6658" y="8279"/>
                    <a:pt x="6649" y="8233"/>
                  </a:cubicBezTo>
                  <a:cubicBezTo>
                    <a:pt x="6640" y="8188"/>
                    <a:pt x="6646" y="8160"/>
                    <a:pt x="6616" y="8143"/>
                  </a:cubicBezTo>
                  <a:cubicBezTo>
                    <a:pt x="6586" y="8126"/>
                    <a:pt x="6569" y="8120"/>
                    <a:pt x="6551" y="8103"/>
                  </a:cubicBezTo>
                  <a:cubicBezTo>
                    <a:pt x="6533" y="8086"/>
                    <a:pt x="6472" y="8086"/>
                    <a:pt x="6453" y="8123"/>
                  </a:cubicBezTo>
                  <a:cubicBezTo>
                    <a:pt x="6438" y="8151"/>
                    <a:pt x="6399" y="8185"/>
                    <a:pt x="6379" y="8211"/>
                  </a:cubicBezTo>
                  <a:cubicBezTo>
                    <a:pt x="6358" y="8236"/>
                    <a:pt x="6313" y="8273"/>
                    <a:pt x="6328" y="8301"/>
                  </a:cubicBezTo>
                  <a:cubicBezTo>
                    <a:pt x="6343" y="8330"/>
                    <a:pt x="6385" y="8386"/>
                    <a:pt x="6405" y="8400"/>
                  </a:cubicBezTo>
                  <a:close/>
                  <a:moveTo>
                    <a:pt x="1287" y="2221"/>
                  </a:moveTo>
                  <a:cubicBezTo>
                    <a:pt x="1306" y="2216"/>
                    <a:pt x="1322" y="2218"/>
                    <a:pt x="1338" y="2235"/>
                  </a:cubicBezTo>
                  <a:cubicBezTo>
                    <a:pt x="1365" y="2263"/>
                    <a:pt x="1403" y="2244"/>
                    <a:pt x="1421" y="2207"/>
                  </a:cubicBezTo>
                  <a:cubicBezTo>
                    <a:pt x="1439" y="2170"/>
                    <a:pt x="1507" y="2173"/>
                    <a:pt x="1501" y="2207"/>
                  </a:cubicBezTo>
                  <a:cubicBezTo>
                    <a:pt x="1495" y="2241"/>
                    <a:pt x="1531" y="2252"/>
                    <a:pt x="1569" y="2227"/>
                  </a:cubicBezTo>
                  <a:cubicBezTo>
                    <a:pt x="1583" y="2217"/>
                    <a:pt x="1598" y="2210"/>
                    <a:pt x="1611" y="2210"/>
                  </a:cubicBezTo>
                  <a:cubicBezTo>
                    <a:pt x="1620" y="2179"/>
                    <a:pt x="1629" y="2176"/>
                    <a:pt x="1620" y="2142"/>
                  </a:cubicBezTo>
                  <a:cubicBezTo>
                    <a:pt x="1611" y="2108"/>
                    <a:pt x="1608" y="2088"/>
                    <a:pt x="1620" y="2068"/>
                  </a:cubicBezTo>
                  <a:cubicBezTo>
                    <a:pt x="1632" y="2048"/>
                    <a:pt x="1638" y="2026"/>
                    <a:pt x="1632" y="1997"/>
                  </a:cubicBezTo>
                  <a:cubicBezTo>
                    <a:pt x="1626" y="1969"/>
                    <a:pt x="1664" y="1946"/>
                    <a:pt x="1691" y="1949"/>
                  </a:cubicBezTo>
                  <a:cubicBezTo>
                    <a:pt x="1718" y="1952"/>
                    <a:pt x="1768" y="1898"/>
                    <a:pt x="1771" y="1859"/>
                  </a:cubicBezTo>
                  <a:cubicBezTo>
                    <a:pt x="1774" y="1819"/>
                    <a:pt x="1804" y="1751"/>
                    <a:pt x="1854" y="1768"/>
                  </a:cubicBezTo>
                  <a:cubicBezTo>
                    <a:pt x="1905" y="1785"/>
                    <a:pt x="1955" y="1774"/>
                    <a:pt x="1973" y="1743"/>
                  </a:cubicBezTo>
                  <a:cubicBezTo>
                    <a:pt x="1991" y="1712"/>
                    <a:pt x="2023" y="1669"/>
                    <a:pt x="2065" y="1675"/>
                  </a:cubicBezTo>
                  <a:cubicBezTo>
                    <a:pt x="2106" y="1681"/>
                    <a:pt x="2106" y="1649"/>
                    <a:pt x="2115" y="1627"/>
                  </a:cubicBezTo>
                  <a:cubicBezTo>
                    <a:pt x="2124" y="1604"/>
                    <a:pt x="2160" y="1581"/>
                    <a:pt x="2184" y="1584"/>
                  </a:cubicBezTo>
                  <a:cubicBezTo>
                    <a:pt x="2207" y="1587"/>
                    <a:pt x="2252" y="1565"/>
                    <a:pt x="2275" y="1542"/>
                  </a:cubicBezTo>
                  <a:cubicBezTo>
                    <a:pt x="2299" y="1519"/>
                    <a:pt x="2388" y="1511"/>
                    <a:pt x="2433" y="1531"/>
                  </a:cubicBezTo>
                  <a:cubicBezTo>
                    <a:pt x="2477" y="1550"/>
                    <a:pt x="2531" y="1533"/>
                    <a:pt x="2554" y="1525"/>
                  </a:cubicBezTo>
                  <a:cubicBezTo>
                    <a:pt x="2578" y="1516"/>
                    <a:pt x="2623" y="1497"/>
                    <a:pt x="2658" y="1494"/>
                  </a:cubicBezTo>
                  <a:cubicBezTo>
                    <a:pt x="2694" y="1491"/>
                    <a:pt x="2824" y="1460"/>
                    <a:pt x="2869" y="1451"/>
                  </a:cubicBezTo>
                  <a:cubicBezTo>
                    <a:pt x="2913" y="1443"/>
                    <a:pt x="2961" y="1412"/>
                    <a:pt x="2982" y="1386"/>
                  </a:cubicBezTo>
                  <a:cubicBezTo>
                    <a:pt x="3002" y="1361"/>
                    <a:pt x="2999" y="1282"/>
                    <a:pt x="2999" y="1282"/>
                  </a:cubicBezTo>
                  <a:lnTo>
                    <a:pt x="3001" y="901"/>
                  </a:lnTo>
                  <a:lnTo>
                    <a:pt x="2866" y="936"/>
                  </a:lnTo>
                  <a:lnTo>
                    <a:pt x="2821" y="897"/>
                  </a:lnTo>
                  <a:cubicBezTo>
                    <a:pt x="2821" y="897"/>
                    <a:pt x="2863" y="860"/>
                    <a:pt x="2860" y="829"/>
                  </a:cubicBezTo>
                  <a:cubicBezTo>
                    <a:pt x="2857" y="798"/>
                    <a:pt x="2815" y="778"/>
                    <a:pt x="2795" y="764"/>
                  </a:cubicBezTo>
                  <a:cubicBezTo>
                    <a:pt x="2774" y="750"/>
                    <a:pt x="2715" y="721"/>
                    <a:pt x="2679" y="716"/>
                  </a:cubicBezTo>
                  <a:cubicBezTo>
                    <a:pt x="2643" y="710"/>
                    <a:pt x="2584" y="676"/>
                    <a:pt x="2572" y="648"/>
                  </a:cubicBezTo>
                  <a:cubicBezTo>
                    <a:pt x="2560" y="620"/>
                    <a:pt x="2507" y="586"/>
                    <a:pt x="2507" y="586"/>
                  </a:cubicBezTo>
                  <a:lnTo>
                    <a:pt x="1709" y="0"/>
                  </a:lnTo>
                  <a:lnTo>
                    <a:pt x="1495" y="0"/>
                  </a:lnTo>
                  <a:lnTo>
                    <a:pt x="1611" y="1316"/>
                  </a:lnTo>
                  <a:lnTo>
                    <a:pt x="1661" y="1355"/>
                  </a:lnTo>
                  <a:lnTo>
                    <a:pt x="1587" y="1488"/>
                  </a:lnTo>
                  <a:lnTo>
                    <a:pt x="1029" y="1488"/>
                  </a:lnTo>
                  <a:cubicBezTo>
                    <a:pt x="1029" y="1488"/>
                    <a:pt x="985" y="1482"/>
                    <a:pt x="961" y="1466"/>
                  </a:cubicBezTo>
                  <a:cubicBezTo>
                    <a:pt x="937" y="1448"/>
                    <a:pt x="917" y="1468"/>
                    <a:pt x="887" y="1505"/>
                  </a:cubicBezTo>
                  <a:cubicBezTo>
                    <a:pt x="857" y="1542"/>
                    <a:pt x="813" y="1491"/>
                    <a:pt x="792" y="1466"/>
                  </a:cubicBezTo>
                  <a:cubicBezTo>
                    <a:pt x="771" y="1440"/>
                    <a:pt x="733" y="1471"/>
                    <a:pt x="721" y="1508"/>
                  </a:cubicBezTo>
                  <a:cubicBezTo>
                    <a:pt x="709" y="1545"/>
                    <a:pt x="679" y="1580"/>
                    <a:pt x="646" y="1583"/>
                  </a:cubicBezTo>
                  <a:cubicBezTo>
                    <a:pt x="678" y="1595"/>
                    <a:pt x="703" y="1649"/>
                    <a:pt x="694" y="1669"/>
                  </a:cubicBezTo>
                  <a:cubicBezTo>
                    <a:pt x="685" y="1689"/>
                    <a:pt x="694" y="1720"/>
                    <a:pt x="712" y="1740"/>
                  </a:cubicBezTo>
                  <a:cubicBezTo>
                    <a:pt x="730" y="1760"/>
                    <a:pt x="754" y="1782"/>
                    <a:pt x="765" y="1808"/>
                  </a:cubicBezTo>
                  <a:cubicBezTo>
                    <a:pt x="777" y="1833"/>
                    <a:pt x="771" y="1873"/>
                    <a:pt x="759" y="1915"/>
                  </a:cubicBezTo>
                  <a:cubicBezTo>
                    <a:pt x="758" y="1920"/>
                    <a:pt x="758" y="1924"/>
                    <a:pt x="758" y="1928"/>
                  </a:cubicBezTo>
                  <a:cubicBezTo>
                    <a:pt x="759" y="1961"/>
                    <a:pt x="800" y="1978"/>
                    <a:pt x="813" y="1958"/>
                  </a:cubicBezTo>
                  <a:cubicBezTo>
                    <a:pt x="828" y="1935"/>
                    <a:pt x="854" y="1946"/>
                    <a:pt x="857" y="1972"/>
                  </a:cubicBezTo>
                  <a:cubicBezTo>
                    <a:pt x="860" y="1997"/>
                    <a:pt x="884" y="1992"/>
                    <a:pt x="902" y="1958"/>
                  </a:cubicBezTo>
                  <a:cubicBezTo>
                    <a:pt x="920" y="1924"/>
                    <a:pt x="940" y="1921"/>
                    <a:pt x="958" y="1944"/>
                  </a:cubicBezTo>
                  <a:cubicBezTo>
                    <a:pt x="976" y="1966"/>
                    <a:pt x="991" y="1972"/>
                    <a:pt x="1015" y="1958"/>
                  </a:cubicBezTo>
                  <a:cubicBezTo>
                    <a:pt x="1038" y="1944"/>
                    <a:pt x="1056" y="1941"/>
                    <a:pt x="1062" y="1915"/>
                  </a:cubicBezTo>
                  <a:cubicBezTo>
                    <a:pt x="1068" y="1890"/>
                    <a:pt x="1121" y="1893"/>
                    <a:pt x="1130" y="1938"/>
                  </a:cubicBezTo>
                  <a:cubicBezTo>
                    <a:pt x="1139" y="1983"/>
                    <a:pt x="1172" y="2014"/>
                    <a:pt x="1193" y="2029"/>
                  </a:cubicBezTo>
                  <a:cubicBezTo>
                    <a:pt x="1213" y="2043"/>
                    <a:pt x="1199" y="2077"/>
                    <a:pt x="1169" y="2096"/>
                  </a:cubicBezTo>
                  <a:cubicBezTo>
                    <a:pt x="1139" y="2116"/>
                    <a:pt x="1154" y="2153"/>
                    <a:pt x="1181" y="2136"/>
                  </a:cubicBezTo>
                  <a:cubicBezTo>
                    <a:pt x="1207" y="2119"/>
                    <a:pt x="1228" y="2133"/>
                    <a:pt x="1234" y="2162"/>
                  </a:cubicBezTo>
                  <a:cubicBezTo>
                    <a:pt x="1240" y="2190"/>
                    <a:pt x="1258" y="2207"/>
                    <a:pt x="1287" y="2221"/>
                  </a:cubicBezTo>
                  <a:close/>
                  <a:moveTo>
                    <a:pt x="7037" y="7803"/>
                  </a:moveTo>
                  <a:cubicBezTo>
                    <a:pt x="7034" y="7834"/>
                    <a:pt x="7034" y="7877"/>
                    <a:pt x="6981" y="7874"/>
                  </a:cubicBezTo>
                  <a:cubicBezTo>
                    <a:pt x="6927" y="7871"/>
                    <a:pt x="6889" y="7857"/>
                    <a:pt x="6874" y="7829"/>
                  </a:cubicBezTo>
                  <a:cubicBezTo>
                    <a:pt x="6859" y="7801"/>
                    <a:pt x="6841" y="7758"/>
                    <a:pt x="6859" y="7733"/>
                  </a:cubicBezTo>
                  <a:cubicBezTo>
                    <a:pt x="6877" y="7707"/>
                    <a:pt x="6892" y="7687"/>
                    <a:pt x="6904" y="7662"/>
                  </a:cubicBezTo>
                  <a:cubicBezTo>
                    <a:pt x="6916" y="7636"/>
                    <a:pt x="6939" y="7636"/>
                    <a:pt x="6966" y="7651"/>
                  </a:cubicBezTo>
                  <a:cubicBezTo>
                    <a:pt x="6993" y="7665"/>
                    <a:pt x="7043" y="7662"/>
                    <a:pt x="7037" y="7696"/>
                  </a:cubicBezTo>
                  <a:cubicBezTo>
                    <a:pt x="7031" y="7730"/>
                    <a:pt x="7040" y="7772"/>
                    <a:pt x="7037" y="7803"/>
                  </a:cubicBezTo>
                  <a:close/>
                  <a:moveTo>
                    <a:pt x="2550" y="2126"/>
                  </a:moveTo>
                  <a:cubicBezTo>
                    <a:pt x="2531" y="2134"/>
                    <a:pt x="2515" y="2134"/>
                    <a:pt x="2495" y="2130"/>
                  </a:cubicBezTo>
                  <a:cubicBezTo>
                    <a:pt x="2465" y="2125"/>
                    <a:pt x="2436" y="2133"/>
                    <a:pt x="2403" y="2111"/>
                  </a:cubicBezTo>
                  <a:cubicBezTo>
                    <a:pt x="2382" y="2150"/>
                    <a:pt x="2388" y="2170"/>
                    <a:pt x="2412" y="2187"/>
                  </a:cubicBezTo>
                  <a:cubicBezTo>
                    <a:pt x="2436" y="2204"/>
                    <a:pt x="2451" y="2224"/>
                    <a:pt x="2448" y="2246"/>
                  </a:cubicBezTo>
                  <a:cubicBezTo>
                    <a:pt x="2445" y="2269"/>
                    <a:pt x="2459" y="2306"/>
                    <a:pt x="2474" y="2320"/>
                  </a:cubicBezTo>
                  <a:cubicBezTo>
                    <a:pt x="2489" y="2334"/>
                    <a:pt x="2498" y="2357"/>
                    <a:pt x="2489" y="2388"/>
                  </a:cubicBezTo>
                  <a:cubicBezTo>
                    <a:pt x="2480" y="2419"/>
                    <a:pt x="2486" y="2447"/>
                    <a:pt x="2504" y="2470"/>
                  </a:cubicBezTo>
                  <a:cubicBezTo>
                    <a:pt x="2522" y="2493"/>
                    <a:pt x="2519" y="2529"/>
                    <a:pt x="2510" y="2560"/>
                  </a:cubicBezTo>
                  <a:cubicBezTo>
                    <a:pt x="2501" y="2592"/>
                    <a:pt x="2507" y="2623"/>
                    <a:pt x="2519" y="2645"/>
                  </a:cubicBezTo>
                  <a:cubicBezTo>
                    <a:pt x="2531" y="2668"/>
                    <a:pt x="2528" y="2688"/>
                    <a:pt x="2519" y="2708"/>
                  </a:cubicBezTo>
                  <a:cubicBezTo>
                    <a:pt x="2510" y="2727"/>
                    <a:pt x="2504" y="2753"/>
                    <a:pt x="2516" y="2784"/>
                  </a:cubicBezTo>
                  <a:cubicBezTo>
                    <a:pt x="2528" y="2815"/>
                    <a:pt x="2543" y="2861"/>
                    <a:pt x="2573" y="2887"/>
                  </a:cubicBezTo>
                  <a:cubicBezTo>
                    <a:pt x="2584" y="2878"/>
                    <a:pt x="2596" y="2870"/>
                    <a:pt x="2611" y="2866"/>
                  </a:cubicBezTo>
                  <a:cubicBezTo>
                    <a:pt x="2632" y="2860"/>
                    <a:pt x="2655" y="2855"/>
                    <a:pt x="2673" y="2841"/>
                  </a:cubicBezTo>
                  <a:cubicBezTo>
                    <a:pt x="2677" y="2837"/>
                    <a:pt x="2684" y="2839"/>
                    <a:pt x="2689" y="2836"/>
                  </a:cubicBezTo>
                  <a:lnTo>
                    <a:pt x="2655" y="2787"/>
                  </a:lnTo>
                  <a:lnTo>
                    <a:pt x="2655" y="2453"/>
                  </a:lnTo>
                  <a:cubicBezTo>
                    <a:pt x="2655" y="2453"/>
                    <a:pt x="2629" y="2413"/>
                    <a:pt x="2629" y="2388"/>
                  </a:cubicBezTo>
                  <a:cubicBezTo>
                    <a:pt x="2629" y="2362"/>
                    <a:pt x="2626" y="2334"/>
                    <a:pt x="2626" y="2306"/>
                  </a:cubicBezTo>
                  <a:cubicBezTo>
                    <a:pt x="2626" y="2278"/>
                    <a:pt x="2614" y="2263"/>
                    <a:pt x="2581" y="2246"/>
                  </a:cubicBezTo>
                  <a:cubicBezTo>
                    <a:pt x="2548" y="2229"/>
                    <a:pt x="2525" y="2212"/>
                    <a:pt x="2531" y="2193"/>
                  </a:cubicBezTo>
                  <a:cubicBezTo>
                    <a:pt x="2537" y="2173"/>
                    <a:pt x="2550" y="2126"/>
                    <a:pt x="2550" y="2126"/>
                  </a:cubicBezTo>
                  <a:close/>
                  <a:moveTo>
                    <a:pt x="7186" y="5164"/>
                  </a:moveTo>
                  <a:cubicBezTo>
                    <a:pt x="7183" y="5189"/>
                    <a:pt x="7192" y="5209"/>
                    <a:pt x="7212" y="5229"/>
                  </a:cubicBezTo>
                  <a:cubicBezTo>
                    <a:pt x="7233" y="5248"/>
                    <a:pt x="7251" y="5288"/>
                    <a:pt x="7254" y="5313"/>
                  </a:cubicBezTo>
                  <a:cubicBezTo>
                    <a:pt x="7257" y="5339"/>
                    <a:pt x="7248" y="5364"/>
                    <a:pt x="7230" y="5387"/>
                  </a:cubicBezTo>
                  <a:cubicBezTo>
                    <a:pt x="7212" y="5410"/>
                    <a:pt x="7192" y="5446"/>
                    <a:pt x="7206" y="5475"/>
                  </a:cubicBezTo>
                  <a:cubicBezTo>
                    <a:pt x="7221" y="5503"/>
                    <a:pt x="7218" y="5560"/>
                    <a:pt x="7194" y="5579"/>
                  </a:cubicBezTo>
                  <a:cubicBezTo>
                    <a:pt x="7171" y="5599"/>
                    <a:pt x="7177" y="5619"/>
                    <a:pt x="7197" y="5630"/>
                  </a:cubicBezTo>
                  <a:cubicBezTo>
                    <a:pt x="7218" y="5642"/>
                    <a:pt x="7212" y="5661"/>
                    <a:pt x="7189" y="5673"/>
                  </a:cubicBezTo>
                  <a:cubicBezTo>
                    <a:pt x="7165" y="5684"/>
                    <a:pt x="7194" y="5724"/>
                    <a:pt x="7159" y="5738"/>
                  </a:cubicBezTo>
                  <a:cubicBezTo>
                    <a:pt x="7123" y="5752"/>
                    <a:pt x="7147" y="5783"/>
                    <a:pt x="7168" y="5809"/>
                  </a:cubicBezTo>
                  <a:lnTo>
                    <a:pt x="6773" y="5995"/>
                  </a:lnTo>
                  <a:lnTo>
                    <a:pt x="6774" y="6066"/>
                  </a:lnTo>
                  <a:cubicBezTo>
                    <a:pt x="6762" y="6068"/>
                    <a:pt x="6752" y="6072"/>
                    <a:pt x="6744" y="6077"/>
                  </a:cubicBezTo>
                  <a:cubicBezTo>
                    <a:pt x="6720" y="6094"/>
                    <a:pt x="6684" y="6092"/>
                    <a:pt x="6663" y="6083"/>
                  </a:cubicBezTo>
                  <a:cubicBezTo>
                    <a:pt x="6643" y="6075"/>
                    <a:pt x="6610" y="6083"/>
                    <a:pt x="6589" y="6094"/>
                  </a:cubicBezTo>
                  <a:cubicBezTo>
                    <a:pt x="6569" y="6106"/>
                    <a:pt x="6551" y="6131"/>
                    <a:pt x="6551" y="6168"/>
                  </a:cubicBezTo>
                  <a:cubicBezTo>
                    <a:pt x="6551" y="6205"/>
                    <a:pt x="6512" y="6233"/>
                    <a:pt x="6491" y="6239"/>
                  </a:cubicBezTo>
                  <a:cubicBezTo>
                    <a:pt x="6471" y="6244"/>
                    <a:pt x="6450" y="6258"/>
                    <a:pt x="6429" y="6281"/>
                  </a:cubicBezTo>
                  <a:cubicBezTo>
                    <a:pt x="6408" y="6304"/>
                    <a:pt x="6385" y="6324"/>
                    <a:pt x="6355" y="6343"/>
                  </a:cubicBezTo>
                  <a:cubicBezTo>
                    <a:pt x="6325" y="6363"/>
                    <a:pt x="6299" y="6386"/>
                    <a:pt x="6275" y="6411"/>
                  </a:cubicBezTo>
                  <a:cubicBezTo>
                    <a:pt x="6251" y="6437"/>
                    <a:pt x="6210" y="6440"/>
                    <a:pt x="6180" y="6423"/>
                  </a:cubicBezTo>
                  <a:cubicBezTo>
                    <a:pt x="6150" y="6406"/>
                    <a:pt x="6118" y="6406"/>
                    <a:pt x="6091" y="6408"/>
                  </a:cubicBezTo>
                  <a:cubicBezTo>
                    <a:pt x="6070" y="6411"/>
                    <a:pt x="6051" y="6404"/>
                    <a:pt x="6038" y="6391"/>
                  </a:cubicBezTo>
                  <a:cubicBezTo>
                    <a:pt x="6034" y="6388"/>
                    <a:pt x="6031" y="6384"/>
                    <a:pt x="6029" y="6380"/>
                  </a:cubicBezTo>
                  <a:cubicBezTo>
                    <a:pt x="6017" y="6360"/>
                    <a:pt x="5966" y="6343"/>
                    <a:pt x="5945" y="6341"/>
                  </a:cubicBezTo>
                  <a:cubicBezTo>
                    <a:pt x="5933" y="6339"/>
                    <a:pt x="5917" y="6334"/>
                    <a:pt x="5901" y="6322"/>
                  </a:cubicBezTo>
                  <a:lnTo>
                    <a:pt x="5734" y="6358"/>
                  </a:lnTo>
                  <a:cubicBezTo>
                    <a:pt x="5722" y="6327"/>
                    <a:pt x="5699" y="6295"/>
                    <a:pt x="5678" y="6281"/>
                  </a:cubicBezTo>
                  <a:cubicBezTo>
                    <a:pt x="5658" y="6267"/>
                    <a:pt x="5634" y="6253"/>
                    <a:pt x="5628" y="6230"/>
                  </a:cubicBezTo>
                  <a:cubicBezTo>
                    <a:pt x="5622" y="6208"/>
                    <a:pt x="5581" y="6174"/>
                    <a:pt x="5581" y="6174"/>
                  </a:cubicBezTo>
                  <a:lnTo>
                    <a:pt x="5581" y="5687"/>
                  </a:lnTo>
                  <a:lnTo>
                    <a:pt x="5871" y="5687"/>
                  </a:lnTo>
                  <a:cubicBezTo>
                    <a:pt x="5871" y="5687"/>
                    <a:pt x="5842" y="5628"/>
                    <a:pt x="5859" y="5599"/>
                  </a:cubicBezTo>
                  <a:cubicBezTo>
                    <a:pt x="5877" y="5571"/>
                    <a:pt x="5877" y="5543"/>
                    <a:pt x="5868" y="5517"/>
                  </a:cubicBezTo>
                  <a:cubicBezTo>
                    <a:pt x="5859" y="5492"/>
                    <a:pt x="5867" y="5415"/>
                    <a:pt x="5891" y="5390"/>
                  </a:cubicBezTo>
                  <a:cubicBezTo>
                    <a:pt x="5899" y="5390"/>
                    <a:pt x="5899" y="5390"/>
                    <a:pt x="5907" y="5387"/>
                  </a:cubicBezTo>
                  <a:cubicBezTo>
                    <a:pt x="5928" y="5379"/>
                    <a:pt x="5951" y="5393"/>
                    <a:pt x="5960" y="5412"/>
                  </a:cubicBezTo>
                  <a:cubicBezTo>
                    <a:pt x="5969" y="5432"/>
                    <a:pt x="6008" y="5432"/>
                    <a:pt x="6029" y="5415"/>
                  </a:cubicBezTo>
                  <a:cubicBezTo>
                    <a:pt x="6049" y="5398"/>
                    <a:pt x="6079" y="5418"/>
                    <a:pt x="6085" y="5446"/>
                  </a:cubicBezTo>
                  <a:cubicBezTo>
                    <a:pt x="6091" y="5475"/>
                    <a:pt x="6115" y="5495"/>
                    <a:pt x="6147" y="5503"/>
                  </a:cubicBezTo>
                  <a:cubicBezTo>
                    <a:pt x="6180" y="5512"/>
                    <a:pt x="6218" y="5509"/>
                    <a:pt x="6236" y="5517"/>
                  </a:cubicBezTo>
                  <a:cubicBezTo>
                    <a:pt x="6254" y="5526"/>
                    <a:pt x="6287" y="5526"/>
                    <a:pt x="6307" y="5506"/>
                  </a:cubicBezTo>
                  <a:cubicBezTo>
                    <a:pt x="6328" y="5486"/>
                    <a:pt x="6361" y="5503"/>
                    <a:pt x="6379" y="5528"/>
                  </a:cubicBezTo>
                  <a:cubicBezTo>
                    <a:pt x="6396" y="5554"/>
                    <a:pt x="6426" y="5562"/>
                    <a:pt x="6462" y="5560"/>
                  </a:cubicBezTo>
                  <a:cubicBezTo>
                    <a:pt x="6497" y="5557"/>
                    <a:pt x="6542" y="5571"/>
                    <a:pt x="6548" y="5594"/>
                  </a:cubicBezTo>
                  <a:cubicBezTo>
                    <a:pt x="6554" y="5616"/>
                    <a:pt x="6569" y="5650"/>
                    <a:pt x="6601" y="5659"/>
                  </a:cubicBezTo>
                  <a:cubicBezTo>
                    <a:pt x="6634" y="5667"/>
                    <a:pt x="6693" y="5653"/>
                    <a:pt x="6693" y="5653"/>
                  </a:cubicBezTo>
                  <a:lnTo>
                    <a:pt x="6693" y="5520"/>
                  </a:lnTo>
                  <a:cubicBezTo>
                    <a:pt x="6693" y="5520"/>
                    <a:pt x="6646" y="5520"/>
                    <a:pt x="6625" y="5534"/>
                  </a:cubicBezTo>
                  <a:cubicBezTo>
                    <a:pt x="6604" y="5548"/>
                    <a:pt x="6569" y="5537"/>
                    <a:pt x="6551" y="5512"/>
                  </a:cubicBezTo>
                  <a:cubicBezTo>
                    <a:pt x="6533" y="5486"/>
                    <a:pt x="6500" y="5444"/>
                    <a:pt x="6524" y="5404"/>
                  </a:cubicBezTo>
                  <a:cubicBezTo>
                    <a:pt x="6548" y="5364"/>
                    <a:pt x="6560" y="5316"/>
                    <a:pt x="6554" y="5280"/>
                  </a:cubicBezTo>
                  <a:cubicBezTo>
                    <a:pt x="6548" y="5243"/>
                    <a:pt x="6539" y="5197"/>
                    <a:pt x="6551" y="5164"/>
                  </a:cubicBezTo>
                  <a:cubicBezTo>
                    <a:pt x="6563" y="5130"/>
                    <a:pt x="6598" y="5036"/>
                    <a:pt x="6598" y="5036"/>
                  </a:cubicBezTo>
                  <a:lnTo>
                    <a:pt x="6839" y="4951"/>
                  </a:lnTo>
                  <a:lnTo>
                    <a:pt x="6877" y="5014"/>
                  </a:lnTo>
                  <a:cubicBezTo>
                    <a:pt x="6910" y="5022"/>
                    <a:pt x="6960" y="5067"/>
                    <a:pt x="6972" y="5087"/>
                  </a:cubicBezTo>
                  <a:cubicBezTo>
                    <a:pt x="6984" y="5107"/>
                    <a:pt x="7011" y="5124"/>
                    <a:pt x="7034" y="5121"/>
                  </a:cubicBezTo>
                  <a:cubicBezTo>
                    <a:pt x="7058" y="5118"/>
                    <a:pt x="7091" y="5130"/>
                    <a:pt x="7108" y="5141"/>
                  </a:cubicBezTo>
                  <a:cubicBezTo>
                    <a:pt x="7122" y="5150"/>
                    <a:pt x="7156" y="5161"/>
                    <a:pt x="7186" y="5164"/>
                  </a:cubicBezTo>
                  <a:close/>
                  <a:moveTo>
                    <a:pt x="2047" y="2357"/>
                  </a:moveTo>
                  <a:cubicBezTo>
                    <a:pt x="2047" y="2394"/>
                    <a:pt x="2053" y="2440"/>
                    <a:pt x="2068" y="2470"/>
                  </a:cubicBezTo>
                  <a:cubicBezTo>
                    <a:pt x="2081" y="2498"/>
                    <a:pt x="2039" y="2515"/>
                    <a:pt x="2038" y="2546"/>
                  </a:cubicBezTo>
                  <a:cubicBezTo>
                    <a:pt x="2038" y="2569"/>
                    <a:pt x="2029" y="2592"/>
                    <a:pt x="2014" y="2609"/>
                  </a:cubicBezTo>
                  <a:cubicBezTo>
                    <a:pt x="2000" y="2626"/>
                    <a:pt x="1976" y="2671"/>
                    <a:pt x="1967" y="2705"/>
                  </a:cubicBezTo>
                  <a:cubicBezTo>
                    <a:pt x="1958" y="2739"/>
                    <a:pt x="1952" y="2767"/>
                    <a:pt x="1958" y="2795"/>
                  </a:cubicBezTo>
                  <a:cubicBezTo>
                    <a:pt x="1964" y="2824"/>
                    <a:pt x="1970" y="2894"/>
                    <a:pt x="1997" y="2906"/>
                  </a:cubicBezTo>
                  <a:cubicBezTo>
                    <a:pt x="2023" y="2917"/>
                    <a:pt x="2020" y="2948"/>
                    <a:pt x="2011" y="2965"/>
                  </a:cubicBezTo>
                  <a:cubicBezTo>
                    <a:pt x="2003" y="2982"/>
                    <a:pt x="1989" y="2994"/>
                    <a:pt x="1950" y="3006"/>
                  </a:cubicBezTo>
                  <a:cubicBezTo>
                    <a:pt x="1926" y="2998"/>
                    <a:pt x="1882" y="2988"/>
                    <a:pt x="1863" y="2996"/>
                  </a:cubicBezTo>
                  <a:cubicBezTo>
                    <a:pt x="1842" y="3005"/>
                    <a:pt x="1807" y="3002"/>
                    <a:pt x="1774" y="2999"/>
                  </a:cubicBezTo>
                  <a:cubicBezTo>
                    <a:pt x="1741" y="2996"/>
                    <a:pt x="1709" y="2999"/>
                    <a:pt x="1676" y="3010"/>
                  </a:cubicBezTo>
                  <a:cubicBezTo>
                    <a:pt x="1644" y="3022"/>
                    <a:pt x="1620" y="3022"/>
                    <a:pt x="1599" y="3022"/>
                  </a:cubicBezTo>
                  <a:cubicBezTo>
                    <a:pt x="1578" y="3022"/>
                    <a:pt x="1555" y="3024"/>
                    <a:pt x="1534" y="3036"/>
                  </a:cubicBezTo>
                  <a:cubicBezTo>
                    <a:pt x="1513" y="3047"/>
                    <a:pt x="1445" y="3081"/>
                    <a:pt x="1418" y="3087"/>
                  </a:cubicBezTo>
                  <a:cubicBezTo>
                    <a:pt x="1391" y="3092"/>
                    <a:pt x="1365" y="3098"/>
                    <a:pt x="1347" y="3107"/>
                  </a:cubicBezTo>
                  <a:cubicBezTo>
                    <a:pt x="1341" y="3109"/>
                    <a:pt x="1335" y="3111"/>
                    <a:pt x="1329" y="3111"/>
                  </a:cubicBezTo>
                  <a:cubicBezTo>
                    <a:pt x="1323" y="3063"/>
                    <a:pt x="1341" y="2991"/>
                    <a:pt x="1353" y="2959"/>
                  </a:cubicBezTo>
                  <a:cubicBezTo>
                    <a:pt x="1365" y="2928"/>
                    <a:pt x="1326" y="2886"/>
                    <a:pt x="1311" y="2863"/>
                  </a:cubicBezTo>
                  <a:cubicBezTo>
                    <a:pt x="1296" y="2841"/>
                    <a:pt x="1261" y="2835"/>
                    <a:pt x="1225" y="2829"/>
                  </a:cubicBezTo>
                  <a:cubicBezTo>
                    <a:pt x="1190" y="2824"/>
                    <a:pt x="1170" y="2774"/>
                    <a:pt x="1187" y="2756"/>
                  </a:cubicBezTo>
                  <a:cubicBezTo>
                    <a:pt x="1204" y="2736"/>
                    <a:pt x="1196" y="2702"/>
                    <a:pt x="1187" y="2674"/>
                  </a:cubicBezTo>
                  <a:cubicBezTo>
                    <a:pt x="1183" y="2663"/>
                    <a:pt x="1182" y="2654"/>
                    <a:pt x="1178" y="2648"/>
                  </a:cubicBezTo>
                  <a:cubicBezTo>
                    <a:pt x="1207" y="2640"/>
                    <a:pt x="1216" y="2606"/>
                    <a:pt x="1225" y="2583"/>
                  </a:cubicBezTo>
                  <a:cubicBezTo>
                    <a:pt x="1234" y="2560"/>
                    <a:pt x="1199" y="2498"/>
                    <a:pt x="1249" y="2501"/>
                  </a:cubicBezTo>
                  <a:cubicBezTo>
                    <a:pt x="1299" y="2504"/>
                    <a:pt x="1291" y="2447"/>
                    <a:pt x="1282" y="2427"/>
                  </a:cubicBezTo>
                  <a:cubicBezTo>
                    <a:pt x="1273" y="2408"/>
                    <a:pt x="1240" y="2365"/>
                    <a:pt x="1234" y="2337"/>
                  </a:cubicBezTo>
                  <a:cubicBezTo>
                    <a:pt x="1228" y="2309"/>
                    <a:pt x="1210" y="2249"/>
                    <a:pt x="1246" y="2235"/>
                  </a:cubicBezTo>
                  <a:cubicBezTo>
                    <a:pt x="1282" y="2221"/>
                    <a:pt x="1311" y="2207"/>
                    <a:pt x="1338" y="2235"/>
                  </a:cubicBezTo>
                  <a:cubicBezTo>
                    <a:pt x="1365" y="2263"/>
                    <a:pt x="1403" y="2244"/>
                    <a:pt x="1421" y="2207"/>
                  </a:cubicBezTo>
                  <a:cubicBezTo>
                    <a:pt x="1439" y="2170"/>
                    <a:pt x="1507" y="2173"/>
                    <a:pt x="1501" y="2207"/>
                  </a:cubicBezTo>
                  <a:cubicBezTo>
                    <a:pt x="1495" y="2241"/>
                    <a:pt x="1531" y="2252"/>
                    <a:pt x="1569" y="2227"/>
                  </a:cubicBezTo>
                  <a:cubicBezTo>
                    <a:pt x="1608" y="2201"/>
                    <a:pt x="1647" y="2212"/>
                    <a:pt x="1667" y="2238"/>
                  </a:cubicBezTo>
                  <a:cubicBezTo>
                    <a:pt x="1688" y="2263"/>
                    <a:pt x="1727" y="2278"/>
                    <a:pt x="1747" y="2289"/>
                  </a:cubicBezTo>
                  <a:cubicBezTo>
                    <a:pt x="1768" y="2300"/>
                    <a:pt x="1798" y="2300"/>
                    <a:pt x="1830" y="2286"/>
                  </a:cubicBezTo>
                  <a:cubicBezTo>
                    <a:pt x="1863" y="2272"/>
                    <a:pt x="1905" y="2272"/>
                    <a:pt x="1928" y="2272"/>
                  </a:cubicBezTo>
                  <a:cubicBezTo>
                    <a:pt x="1952" y="2272"/>
                    <a:pt x="1976" y="2289"/>
                    <a:pt x="1985" y="2311"/>
                  </a:cubicBezTo>
                  <a:cubicBezTo>
                    <a:pt x="1994" y="2334"/>
                    <a:pt x="2006" y="2365"/>
                    <a:pt x="2047" y="2357"/>
                  </a:cubicBezTo>
                  <a:close/>
                  <a:moveTo>
                    <a:pt x="4139" y="4484"/>
                  </a:moveTo>
                  <a:lnTo>
                    <a:pt x="4245" y="4383"/>
                  </a:lnTo>
                  <a:lnTo>
                    <a:pt x="4286" y="4421"/>
                  </a:lnTo>
                  <a:cubicBezTo>
                    <a:pt x="4306" y="4441"/>
                    <a:pt x="4358" y="4462"/>
                    <a:pt x="4385" y="4431"/>
                  </a:cubicBezTo>
                  <a:cubicBezTo>
                    <a:pt x="4412" y="4400"/>
                    <a:pt x="4438" y="4391"/>
                    <a:pt x="4459" y="4394"/>
                  </a:cubicBezTo>
                  <a:cubicBezTo>
                    <a:pt x="4480" y="4397"/>
                    <a:pt x="4500" y="4432"/>
                    <a:pt x="4515" y="4459"/>
                  </a:cubicBezTo>
                  <a:cubicBezTo>
                    <a:pt x="4531" y="4444"/>
                    <a:pt x="4560" y="4434"/>
                    <a:pt x="4584" y="4425"/>
                  </a:cubicBezTo>
                  <a:cubicBezTo>
                    <a:pt x="4607" y="4417"/>
                    <a:pt x="4634" y="4391"/>
                    <a:pt x="4649" y="4371"/>
                  </a:cubicBezTo>
                  <a:cubicBezTo>
                    <a:pt x="4664" y="4351"/>
                    <a:pt x="4670" y="4329"/>
                    <a:pt x="4696" y="4315"/>
                  </a:cubicBezTo>
                  <a:cubicBezTo>
                    <a:pt x="4723" y="4301"/>
                    <a:pt x="4739" y="4258"/>
                    <a:pt x="4748" y="4230"/>
                  </a:cubicBezTo>
                  <a:cubicBezTo>
                    <a:pt x="4757" y="4202"/>
                    <a:pt x="4753" y="4156"/>
                    <a:pt x="4747" y="4128"/>
                  </a:cubicBezTo>
                  <a:cubicBezTo>
                    <a:pt x="4741" y="4100"/>
                    <a:pt x="4750" y="4060"/>
                    <a:pt x="4774" y="4043"/>
                  </a:cubicBezTo>
                  <a:cubicBezTo>
                    <a:pt x="4797" y="4026"/>
                    <a:pt x="4812" y="3989"/>
                    <a:pt x="4821" y="3972"/>
                  </a:cubicBezTo>
                  <a:cubicBezTo>
                    <a:pt x="4830" y="3955"/>
                    <a:pt x="4839" y="3933"/>
                    <a:pt x="4866" y="3919"/>
                  </a:cubicBezTo>
                  <a:cubicBezTo>
                    <a:pt x="4892" y="3904"/>
                    <a:pt x="4907" y="3882"/>
                    <a:pt x="4919" y="3853"/>
                  </a:cubicBezTo>
                  <a:cubicBezTo>
                    <a:pt x="4925" y="3840"/>
                    <a:pt x="4937" y="3827"/>
                    <a:pt x="4952" y="3816"/>
                  </a:cubicBezTo>
                  <a:cubicBezTo>
                    <a:pt x="4964" y="3802"/>
                    <a:pt x="4958" y="3760"/>
                    <a:pt x="4955" y="3738"/>
                  </a:cubicBezTo>
                  <a:cubicBezTo>
                    <a:pt x="4952" y="3715"/>
                    <a:pt x="4955" y="3687"/>
                    <a:pt x="4969" y="3667"/>
                  </a:cubicBezTo>
                  <a:cubicBezTo>
                    <a:pt x="4984" y="3647"/>
                    <a:pt x="4990" y="3616"/>
                    <a:pt x="4987" y="3593"/>
                  </a:cubicBezTo>
                  <a:cubicBezTo>
                    <a:pt x="4984" y="3571"/>
                    <a:pt x="4999" y="3551"/>
                    <a:pt x="5017" y="3525"/>
                  </a:cubicBezTo>
                  <a:cubicBezTo>
                    <a:pt x="5035" y="3500"/>
                    <a:pt x="5032" y="3446"/>
                    <a:pt x="5026" y="3418"/>
                  </a:cubicBezTo>
                  <a:cubicBezTo>
                    <a:pt x="5020" y="3389"/>
                    <a:pt x="5067" y="3330"/>
                    <a:pt x="5088" y="3307"/>
                  </a:cubicBezTo>
                  <a:cubicBezTo>
                    <a:pt x="5099" y="3295"/>
                    <a:pt x="5100" y="3275"/>
                    <a:pt x="5097" y="3254"/>
                  </a:cubicBezTo>
                  <a:cubicBezTo>
                    <a:pt x="5055" y="3259"/>
                    <a:pt x="4990" y="3245"/>
                    <a:pt x="4946" y="3234"/>
                  </a:cubicBezTo>
                  <a:cubicBezTo>
                    <a:pt x="4901" y="3223"/>
                    <a:pt x="4868" y="3228"/>
                    <a:pt x="4839" y="3231"/>
                  </a:cubicBezTo>
                  <a:cubicBezTo>
                    <a:pt x="4809" y="3234"/>
                    <a:pt x="4785" y="3265"/>
                    <a:pt x="4780" y="3296"/>
                  </a:cubicBezTo>
                  <a:cubicBezTo>
                    <a:pt x="4774" y="3327"/>
                    <a:pt x="4750" y="3370"/>
                    <a:pt x="4726" y="3389"/>
                  </a:cubicBezTo>
                  <a:cubicBezTo>
                    <a:pt x="4702" y="3409"/>
                    <a:pt x="4717" y="3432"/>
                    <a:pt x="4720" y="3489"/>
                  </a:cubicBezTo>
                  <a:cubicBezTo>
                    <a:pt x="4723" y="3545"/>
                    <a:pt x="4661" y="3480"/>
                    <a:pt x="4637" y="3483"/>
                  </a:cubicBezTo>
                  <a:cubicBezTo>
                    <a:pt x="4613" y="3486"/>
                    <a:pt x="4587" y="3489"/>
                    <a:pt x="4560" y="3480"/>
                  </a:cubicBezTo>
                  <a:cubicBezTo>
                    <a:pt x="4533" y="3472"/>
                    <a:pt x="4498" y="3455"/>
                    <a:pt x="4465" y="3455"/>
                  </a:cubicBezTo>
                  <a:lnTo>
                    <a:pt x="4323" y="3455"/>
                  </a:lnTo>
                  <a:cubicBezTo>
                    <a:pt x="4323" y="3455"/>
                    <a:pt x="4326" y="3503"/>
                    <a:pt x="4308" y="3537"/>
                  </a:cubicBezTo>
                  <a:cubicBezTo>
                    <a:pt x="4290" y="3571"/>
                    <a:pt x="4332" y="3596"/>
                    <a:pt x="4373" y="3585"/>
                  </a:cubicBezTo>
                  <a:cubicBezTo>
                    <a:pt x="4415" y="3573"/>
                    <a:pt x="4456" y="3556"/>
                    <a:pt x="4486" y="3576"/>
                  </a:cubicBezTo>
                  <a:cubicBezTo>
                    <a:pt x="4515" y="3596"/>
                    <a:pt x="4504" y="3658"/>
                    <a:pt x="4480" y="3687"/>
                  </a:cubicBezTo>
                  <a:cubicBezTo>
                    <a:pt x="4456" y="3715"/>
                    <a:pt x="4429" y="3732"/>
                    <a:pt x="4423" y="3763"/>
                  </a:cubicBezTo>
                  <a:cubicBezTo>
                    <a:pt x="4418" y="3794"/>
                    <a:pt x="4429" y="3820"/>
                    <a:pt x="4471" y="3822"/>
                  </a:cubicBezTo>
                  <a:cubicBezTo>
                    <a:pt x="4512" y="3825"/>
                    <a:pt x="4521" y="3859"/>
                    <a:pt x="4510" y="3887"/>
                  </a:cubicBezTo>
                  <a:cubicBezTo>
                    <a:pt x="4498" y="3916"/>
                    <a:pt x="4489" y="3953"/>
                    <a:pt x="4492" y="3989"/>
                  </a:cubicBezTo>
                  <a:cubicBezTo>
                    <a:pt x="4495" y="4026"/>
                    <a:pt x="4489" y="4054"/>
                    <a:pt x="4474" y="4071"/>
                  </a:cubicBezTo>
                  <a:cubicBezTo>
                    <a:pt x="4459" y="4088"/>
                    <a:pt x="4435" y="4085"/>
                    <a:pt x="4421" y="4063"/>
                  </a:cubicBezTo>
                  <a:cubicBezTo>
                    <a:pt x="4406" y="4040"/>
                    <a:pt x="4388" y="4040"/>
                    <a:pt x="4373" y="4069"/>
                  </a:cubicBezTo>
                  <a:cubicBezTo>
                    <a:pt x="4358" y="4097"/>
                    <a:pt x="4299" y="4114"/>
                    <a:pt x="4281" y="4066"/>
                  </a:cubicBezTo>
                  <a:cubicBezTo>
                    <a:pt x="4263" y="4018"/>
                    <a:pt x="4204" y="4023"/>
                    <a:pt x="4213" y="4060"/>
                  </a:cubicBezTo>
                  <a:cubicBezTo>
                    <a:pt x="4222" y="4097"/>
                    <a:pt x="4186" y="4102"/>
                    <a:pt x="4151" y="4097"/>
                  </a:cubicBezTo>
                  <a:cubicBezTo>
                    <a:pt x="4115" y="4091"/>
                    <a:pt x="4076" y="4108"/>
                    <a:pt x="4085" y="4136"/>
                  </a:cubicBezTo>
                  <a:cubicBezTo>
                    <a:pt x="4094" y="4165"/>
                    <a:pt x="4124" y="4179"/>
                    <a:pt x="4142" y="4185"/>
                  </a:cubicBezTo>
                  <a:cubicBezTo>
                    <a:pt x="4159" y="4190"/>
                    <a:pt x="4165" y="4230"/>
                    <a:pt x="4156" y="4255"/>
                  </a:cubicBezTo>
                  <a:cubicBezTo>
                    <a:pt x="4148" y="4281"/>
                    <a:pt x="4115" y="4303"/>
                    <a:pt x="4091" y="4261"/>
                  </a:cubicBezTo>
                  <a:cubicBezTo>
                    <a:pt x="4077" y="4236"/>
                    <a:pt x="4048" y="4274"/>
                    <a:pt x="4027" y="4320"/>
                  </a:cubicBezTo>
                  <a:cubicBezTo>
                    <a:pt x="4038" y="4335"/>
                    <a:pt x="4047" y="4349"/>
                    <a:pt x="4056" y="4357"/>
                  </a:cubicBezTo>
                  <a:cubicBezTo>
                    <a:pt x="4073" y="4374"/>
                    <a:pt x="4088" y="4400"/>
                    <a:pt x="4094" y="4422"/>
                  </a:cubicBezTo>
                  <a:cubicBezTo>
                    <a:pt x="4100" y="4444"/>
                    <a:pt x="4121" y="4470"/>
                    <a:pt x="4139" y="4484"/>
                  </a:cubicBezTo>
                  <a:close/>
                  <a:moveTo>
                    <a:pt x="4140" y="4483"/>
                  </a:moveTo>
                  <a:cubicBezTo>
                    <a:pt x="4141" y="4483"/>
                    <a:pt x="4141" y="4484"/>
                    <a:pt x="4142" y="4484"/>
                  </a:cubicBezTo>
                  <a:cubicBezTo>
                    <a:pt x="4159" y="4499"/>
                    <a:pt x="4162" y="4513"/>
                    <a:pt x="4165" y="4533"/>
                  </a:cubicBezTo>
                  <a:cubicBezTo>
                    <a:pt x="4166" y="4536"/>
                    <a:pt x="4166" y="4539"/>
                    <a:pt x="4167" y="4543"/>
                  </a:cubicBezTo>
                  <a:lnTo>
                    <a:pt x="4222" y="4544"/>
                  </a:lnTo>
                  <a:lnTo>
                    <a:pt x="4222" y="4482"/>
                  </a:lnTo>
                  <a:lnTo>
                    <a:pt x="4286" y="4421"/>
                  </a:lnTo>
                  <a:lnTo>
                    <a:pt x="4245" y="4383"/>
                  </a:lnTo>
                  <a:lnTo>
                    <a:pt x="4140" y="4483"/>
                  </a:lnTo>
                  <a:close/>
                  <a:moveTo>
                    <a:pt x="8165" y="1424"/>
                  </a:moveTo>
                  <a:cubicBezTo>
                    <a:pt x="8154" y="1410"/>
                    <a:pt x="8166" y="1389"/>
                    <a:pt x="8175" y="1402"/>
                  </a:cubicBezTo>
                  <a:cubicBezTo>
                    <a:pt x="8184" y="1415"/>
                    <a:pt x="8194" y="1422"/>
                    <a:pt x="8205" y="1409"/>
                  </a:cubicBezTo>
                  <a:cubicBezTo>
                    <a:pt x="8215" y="1396"/>
                    <a:pt x="8228" y="1402"/>
                    <a:pt x="8227" y="1417"/>
                  </a:cubicBezTo>
                  <a:cubicBezTo>
                    <a:pt x="8225" y="1433"/>
                    <a:pt x="8209" y="1434"/>
                    <a:pt x="8197" y="1436"/>
                  </a:cubicBezTo>
                  <a:cubicBezTo>
                    <a:pt x="8185" y="1437"/>
                    <a:pt x="8175" y="1439"/>
                    <a:pt x="8165" y="1424"/>
                  </a:cubicBezTo>
                  <a:close/>
                  <a:moveTo>
                    <a:pt x="8912" y="5661"/>
                  </a:moveTo>
                  <a:cubicBezTo>
                    <a:pt x="8906" y="5684"/>
                    <a:pt x="8930" y="5690"/>
                    <a:pt x="8939" y="5673"/>
                  </a:cubicBezTo>
                  <a:cubicBezTo>
                    <a:pt x="8948" y="5656"/>
                    <a:pt x="8933" y="5630"/>
                    <a:pt x="8921" y="5613"/>
                  </a:cubicBezTo>
                  <a:cubicBezTo>
                    <a:pt x="8909" y="5596"/>
                    <a:pt x="8889" y="5596"/>
                    <a:pt x="8900" y="5619"/>
                  </a:cubicBezTo>
                  <a:cubicBezTo>
                    <a:pt x="8912" y="5642"/>
                    <a:pt x="8918" y="5639"/>
                    <a:pt x="8912" y="566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938" cap="flat">
              <a:solidFill>
                <a:srgbClr val="AEAEA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1042" name="Freeform 49"/>
            <p:cNvSpPr>
              <a:spLocks/>
            </p:cNvSpPr>
            <p:nvPr/>
          </p:nvSpPr>
          <p:spPr bwMode="auto">
            <a:xfrm>
              <a:off x="2239963" y="2752725"/>
              <a:ext cx="4762" cy="6350"/>
            </a:xfrm>
            <a:custGeom>
              <a:avLst/>
              <a:gdLst>
                <a:gd name="T0" fmla="*/ 12 w 12"/>
                <a:gd name="T1" fmla="*/ 0 h 15"/>
                <a:gd name="T2" fmla="*/ 0 w 12"/>
                <a:gd name="T3" fmla="*/ 15 h 15"/>
                <a:gd name="T4" fmla="*/ 12 w 12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5">
                  <a:moveTo>
                    <a:pt x="12" y="0"/>
                  </a:moveTo>
                  <a:lnTo>
                    <a:pt x="0" y="15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F0C9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1043" name="Freeform 50"/>
            <p:cNvSpPr>
              <a:spLocks/>
            </p:cNvSpPr>
            <p:nvPr/>
          </p:nvSpPr>
          <p:spPr bwMode="auto">
            <a:xfrm>
              <a:off x="2254250" y="2754313"/>
              <a:ext cx="1587" cy="4763"/>
            </a:xfrm>
            <a:custGeom>
              <a:avLst/>
              <a:gdLst>
                <a:gd name="T0" fmla="*/ 3 w 3"/>
                <a:gd name="T1" fmla="*/ 0 h 12"/>
                <a:gd name="T2" fmla="*/ 0 w 3"/>
                <a:gd name="T3" fmla="*/ 12 h 12"/>
                <a:gd name="T4" fmla="*/ 3 w 3"/>
                <a:gd name="T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2">
                  <a:moveTo>
                    <a:pt x="3" y="0"/>
                  </a:moveTo>
                  <a:lnTo>
                    <a:pt x="0" y="1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F0C9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1044" name="Freeform 51"/>
            <p:cNvSpPr>
              <a:spLocks/>
            </p:cNvSpPr>
            <p:nvPr/>
          </p:nvSpPr>
          <p:spPr bwMode="auto">
            <a:xfrm>
              <a:off x="2262188" y="2744788"/>
              <a:ext cx="4762" cy="4763"/>
            </a:xfrm>
            <a:custGeom>
              <a:avLst/>
              <a:gdLst>
                <a:gd name="T0" fmla="*/ 0 w 13"/>
                <a:gd name="T1" fmla="*/ 0 h 10"/>
                <a:gd name="T2" fmla="*/ 13 w 13"/>
                <a:gd name="T3" fmla="*/ 10 h 10"/>
                <a:gd name="T4" fmla="*/ 0 w 13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0">
                  <a:moveTo>
                    <a:pt x="0" y="0"/>
                  </a:moveTo>
                  <a:lnTo>
                    <a:pt x="13" y="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0C9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1045" name="Freeform 52"/>
            <p:cNvSpPr>
              <a:spLocks/>
            </p:cNvSpPr>
            <p:nvPr/>
          </p:nvSpPr>
          <p:spPr bwMode="auto">
            <a:xfrm>
              <a:off x="2486025" y="3028950"/>
              <a:ext cx="36512" cy="22225"/>
            </a:xfrm>
            <a:custGeom>
              <a:avLst/>
              <a:gdLst>
                <a:gd name="T0" fmla="*/ 47 w 80"/>
                <a:gd name="T1" fmla="*/ 12 h 48"/>
                <a:gd name="T2" fmla="*/ 40 w 80"/>
                <a:gd name="T3" fmla="*/ 29 h 48"/>
                <a:gd name="T4" fmla="*/ 47 w 80"/>
                <a:gd name="T5" fmla="*/ 1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0" h="48">
                  <a:moveTo>
                    <a:pt x="47" y="12"/>
                  </a:moveTo>
                  <a:cubicBezTo>
                    <a:pt x="77" y="25"/>
                    <a:pt x="80" y="48"/>
                    <a:pt x="40" y="29"/>
                  </a:cubicBezTo>
                  <a:cubicBezTo>
                    <a:pt x="0" y="11"/>
                    <a:pt x="18" y="0"/>
                    <a:pt x="47" y="12"/>
                  </a:cubicBezTo>
                  <a:close/>
                </a:path>
              </a:pathLst>
            </a:custGeom>
            <a:solidFill>
              <a:srgbClr val="C3E2BD"/>
            </a:solidFill>
            <a:ln w="7938" cap="flat">
              <a:solidFill>
                <a:srgbClr val="FEFEF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1046" name="Freeform 53"/>
            <p:cNvSpPr>
              <a:spLocks/>
            </p:cNvSpPr>
            <p:nvPr/>
          </p:nvSpPr>
          <p:spPr bwMode="auto">
            <a:xfrm>
              <a:off x="2255838" y="2773363"/>
              <a:ext cx="22225" cy="15875"/>
            </a:xfrm>
            <a:custGeom>
              <a:avLst/>
              <a:gdLst>
                <a:gd name="T0" fmla="*/ 27 w 48"/>
                <a:gd name="T1" fmla="*/ 8 h 34"/>
                <a:gd name="T2" fmla="*/ 21 w 48"/>
                <a:gd name="T3" fmla="*/ 31 h 34"/>
                <a:gd name="T4" fmla="*/ 27 w 48"/>
                <a:gd name="T5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34">
                  <a:moveTo>
                    <a:pt x="27" y="8"/>
                  </a:moveTo>
                  <a:cubicBezTo>
                    <a:pt x="6" y="0"/>
                    <a:pt x="0" y="28"/>
                    <a:pt x="21" y="31"/>
                  </a:cubicBezTo>
                  <a:cubicBezTo>
                    <a:pt x="42" y="34"/>
                    <a:pt x="48" y="17"/>
                    <a:pt x="27" y="8"/>
                  </a:cubicBezTo>
                  <a:close/>
                </a:path>
              </a:pathLst>
            </a:custGeom>
            <a:solidFill>
              <a:srgbClr val="C3E2BD"/>
            </a:solidFill>
            <a:ln w="7938" cap="flat">
              <a:solidFill>
                <a:srgbClr val="FEFEF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1047" name="Freeform 54"/>
            <p:cNvSpPr>
              <a:spLocks/>
            </p:cNvSpPr>
            <p:nvPr/>
          </p:nvSpPr>
          <p:spPr bwMode="auto">
            <a:xfrm>
              <a:off x="2265363" y="2752725"/>
              <a:ext cx="20637" cy="15875"/>
            </a:xfrm>
            <a:custGeom>
              <a:avLst/>
              <a:gdLst>
                <a:gd name="T0" fmla="*/ 18 w 45"/>
                <a:gd name="T1" fmla="*/ 6 h 37"/>
                <a:gd name="T2" fmla="*/ 27 w 45"/>
                <a:gd name="T3" fmla="*/ 23 h 37"/>
                <a:gd name="T4" fmla="*/ 18 w 45"/>
                <a:gd name="T5" fmla="*/ 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37">
                  <a:moveTo>
                    <a:pt x="18" y="6"/>
                  </a:moveTo>
                  <a:cubicBezTo>
                    <a:pt x="0" y="12"/>
                    <a:pt x="9" y="37"/>
                    <a:pt x="27" y="23"/>
                  </a:cubicBezTo>
                  <a:cubicBezTo>
                    <a:pt x="45" y="9"/>
                    <a:pt x="36" y="0"/>
                    <a:pt x="18" y="6"/>
                  </a:cubicBezTo>
                  <a:close/>
                </a:path>
              </a:pathLst>
            </a:custGeom>
            <a:solidFill>
              <a:srgbClr val="C3E2BD"/>
            </a:solidFill>
            <a:ln w="7938" cap="flat">
              <a:solidFill>
                <a:srgbClr val="FEFEF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1048" name="Freeform 55"/>
            <p:cNvSpPr>
              <a:spLocks/>
            </p:cNvSpPr>
            <p:nvPr/>
          </p:nvSpPr>
          <p:spPr bwMode="auto">
            <a:xfrm>
              <a:off x="3125788" y="2778125"/>
              <a:ext cx="287337" cy="444500"/>
            </a:xfrm>
            <a:custGeom>
              <a:avLst/>
              <a:gdLst>
                <a:gd name="T0" fmla="*/ 453 w 623"/>
                <a:gd name="T1" fmla="*/ 23 h 968"/>
                <a:gd name="T2" fmla="*/ 462 w 623"/>
                <a:gd name="T3" fmla="*/ 99 h 968"/>
                <a:gd name="T4" fmla="*/ 498 w 623"/>
                <a:gd name="T5" fmla="*/ 158 h 968"/>
                <a:gd name="T6" fmla="*/ 524 w 623"/>
                <a:gd name="T7" fmla="*/ 232 h 968"/>
                <a:gd name="T8" fmla="*/ 539 w 623"/>
                <a:gd name="T9" fmla="*/ 300 h 968"/>
                <a:gd name="T10" fmla="*/ 554 w 623"/>
                <a:gd name="T11" fmla="*/ 382 h 968"/>
                <a:gd name="T12" fmla="*/ 560 w 623"/>
                <a:gd name="T13" fmla="*/ 472 h 968"/>
                <a:gd name="T14" fmla="*/ 569 w 623"/>
                <a:gd name="T15" fmla="*/ 557 h 968"/>
                <a:gd name="T16" fmla="*/ 569 w 623"/>
                <a:gd name="T17" fmla="*/ 620 h 968"/>
                <a:gd name="T18" fmla="*/ 566 w 623"/>
                <a:gd name="T19" fmla="*/ 696 h 968"/>
                <a:gd name="T20" fmla="*/ 623 w 623"/>
                <a:gd name="T21" fmla="*/ 799 h 968"/>
                <a:gd name="T22" fmla="*/ 607 w 623"/>
                <a:gd name="T23" fmla="*/ 809 h 968"/>
                <a:gd name="T24" fmla="*/ 551 w 623"/>
                <a:gd name="T25" fmla="*/ 832 h 968"/>
                <a:gd name="T26" fmla="*/ 459 w 623"/>
                <a:gd name="T27" fmla="*/ 877 h 968"/>
                <a:gd name="T28" fmla="*/ 361 w 623"/>
                <a:gd name="T29" fmla="*/ 911 h 968"/>
                <a:gd name="T30" fmla="*/ 248 w 623"/>
                <a:gd name="T31" fmla="*/ 934 h 968"/>
                <a:gd name="T32" fmla="*/ 165 w 623"/>
                <a:gd name="T33" fmla="*/ 951 h 968"/>
                <a:gd name="T34" fmla="*/ 97 w 623"/>
                <a:gd name="T35" fmla="*/ 925 h 968"/>
                <a:gd name="T36" fmla="*/ 5 w 623"/>
                <a:gd name="T37" fmla="*/ 920 h 968"/>
                <a:gd name="T38" fmla="*/ 0 w 623"/>
                <a:gd name="T39" fmla="*/ 918 h 968"/>
                <a:gd name="T40" fmla="*/ 61 w 623"/>
                <a:gd name="T41" fmla="*/ 877 h 968"/>
                <a:gd name="T42" fmla="*/ 47 w 623"/>
                <a:gd name="T43" fmla="*/ 818 h 968"/>
                <a:gd name="T44" fmla="*/ 8 w 623"/>
                <a:gd name="T45" fmla="*/ 707 h 968"/>
                <a:gd name="T46" fmla="*/ 17 w 623"/>
                <a:gd name="T47" fmla="*/ 617 h 968"/>
                <a:gd name="T48" fmla="*/ 64 w 623"/>
                <a:gd name="T49" fmla="*/ 521 h 968"/>
                <a:gd name="T50" fmla="*/ 88 w 623"/>
                <a:gd name="T51" fmla="*/ 458 h 968"/>
                <a:gd name="T52" fmla="*/ 118 w 623"/>
                <a:gd name="T53" fmla="*/ 382 h 968"/>
                <a:gd name="T54" fmla="*/ 97 w 623"/>
                <a:gd name="T55" fmla="*/ 269 h 968"/>
                <a:gd name="T56" fmla="*/ 70 w 623"/>
                <a:gd name="T57" fmla="*/ 144 h 968"/>
                <a:gd name="T58" fmla="*/ 56 w 623"/>
                <a:gd name="T59" fmla="*/ 55 h 968"/>
                <a:gd name="T60" fmla="*/ 61 w 623"/>
                <a:gd name="T61" fmla="*/ 31 h 968"/>
                <a:gd name="T62" fmla="*/ 379 w 623"/>
                <a:gd name="T63" fmla="*/ 31 h 968"/>
                <a:gd name="T64" fmla="*/ 453 w 623"/>
                <a:gd name="T65" fmla="*/ 23 h 9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23" h="968">
                  <a:moveTo>
                    <a:pt x="453" y="23"/>
                  </a:moveTo>
                  <a:cubicBezTo>
                    <a:pt x="432" y="62"/>
                    <a:pt x="438" y="82"/>
                    <a:pt x="462" y="99"/>
                  </a:cubicBezTo>
                  <a:cubicBezTo>
                    <a:pt x="486" y="116"/>
                    <a:pt x="501" y="136"/>
                    <a:pt x="498" y="158"/>
                  </a:cubicBezTo>
                  <a:cubicBezTo>
                    <a:pt x="495" y="181"/>
                    <a:pt x="509" y="218"/>
                    <a:pt x="524" y="232"/>
                  </a:cubicBezTo>
                  <a:cubicBezTo>
                    <a:pt x="539" y="246"/>
                    <a:pt x="548" y="269"/>
                    <a:pt x="539" y="300"/>
                  </a:cubicBezTo>
                  <a:cubicBezTo>
                    <a:pt x="530" y="331"/>
                    <a:pt x="536" y="359"/>
                    <a:pt x="554" y="382"/>
                  </a:cubicBezTo>
                  <a:cubicBezTo>
                    <a:pt x="572" y="405"/>
                    <a:pt x="569" y="441"/>
                    <a:pt x="560" y="472"/>
                  </a:cubicBezTo>
                  <a:cubicBezTo>
                    <a:pt x="551" y="504"/>
                    <a:pt x="557" y="535"/>
                    <a:pt x="569" y="557"/>
                  </a:cubicBezTo>
                  <a:cubicBezTo>
                    <a:pt x="581" y="580"/>
                    <a:pt x="578" y="600"/>
                    <a:pt x="569" y="620"/>
                  </a:cubicBezTo>
                  <a:cubicBezTo>
                    <a:pt x="560" y="639"/>
                    <a:pt x="554" y="665"/>
                    <a:pt x="566" y="696"/>
                  </a:cubicBezTo>
                  <a:cubicBezTo>
                    <a:pt x="578" y="727"/>
                    <a:pt x="594" y="773"/>
                    <a:pt x="623" y="799"/>
                  </a:cubicBezTo>
                  <a:cubicBezTo>
                    <a:pt x="618" y="802"/>
                    <a:pt x="613" y="806"/>
                    <a:pt x="607" y="809"/>
                  </a:cubicBezTo>
                  <a:cubicBezTo>
                    <a:pt x="590" y="820"/>
                    <a:pt x="572" y="823"/>
                    <a:pt x="551" y="832"/>
                  </a:cubicBezTo>
                  <a:cubicBezTo>
                    <a:pt x="530" y="840"/>
                    <a:pt x="486" y="857"/>
                    <a:pt x="459" y="877"/>
                  </a:cubicBezTo>
                  <a:cubicBezTo>
                    <a:pt x="432" y="897"/>
                    <a:pt x="388" y="911"/>
                    <a:pt x="361" y="911"/>
                  </a:cubicBezTo>
                  <a:cubicBezTo>
                    <a:pt x="334" y="911"/>
                    <a:pt x="281" y="914"/>
                    <a:pt x="248" y="934"/>
                  </a:cubicBezTo>
                  <a:cubicBezTo>
                    <a:pt x="216" y="953"/>
                    <a:pt x="189" y="968"/>
                    <a:pt x="165" y="951"/>
                  </a:cubicBezTo>
                  <a:cubicBezTo>
                    <a:pt x="142" y="934"/>
                    <a:pt x="127" y="917"/>
                    <a:pt x="97" y="925"/>
                  </a:cubicBezTo>
                  <a:cubicBezTo>
                    <a:pt x="67" y="934"/>
                    <a:pt x="29" y="928"/>
                    <a:pt x="5" y="920"/>
                  </a:cubicBezTo>
                  <a:cubicBezTo>
                    <a:pt x="3" y="919"/>
                    <a:pt x="2" y="918"/>
                    <a:pt x="0" y="918"/>
                  </a:cubicBezTo>
                  <a:cubicBezTo>
                    <a:pt x="38" y="906"/>
                    <a:pt x="53" y="894"/>
                    <a:pt x="61" y="877"/>
                  </a:cubicBezTo>
                  <a:cubicBezTo>
                    <a:pt x="70" y="860"/>
                    <a:pt x="73" y="829"/>
                    <a:pt x="47" y="818"/>
                  </a:cubicBezTo>
                  <a:cubicBezTo>
                    <a:pt x="20" y="806"/>
                    <a:pt x="14" y="736"/>
                    <a:pt x="8" y="707"/>
                  </a:cubicBezTo>
                  <a:cubicBezTo>
                    <a:pt x="2" y="679"/>
                    <a:pt x="8" y="651"/>
                    <a:pt x="17" y="617"/>
                  </a:cubicBezTo>
                  <a:cubicBezTo>
                    <a:pt x="26" y="583"/>
                    <a:pt x="50" y="538"/>
                    <a:pt x="64" y="521"/>
                  </a:cubicBezTo>
                  <a:cubicBezTo>
                    <a:pt x="79" y="504"/>
                    <a:pt x="88" y="481"/>
                    <a:pt x="88" y="458"/>
                  </a:cubicBezTo>
                  <a:cubicBezTo>
                    <a:pt x="89" y="427"/>
                    <a:pt x="131" y="410"/>
                    <a:pt x="118" y="382"/>
                  </a:cubicBezTo>
                  <a:cubicBezTo>
                    <a:pt x="103" y="352"/>
                    <a:pt x="97" y="306"/>
                    <a:pt x="97" y="269"/>
                  </a:cubicBezTo>
                  <a:cubicBezTo>
                    <a:pt x="97" y="232"/>
                    <a:pt x="91" y="170"/>
                    <a:pt x="70" y="144"/>
                  </a:cubicBezTo>
                  <a:cubicBezTo>
                    <a:pt x="50" y="119"/>
                    <a:pt x="53" y="74"/>
                    <a:pt x="56" y="55"/>
                  </a:cubicBezTo>
                  <a:cubicBezTo>
                    <a:pt x="57" y="51"/>
                    <a:pt x="60" y="38"/>
                    <a:pt x="61" y="31"/>
                  </a:cubicBezTo>
                  <a:lnTo>
                    <a:pt x="379" y="31"/>
                  </a:lnTo>
                  <a:cubicBezTo>
                    <a:pt x="379" y="31"/>
                    <a:pt x="420" y="0"/>
                    <a:pt x="453" y="2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938" cap="flat">
              <a:solidFill>
                <a:srgbClr val="AEAEA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1049" name="Freeform 56"/>
            <p:cNvSpPr>
              <a:spLocks/>
            </p:cNvSpPr>
            <p:nvPr/>
          </p:nvSpPr>
          <p:spPr bwMode="auto">
            <a:xfrm>
              <a:off x="4660900" y="4759325"/>
              <a:ext cx="606425" cy="671513"/>
            </a:xfrm>
            <a:custGeom>
              <a:avLst/>
              <a:gdLst>
                <a:gd name="T0" fmla="*/ 1319 w 1319"/>
                <a:gd name="T1" fmla="*/ 665 h 1460"/>
                <a:gd name="T2" fmla="*/ 1212 w 1319"/>
                <a:gd name="T3" fmla="*/ 586 h 1460"/>
                <a:gd name="T4" fmla="*/ 1135 w 1319"/>
                <a:gd name="T5" fmla="*/ 490 h 1460"/>
                <a:gd name="T6" fmla="*/ 1076 w 1319"/>
                <a:gd name="T7" fmla="*/ 368 h 1460"/>
                <a:gd name="T8" fmla="*/ 907 w 1319"/>
                <a:gd name="T9" fmla="*/ 243 h 1460"/>
                <a:gd name="T10" fmla="*/ 824 w 1319"/>
                <a:gd name="T11" fmla="*/ 130 h 1460"/>
                <a:gd name="T12" fmla="*/ 755 w 1319"/>
                <a:gd name="T13" fmla="*/ 0 h 1460"/>
                <a:gd name="T14" fmla="*/ 663 w 1319"/>
                <a:gd name="T15" fmla="*/ 31 h 1460"/>
                <a:gd name="T16" fmla="*/ 580 w 1319"/>
                <a:gd name="T17" fmla="*/ 54 h 1460"/>
                <a:gd name="T18" fmla="*/ 509 w 1319"/>
                <a:gd name="T19" fmla="*/ 105 h 1460"/>
                <a:gd name="T20" fmla="*/ 462 w 1319"/>
                <a:gd name="T21" fmla="*/ 34 h 1460"/>
                <a:gd name="T22" fmla="*/ 156 w 1319"/>
                <a:gd name="T23" fmla="*/ 102 h 1460"/>
                <a:gd name="T24" fmla="*/ 156 w 1319"/>
                <a:gd name="T25" fmla="*/ 648 h 1460"/>
                <a:gd name="T26" fmla="*/ 0 w 1319"/>
                <a:gd name="T27" fmla="*/ 648 h 1460"/>
                <a:gd name="T28" fmla="*/ 2 w 1319"/>
                <a:gd name="T29" fmla="*/ 1078 h 1460"/>
                <a:gd name="T30" fmla="*/ 91 w 1319"/>
                <a:gd name="T31" fmla="*/ 1208 h 1460"/>
                <a:gd name="T32" fmla="*/ 103 w 1319"/>
                <a:gd name="T33" fmla="*/ 1324 h 1460"/>
                <a:gd name="T34" fmla="*/ 118 w 1319"/>
                <a:gd name="T35" fmla="*/ 1412 h 1460"/>
                <a:gd name="T36" fmla="*/ 233 w 1319"/>
                <a:gd name="T37" fmla="*/ 1426 h 1460"/>
                <a:gd name="T38" fmla="*/ 325 w 1319"/>
                <a:gd name="T39" fmla="*/ 1358 h 1460"/>
                <a:gd name="T40" fmla="*/ 411 w 1319"/>
                <a:gd name="T41" fmla="*/ 1287 h 1460"/>
                <a:gd name="T42" fmla="*/ 515 w 1319"/>
                <a:gd name="T43" fmla="*/ 1217 h 1460"/>
                <a:gd name="T44" fmla="*/ 616 w 1319"/>
                <a:gd name="T45" fmla="*/ 1220 h 1460"/>
                <a:gd name="T46" fmla="*/ 747 w 1319"/>
                <a:gd name="T47" fmla="*/ 1234 h 1460"/>
                <a:gd name="T48" fmla="*/ 833 w 1319"/>
                <a:gd name="T49" fmla="*/ 1152 h 1460"/>
                <a:gd name="T50" fmla="*/ 886 w 1319"/>
                <a:gd name="T51" fmla="*/ 1067 h 1460"/>
                <a:gd name="T52" fmla="*/ 972 w 1319"/>
                <a:gd name="T53" fmla="*/ 971 h 1460"/>
                <a:gd name="T54" fmla="*/ 1034 w 1319"/>
                <a:gd name="T55" fmla="*/ 866 h 1460"/>
                <a:gd name="T56" fmla="*/ 1132 w 1319"/>
                <a:gd name="T57" fmla="*/ 798 h 1460"/>
                <a:gd name="T58" fmla="*/ 1209 w 1319"/>
                <a:gd name="T59" fmla="*/ 722 h 1460"/>
                <a:gd name="T60" fmla="*/ 1298 w 1319"/>
                <a:gd name="T61" fmla="*/ 679 h 1460"/>
                <a:gd name="T62" fmla="*/ 1319 w 1319"/>
                <a:gd name="T63" fmla="*/ 665 h 1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19" h="1460">
                  <a:moveTo>
                    <a:pt x="1319" y="665"/>
                  </a:moveTo>
                  <a:cubicBezTo>
                    <a:pt x="1304" y="620"/>
                    <a:pt x="1263" y="597"/>
                    <a:pt x="1212" y="586"/>
                  </a:cubicBezTo>
                  <a:cubicBezTo>
                    <a:pt x="1162" y="574"/>
                    <a:pt x="1138" y="535"/>
                    <a:pt x="1135" y="490"/>
                  </a:cubicBezTo>
                  <a:cubicBezTo>
                    <a:pt x="1132" y="444"/>
                    <a:pt x="1123" y="396"/>
                    <a:pt x="1076" y="368"/>
                  </a:cubicBezTo>
                  <a:cubicBezTo>
                    <a:pt x="1028" y="340"/>
                    <a:pt x="951" y="275"/>
                    <a:pt x="907" y="243"/>
                  </a:cubicBezTo>
                  <a:cubicBezTo>
                    <a:pt x="862" y="212"/>
                    <a:pt x="827" y="159"/>
                    <a:pt x="824" y="130"/>
                  </a:cubicBezTo>
                  <a:cubicBezTo>
                    <a:pt x="821" y="102"/>
                    <a:pt x="791" y="37"/>
                    <a:pt x="755" y="0"/>
                  </a:cubicBezTo>
                  <a:cubicBezTo>
                    <a:pt x="755" y="0"/>
                    <a:pt x="717" y="31"/>
                    <a:pt x="663" y="31"/>
                  </a:cubicBezTo>
                  <a:cubicBezTo>
                    <a:pt x="637" y="31"/>
                    <a:pt x="610" y="34"/>
                    <a:pt x="580" y="54"/>
                  </a:cubicBezTo>
                  <a:cubicBezTo>
                    <a:pt x="551" y="74"/>
                    <a:pt x="509" y="105"/>
                    <a:pt x="509" y="105"/>
                  </a:cubicBezTo>
                  <a:lnTo>
                    <a:pt x="462" y="34"/>
                  </a:lnTo>
                  <a:lnTo>
                    <a:pt x="156" y="102"/>
                  </a:lnTo>
                  <a:lnTo>
                    <a:pt x="156" y="648"/>
                  </a:lnTo>
                  <a:lnTo>
                    <a:pt x="0" y="648"/>
                  </a:lnTo>
                  <a:lnTo>
                    <a:pt x="2" y="1078"/>
                  </a:lnTo>
                  <a:cubicBezTo>
                    <a:pt x="44" y="1121"/>
                    <a:pt x="73" y="1171"/>
                    <a:pt x="91" y="1208"/>
                  </a:cubicBezTo>
                  <a:cubicBezTo>
                    <a:pt x="109" y="1245"/>
                    <a:pt x="112" y="1293"/>
                    <a:pt x="103" y="1324"/>
                  </a:cubicBezTo>
                  <a:cubicBezTo>
                    <a:pt x="94" y="1355"/>
                    <a:pt x="103" y="1389"/>
                    <a:pt x="118" y="1412"/>
                  </a:cubicBezTo>
                  <a:cubicBezTo>
                    <a:pt x="132" y="1435"/>
                    <a:pt x="195" y="1460"/>
                    <a:pt x="233" y="1426"/>
                  </a:cubicBezTo>
                  <a:cubicBezTo>
                    <a:pt x="272" y="1392"/>
                    <a:pt x="299" y="1364"/>
                    <a:pt x="325" y="1358"/>
                  </a:cubicBezTo>
                  <a:cubicBezTo>
                    <a:pt x="352" y="1353"/>
                    <a:pt x="388" y="1319"/>
                    <a:pt x="411" y="1287"/>
                  </a:cubicBezTo>
                  <a:cubicBezTo>
                    <a:pt x="435" y="1256"/>
                    <a:pt x="482" y="1225"/>
                    <a:pt x="515" y="1217"/>
                  </a:cubicBezTo>
                  <a:cubicBezTo>
                    <a:pt x="548" y="1208"/>
                    <a:pt x="577" y="1205"/>
                    <a:pt x="616" y="1220"/>
                  </a:cubicBezTo>
                  <a:cubicBezTo>
                    <a:pt x="655" y="1234"/>
                    <a:pt x="708" y="1245"/>
                    <a:pt x="747" y="1234"/>
                  </a:cubicBezTo>
                  <a:cubicBezTo>
                    <a:pt x="785" y="1222"/>
                    <a:pt x="821" y="1188"/>
                    <a:pt x="833" y="1152"/>
                  </a:cubicBezTo>
                  <a:cubicBezTo>
                    <a:pt x="844" y="1115"/>
                    <a:pt x="847" y="1087"/>
                    <a:pt x="886" y="1067"/>
                  </a:cubicBezTo>
                  <a:cubicBezTo>
                    <a:pt x="925" y="1047"/>
                    <a:pt x="960" y="1013"/>
                    <a:pt x="972" y="971"/>
                  </a:cubicBezTo>
                  <a:cubicBezTo>
                    <a:pt x="984" y="928"/>
                    <a:pt x="996" y="886"/>
                    <a:pt x="1034" y="866"/>
                  </a:cubicBezTo>
                  <a:cubicBezTo>
                    <a:pt x="1073" y="846"/>
                    <a:pt x="1111" y="838"/>
                    <a:pt x="1132" y="798"/>
                  </a:cubicBezTo>
                  <a:cubicBezTo>
                    <a:pt x="1153" y="758"/>
                    <a:pt x="1165" y="736"/>
                    <a:pt x="1209" y="722"/>
                  </a:cubicBezTo>
                  <a:cubicBezTo>
                    <a:pt x="1254" y="707"/>
                    <a:pt x="1266" y="702"/>
                    <a:pt x="1298" y="679"/>
                  </a:cubicBezTo>
                  <a:cubicBezTo>
                    <a:pt x="1309" y="672"/>
                    <a:pt x="1307" y="668"/>
                    <a:pt x="1319" y="66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938" cap="flat">
              <a:solidFill>
                <a:srgbClr val="AEAEA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1050" name="Freeform 57"/>
            <p:cNvSpPr>
              <a:spLocks/>
            </p:cNvSpPr>
            <p:nvPr/>
          </p:nvSpPr>
          <p:spPr bwMode="auto">
            <a:xfrm>
              <a:off x="3921125" y="3406775"/>
              <a:ext cx="387350" cy="398463"/>
            </a:xfrm>
            <a:custGeom>
              <a:avLst/>
              <a:gdLst>
                <a:gd name="T0" fmla="*/ 108 w 845"/>
                <a:gd name="T1" fmla="*/ 175 h 865"/>
                <a:gd name="T2" fmla="*/ 89 w 845"/>
                <a:gd name="T3" fmla="*/ 206 h 865"/>
                <a:gd name="T4" fmla="*/ 98 w 845"/>
                <a:gd name="T5" fmla="*/ 254 h 865"/>
                <a:gd name="T6" fmla="*/ 83 w 845"/>
                <a:gd name="T7" fmla="*/ 274 h 865"/>
                <a:gd name="T8" fmla="*/ 65 w 845"/>
                <a:gd name="T9" fmla="*/ 302 h 865"/>
                <a:gd name="T10" fmla="*/ 38 w 845"/>
                <a:gd name="T11" fmla="*/ 376 h 865"/>
                <a:gd name="T12" fmla="*/ 15 w 845"/>
                <a:gd name="T13" fmla="*/ 432 h 865"/>
                <a:gd name="T14" fmla="*/ 47 w 845"/>
                <a:gd name="T15" fmla="*/ 500 h 865"/>
                <a:gd name="T16" fmla="*/ 89 w 845"/>
                <a:gd name="T17" fmla="*/ 574 h 865"/>
                <a:gd name="T18" fmla="*/ 160 w 845"/>
                <a:gd name="T19" fmla="*/ 667 h 865"/>
                <a:gd name="T20" fmla="*/ 228 w 845"/>
                <a:gd name="T21" fmla="*/ 727 h 865"/>
                <a:gd name="T22" fmla="*/ 317 w 845"/>
                <a:gd name="T23" fmla="*/ 812 h 865"/>
                <a:gd name="T24" fmla="*/ 351 w 845"/>
                <a:gd name="T25" fmla="*/ 865 h 865"/>
                <a:gd name="T26" fmla="*/ 415 w 845"/>
                <a:gd name="T27" fmla="*/ 806 h 865"/>
                <a:gd name="T28" fmla="*/ 480 w 845"/>
                <a:gd name="T29" fmla="*/ 800 h 865"/>
                <a:gd name="T30" fmla="*/ 466 w 845"/>
                <a:gd name="T31" fmla="*/ 730 h 865"/>
                <a:gd name="T32" fmla="*/ 409 w 845"/>
                <a:gd name="T33" fmla="*/ 681 h 865"/>
                <a:gd name="T34" fmla="*/ 475 w 845"/>
                <a:gd name="T35" fmla="*/ 642 h 865"/>
                <a:gd name="T36" fmla="*/ 537 w 845"/>
                <a:gd name="T37" fmla="*/ 605 h 865"/>
                <a:gd name="T38" fmla="*/ 605 w 845"/>
                <a:gd name="T39" fmla="*/ 611 h 865"/>
                <a:gd name="T40" fmla="*/ 697 w 845"/>
                <a:gd name="T41" fmla="*/ 614 h 865"/>
                <a:gd name="T42" fmla="*/ 745 w 845"/>
                <a:gd name="T43" fmla="*/ 608 h 865"/>
                <a:gd name="T44" fmla="*/ 798 w 845"/>
                <a:gd name="T45" fmla="*/ 616 h 865"/>
                <a:gd name="T46" fmla="*/ 816 w 845"/>
                <a:gd name="T47" fmla="*/ 534 h 865"/>
                <a:gd name="T48" fmla="*/ 834 w 845"/>
                <a:gd name="T49" fmla="*/ 432 h 865"/>
                <a:gd name="T50" fmla="*/ 795 w 845"/>
                <a:gd name="T51" fmla="*/ 367 h 865"/>
                <a:gd name="T52" fmla="*/ 747 w 845"/>
                <a:gd name="T53" fmla="*/ 308 h 865"/>
                <a:gd name="T54" fmla="*/ 804 w 845"/>
                <a:gd name="T55" fmla="*/ 232 h 865"/>
                <a:gd name="T56" fmla="*/ 810 w 845"/>
                <a:gd name="T57" fmla="*/ 121 h 865"/>
                <a:gd name="T58" fmla="*/ 697 w 845"/>
                <a:gd name="T59" fmla="*/ 130 h 865"/>
                <a:gd name="T60" fmla="*/ 632 w 845"/>
                <a:gd name="T61" fmla="*/ 82 h 865"/>
                <a:gd name="T62" fmla="*/ 647 w 845"/>
                <a:gd name="T63" fmla="*/ 0 h 865"/>
                <a:gd name="T64" fmla="*/ 357 w 845"/>
                <a:gd name="T65" fmla="*/ 0 h 865"/>
                <a:gd name="T66" fmla="*/ 356 w 845"/>
                <a:gd name="T67" fmla="*/ 175 h 865"/>
                <a:gd name="T68" fmla="*/ 108 w 845"/>
                <a:gd name="T69" fmla="*/ 175 h 8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45" h="865">
                  <a:moveTo>
                    <a:pt x="108" y="175"/>
                  </a:moveTo>
                  <a:cubicBezTo>
                    <a:pt x="107" y="186"/>
                    <a:pt x="98" y="199"/>
                    <a:pt x="89" y="206"/>
                  </a:cubicBezTo>
                  <a:cubicBezTo>
                    <a:pt x="74" y="217"/>
                    <a:pt x="77" y="232"/>
                    <a:pt x="98" y="254"/>
                  </a:cubicBezTo>
                  <a:cubicBezTo>
                    <a:pt x="119" y="277"/>
                    <a:pt x="116" y="294"/>
                    <a:pt x="83" y="274"/>
                  </a:cubicBezTo>
                  <a:cubicBezTo>
                    <a:pt x="50" y="254"/>
                    <a:pt x="50" y="277"/>
                    <a:pt x="65" y="302"/>
                  </a:cubicBezTo>
                  <a:cubicBezTo>
                    <a:pt x="80" y="328"/>
                    <a:pt x="68" y="365"/>
                    <a:pt x="38" y="376"/>
                  </a:cubicBezTo>
                  <a:cubicBezTo>
                    <a:pt x="9" y="387"/>
                    <a:pt x="0" y="415"/>
                    <a:pt x="15" y="432"/>
                  </a:cubicBezTo>
                  <a:cubicBezTo>
                    <a:pt x="30" y="449"/>
                    <a:pt x="41" y="475"/>
                    <a:pt x="47" y="500"/>
                  </a:cubicBezTo>
                  <a:cubicBezTo>
                    <a:pt x="53" y="526"/>
                    <a:pt x="74" y="554"/>
                    <a:pt x="89" y="574"/>
                  </a:cubicBezTo>
                  <a:cubicBezTo>
                    <a:pt x="104" y="594"/>
                    <a:pt x="148" y="639"/>
                    <a:pt x="160" y="667"/>
                  </a:cubicBezTo>
                  <a:cubicBezTo>
                    <a:pt x="172" y="696"/>
                    <a:pt x="202" y="715"/>
                    <a:pt x="228" y="727"/>
                  </a:cubicBezTo>
                  <a:cubicBezTo>
                    <a:pt x="255" y="738"/>
                    <a:pt x="300" y="783"/>
                    <a:pt x="317" y="812"/>
                  </a:cubicBezTo>
                  <a:cubicBezTo>
                    <a:pt x="327" y="827"/>
                    <a:pt x="339" y="847"/>
                    <a:pt x="351" y="865"/>
                  </a:cubicBezTo>
                  <a:cubicBezTo>
                    <a:pt x="372" y="819"/>
                    <a:pt x="401" y="781"/>
                    <a:pt x="415" y="806"/>
                  </a:cubicBezTo>
                  <a:cubicBezTo>
                    <a:pt x="439" y="848"/>
                    <a:pt x="472" y="826"/>
                    <a:pt x="480" y="800"/>
                  </a:cubicBezTo>
                  <a:cubicBezTo>
                    <a:pt x="489" y="775"/>
                    <a:pt x="483" y="735"/>
                    <a:pt x="466" y="730"/>
                  </a:cubicBezTo>
                  <a:cubicBezTo>
                    <a:pt x="448" y="724"/>
                    <a:pt x="418" y="710"/>
                    <a:pt x="409" y="681"/>
                  </a:cubicBezTo>
                  <a:cubicBezTo>
                    <a:pt x="400" y="653"/>
                    <a:pt x="439" y="636"/>
                    <a:pt x="475" y="642"/>
                  </a:cubicBezTo>
                  <a:cubicBezTo>
                    <a:pt x="510" y="647"/>
                    <a:pt x="546" y="642"/>
                    <a:pt x="537" y="605"/>
                  </a:cubicBezTo>
                  <a:cubicBezTo>
                    <a:pt x="528" y="568"/>
                    <a:pt x="587" y="563"/>
                    <a:pt x="605" y="611"/>
                  </a:cubicBezTo>
                  <a:cubicBezTo>
                    <a:pt x="623" y="659"/>
                    <a:pt x="682" y="642"/>
                    <a:pt x="697" y="614"/>
                  </a:cubicBezTo>
                  <a:cubicBezTo>
                    <a:pt x="712" y="585"/>
                    <a:pt x="730" y="585"/>
                    <a:pt x="745" y="608"/>
                  </a:cubicBezTo>
                  <a:cubicBezTo>
                    <a:pt x="759" y="630"/>
                    <a:pt x="783" y="633"/>
                    <a:pt x="798" y="616"/>
                  </a:cubicBezTo>
                  <a:cubicBezTo>
                    <a:pt x="813" y="599"/>
                    <a:pt x="819" y="571"/>
                    <a:pt x="816" y="534"/>
                  </a:cubicBezTo>
                  <a:cubicBezTo>
                    <a:pt x="813" y="498"/>
                    <a:pt x="822" y="461"/>
                    <a:pt x="834" y="432"/>
                  </a:cubicBezTo>
                  <a:cubicBezTo>
                    <a:pt x="845" y="404"/>
                    <a:pt x="836" y="370"/>
                    <a:pt x="795" y="367"/>
                  </a:cubicBezTo>
                  <a:cubicBezTo>
                    <a:pt x="753" y="365"/>
                    <a:pt x="742" y="339"/>
                    <a:pt x="747" y="308"/>
                  </a:cubicBezTo>
                  <a:cubicBezTo>
                    <a:pt x="753" y="277"/>
                    <a:pt x="780" y="260"/>
                    <a:pt x="804" y="232"/>
                  </a:cubicBezTo>
                  <a:cubicBezTo>
                    <a:pt x="828" y="203"/>
                    <a:pt x="839" y="141"/>
                    <a:pt x="810" y="121"/>
                  </a:cubicBezTo>
                  <a:cubicBezTo>
                    <a:pt x="780" y="101"/>
                    <a:pt x="739" y="118"/>
                    <a:pt x="697" y="130"/>
                  </a:cubicBezTo>
                  <a:cubicBezTo>
                    <a:pt x="656" y="141"/>
                    <a:pt x="614" y="116"/>
                    <a:pt x="632" y="82"/>
                  </a:cubicBezTo>
                  <a:cubicBezTo>
                    <a:pt x="650" y="48"/>
                    <a:pt x="647" y="0"/>
                    <a:pt x="647" y="0"/>
                  </a:cubicBezTo>
                  <a:lnTo>
                    <a:pt x="357" y="0"/>
                  </a:lnTo>
                  <a:lnTo>
                    <a:pt x="356" y="175"/>
                  </a:lnTo>
                  <a:lnTo>
                    <a:pt x="108" y="17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938" cap="flat">
              <a:solidFill>
                <a:srgbClr val="AEAEA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1051" name="Freeform 58"/>
            <p:cNvSpPr>
              <a:spLocks/>
            </p:cNvSpPr>
            <p:nvPr/>
          </p:nvSpPr>
          <p:spPr bwMode="auto">
            <a:xfrm>
              <a:off x="3949700" y="3406775"/>
              <a:ext cx="134937" cy="80963"/>
            </a:xfrm>
            <a:custGeom>
              <a:avLst/>
              <a:gdLst>
                <a:gd name="T0" fmla="*/ 48 w 294"/>
                <a:gd name="T1" fmla="*/ 0 h 175"/>
                <a:gd name="T2" fmla="*/ 294 w 294"/>
                <a:gd name="T3" fmla="*/ 0 h 175"/>
                <a:gd name="T4" fmla="*/ 294 w 294"/>
                <a:gd name="T5" fmla="*/ 175 h 175"/>
                <a:gd name="T6" fmla="*/ 42 w 294"/>
                <a:gd name="T7" fmla="*/ 175 h 175"/>
                <a:gd name="T8" fmla="*/ 33 w 294"/>
                <a:gd name="T9" fmla="*/ 158 h 175"/>
                <a:gd name="T10" fmla="*/ 18 w 294"/>
                <a:gd name="T11" fmla="*/ 107 h 175"/>
                <a:gd name="T12" fmla="*/ 51 w 294"/>
                <a:gd name="T13" fmla="*/ 39 h 175"/>
                <a:gd name="T14" fmla="*/ 48 w 294"/>
                <a:gd name="T15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4" h="175">
                  <a:moveTo>
                    <a:pt x="48" y="0"/>
                  </a:moveTo>
                  <a:lnTo>
                    <a:pt x="294" y="0"/>
                  </a:lnTo>
                  <a:lnTo>
                    <a:pt x="294" y="175"/>
                  </a:lnTo>
                  <a:lnTo>
                    <a:pt x="42" y="175"/>
                  </a:lnTo>
                  <a:cubicBezTo>
                    <a:pt x="42" y="167"/>
                    <a:pt x="43" y="160"/>
                    <a:pt x="33" y="158"/>
                  </a:cubicBezTo>
                  <a:cubicBezTo>
                    <a:pt x="9" y="152"/>
                    <a:pt x="0" y="127"/>
                    <a:pt x="18" y="107"/>
                  </a:cubicBezTo>
                  <a:cubicBezTo>
                    <a:pt x="36" y="87"/>
                    <a:pt x="51" y="70"/>
                    <a:pt x="51" y="39"/>
                  </a:cubicBezTo>
                  <a:cubicBezTo>
                    <a:pt x="51" y="27"/>
                    <a:pt x="47" y="14"/>
                    <a:pt x="48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938" cap="flat">
              <a:solidFill>
                <a:srgbClr val="AEAEA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1052" name="Freeform 59"/>
            <p:cNvSpPr>
              <a:spLocks/>
            </p:cNvSpPr>
            <p:nvPr/>
          </p:nvSpPr>
          <p:spPr bwMode="auto">
            <a:xfrm>
              <a:off x="3897313" y="2633663"/>
              <a:ext cx="504825" cy="814388"/>
            </a:xfrm>
            <a:custGeom>
              <a:avLst/>
              <a:gdLst>
                <a:gd name="T0" fmla="*/ 1086 w 1098"/>
                <a:gd name="T1" fmla="*/ 1627 h 1771"/>
                <a:gd name="T2" fmla="*/ 1051 w 1098"/>
                <a:gd name="T3" fmla="*/ 1542 h 1771"/>
                <a:gd name="T4" fmla="*/ 1009 w 1098"/>
                <a:gd name="T5" fmla="*/ 1440 h 1771"/>
                <a:gd name="T6" fmla="*/ 968 w 1098"/>
                <a:gd name="T7" fmla="*/ 1364 h 1771"/>
                <a:gd name="T8" fmla="*/ 917 w 1098"/>
                <a:gd name="T9" fmla="*/ 1290 h 1771"/>
                <a:gd name="T10" fmla="*/ 896 w 1098"/>
                <a:gd name="T11" fmla="*/ 1205 h 1771"/>
                <a:gd name="T12" fmla="*/ 893 w 1098"/>
                <a:gd name="T13" fmla="*/ 1126 h 1771"/>
                <a:gd name="T14" fmla="*/ 920 w 1098"/>
                <a:gd name="T15" fmla="*/ 1004 h 1771"/>
                <a:gd name="T16" fmla="*/ 1003 w 1098"/>
                <a:gd name="T17" fmla="*/ 854 h 1771"/>
                <a:gd name="T18" fmla="*/ 991 w 1098"/>
                <a:gd name="T19" fmla="*/ 769 h 1771"/>
                <a:gd name="T20" fmla="*/ 962 w 1098"/>
                <a:gd name="T21" fmla="*/ 685 h 1771"/>
                <a:gd name="T22" fmla="*/ 887 w 1098"/>
                <a:gd name="T23" fmla="*/ 625 h 1771"/>
                <a:gd name="T24" fmla="*/ 804 w 1098"/>
                <a:gd name="T25" fmla="*/ 569 h 1771"/>
                <a:gd name="T26" fmla="*/ 843 w 1098"/>
                <a:gd name="T27" fmla="*/ 498 h 1771"/>
                <a:gd name="T28" fmla="*/ 941 w 1098"/>
                <a:gd name="T29" fmla="*/ 509 h 1771"/>
                <a:gd name="T30" fmla="*/ 1000 w 1098"/>
                <a:gd name="T31" fmla="*/ 489 h 1771"/>
                <a:gd name="T32" fmla="*/ 944 w 1098"/>
                <a:gd name="T33" fmla="*/ 405 h 1771"/>
                <a:gd name="T34" fmla="*/ 941 w 1098"/>
                <a:gd name="T35" fmla="*/ 305 h 1771"/>
                <a:gd name="T36" fmla="*/ 951 w 1098"/>
                <a:gd name="T37" fmla="*/ 200 h 1771"/>
                <a:gd name="T38" fmla="*/ 891 w 1098"/>
                <a:gd name="T39" fmla="*/ 107 h 1771"/>
                <a:gd name="T40" fmla="*/ 816 w 1098"/>
                <a:gd name="T41" fmla="*/ 0 h 1771"/>
                <a:gd name="T42" fmla="*/ 742 w 1098"/>
                <a:gd name="T43" fmla="*/ 0 h 1771"/>
                <a:gd name="T44" fmla="*/ 775 w 1098"/>
                <a:gd name="T45" fmla="*/ 107 h 1771"/>
                <a:gd name="T46" fmla="*/ 832 w 1098"/>
                <a:gd name="T47" fmla="*/ 159 h 1771"/>
                <a:gd name="T48" fmla="*/ 875 w 1098"/>
                <a:gd name="T49" fmla="*/ 233 h 1771"/>
                <a:gd name="T50" fmla="*/ 834 w 1098"/>
                <a:gd name="T51" fmla="*/ 303 h 1771"/>
                <a:gd name="T52" fmla="*/ 763 w 1098"/>
                <a:gd name="T53" fmla="*/ 351 h 1771"/>
                <a:gd name="T54" fmla="*/ 730 w 1098"/>
                <a:gd name="T55" fmla="*/ 427 h 1771"/>
                <a:gd name="T56" fmla="*/ 709 w 1098"/>
                <a:gd name="T57" fmla="*/ 492 h 1771"/>
                <a:gd name="T58" fmla="*/ 668 w 1098"/>
                <a:gd name="T59" fmla="*/ 546 h 1771"/>
                <a:gd name="T60" fmla="*/ 644 w 1098"/>
                <a:gd name="T61" fmla="*/ 597 h 1771"/>
                <a:gd name="T62" fmla="*/ 626 w 1098"/>
                <a:gd name="T63" fmla="*/ 645 h 1771"/>
                <a:gd name="T64" fmla="*/ 591 w 1098"/>
                <a:gd name="T65" fmla="*/ 716 h 1771"/>
                <a:gd name="T66" fmla="*/ 514 w 1098"/>
                <a:gd name="T67" fmla="*/ 815 h 1771"/>
                <a:gd name="T68" fmla="*/ 487 w 1098"/>
                <a:gd name="T69" fmla="*/ 905 h 1771"/>
                <a:gd name="T70" fmla="*/ 439 w 1098"/>
                <a:gd name="T71" fmla="*/ 973 h 1771"/>
                <a:gd name="T72" fmla="*/ 377 w 1098"/>
                <a:gd name="T73" fmla="*/ 1004 h 1771"/>
                <a:gd name="T74" fmla="*/ 321 w 1098"/>
                <a:gd name="T75" fmla="*/ 956 h 1771"/>
                <a:gd name="T76" fmla="*/ 279 w 1098"/>
                <a:gd name="T77" fmla="*/ 951 h 1771"/>
                <a:gd name="T78" fmla="*/ 232 w 1098"/>
                <a:gd name="T79" fmla="*/ 970 h 1771"/>
                <a:gd name="T80" fmla="*/ 167 w 1098"/>
                <a:gd name="T81" fmla="*/ 1004 h 1771"/>
                <a:gd name="T82" fmla="*/ 110 w 1098"/>
                <a:gd name="T83" fmla="*/ 1055 h 1771"/>
                <a:gd name="T84" fmla="*/ 72 w 1098"/>
                <a:gd name="T85" fmla="*/ 1151 h 1771"/>
                <a:gd name="T86" fmla="*/ 0 w 1098"/>
                <a:gd name="T87" fmla="*/ 1313 h 1771"/>
                <a:gd name="T88" fmla="*/ 42 w 1098"/>
                <a:gd name="T89" fmla="*/ 1316 h 1771"/>
                <a:gd name="T90" fmla="*/ 63 w 1098"/>
                <a:gd name="T91" fmla="*/ 1350 h 1771"/>
                <a:gd name="T92" fmla="*/ 95 w 1098"/>
                <a:gd name="T93" fmla="*/ 1389 h 1771"/>
                <a:gd name="T94" fmla="*/ 149 w 1098"/>
                <a:gd name="T95" fmla="*/ 1389 h 1771"/>
                <a:gd name="T96" fmla="*/ 175 w 1098"/>
                <a:gd name="T97" fmla="*/ 1426 h 1771"/>
                <a:gd name="T98" fmla="*/ 193 w 1098"/>
                <a:gd name="T99" fmla="*/ 1516 h 1771"/>
                <a:gd name="T100" fmla="*/ 178 w 1098"/>
                <a:gd name="T101" fmla="*/ 1615 h 1771"/>
                <a:gd name="T102" fmla="*/ 164 w 1098"/>
                <a:gd name="T103" fmla="*/ 1680 h 1771"/>
                <a:gd name="T104" fmla="*/ 408 w 1098"/>
                <a:gd name="T105" fmla="*/ 1681 h 1771"/>
                <a:gd name="T106" fmla="*/ 840 w 1098"/>
                <a:gd name="T107" fmla="*/ 1681 h 1771"/>
                <a:gd name="T108" fmla="*/ 935 w 1098"/>
                <a:gd name="T109" fmla="*/ 1706 h 1771"/>
                <a:gd name="T110" fmla="*/ 1012 w 1098"/>
                <a:gd name="T111" fmla="*/ 1709 h 1771"/>
                <a:gd name="T112" fmla="*/ 1095 w 1098"/>
                <a:gd name="T113" fmla="*/ 1715 h 1771"/>
                <a:gd name="T114" fmla="*/ 1086 w 1098"/>
                <a:gd name="T115" fmla="*/ 1627 h 17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98" h="1771">
                  <a:moveTo>
                    <a:pt x="1086" y="1627"/>
                  </a:moveTo>
                  <a:cubicBezTo>
                    <a:pt x="1063" y="1590"/>
                    <a:pt x="1048" y="1576"/>
                    <a:pt x="1051" y="1542"/>
                  </a:cubicBezTo>
                  <a:cubicBezTo>
                    <a:pt x="1054" y="1508"/>
                    <a:pt x="1039" y="1468"/>
                    <a:pt x="1009" y="1440"/>
                  </a:cubicBezTo>
                  <a:cubicBezTo>
                    <a:pt x="979" y="1412"/>
                    <a:pt x="974" y="1389"/>
                    <a:pt x="968" y="1364"/>
                  </a:cubicBezTo>
                  <a:cubicBezTo>
                    <a:pt x="962" y="1338"/>
                    <a:pt x="938" y="1316"/>
                    <a:pt x="917" y="1290"/>
                  </a:cubicBezTo>
                  <a:cubicBezTo>
                    <a:pt x="896" y="1265"/>
                    <a:pt x="890" y="1234"/>
                    <a:pt x="896" y="1205"/>
                  </a:cubicBezTo>
                  <a:cubicBezTo>
                    <a:pt x="902" y="1177"/>
                    <a:pt x="899" y="1149"/>
                    <a:pt x="893" y="1126"/>
                  </a:cubicBezTo>
                  <a:cubicBezTo>
                    <a:pt x="887" y="1103"/>
                    <a:pt x="890" y="1035"/>
                    <a:pt x="920" y="1004"/>
                  </a:cubicBezTo>
                  <a:cubicBezTo>
                    <a:pt x="950" y="973"/>
                    <a:pt x="997" y="894"/>
                    <a:pt x="1003" y="854"/>
                  </a:cubicBezTo>
                  <a:cubicBezTo>
                    <a:pt x="1009" y="815"/>
                    <a:pt x="1000" y="795"/>
                    <a:pt x="991" y="769"/>
                  </a:cubicBezTo>
                  <a:cubicBezTo>
                    <a:pt x="982" y="744"/>
                    <a:pt x="971" y="702"/>
                    <a:pt x="962" y="685"/>
                  </a:cubicBezTo>
                  <a:cubicBezTo>
                    <a:pt x="953" y="668"/>
                    <a:pt x="911" y="639"/>
                    <a:pt x="887" y="625"/>
                  </a:cubicBezTo>
                  <a:cubicBezTo>
                    <a:pt x="864" y="611"/>
                    <a:pt x="825" y="588"/>
                    <a:pt x="804" y="569"/>
                  </a:cubicBezTo>
                  <a:cubicBezTo>
                    <a:pt x="784" y="549"/>
                    <a:pt x="807" y="484"/>
                    <a:pt x="843" y="498"/>
                  </a:cubicBezTo>
                  <a:cubicBezTo>
                    <a:pt x="879" y="512"/>
                    <a:pt x="914" y="512"/>
                    <a:pt x="941" y="509"/>
                  </a:cubicBezTo>
                  <a:cubicBezTo>
                    <a:pt x="968" y="506"/>
                    <a:pt x="1000" y="489"/>
                    <a:pt x="1000" y="489"/>
                  </a:cubicBezTo>
                  <a:cubicBezTo>
                    <a:pt x="1000" y="489"/>
                    <a:pt x="950" y="436"/>
                    <a:pt x="944" y="405"/>
                  </a:cubicBezTo>
                  <a:cubicBezTo>
                    <a:pt x="938" y="373"/>
                    <a:pt x="935" y="337"/>
                    <a:pt x="941" y="305"/>
                  </a:cubicBezTo>
                  <a:cubicBezTo>
                    <a:pt x="947" y="274"/>
                    <a:pt x="974" y="226"/>
                    <a:pt x="951" y="200"/>
                  </a:cubicBezTo>
                  <a:cubicBezTo>
                    <a:pt x="927" y="175"/>
                    <a:pt x="894" y="132"/>
                    <a:pt x="891" y="107"/>
                  </a:cubicBezTo>
                  <a:cubicBezTo>
                    <a:pt x="888" y="82"/>
                    <a:pt x="870" y="20"/>
                    <a:pt x="816" y="0"/>
                  </a:cubicBezTo>
                  <a:lnTo>
                    <a:pt x="742" y="0"/>
                  </a:lnTo>
                  <a:lnTo>
                    <a:pt x="775" y="107"/>
                  </a:lnTo>
                  <a:cubicBezTo>
                    <a:pt x="775" y="107"/>
                    <a:pt x="787" y="141"/>
                    <a:pt x="832" y="159"/>
                  </a:cubicBezTo>
                  <a:cubicBezTo>
                    <a:pt x="860" y="171"/>
                    <a:pt x="872" y="210"/>
                    <a:pt x="875" y="233"/>
                  </a:cubicBezTo>
                  <a:cubicBezTo>
                    <a:pt x="878" y="256"/>
                    <a:pt x="864" y="294"/>
                    <a:pt x="834" y="303"/>
                  </a:cubicBezTo>
                  <a:cubicBezTo>
                    <a:pt x="804" y="311"/>
                    <a:pt x="778" y="334"/>
                    <a:pt x="763" y="351"/>
                  </a:cubicBezTo>
                  <a:cubicBezTo>
                    <a:pt x="748" y="368"/>
                    <a:pt x="730" y="393"/>
                    <a:pt x="730" y="427"/>
                  </a:cubicBezTo>
                  <a:cubicBezTo>
                    <a:pt x="730" y="461"/>
                    <a:pt x="730" y="478"/>
                    <a:pt x="709" y="492"/>
                  </a:cubicBezTo>
                  <a:cubicBezTo>
                    <a:pt x="689" y="506"/>
                    <a:pt x="668" y="526"/>
                    <a:pt x="668" y="546"/>
                  </a:cubicBezTo>
                  <a:cubicBezTo>
                    <a:pt x="668" y="566"/>
                    <a:pt x="668" y="591"/>
                    <a:pt x="644" y="597"/>
                  </a:cubicBezTo>
                  <a:cubicBezTo>
                    <a:pt x="620" y="603"/>
                    <a:pt x="620" y="628"/>
                    <a:pt x="626" y="645"/>
                  </a:cubicBezTo>
                  <a:cubicBezTo>
                    <a:pt x="632" y="662"/>
                    <a:pt x="618" y="696"/>
                    <a:pt x="591" y="716"/>
                  </a:cubicBezTo>
                  <a:cubicBezTo>
                    <a:pt x="564" y="736"/>
                    <a:pt x="517" y="781"/>
                    <a:pt x="514" y="815"/>
                  </a:cubicBezTo>
                  <a:cubicBezTo>
                    <a:pt x="511" y="849"/>
                    <a:pt x="511" y="888"/>
                    <a:pt x="487" y="905"/>
                  </a:cubicBezTo>
                  <a:cubicBezTo>
                    <a:pt x="463" y="922"/>
                    <a:pt x="448" y="948"/>
                    <a:pt x="439" y="973"/>
                  </a:cubicBezTo>
                  <a:cubicBezTo>
                    <a:pt x="431" y="999"/>
                    <a:pt x="404" y="1021"/>
                    <a:pt x="377" y="1004"/>
                  </a:cubicBezTo>
                  <a:cubicBezTo>
                    <a:pt x="351" y="987"/>
                    <a:pt x="333" y="985"/>
                    <a:pt x="321" y="956"/>
                  </a:cubicBezTo>
                  <a:cubicBezTo>
                    <a:pt x="309" y="928"/>
                    <a:pt x="285" y="934"/>
                    <a:pt x="279" y="951"/>
                  </a:cubicBezTo>
                  <a:cubicBezTo>
                    <a:pt x="273" y="968"/>
                    <a:pt x="247" y="979"/>
                    <a:pt x="232" y="970"/>
                  </a:cubicBezTo>
                  <a:cubicBezTo>
                    <a:pt x="217" y="962"/>
                    <a:pt x="175" y="976"/>
                    <a:pt x="167" y="1004"/>
                  </a:cubicBezTo>
                  <a:cubicBezTo>
                    <a:pt x="158" y="1033"/>
                    <a:pt x="137" y="1041"/>
                    <a:pt x="110" y="1055"/>
                  </a:cubicBezTo>
                  <a:cubicBezTo>
                    <a:pt x="83" y="1069"/>
                    <a:pt x="75" y="1109"/>
                    <a:pt x="72" y="1151"/>
                  </a:cubicBezTo>
                  <a:cubicBezTo>
                    <a:pt x="66" y="1219"/>
                    <a:pt x="18" y="1231"/>
                    <a:pt x="0" y="1313"/>
                  </a:cubicBezTo>
                  <a:cubicBezTo>
                    <a:pt x="13" y="1321"/>
                    <a:pt x="22" y="1318"/>
                    <a:pt x="42" y="1316"/>
                  </a:cubicBezTo>
                  <a:cubicBezTo>
                    <a:pt x="66" y="1313"/>
                    <a:pt x="63" y="1330"/>
                    <a:pt x="63" y="1350"/>
                  </a:cubicBezTo>
                  <a:cubicBezTo>
                    <a:pt x="63" y="1369"/>
                    <a:pt x="83" y="1381"/>
                    <a:pt x="95" y="1389"/>
                  </a:cubicBezTo>
                  <a:cubicBezTo>
                    <a:pt x="107" y="1398"/>
                    <a:pt x="128" y="1398"/>
                    <a:pt x="149" y="1389"/>
                  </a:cubicBezTo>
                  <a:cubicBezTo>
                    <a:pt x="170" y="1381"/>
                    <a:pt x="187" y="1395"/>
                    <a:pt x="175" y="1426"/>
                  </a:cubicBezTo>
                  <a:cubicBezTo>
                    <a:pt x="164" y="1457"/>
                    <a:pt x="184" y="1491"/>
                    <a:pt x="193" y="1516"/>
                  </a:cubicBezTo>
                  <a:cubicBezTo>
                    <a:pt x="202" y="1542"/>
                    <a:pt x="196" y="1587"/>
                    <a:pt x="178" y="1615"/>
                  </a:cubicBezTo>
                  <a:cubicBezTo>
                    <a:pt x="167" y="1633"/>
                    <a:pt x="164" y="1657"/>
                    <a:pt x="164" y="1680"/>
                  </a:cubicBezTo>
                  <a:lnTo>
                    <a:pt x="408" y="1681"/>
                  </a:lnTo>
                  <a:lnTo>
                    <a:pt x="840" y="1681"/>
                  </a:lnTo>
                  <a:cubicBezTo>
                    <a:pt x="873" y="1681"/>
                    <a:pt x="908" y="1698"/>
                    <a:pt x="935" y="1706"/>
                  </a:cubicBezTo>
                  <a:cubicBezTo>
                    <a:pt x="962" y="1715"/>
                    <a:pt x="988" y="1712"/>
                    <a:pt x="1012" y="1709"/>
                  </a:cubicBezTo>
                  <a:cubicBezTo>
                    <a:pt x="1036" y="1706"/>
                    <a:pt x="1098" y="1771"/>
                    <a:pt x="1095" y="1715"/>
                  </a:cubicBezTo>
                  <a:cubicBezTo>
                    <a:pt x="1093" y="1672"/>
                    <a:pt x="1081" y="1644"/>
                    <a:pt x="1086" y="162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938" cap="flat">
              <a:solidFill>
                <a:srgbClr val="AEAEA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1053" name="Freeform 60"/>
            <p:cNvSpPr>
              <a:spLocks/>
            </p:cNvSpPr>
            <p:nvPr/>
          </p:nvSpPr>
          <p:spPr bwMode="auto">
            <a:xfrm>
              <a:off x="2184400" y="2400300"/>
              <a:ext cx="403225" cy="312738"/>
            </a:xfrm>
            <a:custGeom>
              <a:avLst/>
              <a:gdLst>
                <a:gd name="T0" fmla="*/ 160 w 875"/>
                <a:gd name="T1" fmla="*/ 653 h 681"/>
                <a:gd name="T2" fmla="*/ 131 w 875"/>
                <a:gd name="T3" fmla="*/ 650 h 681"/>
                <a:gd name="T4" fmla="*/ 107 w 875"/>
                <a:gd name="T5" fmla="*/ 625 h 681"/>
                <a:gd name="T6" fmla="*/ 107 w 875"/>
                <a:gd name="T7" fmla="*/ 588 h 681"/>
                <a:gd name="T8" fmla="*/ 100 w 875"/>
                <a:gd name="T9" fmla="*/ 548 h 681"/>
                <a:gd name="T10" fmla="*/ 237 w 875"/>
                <a:gd name="T11" fmla="*/ 549 h 681"/>
                <a:gd name="T12" fmla="*/ 317 w 875"/>
                <a:gd name="T13" fmla="*/ 517 h 681"/>
                <a:gd name="T14" fmla="*/ 415 w 875"/>
                <a:gd name="T15" fmla="*/ 537 h 681"/>
                <a:gd name="T16" fmla="*/ 516 w 875"/>
                <a:gd name="T17" fmla="*/ 529 h 681"/>
                <a:gd name="T18" fmla="*/ 493 w 875"/>
                <a:gd name="T19" fmla="*/ 475 h 681"/>
                <a:gd name="T20" fmla="*/ 386 w 875"/>
                <a:gd name="T21" fmla="*/ 458 h 681"/>
                <a:gd name="T22" fmla="*/ 309 w 875"/>
                <a:gd name="T23" fmla="*/ 430 h 681"/>
                <a:gd name="T24" fmla="*/ 234 w 875"/>
                <a:gd name="T25" fmla="*/ 449 h 681"/>
                <a:gd name="T26" fmla="*/ 103 w 875"/>
                <a:gd name="T27" fmla="*/ 450 h 681"/>
                <a:gd name="T28" fmla="*/ 89 w 875"/>
                <a:gd name="T29" fmla="*/ 401 h 681"/>
                <a:gd name="T30" fmla="*/ 30 w 875"/>
                <a:gd name="T31" fmla="*/ 308 h 681"/>
                <a:gd name="T32" fmla="*/ 53 w 875"/>
                <a:gd name="T33" fmla="*/ 240 h 681"/>
                <a:gd name="T34" fmla="*/ 101 w 875"/>
                <a:gd name="T35" fmla="*/ 175 h 681"/>
                <a:gd name="T36" fmla="*/ 107 w 875"/>
                <a:gd name="T37" fmla="*/ 96 h 681"/>
                <a:gd name="T38" fmla="*/ 107 w 875"/>
                <a:gd name="T39" fmla="*/ 86 h 681"/>
                <a:gd name="T40" fmla="*/ 151 w 875"/>
                <a:gd name="T41" fmla="*/ 39 h 681"/>
                <a:gd name="T42" fmla="*/ 211 w 875"/>
                <a:gd name="T43" fmla="*/ 19 h 681"/>
                <a:gd name="T44" fmla="*/ 264 w 875"/>
                <a:gd name="T45" fmla="*/ 14 h 681"/>
                <a:gd name="T46" fmla="*/ 317 w 875"/>
                <a:gd name="T47" fmla="*/ 25 h 681"/>
                <a:gd name="T48" fmla="*/ 386 w 875"/>
                <a:gd name="T49" fmla="*/ 28 h 681"/>
                <a:gd name="T50" fmla="*/ 457 w 875"/>
                <a:gd name="T51" fmla="*/ 68 h 681"/>
                <a:gd name="T52" fmla="*/ 540 w 875"/>
                <a:gd name="T53" fmla="*/ 104 h 681"/>
                <a:gd name="T54" fmla="*/ 579 w 875"/>
                <a:gd name="T55" fmla="*/ 152 h 681"/>
                <a:gd name="T56" fmla="*/ 635 w 875"/>
                <a:gd name="T57" fmla="*/ 209 h 681"/>
                <a:gd name="T58" fmla="*/ 685 w 875"/>
                <a:gd name="T59" fmla="*/ 268 h 681"/>
                <a:gd name="T60" fmla="*/ 760 w 875"/>
                <a:gd name="T61" fmla="*/ 328 h 681"/>
                <a:gd name="T62" fmla="*/ 792 w 875"/>
                <a:gd name="T63" fmla="*/ 404 h 681"/>
                <a:gd name="T64" fmla="*/ 810 w 875"/>
                <a:gd name="T65" fmla="*/ 475 h 681"/>
                <a:gd name="T66" fmla="*/ 863 w 875"/>
                <a:gd name="T67" fmla="*/ 543 h 681"/>
                <a:gd name="T68" fmla="*/ 857 w 875"/>
                <a:gd name="T69" fmla="*/ 650 h 681"/>
                <a:gd name="T70" fmla="*/ 856 w 875"/>
                <a:gd name="T71" fmla="*/ 664 h 681"/>
                <a:gd name="T72" fmla="*/ 700 w 875"/>
                <a:gd name="T73" fmla="*/ 659 h 681"/>
                <a:gd name="T74" fmla="*/ 617 w 875"/>
                <a:gd name="T75" fmla="*/ 616 h 681"/>
                <a:gd name="T76" fmla="*/ 329 w 875"/>
                <a:gd name="T77" fmla="*/ 616 h 681"/>
                <a:gd name="T78" fmla="*/ 267 w 875"/>
                <a:gd name="T79" fmla="*/ 653 h 681"/>
                <a:gd name="T80" fmla="*/ 160 w 875"/>
                <a:gd name="T81" fmla="*/ 653 h 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75" h="681">
                  <a:moveTo>
                    <a:pt x="160" y="653"/>
                  </a:moveTo>
                  <a:cubicBezTo>
                    <a:pt x="157" y="649"/>
                    <a:pt x="147" y="648"/>
                    <a:pt x="131" y="650"/>
                  </a:cubicBezTo>
                  <a:cubicBezTo>
                    <a:pt x="92" y="656"/>
                    <a:pt x="89" y="631"/>
                    <a:pt x="107" y="625"/>
                  </a:cubicBezTo>
                  <a:cubicBezTo>
                    <a:pt x="125" y="619"/>
                    <a:pt x="125" y="602"/>
                    <a:pt x="107" y="588"/>
                  </a:cubicBezTo>
                  <a:cubicBezTo>
                    <a:pt x="94" y="578"/>
                    <a:pt x="98" y="567"/>
                    <a:pt x="100" y="548"/>
                  </a:cubicBezTo>
                  <a:lnTo>
                    <a:pt x="237" y="549"/>
                  </a:lnTo>
                  <a:cubicBezTo>
                    <a:pt x="237" y="549"/>
                    <a:pt x="282" y="506"/>
                    <a:pt x="317" y="517"/>
                  </a:cubicBezTo>
                  <a:cubicBezTo>
                    <a:pt x="353" y="529"/>
                    <a:pt x="380" y="532"/>
                    <a:pt x="415" y="537"/>
                  </a:cubicBezTo>
                  <a:cubicBezTo>
                    <a:pt x="451" y="543"/>
                    <a:pt x="484" y="549"/>
                    <a:pt x="516" y="529"/>
                  </a:cubicBezTo>
                  <a:cubicBezTo>
                    <a:pt x="549" y="509"/>
                    <a:pt x="531" y="466"/>
                    <a:pt x="493" y="475"/>
                  </a:cubicBezTo>
                  <a:cubicBezTo>
                    <a:pt x="454" y="483"/>
                    <a:pt x="409" y="469"/>
                    <a:pt x="386" y="458"/>
                  </a:cubicBezTo>
                  <a:cubicBezTo>
                    <a:pt x="362" y="447"/>
                    <a:pt x="332" y="416"/>
                    <a:pt x="309" y="430"/>
                  </a:cubicBezTo>
                  <a:cubicBezTo>
                    <a:pt x="285" y="444"/>
                    <a:pt x="234" y="449"/>
                    <a:pt x="234" y="449"/>
                  </a:cubicBezTo>
                  <a:lnTo>
                    <a:pt x="103" y="450"/>
                  </a:lnTo>
                  <a:cubicBezTo>
                    <a:pt x="95" y="441"/>
                    <a:pt x="96" y="423"/>
                    <a:pt x="89" y="401"/>
                  </a:cubicBezTo>
                  <a:cubicBezTo>
                    <a:pt x="80" y="373"/>
                    <a:pt x="59" y="336"/>
                    <a:pt x="30" y="308"/>
                  </a:cubicBezTo>
                  <a:cubicBezTo>
                    <a:pt x="0" y="280"/>
                    <a:pt x="24" y="260"/>
                    <a:pt x="53" y="240"/>
                  </a:cubicBezTo>
                  <a:cubicBezTo>
                    <a:pt x="83" y="220"/>
                    <a:pt x="80" y="192"/>
                    <a:pt x="101" y="175"/>
                  </a:cubicBezTo>
                  <a:cubicBezTo>
                    <a:pt x="122" y="158"/>
                    <a:pt x="107" y="118"/>
                    <a:pt x="107" y="96"/>
                  </a:cubicBezTo>
                  <a:cubicBezTo>
                    <a:pt x="107" y="93"/>
                    <a:pt x="107" y="90"/>
                    <a:pt x="107" y="86"/>
                  </a:cubicBezTo>
                  <a:cubicBezTo>
                    <a:pt x="134" y="86"/>
                    <a:pt x="139" y="62"/>
                    <a:pt x="151" y="39"/>
                  </a:cubicBezTo>
                  <a:cubicBezTo>
                    <a:pt x="163" y="17"/>
                    <a:pt x="196" y="11"/>
                    <a:pt x="211" y="19"/>
                  </a:cubicBezTo>
                  <a:cubicBezTo>
                    <a:pt x="226" y="28"/>
                    <a:pt x="246" y="28"/>
                    <a:pt x="264" y="14"/>
                  </a:cubicBezTo>
                  <a:cubicBezTo>
                    <a:pt x="282" y="0"/>
                    <a:pt x="300" y="8"/>
                    <a:pt x="317" y="25"/>
                  </a:cubicBezTo>
                  <a:cubicBezTo>
                    <a:pt x="335" y="42"/>
                    <a:pt x="362" y="36"/>
                    <a:pt x="386" y="28"/>
                  </a:cubicBezTo>
                  <a:cubicBezTo>
                    <a:pt x="409" y="19"/>
                    <a:pt x="445" y="34"/>
                    <a:pt x="457" y="68"/>
                  </a:cubicBezTo>
                  <a:cubicBezTo>
                    <a:pt x="469" y="101"/>
                    <a:pt x="513" y="104"/>
                    <a:pt x="540" y="104"/>
                  </a:cubicBezTo>
                  <a:cubicBezTo>
                    <a:pt x="567" y="104"/>
                    <a:pt x="573" y="121"/>
                    <a:pt x="579" y="152"/>
                  </a:cubicBezTo>
                  <a:cubicBezTo>
                    <a:pt x="585" y="183"/>
                    <a:pt x="605" y="201"/>
                    <a:pt x="635" y="209"/>
                  </a:cubicBezTo>
                  <a:cubicBezTo>
                    <a:pt x="665" y="217"/>
                    <a:pt x="679" y="240"/>
                    <a:pt x="685" y="268"/>
                  </a:cubicBezTo>
                  <a:cubicBezTo>
                    <a:pt x="691" y="297"/>
                    <a:pt x="739" y="314"/>
                    <a:pt x="760" y="328"/>
                  </a:cubicBezTo>
                  <a:cubicBezTo>
                    <a:pt x="780" y="342"/>
                    <a:pt x="801" y="384"/>
                    <a:pt x="792" y="404"/>
                  </a:cubicBezTo>
                  <a:cubicBezTo>
                    <a:pt x="783" y="424"/>
                    <a:pt x="792" y="455"/>
                    <a:pt x="810" y="475"/>
                  </a:cubicBezTo>
                  <a:cubicBezTo>
                    <a:pt x="828" y="495"/>
                    <a:pt x="852" y="517"/>
                    <a:pt x="863" y="543"/>
                  </a:cubicBezTo>
                  <a:cubicBezTo>
                    <a:pt x="875" y="568"/>
                    <a:pt x="869" y="608"/>
                    <a:pt x="857" y="650"/>
                  </a:cubicBezTo>
                  <a:cubicBezTo>
                    <a:pt x="856" y="655"/>
                    <a:pt x="856" y="660"/>
                    <a:pt x="856" y="664"/>
                  </a:cubicBezTo>
                  <a:cubicBezTo>
                    <a:pt x="805" y="681"/>
                    <a:pt x="727" y="667"/>
                    <a:pt x="700" y="659"/>
                  </a:cubicBezTo>
                  <a:cubicBezTo>
                    <a:pt x="674" y="650"/>
                    <a:pt x="617" y="616"/>
                    <a:pt x="617" y="616"/>
                  </a:cubicBezTo>
                  <a:lnTo>
                    <a:pt x="329" y="616"/>
                  </a:lnTo>
                  <a:lnTo>
                    <a:pt x="267" y="653"/>
                  </a:lnTo>
                  <a:lnTo>
                    <a:pt x="160" y="653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938" cap="flat">
              <a:solidFill>
                <a:srgbClr val="AEAEA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1054" name="Freeform 61"/>
            <p:cNvSpPr>
              <a:spLocks/>
            </p:cNvSpPr>
            <p:nvPr/>
          </p:nvSpPr>
          <p:spPr bwMode="auto">
            <a:xfrm>
              <a:off x="3879850" y="3278188"/>
              <a:ext cx="46037" cy="53975"/>
            </a:xfrm>
            <a:custGeom>
              <a:avLst/>
              <a:gdLst>
                <a:gd name="T0" fmla="*/ 12 w 101"/>
                <a:gd name="T1" fmla="*/ 74 h 115"/>
                <a:gd name="T2" fmla="*/ 52 w 101"/>
                <a:gd name="T3" fmla="*/ 101 h 115"/>
                <a:gd name="T4" fmla="*/ 98 w 101"/>
                <a:gd name="T5" fmla="*/ 43 h 115"/>
                <a:gd name="T6" fmla="*/ 44 w 101"/>
                <a:gd name="T7" fmla="*/ 23 h 115"/>
                <a:gd name="T8" fmla="*/ 12 w 101"/>
                <a:gd name="T9" fmla="*/ 74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15">
                  <a:moveTo>
                    <a:pt x="12" y="74"/>
                  </a:moveTo>
                  <a:cubicBezTo>
                    <a:pt x="0" y="88"/>
                    <a:pt x="31" y="115"/>
                    <a:pt x="52" y="101"/>
                  </a:cubicBezTo>
                  <a:cubicBezTo>
                    <a:pt x="73" y="87"/>
                    <a:pt x="101" y="63"/>
                    <a:pt x="98" y="43"/>
                  </a:cubicBezTo>
                  <a:cubicBezTo>
                    <a:pt x="95" y="23"/>
                    <a:pt x="53" y="0"/>
                    <a:pt x="44" y="23"/>
                  </a:cubicBezTo>
                  <a:cubicBezTo>
                    <a:pt x="35" y="46"/>
                    <a:pt x="24" y="60"/>
                    <a:pt x="12" y="7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938" cap="flat">
              <a:solidFill>
                <a:srgbClr val="AEAEA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1055" name="Freeform 62"/>
            <p:cNvSpPr>
              <a:spLocks/>
            </p:cNvSpPr>
            <p:nvPr/>
          </p:nvSpPr>
          <p:spPr bwMode="auto">
            <a:xfrm>
              <a:off x="3822700" y="3425825"/>
              <a:ext cx="17462" cy="23813"/>
            </a:xfrm>
            <a:custGeom>
              <a:avLst/>
              <a:gdLst>
                <a:gd name="T0" fmla="*/ 12 w 39"/>
                <a:gd name="T1" fmla="*/ 20 h 51"/>
                <a:gd name="T2" fmla="*/ 33 w 39"/>
                <a:gd name="T3" fmla="*/ 31 h 51"/>
                <a:gd name="T4" fmla="*/ 12 w 39"/>
                <a:gd name="T5" fmla="*/ 2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1">
                  <a:moveTo>
                    <a:pt x="12" y="20"/>
                  </a:moveTo>
                  <a:cubicBezTo>
                    <a:pt x="0" y="40"/>
                    <a:pt x="27" y="51"/>
                    <a:pt x="33" y="31"/>
                  </a:cubicBezTo>
                  <a:cubicBezTo>
                    <a:pt x="39" y="11"/>
                    <a:pt x="24" y="0"/>
                    <a:pt x="12" y="20"/>
                  </a:cubicBezTo>
                  <a:close/>
                </a:path>
              </a:pathLst>
            </a:custGeom>
            <a:solidFill>
              <a:srgbClr val="FFC64E"/>
            </a:solidFill>
            <a:ln w="7938" cap="flat">
              <a:solidFill>
                <a:srgbClr val="FEFEF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1056" name="Freeform 63"/>
            <p:cNvSpPr>
              <a:spLocks/>
            </p:cNvSpPr>
            <p:nvPr/>
          </p:nvSpPr>
          <p:spPr bwMode="auto">
            <a:xfrm>
              <a:off x="5302250" y="3589338"/>
              <a:ext cx="723900" cy="741363"/>
            </a:xfrm>
            <a:custGeom>
              <a:avLst/>
              <a:gdLst>
                <a:gd name="T0" fmla="*/ 638 w 1571"/>
                <a:gd name="T1" fmla="*/ 1349 h 1612"/>
                <a:gd name="T2" fmla="*/ 525 w 1571"/>
                <a:gd name="T3" fmla="*/ 1313 h 1612"/>
                <a:gd name="T4" fmla="*/ 427 w 1571"/>
                <a:gd name="T5" fmla="*/ 1290 h 1612"/>
                <a:gd name="T6" fmla="*/ 353 w 1571"/>
                <a:gd name="T7" fmla="*/ 1270 h 1612"/>
                <a:gd name="T8" fmla="*/ 291 w 1571"/>
                <a:gd name="T9" fmla="*/ 1236 h 1612"/>
                <a:gd name="T10" fmla="*/ 196 w 1571"/>
                <a:gd name="T11" fmla="*/ 1163 h 1612"/>
                <a:gd name="T12" fmla="*/ 157 w 1571"/>
                <a:gd name="T13" fmla="*/ 1100 h 1612"/>
                <a:gd name="T14" fmla="*/ 86 w 1571"/>
                <a:gd name="T15" fmla="*/ 947 h 1612"/>
                <a:gd name="T16" fmla="*/ 6 w 1571"/>
                <a:gd name="T17" fmla="*/ 826 h 1612"/>
                <a:gd name="T18" fmla="*/ 0 w 1571"/>
                <a:gd name="T19" fmla="*/ 564 h 1612"/>
                <a:gd name="T20" fmla="*/ 71 w 1571"/>
                <a:gd name="T21" fmla="*/ 527 h 1612"/>
                <a:gd name="T22" fmla="*/ 104 w 1571"/>
                <a:gd name="T23" fmla="*/ 475 h 1612"/>
                <a:gd name="T24" fmla="*/ 146 w 1571"/>
                <a:gd name="T25" fmla="*/ 416 h 1612"/>
                <a:gd name="T26" fmla="*/ 114 w 1571"/>
                <a:gd name="T27" fmla="*/ 328 h 1612"/>
                <a:gd name="T28" fmla="*/ 116 w 1571"/>
                <a:gd name="T29" fmla="*/ 263 h 1612"/>
                <a:gd name="T30" fmla="*/ 157 w 1571"/>
                <a:gd name="T31" fmla="*/ 220 h 1612"/>
                <a:gd name="T32" fmla="*/ 181 w 1571"/>
                <a:gd name="T33" fmla="*/ 152 h 1612"/>
                <a:gd name="T34" fmla="*/ 149 w 1571"/>
                <a:gd name="T35" fmla="*/ 85 h 1612"/>
                <a:gd name="T36" fmla="*/ 175 w 1571"/>
                <a:gd name="T37" fmla="*/ 56 h 1612"/>
                <a:gd name="T38" fmla="*/ 347 w 1571"/>
                <a:gd name="T39" fmla="*/ 56 h 1612"/>
                <a:gd name="T40" fmla="*/ 573 w 1571"/>
                <a:gd name="T41" fmla="*/ 0 h 1612"/>
                <a:gd name="T42" fmla="*/ 1175 w 1571"/>
                <a:gd name="T43" fmla="*/ 348 h 1612"/>
                <a:gd name="T44" fmla="*/ 1175 w 1571"/>
                <a:gd name="T45" fmla="*/ 467 h 1612"/>
                <a:gd name="T46" fmla="*/ 1395 w 1571"/>
                <a:gd name="T47" fmla="*/ 591 h 1612"/>
                <a:gd name="T48" fmla="*/ 1383 w 1571"/>
                <a:gd name="T49" fmla="*/ 625 h 1612"/>
                <a:gd name="T50" fmla="*/ 1341 w 1571"/>
                <a:gd name="T51" fmla="*/ 735 h 1612"/>
                <a:gd name="T52" fmla="*/ 1347 w 1571"/>
                <a:gd name="T53" fmla="*/ 820 h 1612"/>
                <a:gd name="T54" fmla="*/ 1409 w 1571"/>
                <a:gd name="T55" fmla="*/ 888 h 1612"/>
                <a:gd name="T56" fmla="*/ 1418 w 1571"/>
                <a:gd name="T57" fmla="*/ 970 h 1612"/>
                <a:gd name="T58" fmla="*/ 1415 w 1571"/>
                <a:gd name="T59" fmla="*/ 1041 h 1612"/>
                <a:gd name="T60" fmla="*/ 1412 w 1571"/>
                <a:gd name="T61" fmla="*/ 1100 h 1612"/>
                <a:gd name="T62" fmla="*/ 1401 w 1571"/>
                <a:gd name="T63" fmla="*/ 1163 h 1612"/>
                <a:gd name="T64" fmla="*/ 1436 w 1571"/>
                <a:gd name="T65" fmla="*/ 1216 h 1612"/>
                <a:gd name="T66" fmla="*/ 1463 w 1571"/>
                <a:gd name="T67" fmla="*/ 1264 h 1612"/>
                <a:gd name="T68" fmla="*/ 1484 w 1571"/>
                <a:gd name="T69" fmla="*/ 1344 h 1612"/>
                <a:gd name="T70" fmla="*/ 1525 w 1571"/>
                <a:gd name="T71" fmla="*/ 1423 h 1612"/>
                <a:gd name="T72" fmla="*/ 1571 w 1571"/>
                <a:gd name="T73" fmla="*/ 1473 h 1612"/>
                <a:gd name="T74" fmla="*/ 1406 w 1571"/>
                <a:gd name="T75" fmla="*/ 1536 h 1612"/>
                <a:gd name="T76" fmla="*/ 1326 w 1571"/>
                <a:gd name="T77" fmla="*/ 1547 h 1612"/>
                <a:gd name="T78" fmla="*/ 1261 w 1571"/>
                <a:gd name="T79" fmla="*/ 1561 h 1612"/>
                <a:gd name="T80" fmla="*/ 1181 w 1571"/>
                <a:gd name="T81" fmla="*/ 1578 h 1612"/>
                <a:gd name="T82" fmla="*/ 1107 w 1571"/>
                <a:gd name="T83" fmla="*/ 1598 h 1612"/>
                <a:gd name="T84" fmla="*/ 1027 w 1571"/>
                <a:gd name="T85" fmla="*/ 1601 h 1612"/>
                <a:gd name="T86" fmla="*/ 950 w 1571"/>
                <a:gd name="T87" fmla="*/ 1590 h 1612"/>
                <a:gd name="T88" fmla="*/ 855 w 1571"/>
                <a:gd name="T89" fmla="*/ 1581 h 1612"/>
                <a:gd name="T90" fmla="*/ 751 w 1571"/>
                <a:gd name="T91" fmla="*/ 1604 h 1612"/>
                <a:gd name="T92" fmla="*/ 706 w 1571"/>
                <a:gd name="T93" fmla="*/ 1583 h 1612"/>
                <a:gd name="T94" fmla="*/ 678 w 1571"/>
                <a:gd name="T95" fmla="*/ 1418 h 1612"/>
                <a:gd name="T96" fmla="*/ 638 w 1571"/>
                <a:gd name="T97" fmla="*/ 1349 h 16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1" h="1612">
                  <a:moveTo>
                    <a:pt x="638" y="1349"/>
                  </a:moveTo>
                  <a:cubicBezTo>
                    <a:pt x="614" y="1329"/>
                    <a:pt x="564" y="1310"/>
                    <a:pt x="525" y="1313"/>
                  </a:cubicBezTo>
                  <a:cubicBezTo>
                    <a:pt x="487" y="1315"/>
                    <a:pt x="445" y="1301"/>
                    <a:pt x="427" y="1290"/>
                  </a:cubicBezTo>
                  <a:cubicBezTo>
                    <a:pt x="410" y="1279"/>
                    <a:pt x="377" y="1267"/>
                    <a:pt x="353" y="1270"/>
                  </a:cubicBezTo>
                  <a:cubicBezTo>
                    <a:pt x="330" y="1273"/>
                    <a:pt x="303" y="1256"/>
                    <a:pt x="291" y="1236"/>
                  </a:cubicBezTo>
                  <a:cubicBezTo>
                    <a:pt x="279" y="1216"/>
                    <a:pt x="229" y="1171"/>
                    <a:pt x="196" y="1163"/>
                  </a:cubicBezTo>
                  <a:lnTo>
                    <a:pt x="157" y="1100"/>
                  </a:lnTo>
                  <a:lnTo>
                    <a:pt x="86" y="947"/>
                  </a:lnTo>
                  <a:lnTo>
                    <a:pt x="6" y="826"/>
                  </a:lnTo>
                  <a:lnTo>
                    <a:pt x="0" y="564"/>
                  </a:lnTo>
                  <a:cubicBezTo>
                    <a:pt x="27" y="564"/>
                    <a:pt x="65" y="550"/>
                    <a:pt x="71" y="527"/>
                  </a:cubicBezTo>
                  <a:cubicBezTo>
                    <a:pt x="77" y="505"/>
                    <a:pt x="83" y="486"/>
                    <a:pt x="104" y="475"/>
                  </a:cubicBezTo>
                  <a:cubicBezTo>
                    <a:pt x="125" y="464"/>
                    <a:pt x="137" y="441"/>
                    <a:pt x="146" y="416"/>
                  </a:cubicBezTo>
                  <a:cubicBezTo>
                    <a:pt x="155" y="390"/>
                    <a:pt x="132" y="354"/>
                    <a:pt x="114" y="328"/>
                  </a:cubicBezTo>
                  <a:cubicBezTo>
                    <a:pt x="100" y="309"/>
                    <a:pt x="104" y="277"/>
                    <a:pt x="116" y="263"/>
                  </a:cubicBezTo>
                  <a:cubicBezTo>
                    <a:pt x="128" y="249"/>
                    <a:pt x="137" y="229"/>
                    <a:pt x="157" y="220"/>
                  </a:cubicBezTo>
                  <a:cubicBezTo>
                    <a:pt x="178" y="212"/>
                    <a:pt x="196" y="175"/>
                    <a:pt x="181" y="152"/>
                  </a:cubicBezTo>
                  <a:cubicBezTo>
                    <a:pt x="166" y="130"/>
                    <a:pt x="149" y="110"/>
                    <a:pt x="149" y="85"/>
                  </a:cubicBezTo>
                  <a:cubicBezTo>
                    <a:pt x="149" y="59"/>
                    <a:pt x="156" y="56"/>
                    <a:pt x="175" y="56"/>
                  </a:cubicBezTo>
                  <a:lnTo>
                    <a:pt x="347" y="56"/>
                  </a:lnTo>
                  <a:lnTo>
                    <a:pt x="573" y="0"/>
                  </a:lnTo>
                  <a:lnTo>
                    <a:pt x="1175" y="348"/>
                  </a:lnTo>
                  <a:lnTo>
                    <a:pt x="1175" y="467"/>
                  </a:lnTo>
                  <a:lnTo>
                    <a:pt x="1395" y="591"/>
                  </a:lnTo>
                  <a:cubicBezTo>
                    <a:pt x="1388" y="601"/>
                    <a:pt x="1383" y="612"/>
                    <a:pt x="1383" y="625"/>
                  </a:cubicBezTo>
                  <a:cubicBezTo>
                    <a:pt x="1383" y="653"/>
                    <a:pt x="1353" y="713"/>
                    <a:pt x="1341" y="735"/>
                  </a:cubicBezTo>
                  <a:cubicBezTo>
                    <a:pt x="1329" y="758"/>
                    <a:pt x="1326" y="795"/>
                    <a:pt x="1347" y="820"/>
                  </a:cubicBezTo>
                  <a:cubicBezTo>
                    <a:pt x="1368" y="846"/>
                    <a:pt x="1398" y="868"/>
                    <a:pt x="1409" y="888"/>
                  </a:cubicBezTo>
                  <a:cubicBezTo>
                    <a:pt x="1421" y="908"/>
                    <a:pt x="1433" y="945"/>
                    <a:pt x="1418" y="970"/>
                  </a:cubicBezTo>
                  <a:cubicBezTo>
                    <a:pt x="1404" y="996"/>
                    <a:pt x="1404" y="1027"/>
                    <a:pt x="1415" y="1041"/>
                  </a:cubicBezTo>
                  <a:cubicBezTo>
                    <a:pt x="1427" y="1055"/>
                    <a:pt x="1430" y="1080"/>
                    <a:pt x="1412" y="1100"/>
                  </a:cubicBezTo>
                  <a:cubicBezTo>
                    <a:pt x="1395" y="1120"/>
                    <a:pt x="1392" y="1140"/>
                    <a:pt x="1401" y="1163"/>
                  </a:cubicBezTo>
                  <a:cubicBezTo>
                    <a:pt x="1409" y="1185"/>
                    <a:pt x="1424" y="1205"/>
                    <a:pt x="1436" y="1216"/>
                  </a:cubicBezTo>
                  <a:cubicBezTo>
                    <a:pt x="1448" y="1228"/>
                    <a:pt x="1466" y="1247"/>
                    <a:pt x="1463" y="1264"/>
                  </a:cubicBezTo>
                  <a:cubicBezTo>
                    <a:pt x="1460" y="1281"/>
                    <a:pt x="1487" y="1315"/>
                    <a:pt x="1484" y="1344"/>
                  </a:cubicBezTo>
                  <a:cubicBezTo>
                    <a:pt x="1481" y="1372"/>
                    <a:pt x="1498" y="1406"/>
                    <a:pt x="1525" y="1423"/>
                  </a:cubicBezTo>
                  <a:cubicBezTo>
                    <a:pt x="1544" y="1435"/>
                    <a:pt x="1564" y="1453"/>
                    <a:pt x="1571" y="1473"/>
                  </a:cubicBezTo>
                  <a:cubicBezTo>
                    <a:pt x="1530" y="1519"/>
                    <a:pt x="1454" y="1547"/>
                    <a:pt x="1406" y="1536"/>
                  </a:cubicBezTo>
                  <a:cubicBezTo>
                    <a:pt x="1379" y="1530"/>
                    <a:pt x="1341" y="1530"/>
                    <a:pt x="1326" y="1547"/>
                  </a:cubicBezTo>
                  <a:cubicBezTo>
                    <a:pt x="1312" y="1564"/>
                    <a:pt x="1285" y="1570"/>
                    <a:pt x="1261" y="1561"/>
                  </a:cubicBezTo>
                  <a:cubicBezTo>
                    <a:pt x="1237" y="1553"/>
                    <a:pt x="1202" y="1564"/>
                    <a:pt x="1181" y="1578"/>
                  </a:cubicBezTo>
                  <a:cubicBezTo>
                    <a:pt x="1160" y="1593"/>
                    <a:pt x="1128" y="1610"/>
                    <a:pt x="1107" y="1598"/>
                  </a:cubicBezTo>
                  <a:cubicBezTo>
                    <a:pt x="1086" y="1587"/>
                    <a:pt x="1053" y="1590"/>
                    <a:pt x="1027" y="1601"/>
                  </a:cubicBezTo>
                  <a:cubicBezTo>
                    <a:pt x="1000" y="1612"/>
                    <a:pt x="976" y="1610"/>
                    <a:pt x="950" y="1590"/>
                  </a:cubicBezTo>
                  <a:cubicBezTo>
                    <a:pt x="923" y="1570"/>
                    <a:pt x="884" y="1567"/>
                    <a:pt x="855" y="1581"/>
                  </a:cubicBezTo>
                  <a:cubicBezTo>
                    <a:pt x="825" y="1595"/>
                    <a:pt x="798" y="1610"/>
                    <a:pt x="751" y="1604"/>
                  </a:cubicBezTo>
                  <a:lnTo>
                    <a:pt x="706" y="1583"/>
                  </a:lnTo>
                  <a:lnTo>
                    <a:pt x="678" y="1418"/>
                  </a:lnTo>
                  <a:lnTo>
                    <a:pt x="638" y="134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938" cap="flat">
              <a:solidFill>
                <a:srgbClr val="C2C3C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1057" name="Freeform 64"/>
            <p:cNvSpPr>
              <a:spLocks/>
            </p:cNvSpPr>
            <p:nvPr/>
          </p:nvSpPr>
          <p:spPr bwMode="auto">
            <a:xfrm>
              <a:off x="4210050" y="1924050"/>
              <a:ext cx="719137" cy="1128713"/>
            </a:xfrm>
            <a:custGeom>
              <a:avLst/>
              <a:gdLst>
                <a:gd name="T0" fmla="*/ 1408 w 1565"/>
                <a:gd name="T1" fmla="*/ 1919 h 2452"/>
                <a:gd name="T2" fmla="*/ 1397 w 1565"/>
                <a:gd name="T3" fmla="*/ 1830 h 2452"/>
                <a:gd name="T4" fmla="*/ 1341 w 1565"/>
                <a:gd name="T5" fmla="*/ 1751 h 2452"/>
                <a:gd name="T6" fmla="*/ 1290 w 1565"/>
                <a:gd name="T7" fmla="*/ 1655 h 2452"/>
                <a:gd name="T8" fmla="*/ 1273 w 1565"/>
                <a:gd name="T9" fmla="*/ 1590 h 2452"/>
                <a:gd name="T10" fmla="*/ 1311 w 1565"/>
                <a:gd name="T11" fmla="*/ 1516 h 2452"/>
                <a:gd name="T12" fmla="*/ 1308 w 1565"/>
                <a:gd name="T13" fmla="*/ 1429 h 2452"/>
                <a:gd name="T14" fmla="*/ 1353 w 1565"/>
                <a:gd name="T15" fmla="*/ 1361 h 2452"/>
                <a:gd name="T16" fmla="*/ 1388 w 1565"/>
                <a:gd name="T17" fmla="*/ 1299 h 2452"/>
                <a:gd name="T18" fmla="*/ 1418 w 1565"/>
                <a:gd name="T19" fmla="*/ 1228 h 2452"/>
                <a:gd name="T20" fmla="*/ 1462 w 1565"/>
                <a:gd name="T21" fmla="*/ 1183 h 2452"/>
                <a:gd name="T22" fmla="*/ 1560 w 1565"/>
                <a:gd name="T23" fmla="*/ 1149 h 2452"/>
                <a:gd name="T24" fmla="*/ 1565 w 1565"/>
                <a:gd name="T25" fmla="*/ 625 h 2452"/>
                <a:gd name="T26" fmla="*/ 406 w 1565"/>
                <a:gd name="T27" fmla="*/ 0 h 2452"/>
                <a:gd name="T28" fmla="*/ 329 w 1565"/>
                <a:gd name="T29" fmla="*/ 54 h 2452"/>
                <a:gd name="T30" fmla="*/ 329 w 1565"/>
                <a:gd name="T31" fmla="*/ 320 h 2452"/>
                <a:gd name="T32" fmla="*/ 385 w 1565"/>
                <a:gd name="T33" fmla="*/ 441 h 2452"/>
                <a:gd name="T34" fmla="*/ 391 w 1565"/>
                <a:gd name="T35" fmla="*/ 543 h 2452"/>
                <a:gd name="T36" fmla="*/ 356 w 1565"/>
                <a:gd name="T37" fmla="*/ 622 h 2452"/>
                <a:gd name="T38" fmla="*/ 356 w 1565"/>
                <a:gd name="T39" fmla="*/ 1115 h 2452"/>
                <a:gd name="T40" fmla="*/ 190 w 1565"/>
                <a:gd name="T41" fmla="*/ 1200 h 2452"/>
                <a:gd name="T42" fmla="*/ 116 w 1565"/>
                <a:gd name="T43" fmla="*/ 1265 h 2452"/>
                <a:gd name="T44" fmla="*/ 101 w 1565"/>
                <a:gd name="T45" fmla="*/ 1299 h 2452"/>
                <a:gd name="T46" fmla="*/ 35 w 1565"/>
                <a:gd name="T47" fmla="*/ 1355 h 2452"/>
                <a:gd name="T48" fmla="*/ 21 w 1565"/>
                <a:gd name="T49" fmla="*/ 1443 h 2452"/>
                <a:gd name="T50" fmla="*/ 62 w 1565"/>
                <a:gd name="T51" fmla="*/ 1539 h 2452"/>
                <a:gd name="T52" fmla="*/ 136 w 1565"/>
                <a:gd name="T53" fmla="*/ 1542 h 2452"/>
                <a:gd name="T54" fmla="*/ 211 w 1565"/>
                <a:gd name="T55" fmla="*/ 1649 h 2452"/>
                <a:gd name="T56" fmla="*/ 271 w 1565"/>
                <a:gd name="T57" fmla="*/ 1742 h 2452"/>
                <a:gd name="T58" fmla="*/ 261 w 1565"/>
                <a:gd name="T59" fmla="*/ 1847 h 2452"/>
                <a:gd name="T60" fmla="*/ 264 w 1565"/>
                <a:gd name="T61" fmla="*/ 1947 h 2452"/>
                <a:gd name="T62" fmla="*/ 320 w 1565"/>
                <a:gd name="T63" fmla="*/ 2031 h 2452"/>
                <a:gd name="T64" fmla="*/ 261 w 1565"/>
                <a:gd name="T65" fmla="*/ 2051 h 2452"/>
                <a:gd name="T66" fmla="*/ 163 w 1565"/>
                <a:gd name="T67" fmla="*/ 2040 h 2452"/>
                <a:gd name="T68" fmla="*/ 124 w 1565"/>
                <a:gd name="T69" fmla="*/ 2111 h 2452"/>
                <a:gd name="T70" fmla="*/ 207 w 1565"/>
                <a:gd name="T71" fmla="*/ 2167 h 2452"/>
                <a:gd name="T72" fmla="*/ 282 w 1565"/>
                <a:gd name="T73" fmla="*/ 2227 h 2452"/>
                <a:gd name="T74" fmla="*/ 311 w 1565"/>
                <a:gd name="T75" fmla="*/ 2311 h 2452"/>
                <a:gd name="T76" fmla="*/ 323 w 1565"/>
                <a:gd name="T77" fmla="*/ 2396 h 2452"/>
                <a:gd name="T78" fmla="*/ 310 w 1565"/>
                <a:gd name="T79" fmla="*/ 2438 h 2452"/>
                <a:gd name="T80" fmla="*/ 442 w 1565"/>
                <a:gd name="T81" fmla="*/ 2413 h 2452"/>
                <a:gd name="T82" fmla="*/ 528 w 1565"/>
                <a:gd name="T83" fmla="*/ 2411 h 2452"/>
                <a:gd name="T84" fmla="*/ 611 w 1565"/>
                <a:gd name="T85" fmla="*/ 2385 h 2452"/>
                <a:gd name="T86" fmla="*/ 709 w 1565"/>
                <a:gd name="T87" fmla="*/ 2348 h 2452"/>
                <a:gd name="T88" fmla="*/ 804 w 1565"/>
                <a:gd name="T89" fmla="*/ 2311 h 2452"/>
                <a:gd name="T90" fmla="*/ 831 w 1565"/>
                <a:gd name="T91" fmla="*/ 2255 h 2452"/>
                <a:gd name="T92" fmla="*/ 825 w 1565"/>
                <a:gd name="T93" fmla="*/ 2198 h 2452"/>
                <a:gd name="T94" fmla="*/ 943 w 1565"/>
                <a:gd name="T95" fmla="*/ 2198 h 2452"/>
                <a:gd name="T96" fmla="*/ 1032 w 1565"/>
                <a:gd name="T97" fmla="*/ 2173 h 2452"/>
                <a:gd name="T98" fmla="*/ 1101 w 1565"/>
                <a:gd name="T99" fmla="*/ 2136 h 2452"/>
                <a:gd name="T100" fmla="*/ 1148 w 1565"/>
                <a:gd name="T101" fmla="*/ 2079 h 2452"/>
                <a:gd name="T102" fmla="*/ 1195 w 1565"/>
                <a:gd name="T103" fmla="*/ 2017 h 2452"/>
                <a:gd name="T104" fmla="*/ 1246 w 1565"/>
                <a:gd name="T105" fmla="*/ 1938 h 2452"/>
                <a:gd name="T106" fmla="*/ 1356 w 1565"/>
                <a:gd name="T107" fmla="*/ 1907 h 2452"/>
                <a:gd name="T108" fmla="*/ 1408 w 1565"/>
                <a:gd name="T109" fmla="*/ 1919 h 2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565" h="2452">
                  <a:moveTo>
                    <a:pt x="1408" y="1919"/>
                  </a:moveTo>
                  <a:cubicBezTo>
                    <a:pt x="1423" y="1886"/>
                    <a:pt x="1433" y="1845"/>
                    <a:pt x="1397" y="1830"/>
                  </a:cubicBezTo>
                  <a:cubicBezTo>
                    <a:pt x="1362" y="1816"/>
                    <a:pt x="1332" y="1780"/>
                    <a:pt x="1341" y="1751"/>
                  </a:cubicBezTo>
                  <a:cubicBezTo>
                    <a:pt x="1350" y="1723"/>
                    <a:pt x="1329" y="1652"/>
                    <a:pt x="1290" y="1655"/>
                  </a:cubicBezTo>
                  <a:cubicBezTo>
                    <a:pt x="1252" y="1658"/>
                    <a:pt x="1234" y="1615"/>
                    <a:pt x="1273" y="1590"/>
                  </a:cubicBezTo>
                  <a:cubicBezTo>
                    <a:pt x="1311" y="1565"/>
                    <a:pt x="1332" y="1553"/>
                    <a:pt x="1311" y="1516"/>
                  </a:cubicBezTo>
                  <a:cubicBezTo>
                    <a:pt x="1290" y="1480"/>
                    <a:pt x="1287" y="1454"/>
                    <a:pt x="1308" y="1429"/>
                  </a:cubicBezTo>
                  <a:cubicBezTo>
                    <a:pt x="1329" y="1403"/>
                    <a:pt x="1356" y="1392"/>
                    <a:pt x="1353" y="1361"/>
                  </a:cubicBezTo>
                  <a:cubicBezTo>
                    <a:pt x="1350" y="1330"/>
                    <a:pt x="1365" y="1307"/>
                    <a:pt x="1388" y="1299"/>
                  </a:cubicBezTo>
                  <a:cubicBezTo>
                    <a:pt x="1412" y="1290"/>
                    <a:pt x="1430" y="1267"/>
                    <a:pt x="1418" y="1228"/>
                  </a:cubicBezTo>
                  <a:cubicBezTo>
                    <a:pt x="1406" y="1188"/>
                    <a:pt x="1435" y="1176"/>
                    <a:pt x="1462" y="1183"/>
                  </a:cubicBezTo>
                  <a:cubicBezTo>
                    <a:pt x="1510" y="1194"/>
                    <a:pt x="1560" y="1149"/>
                    <a:pt x="1560" y="1149"/>
                  </a:cubicBezTo>
                  <a:lnTo>
                    <a:pt x="1565" y="625"/>
                  </a:lnTo>
                  <a:lnTo>
                    <a:pt x="406" y="0"/>
                  </a:lnTo>
                  <a:lnTo>
                    <a:pt x="329" y="54"/>
                  </a:lnTo>
                  <a:lnTo>
                    <a:pt x="329" y="320"/>
                  </a:lnTo>
                  <a:cubicBezTo>
                    <a:pt x="329" y="359"/>
                    <a:pt x="353" y="413"/>
                    <a:pt x="385" y="441"/>
                  </a:cubicBezTo>
                  <a:cubicBezTo>
                    <a:pt x="418" y="470"/>
                    <a:pt x="427" y="509"/>
                    <a:pt x="391" y="543"/>
                  </a:cubicBezTo>
                  <a:cubicBezTo>
                    <a:pt x="356" y="577"/>
                    <a:pt x="356" y="622"/>
                    <a:pt x="356" y="622"/>
                  </a:cubicBezTo>
                  <a:lnTo>
                    <a:pt x="356" y="1115"/>
                  </a:lnTo>
                  <a:lnTo>
                    <a:pt x="190" y="1200"/>
                  </a:lnTo>
                  <a:lnTo>
                    <a:pt x="116" y="1265"/>
                  </a:lnTo>
                  <a:cubicBezTo>
                    <a:pt x="116" y="1265"/>
                    <a:pt x="107" y="1273"/>
                    <a:pt x="101" y="1299"/>
                  </a:cubicBezTo>
                  <a:cubicBezTo>
                    <a:pt x="95" y="1324"/>
                    <a:pt x="71" y="1344"/>
                    <a:pt x="35" y="1355"/>
                  </a:cubicBezTo>
                  <a:cubicBezTo>
                    <a:pt x="0" y="1366"/>
                    <a:pt x="12" y="1417"/>
                    <a:pt x="21" y="1443"/>
                  </a:cubicBezTo>
                  <a:cubicBezTo>
                    <a:pt x="29" y="1468"/>
                    <a:pt x="62" y="1539"/>
                    <a:pt x="62" y="1539"/>
                  </a:cubicBezTo>
                  <a:lnTo>
                    <a:pt x="136" y="1542"/>
                  </a:lnTo>
                  <a:cubicBezTo>
                    <a:pt x="190" y="1562"/>
                    <a:pt x="208" y="1624"/>
                    <a:pt x="211" y="1649"/>
                  </a:cubicBezTo>
                  <a:cubicBezTo>
                    <a:pt x="214" y="1674"/>
                    <a:pt x="247" y="1717"/>
                    <a:pt x="271" y="1742"/>
                  </a:cubicBezTo>
                  <a:cubicBezTo>
                    <a:pt x="294" y="1768"/>
                    <a:pt x="267" y="1816"/>
                    <a:pt x="261" y="1847"/>
                  </a:cubicBezTo>
                  <a:cubicBezTo>
                    <a:pt x="255" y="1879"/>
                    <a:pt x="258" y="1915"/>
                    <a:pt x="264" y="1947"/>
                  </a:cubicBezTo>
                  <a:cubicBezTo>
                    <a:pt x="270" y="1978"/>
                    <a:pt x="320" y="2031"/>
                    <a:pt x="320" y="2031"/>
                  </a:cubicBezTo>
                  <a:cubicBezTo>
                    <a:pt x="320" y="2031"/>
                    <a:pt x="288" y="2048"/>
                    <a:pt x="261" y="2051"/>
                  </a:cubicBezTo>
                  <a:cubicBezTo>
                    <a:pt x="234" y="2054"/>
                    <a:pt x="199" y="2054"/>
                    <a:pt x="163" y="2040"/>
                  </a:cubicBezTo>
                  <a:cubicBezTo>
                    <a:pt x="127" y="2026"/>
                    <a:pt x="104" y="2091"/>
                    <a:pt x="124" y="2111"/>
                  </a:cubicBezTo>
                  <a:cubicBezTo>
                    <a:pt x="145" y="2130"/>
                    <a:pt x="184" y="2153"/>
                    <a:pt x="207" y="2167"/>
                  </a:cubicBezTo>
                  <a:cubicBezTo>
                    <a:pt x="231" y="2181"/>
                    <a:pt x="273" y="2210"/>
                    <a:pt x="282" y="2227"/>
                  </a:cubicBezTo>
                  <a:cubicBezTo>
                    <a:pt x="291" y="2244"/>
                    <a:pt x="302" y="2286"/>
                    <a:pt x="311" y="2311"/>
                  </a:cubicBezTo>
                  <a:cubicBezTo>
                    <a:pt x="320" y="2337"/>
                    <a:pt x="329" y="2357"/>
                    <a:pt x="323" y="2396"/>
                  </a:cubicBezTo>
                  <a:cubicBezTo>
                    <a:pt x="321" y="2408"/>
                    <a:pt x="317" y="2422"/>
                    <a:pt x="310" y="2438"/>
                  </a:cubicBezTo>
                  <a:cubicBezTo>
                    <a:pt x="372" y="2452"/>
                    <a:pt x="415" y="2427"/>
                    <a:pt x="442" y="2413"/>
                  </a:cubicBezTo>
                  <a:cubicBezTo>
                    <a:pt x="469" y="2399"/>
                    <a:pt x="501" y="2394"/>
                    <a:pt x="528" y="2411"/>
                  </a:cubicBezTo>
                  <a:cubicBezTo>
                    <a:pt x="555" y="2427"/>
                    <a:pt x="590" y="2405"/>
                    <a:pt x="611" y="2385"/>
                  </a:cubicBezTo>
                  <a:cubicBezTo>
                    <a:pt x="632" y="2365"/>
                    <a:pt x="670" y="2348"/>
                    <a:pt x="709" y="2348"/>
                  </a:cubicBezTo>
                  <a:cubicBezTo>
                    <a:pt x="747" y="2348"/>
                    <a:pt x="777" y="2328"/>
                    <a:pt x="804" y="2311"/>
                  </a:cubicBezTo>
                  <a:cubicBezTo>
                    <a:pt x="831" y="2295"/>
                    <a:pt x="848" y="2269"/>
                    <a:pt x="831" y="2255"/>
                  </a:cubicBezTo>
                  <a:cubicBezTo>
                    <a:pt x="813" y="2241"/>
                    <a:pt x="789" y="2201"/>
                    <a:pt x="825" y="2198"/>
                  </a:cubicBezTo>
                  <a:cubicBezTo>
                    <a:pt x="860" y="2195"/>
                    <a:pt x="911" y="2193"/>
                    <a:pt x="943" y="2198"/>
                  </a:cubicBezTo>
                  <a:cubicBezTo>
                    <a:pt x="976" y="2204"/>
                    <a:pt x="1014" y="2193"/>
                    <a:pt x="1032" y="2173"/>
                  </a:cubicBezTo>
                  <a:cubicBezTo>
                    <a:pt x="1050" y="2153"/>
                    <a:pt x="1074" y="2145"/>
                    <a:pt x="1101" y="2136"/>
                  </a:cubicBezTo>
                  <a:cubicBezTo>
                    <a:pt x="1127" y="2128"/>
                    <a:pt x="1142" y="2108"/>
                    <a:pt x="1148" y="2079"/>
                  </a:cubicBezTo>
                  <a:cubicBezTo>
                    <a:pt x="1154" y="2051"/>
                    <a:pt x="1169" y="2031"/>
                    <a:pt x="1195" y="2017"/>
                  </a:cubicBezTo>
                  <a:cubicBezTo>
                    <a:pt x="1222" y="2003"/>
                    <a:pt x="1234" y="1975"/>
                    <a:pt x="1246" y="1938"/>
                  </a:cubicBezTo>
                  <a:cubicBezTo>
                    <a:pt x="1258" y="1901"/>
                    <a:pt x="1320" y="1904"/>
                    <a:pt x="1356" y="1907"/>
                  </a:cubicBezTo>
                  <a:cubicBezTo>
                    <a:pt x="1372" y="1908"/>
                    <a:pt x="1391" y="1912"/>
                    <a:pt x="1408" y="1919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938" cap="flat">
              <a:solidFill>
                <a:srgbClr val="C2C3C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1058" name="Freeform 65"/>
            <p:cNvSpPr>
              <a:spLocks/>
            </p:cNvSpPr>
            <p:nvPr/>
          </p:nvSpPr>
          <p:spPr bwMode="auto">
            <a:xfrm>
              <a:off x="4305300" y="2798763"/>
              <a:ext cx="850900" cy="582613"/>
            </a:xfrm>
            <a:custGeom>
              <a:avLst/>
              <a:gdLst>
                <a:gd name="T0" fmla="*/ 102 w 1852"/>
                <a:gd name="T1" fmla="*/ 537 h 1268"/>
                <a:gd name="T2" fmla="*/ 33 w 1852"/>
                <a:gd name="T3" fmla="*/ 645 h 1268"/>
                <a:gd name="T4" fmla="*/ 6 w 1852"/>
                <a:gd name="T5" fmla="*/ 767 h 1268"/>
                <a:gd name="T6" fmla="*/ 9 w 1852"/>
                <a:gd name="T7" fmla="*/ 846 h 1268"/>
                <a:gd name="T8" fmla="*/ 30 w 1852"/>
                <a:gd name="T9" fmla="*/ 931 h 1268"/>
                <a:gd name="T10" fmla="*/ 81 w 1852"/>
                <a:gd name="T11" fmla="*/ 1005 h 1268"/>
                <a:gd name="T12" fmla="*/ 122 w 1852"/>
                <a:gd name="T13" fmla="*/ 1081 h 1268"/>
                <a:gd name="T14" fmla="*/ 164 w 1852"/>
                <a:gd name="T15" fmla="*/ 1183 h 1268"/>
                <a:gd name="T16" fmla="*/ 200 w 1852"/>
                <a:gd name="T17" fmla="*/ 1268 h 1268"/>
                <a:gd name="T18" fmla="*/ 214 w 1852"/>
                <a:gd name="T19" fmla="*/ 1256 h 1268"/>
                <a:gd name="T20" fmla="*/ 268 w 1852"/>
                <a:gd name="T21" fmla="*/ 1163 h 1268"/>
                <a:gd name="T22" fmla="*/ 327 w 1852"/>
                <a:gd name="T23" fmla="*/ 1098 h 1268"/>
                <a:gd name="T24" fmla="*/ 434 w 1852"/>
                <a:gd name="T25" fmla="*/ 1101 h 1268"/>
                <a:gd name="T26" fmla="*/ 585 w 1852"/>
                <a:gd name="T27" fmla="*/ 1120 h 1268"/>
                <a:gd name="T28" fmla="*/ 576 w 1852"/>
                <a:gd name="T29" fmla="*/ 1070 h 1268"/>
                <a:gd name="T30" fmla="*/ 594 w 1852"/>
                <a:gd name="T31" fmla="*/ 988 h 1268"/>
                <a:gd name="T32" fmla="*/ 618 w 1852"/>
                <a:gd name="T33" fmla="*/ 928 h 1268"/>
                <a:gd name="T34" fmla="*/ 662 w 1852"/>
                <a:gd name="T35" fmla="*/ 875 h 1268"/>
                <a:gd name="T36" fmla="*/ 739 w 1852"/>
                <a:gd name="T37" fmla="*/ 877 h 1268"/>
                <a:gd name="T38" fmla="*/ 796 w 1852"/>
                <a:gd name="T39" fmla="*/ 897 h 1268"/>
                <a:gd name="T40" fmla="*/ 852 w 1852"/>
                <a:gd name="T41" fmla="*/ 937 h 1268"/>
                <a:gd name="T42" fmla="*/ 908 w 1852"/>
                <a:gd name="T43" fmla="*/ 954 h 1268"/>
                <a:gd name="T44" fmla="*/ 968 w 1852"/>
                <a:gd name="T45" fmla="*/ 974 h 1268"/>
                <a:gd name="T46" fmla="*/ 1033 w 1852"/>
                <a:gd name="T47" fmla="*/ 985 h 1268"/>
                <a:gd name="T48" fmla="*/ 1117 w 1852"/>
                <a:gd name="T49" fmla="*/ 1016 h 1268"/>
                <a:gd name="T50" fmla="*/ 1166 w 1852"/>
                <a:gd name="T51" fmla="*/ 951 h 1268"/>
                <a:gd name="T52" fmla="*/ 1247 w 1852"/>
                <a:gd name="T53" fmla="*/ 931 h 1268"/>
                <a:gd name="T54" fmla="*/ 1356 w 1852"/>
                <a:gd name="T55" fmla="*/ 894 h 1268"/>
                <a:gd name="T56" fmla="*/ 1448 w 1852"/>
                <a:gd name="T57" fmla="*/ 883 h 1268"/>
                <a:gd name="T58" fmla="*/ 1537 w 1852"/>
                <a:gd name="T59" fmla="*/ 860 h 1268"/>
                <a:gd name="T60" fmla="*/ 1665 w 1852"/>
                <a:gd name="T61" fmla="*/ 875 h 1268"/>
                <a:gd name="T62" fmla="*/ 1742 w 1852"/>
                <a:gd name="T63" fmla="*/ 872 h 1268"/>
                <a:gd name="T64" fmla="*/ 1846 w 1852"/>
                <a:gd name="T65" fmla="*/ 879 h 1268"/>
                <a:gd name="T66" fmla="*/ 1846 w 1852"/>
                <a:gd name="T67" fmla="*/ 866 h 1268"/>
                <a:gd name="T68" fmla="*/ 1816 w 1852"/>
                <a:gd name="T69" fmla="*/ 784 h 1268"/>
                <a:gd name="T70" fmla="*/ 1733 w 1852"/>
                <a:gd name="T71" fmla="*/ 691 h 1268"/>
                <a:gd name="T72" fmla="*/ 1683 w 1852"/>
                <a:gd name="T73" fmla="*/ 606 h 1268"/>
                <a:gd name="T74" fmla="*/ 1620 w 1852"/>
                <a:gd name="T75" fmla="*/ 569 h 1268"/>
                <a:gd name="T76" fmla="*/ 1567 w 1852"/>
                <a:gd name="T77" fmla="*/ 515 h 1268"/>
                <a:gd name="T78" fmla="*/ 1514 w 1852"/>
                <a:gd name="T79" fmla="*/ 459 h 1268"/>
                <a:gd name="T80" fmla="*/ 1448 w 1852"/>
                <a:gd name="T81" fmla="*/ 410 h 1268"/>
                <a:gd name="T82" fmla="*/ 1371 w 1852"/>
                <a:gd name="T83" fmla="*/ 362 h 1268"/>
                <a:gd name="T84" fmla="*/ 1324 w 1852"/>
                <a:gd name="T85" fmla="*/ 314 h 1268"/>
                <a:gd name="T86" fmla="*/ 1279 w 1852"/>
                <a:gd name="T87" fmla="*/ 252 h 1268"/>
                <a:gd name="T88" fmla="*/ 1306 w 1852"/>
                <a:gd name="T89" fmla="*/ 161 h 1268"/>
                <a:gd name="T90" fmla="*/ 1252 w 1852"/>
                <a:gd name="T91" fmla="*/ 54 h 1268"/>
                <a:gd name="T92" fmla="*/ 1149 w 1852"/>
                <a:gd name="T93" fmla="*/ 6 h 1268"/>
                <a:gd name="T94" fmla="*/ 1039 w 1852"/>
                <a:gd name="T95" fmla="*/ 37 h 1268"/>
                <a:gd name="T96" fmla="*/ 988 w 1852"/>
                <a:gd name="T97" fmla="*/ 116 h 1268"/>
                <a:gd name="T98" fmla="*/ 941 w 1852"/>
                <a:gd name="T99" fmla="*/ 178 h 1268"/>
                <a:gd name="T100" fmla="*/ 894 w 1852"/>
                <a:gd name="T101" fmla="*/ 235 h 1268"/>
                <a:gd name="T102" fmla="*/ 825 w 1852"/>
                <a:gd name="T103" fmla="*/ 272 h 1268"/>
                <a:gd name="T104" fmla="*/ 736 w 1852"/>
                <a:gd name="T105" fmla="*/ 297 h 1268"/>
                <a:gd name="T106" fmla="*/ 618 w 1852"/>
                <a:gd name="T107" fmla="*/ 297 h 1268"/>
                <a:gd name="T108" fmla="*/ 624 w 1852"/>
                <a:gd name="T109" fmla="*/ 354 h 1268"/>
                <a:gd name="T110" fmla="*/ 597 w 1852"/>
                <a:gd name="T111" fmla="*/ 410 h 1268"/>
                <a:gd name="T112" fmla="*/ 502 w 1852"/>
                <a:gd name="T113" fmla="*/ 447 h 1268"/>
                <a:gd name="T114" fmla="*/ 404 w 1852"/>
                <a:gd name="T115" fmla="*/ 484 h 1268"/>
                <a:gd name="T116" fmla="*/ 321 w 1852"/>
                <a:gd name="T117" fmla="*/ 510 h 1268"/>
                <a:gd name="T118" fmla="*/ 235 w 1852"/>
                <a:gd name="T119" fmla="*/ 512 h 1268"/>
                <a:gd name="T120" fmla="*/ 102 w 1852"/>
                <a:gd name="T121" fmla="*/ 537 h 1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852" h="1268">
                  <a:moveTo>
                    <a:pt x="102" y="537"/>
                  </a:moveTo>
                  <a:cubicBezTo>
                    <a:pt x="84" y="576"/>
                    <a:pt x="54" y="623"/>
                    <a:pt x="33" y="645"/>
                  </a:cubicBezTo>
                  <a:cubicBezTo>
                    <a:pt x="3" y="676"/>
                    <a:pt x="0" y="744"/>
                    <a:pt x="6" y="767"/>
                  </a:cubicBezTo>
                  <a:cubicBezTo>
                    <a:pt x="12" y="790"/>
                    <a:pt x="15" y="818"/>
                    <a:pt x="9" y="846"/>
                  </a:cubicBezTo>
                  <a:cubicBezTo>
                    <a:pt x="3" y="875"/>
                    <a:pt x="9" y="906"/>
                    <a:pt x="30" y="931"/>
                  </a:cubicBezTo>
                  <a:cubicBezTo>
                    <a:pt x="51" y="957"/>
                    <a:pt x="75" y="979"/>
                    <a:pt x="81" y="1005"/>
                  </a:cubicBezTo>
                  <a:cubicBezTo>
                    <a:pt x="87" y="1030"/>
                    <a:pt x="92" y="1053"/>
                    <a:pt x="122" y="1081"/>
                  </a:cubicBezTo>
                  <a:cubicBezTo>
                    <a:pt x="152" y="1109"/>
                    <a:pt x="167" y="1149"/>
                    <a:pt x="164" y="1183"/>
                  </a:cubicBezTo>
                  <a:cubicBezTo>
                    <a:pt x="161" y="1217"/>
                    <a:pt x="176" y="1231"/>
                    <a:pt x="200" y="1268"/>
                  </a:cubicBezTo>
                  <a:cubicBezTo>
                    <a:pt x="202" y="1262"/>
                    <a:pt x="208" y="1262"/>
                    <a:pt x="214" y="1256"/>
                  </a:cubicBezTo>
                  <a:cubicBezTo>
                    <a:pt x="238" y="1237"/>
                    <a:pt x="262" y="1194"/>
                    <a:pt x="268" y="1163"/>
                  </a:cubicBezTo>
                  <a:cubicBezTo>
                    <a:pt x="273" y="1132"/>
                    <a:pt x="297" y="1101"/>
                    <a:pt x="327" y="1098"/>
                  </a:cubicBezTo>
                  <a:cubicBezTo>
                    <a:pt x="356" y="1095"/>
                    <a:pt x="389" y="1090"/>
                    <a:pt x="434" y="1101"/>
                  </a:cubicBezTo>
                  <a:cubicBezTo>
                    <a:pt x="478" y="1112"/>
                    <a:pt x="544" y="1126"/>
                    <a:pt x="585" y="1120"/>
                  </a:cubicBezTo>
                  <a:cubicBezTo>
                    <a:pt x="583" y="1102"/>
                    <a:pt x="579" y="1084"/>
                    <a:pt x="576" y="1070"/>
                  </a:cubicBezTo>
                  <a:cubicBezTo>
                    <a:pt x="570" y="1039"/>
                    <a:pt x="576" y="1002"/>
                    <a:pt x="594" y="988"/>
                  </a:cubicBezTo>
                  <a:cubicBezTo>
                    <a:pt x="612" y="974"/>
                    <a:pt x="615" y="951"/>
                    <a:pt x="618" y="928"/>
                  </a:cubicBezTo>
                  <a:cubicBezTo>
                    <a:pt x="621" y="906"/>
                    <a:pt x="641" y="886"/>
                    <a:pt x="662" y="875"/>
                  </a:cubicBezTo>
                  <a:cubicBezTo>
                    <a:pt x="683" y="863"/>
                    <a:pt x="724" y="866"/>
                    <a:pt x="739" y="877"/>
                  </a:cubicBezTo>
                  <a:cubicBezTo>
                    <a:pt x="754" y="889"/>
                    <a:pt x="775" y="897"/>
                    <a:pt x="796" y="897"/>
                  </a:cubicBezTo>
                  <a:cubicBezTo>
                    <a:pt x="816" y="897"/>
                    <a:pt x="840" y="917"/>
                    <a:pt x="852" y="937"/>
                  </a:cubicBezTo>
                  <a:cubicBezTo>
                    <a:pt x="864" y="957"/>
                    <a:pt x="885" y="959"/>
                    <a:pt x="908" y="954"/>
                  </a:cubicBezTo>
                  <a:cubicBezTo>
                    <a:pt x="932" y="948"/>
                    <a:pt x="953" y="962"/>
                    <a:pt x="968" y="974"/>
                  </a:cubicBezTo>
                  <a:cubicBezTo>
                    <a:pt x="982" y="985"/>
                    <a:pt x="1003" y="993"/>
                    <a:pt x="1033" y="985"/>
                  </a:cubicBezTo>
                  <a:cubicBezTo>
                    <a:pt x="1052" y="979"/>
                    <a:pt x="1088" y="997"/>
                    <a:pt x="1117" y="1016"/>
                  </a:cubicBezTo>
                  <a:cubicBezTo>
                    <a:pt x="1129" y="1004"/>
                    <a:pt x="1155" y="974"/>
                    <a:pt x="1166" y="951"/>
                  </a:cubicBezTo>
                  <a:cubicBezTo>
                    <a:pt x="1178" y="928"/>
                    <a:pt x="1202" y="928"/>
                    <a:pt x="1247" y="931"/>
                  </a:cubicBezTo>
                  <a:cubicBezTo>
                    <a:pt x="1291" y="934"/>
                    <a:pt x="1330" y="917"/>
                    <a:pt x="1356" y="894"/>
                  </a:cubicBezTo>
                  <a:cubicBezTo>
                    <a:pt x="1383" y="872"/>
                    <a:pt x="1413" y="869"/>
                    <a:pt x="1448" y="883"/>
                  </a:cubicBezTo>
                  <a:cubicBezTo>
                    <a:pt x="1484" y="897"/>
                    <a:pt x="1517" y="883"/>
                    <a:pt x="1537" y="860"/>
                  </a:cubicBezTo>
                  <a:cubicBezTo>
                    <a:pt x="1558" y="838"/>
                    <a:pt x="1632" y="855"/>
                    <a:pt x="1665" y="875"/>
                  </a:cubicBezTo>
                  <a:cubicBezTo>
                    <a:pt x="1698" y="894"/>
                    <a:pt x="1715" y="880"/>
                    <a:pt x="1742" y="872"/>
                  </a:cubicBezTo>
                  <a:cubicBezTo>
                    <a:pt x="1769" y="863"/>
                    <a:pt x="1817" y="865"/>
                    <a:pt x="1846" y="879"/>
                  </a:cubicBezTo>
                  <a:cubicBezTo>
                    <a:pt x="1846" y="875"/>
                    <a:pt x="1845" y="871"/>
                    <a:pt x="1846" y="866"/>
                  </a:cubicBezTo>
                  <a:cubicBezTo>
                    <a:pt x="1852" y="821"/>
                    <a:pt x="1849" y="798"/>
                    <a:pt x="1816" y="784"/>
                  </a:cubicBezTo>
                  <a:cubicBezTo>
                    <a:pt x="1784" y="770"/>
                    <a:pt x="1745" y="736"/>
                    <a:pt x="1733" y="691"/>
                  </a:cubicBezTo>
                  <a:cubicBezTo>
                    <a:pt x="1721" y="645"/>
                    <a:pt x="1709" y="614"/>
                    <a:pt x="1683" y="606"/>
                  </a:cubicBezTo>
                  <a:cubicBezTo>
                    <a:pt x="1656" y="597"/>
                    <a:pt x="1632" y="594"/>
                    <a:pt x="1620" y="569"/>
                  </a:cubicBezTo>
                  <a:cubicBezTo>
                    <a:pt x="1608" y="543"/>
                    <a:pt x="1597" y="524"/>
                    <a:pt x="1567" y="515"/>
                  </a:cubicBezTo>
                  <a:cubicBezTo>
                    <a:pt x="1537" y="507"/>
                    <a:pt x="1520" y="481"/>
                    <a:pt x="1514" y="459"/>
                  </a:cubicBezTo>
                  <a:cubicBezTo>
                    <a:pt x="1508" y="436"/>
                    <a:pt x="1487" y="416"/>
                    <a:pt x="1448" y="410"/>
                  </a:cubicBezTo>
                  <a:cubicBezTo>
                    <a:pt x="1410" y="405"/>
                    <a:pt x="1361" y="396"/>
                    <a:pt x="1371" y="362"/>
                  </a:cubicBezTo>
                  <a:cubicBezTo>
                    <a:pt x="1383" y="323"/>
                    <a:pt x="1371" y="311"/>
                    <a:pt x="1324" y="314"/>
                  </a:cubicBezTo>
                  <a:cubicBezTo>
                    <a:pt x="1276" y="317"/>
                    <a:pt x="1258" y="275"/>
                    <a:pt x="1279" y="252"/>
                  </a:cubicBezTo>
                  <a:cubicBezTo>
                    <a:pt x="1300" y="229"/>
                    <a:pt x="1306" y="184"/>
                    <a:pt x="1306" y="161"/>
                  </a:cubicBezTo>
                  <a:cubicBezTo>
                    <a:pt x="1306" y="139"/>
                    <a:pt x="1276" y="82"/>
                    <a:pt x="1252" y="54"/>
                  </a:cubicBezTo>
                  <a:cubicBezTo>
                    <a:pt x="1229" y="26"/>
                    <a:pt x="1184" y="9"/>
                    <a:pt x="1149" y="6"/>
                  </a:cubicBezTo>
                  <a:cubicBezTo>
                    <a:pt x="1113" y="3"/>
                    <a:pt x="1051" y="0"/>
                    <a:pt x="1039" y="37"/>
                  </a:cubicBezTo>
                  <a:cubicBezTo>
                    <a:pt x="1027" y="74"/>
                    <a:pt x="1015" y="102"/>
                    <a:pt x="988" y="116"/>
                  </a:cubicBezTo>
                  <a:cubicBezTo>
                    <a:pt x="962" y="130"/>
                    <a:pt x="947" y="150"/>
                    <a:pt x="941" y="178"/>
                  </a:cubicBezTo>
                  <a:cubicBezTo>
                    <a:pt x="935" y="207"/>
                    <a:pt x="920" y="227"/>
                    <a:pt x="894" y="235"/>
                  </a:cubicBezTo>
                  <a:cubicBezTo>
                    <a:pt x="867" y="244"/>
                    <a:pt x="843" y="252"/>
                    <a:pt x="825" y="272"/>
                  </a:cubicBezTo>
                  <a:cubicBezTo>
                    <a:pt x="807" y="292"/>
                    <a:pt x="769" y="303"/>
                    <a:pt x="736" y="297"/>
                  </a:cubicBezTo>
                  <a:cubicBezTo>
                    <a:pt x="704" y="292"/>
                    <a:pt x="653" y="294"/>
                    <a:pt x="618" y="297"/>
                  </a:cubicBezTo>
                  <a:cubicBezTo>
                    <a:pt x="582" y="300"/>
                    <a:pt x="606" y="340"/>
                    <a:pt x="624" y="354"/>
                  </a:cubicBezTo>
                  <a:cubicBezTo>
                    <a:pt x="641" y="368"/>
                    <a:pt x="624" y="394"/>
                    <a:pt x="597" y="410"/>
                  </a:cubicBezTo>
                  <a:cubicBezTo>
                    <a:pt x="570" y="427"/>
                    <a:pt x="540" y="447"/>
                    <a:pt x="502" y="447"/>
                  </a:cubicBezTo>
                  <a:cubicBezTo>
                    <a:pt x="463" y="447"/>
                    <a:pt x="425" y="464"/>
                    <a:pt x="404" y="484"/>
                  </a:cubicBezTo>
                  <a:cubicBezTo>
                    <a:pt x="383" y="504"/>
                    <a:pt x="348" y="526"/>
                    <a:pt x="321" y="510"/>
                  </a:cubicBezTo>
                  <a:cubicBezTo>
                    <a:pt x="294" y="493"/>
                    <a:pt x="262" y="498"/>
                    <a:pt x="235" y="512"/>
                  </a:cubicBezTo>
                  <a:cubicBezTo>
                    <a:pt x="208" y="526"/>
                    <a:pt x="165" y="551"/>
                    <a:pt x="102" y="53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938" cap="flat">
              <a:solidFill>
                <a:srgbClr val="C2C3C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1059" name="Freeform 66"/>
            <p:cNvSpPr>
              <a:spLocks/>
            </p:cNvSpPr>
            <p:nvPr/>
          </p:nvSpPr>
          <p:spPr bwMode="auto">
            <a:xfrm>
              <a:off x="2576513" y="2960688"/>
              <a:ext cx="280987" cy="287338"/>
            </a:xfrm>
            <a:custGeom>
              <a:avLst/>
              <a:gdLst>
                <a:gd name="T0" fmla="*/ 156 w 609"/>
                <a:gd name="T1" fmla="*/ 9 h 627"/>
                <a:gd name="T2" fmla="*/ 220 w 609"/>
                <a:gd name="T3" fmla="*/ 14 h 627"/>
                <a:gd name="T4" fmla="*/ 285 w 609"/>
                <a:gd name="T5" fmla="*/ 91 h 627"/>
                <a:gd name="T6" fmla="*/ 306 w 609"/>
                <a:gd name="T7" fmla="*/ 164 h 627"/>
                <a:gd name="T8" fmla="*/ 368 w 609"/>
                <a:gd name="T9" fmla="*/ 167 h 627"/>
                <a:gd name="T10" fmla="*/ 431 w 609"/>
                <a:gd name="T11" fmla="*/ 190 h 627"/>
                <a:gd name="T12" fmla="*/ 431 w 609"/>
                <a:gd name="T13" fmla="*/ 272 h 627"/>
                <a:gd name="T14" fmla="*/ 469 w 609"/>
                <a:gd name="T15" fmla="*/ 345 h 627"/>
                <a:gd name="T16" fmla="*/ 555 w 609"/>
                <a:gd name="T17" fmla="*/ 379 h 627"/>
                <a:gd name="T18" fmla="*/ 597 w 609"/>
                <a:gd name="T19" fmla="*/ 475 h 627"/>
                <a:gd name="T20" fmla="*/ 573 w 609"/>
                <a:gd name="T21" fmla="*/ 625 h 627"/>
                <a:gd name="T22" fmla="*/ 532 w 609"/>
                <a:gd name="T23" fmla="*/ 620 h 627"/>
                <a:gd name="T24" fmla="*/ 457 w 609"/>
                <a:gd name="T25" fmla="*/ 603 h 627"/>
                <a:gd name="T26" fmla="*/ 362 w 609"/>
                <a:gd name="T27" fmla="*/ 557 h 627"/>
                <a:gd name="T28" fmla="*/ 294 w 609"/>
                <a:gd name="T29" fmla="*/ 492 h 627"/>
                <a:gd name="T30" fmla="*/ 229 w 609"/>
                <a:gd name="T31" fmla="*/ 424 h 627"/>
                <a:gd name="T32" fmla="*/ 170 w 609"/>
                <a:gd name="T33" fmla="*/ 393 h 627"/>
                <a:gd name="T34" fmla="*/ 116 w 609"/>
                <a:gd name="T35" fmla="*/ 351 h 627"/>
                <a:gd name="T36" fmla="*/ 66 w 609"/>
                <a:gd name="T37" fmla="*/ 311 h 627"/>
                <a:gd name="T38" fmla="*/ 0 w 609"/>
                <a:gd name="T39" fmla="*/ 269 h 627"/>
                <a:gd name="T40" fmla="*/ 42 w 609"/>
                <a:gd name="T41" fmla="*/ 190 h 627"/>
                <a:gd name="T42" fmla="*/ 78 w 609"/>
                <a:gd name="T43" fmla="*/ 136 h 627"/>
                <a:gd name="T44" fmla="*/ 156 w 609"/>
                <a:gd name="T45" fmla="*/ 9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09" h="627">
                  <a:moveTo>
                    <a:pt x="156" y="9"/>
                  </a:moveTo>
                  <a:cubicBezTo>
                    <a:pt x="178" y="0"/>
                    <a:pt x="203" y="4"/>
                    <a:pt x="220" y="14"/>
                  </a:cubicBezTo>
                  <a:cubicBezTo>
                    <a:pt x="244" y="28"/>
                    <a:pt x="288" y="54"/>
                    <a:pt x="285" y="91"/>
                  </a:cubicBezTo>
                  <a:cubicBezTo>
                    <a:pt x="282" y="127"/>
                    <a:pt x="279" y="150"/>
                    <a:pt x="306" y="164"/>
                  </a:cubicBezTo>
                  <a:cubicBezTo>
                    <a:pt x="333" y="178"/>
                    <a:pt x="345" y="178"/>
                    <a:pt x="368" y="167"/>
                  </a:cubicBezTo>
                  <a:cubicBezTo>
                    <a:pt x="392" y="156"/>
                    <a:pt x="413" y="134"/>
                    <a:pt x="431" y="190"/>
                  </a:cubicBezTo>
                  <a:cubicBezTo>
                    <a:pt x="440" y="218"/>
                    <a:pt x="448" y="252"/>
                    <a:pt x="431" y="272"/>
                  </a:cubicBezTo>
                  <a:cubicBezTo>
                    <a:pt x="414" y="290"/>
                    <a:pt x="434" y="340"/>
                    <a:pt x="469" y="345"/>
                  </a:cubicBezTo>
                  <a:cubicBezTo>
                    <a:pt x="505" y="351"/>
                    <a:pt x="540" y="357"/>
                    <a:pt x="555" y="379"/>
                  </a:cubicBezTo>
                  <a:cubicBezTo>
                    <a:pt x="570" y="402"/>
                    <a:pt x="609" y="444"/>
                    <a:pt x="597" y="475"/>
                  </a:cubicBezTo>
                  <a:cubicBezTo>
                    <a:pt x="585" y="507"/>
                    <a:pt x="567" y="577"/>
                    <a:pt x="573" y="625"/>
                  </a:cubicBezTo>
                  <a:cubicBezTo>
                    <a:pt x="560" y="627"/>
                    <a:pt x="546" y="625"/>
                    <a:pt x="532" y="620"/>
                  </a:cubicBezTo>
                  <a:cubicBezTo>
                    <a:pt x="511" y="611"/>
                    <a:pt x="478" y="603"/>
                    <a:pt x="457" y="603"/>
                  </a:cubicBezTo>
                  <a:cubicBezTo>
                    <a:pt x="437" y="603"/>
                    <a:pt x="383" y="577"/>
                    <a:pt x="362" y="557"/>
                  </a:cubicBezTo>
                  <a:cubicBezTo>
                    <a:pt x="342" y="538"/>
                    <a:pt x="318" y="504"/>
                    <a:pt x="294" y="492"/>
                  </a:cubicBezTo>
                  <a:cubicBezTo>
                    <a:pt x="270" y="481"/>
                    <a:pt x="247" y="441"/>
                    <a:pt x="229" y="424"/>
                  </a:cubicBezTo>
                  <a:cubicBezTo>
                    <a:pt x="211" y="408"/>
                    <a:pt x="193" y="399"/>
                    <a:pt x="170" y="393"/>
                  </a:cubicBezTo>
                  <a:cubicBezTo>
                    <a:pt x="146" y="388"/>
                    <a:pt x="125" y="365"/>
                    <a:pt x="116" y="351"/>
                  </a:cubicBezTo>
                  <a:cubicBezTo>
                    <a:pt x="107" y="337"/>
                    <a:pt x="87" y="317"/>
                    <a:pt x="66" y="311"/>
                  </a:cubicBezTo>
                  <a:cubicBezTo>
                    <a:pt x="52" y="307"/>
                    <a:pt x="23" y="288"/>
                    <a:pt x="0" y="269"/>
                  </a:cubicBezTo>
                  <a:cubicBezTo>
                    <a:pt x="24" y="238"/>
                    <a:pt x="39" y="212"/>
                    <a:pt x="42" y="190"/>
                  </a:cubicBezTo>
                  <a:cubicBezTo>
                    <a:pt x="45" y="167"/>
                    <a:pt x="54" y="144"/>
                    <a:pt x="78" y="136"/>
                  </a:cubicBezTo>
                  <a:cubicBezTo>
                    <a:pt x="101" y="127"/>
                    <a:pt x="168" y="74"/>
                    <a:pt x="156" y="9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938" cap="flat">
              <a:solidFill>
                <a:srgbClr val="C2C3C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1060" name="Freeform 67"/>
            <p:cNvSpPr>
              <a:spLocks/>
            </p:cNvSpPr>
            <p:nvPr/>
          </p:nvSpPr>
          <p:spPr bwMode="auto">
            <a:xfrm>
              <a:off x="4932363" y="2711450"/>
              <a:ext cx="736600" cy="604838"/>
            </a:xfrm>
            <a:custGeom>
              <a:avLst/>
              <a:gdLst>
                <a:gd name="T0" fmla="*/ 1397 w 1602"/>
                <a:gd name="T1" fmla="*/ 412 h 1317"/>
                <a:gd name="T2" fmla="*/ 1396 w 1602"/>
                <a:gd name="T3" fmla="*/ 303 h 1317"/>
                <a:gd name="T4" fmla="*/ 1303 w 1602"/>
                <a:gd name="T5" fmla="*/ 114 h 1317"/>
                <a:gd name="T6" fmla="*/ 1239 w 1602"/>
                <a:gd name="T7" fmla="*/ 0 h 1317"/>
                <a:gd name="T8" fmla="*/ 1164 w 1602"/>
                <a:gd name="T9" fmla="*/ 40 h 1317"/>
                <a:gd name="T10" fmla="*/ 1191 w 1602"/>
                <a:gd name="T11" fmla="*/ 145 h 1317"/>
                <a:gd name="T12" fmla="*/ 1113 w 1602"/>
                <a:gd name="T13" fmla="*/ 282 h 1317"/>
                <a:gd name="T14" fmla="*/ 960 w 1602"/>
                <a:gd name="T15" fmla="*/ 372 h 1317"/>
                <a:gd name="T16" fmla="*/ 775 w 1602"/>
                <a:gd name="T17" fmla="*/ 329 h 1317"/>
                <a:gd name="T18" fmla="*/ 711 w 1602"/>
                <a:gd name="T19" fmla="*/ 377 h 1317"/>
                <a:gd name="T20" fmla="*/ 559 w 1602"/>
                <a:gd name="T21" fmla="*/ 438 h 1317"/>
                <a:gd name="T22" fmla="*/ 472 w 1602"/>
                <a:gd name="T23" fmla="*/ 397 h 1317"/>
                <a:gd name="T24" fmla="*/ 316 w 1602"/>
                <a:gd name="T25" fmla="*/ 395 h 1317"/>
                <a:gd name="T26" fmla="*/ 265 w 1602"/>
                <a:gd name="T27" fmla="*/ 301 h 1317"/>
                <a:gd name="T28" fmla="*/ 209 w 1602"/>
                <a:gd name="T29" fmla="*/ 270 h 1317"/>
                <a:gd name="T30" fmla="*/ 108 w 1602"/>
                <a:gd name="T31" fmla="*/ 365 h 1317"/>
                <a:gd name="T32" fmla="*/ 10 w 1602"/>
                <a:gd name="T33" fmla="*/ 515 h 1317"/>
                <a:gd name="T34" fmla="*/ 86 w 1602"/>
                <a:gd name="T35" fmla="*/ 601 h 1317"/>
                <a:gd name="T36" fmla="*/ 205 w 1602"/>
                <a:gd name="T37" fmla="*/ 706 h 1317"/>
                <a:gd name="T38" fmla="*/ 321 w 1602"/>
                <a:gd name="T39" fmla="*/ 797 h 1317"/>
                <a:gd name="T40" fmla="*/ 454 w 1602"/>
                <a:gd name="T41" fmla="*/ 975 h 1317"/>
                <a:gd name="T42" fmla="*/ 552 w 1602"/>
                <a:gd name="T43" fmla="*/ 1114 h 1317"/>
                <a:gd name="T44" fmla="*/ 671 w 1602"/>
                <a:gd name="T45" fmla="*/ 1176 h 1317"/>
                <a:gd name="T46" fmla="*/ 801 w 1602"/>
                <a:gd name="T47" fmla="*/ 1179 h 1317"/>
                <a:gd name="T48" fmla="*/ 905 w 1602"/>
                <a:gd name="T49" fmla="*/ 1261 h 1317"/>
                <a:gd name="T50" fmla="*/ 1006 w 1602"/>
                <a:gd name="T51" fmla="*/ 1286 h 1317"/>
                <a:gd name="T52" fmla="*/ 1116 w 1602"/>
                <a:gd name="T53" fmla="*/ 1314 h 1317"/>
                <a:gd name="T54" fmla="*/ 1279 w 1602"/>
                <a:gd name="T55" fmla="*/ 1298 h 1317"/>
                <a:gd name="T56" fmla="*/ 1439 w 1602"/>
                <a:gd name="T57" fmla="*/ 1249 h 1317"/>
                <a:gd name="T58" fmla="*/ 1602 w 1602"/>
                <a:gd name="T59" fmla="*/ 1029 h 1317"/>
                <a:gd name="T60" fmla="*/ 1534 w 1602"/>
                <a:gd name="T61" fmla="*/ 879 h 1317"/>
                <a:gd name="T62" fmla="*/ 1427 w 1602"/>
                <a:gd name="T63" fmla="*/ 726 h 1317"/>
                <a:gd name="T64" fmla="*/ 1294 w 1602"/>
                <a:gd name="T65" fmla="*/ 610 h 1317"/>
                <a:gd name="T66" fmla="*/ 1421 w 1602"/>
                <a:gd name="T67" fmla="*/ 556 h 1317"/>
                <a:gd name="T68" fmla="*/ 1440 w 1602"/>
                <a:gd name="T69" fmla="*/ 412 h 1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02" h="1317">
                  <a:moveTo>
                    <a:pt x="1440" y="412"/>
                  </a:moveTo>
                  <a:lnTo>
                    <a:pt x="1397" y="412"/>
                  </a:lnTo>
                  <a:cubicBezTo>
                    <a:pt x="1397" y="412"/>
                    <a:pt x="1394" y="390"/>
                    <a:pt x="1402" y="371"/>
                  </a:cubicBezTo>
                  <a:cubicBezTo>
                    <a:pt x="1411" y="352"/>
                    <a:pt x="1404" y="336"/>
                    <a:pt x="1396" y="303"/>
                  </a:cubicBezTo>
                  <a:cubicBezTo>
                    <a:pt x="1389" y="271"/>
                    <a:pt x="1332" y="250"/>
                    <a:pt x="1313" y="227"/>
                  </a:cubicBezTo>
                  <a:cubicBezTo>
                    <a:pt x="1293" y="205"/>
                    <a:pt x="1309" y="137"/>
                    <a:pt x="1303" y="114"/>
                  </a:cubicBezTo>
                  <a:cubicBezTo>
                    <a:pt x="1297" y="91"/>
                    <a:pt x="1313" y="0"/>
                    <a:pt x="1313" y="0"/>
                  </a:cubicBezTo>
                  <a:lnTo>
                    <a:pt x="1239" y="0"/>
                  </a:lnTo>
                  <a:lnTo>
                    <a:pt x="1245" y="40"/>
                  </a:lnTo>
                  <a:lnTo>
                    <a:pt x="1164" y="40"/>
                  </a:lnTo>
                  <a:lnTo>
                    <a:pt x="1191" y="78"/>
                  </a:lnTo>
                  <a:lnTo>
                    <a:pt x="1191" y="145"/>
                  </a:lnTo>
                  <a:cubicBezTo>
                    <a:pt x="1191" y="145"/>
                    <a:pt x="1179" y="189"/>
                    <a:pt x="1158" y="203"/>
                  </a:cubicBezTo>
                  <a:cubicBezTo>
                    <a:pt x="1137" y="217"/>
                    <a:pt x="1119" y="248"/>
                    <a:pt x="1113" y="282"/>
                  </a:cubicBezTo>
                  <a:cubicBezTo>
                    <a:pt x="1107" y="315"/>
                    <a:pt x="1036" y="372"/>
                    <a:pt x="1036" y="372"/>
                  </a:cubicBezTo>
                  <a:lnTo>
                    <a:pt x="960" y="372"/>
                  </a:lnTo>
                  <a:lnTo>
                    <a:pt x="834" y="305"/>
                  </a:lnTo>
                  <a:lnTo>
                    <a:pt x="775" y="329"/>
                  </a:lnTo>
                  <a:lnTo>
                    <a:pt x="775" y="377"/>
                  </a:lnTo>
                  <a:lnTo>
                    <a:pt x="711" y="377"/>
                  </a:lnTo>
                  <a:lnTo>
                    <a:pt x="662" y="438"/>
                  </a:lnTo>
                  <a:lnTo>
                    <a:pt x="559" y="438"/>
                  </a:lnTo>
                  <a:lnTo>
                    <a:pt x="540" y="398"/>
                  </a:lnTo>
                  <a:cubicBezTo>
                    <a:pt x="540" y="398"/>
                    <a:pt x="499" y="397"/>
                    <a:pt x="472" y="397"/>
                  </a:cubicBezTo>
                  <a:cubicBezTo>
                    <a:pt x="445" y="397"/>
                    <a:pt x="437" y="393"/>
                    <a:pt x="410" y="408"/>
                  </a:cubicBezTo>
                  <a:cubicBezTo>
                    <a:pt x="384" y="422"/>
                    <a:pt x="325" y="414"/>
                    <a:pt x="316" y="395"/>
                  </a:cubicBezTo>
                  <a:cubicBezTo>
                    <a:pt x="307" y="376"/>
                    <a:pt x="308" y="357"/>
                    <a:pt x="293" y="350"/>
                  </a:cubicBezTo>
                  <a:cubicBezTo>
                    <a:pt x="279" y="342"/>
                    <a:pt x="274" y="324"/>
                    <a:pt x="265" y="301"/>
                  </a:cubicBezTo>
                  <a:cubicBezTo>
                    <a:pt x="263" y="295"/>
                    <a:pt x="260" y="290"/>
                    <a:pt x="256" y="286"/>
                  </a:cubicBezTo>
                  <a:cubicBezTo>
                    <a:pt x="243" y="274"/>
                    <a:pt x="222" y="270"/>
                    <a:pt x="209" y="270"/>
                  </a:cubicBezTo>
                  <a:cubicBezTo>
                    <a:pt x="191" y="270"/>
                    <a:pt x="155" y="272"/>
                    <a:pt x="152" y="296"/>
                  </a:cubicBezTo>
                  <a:cubicBezTo>
                    <a:pt x="149" y="320"/>
                    <a:pt x="126" y="353"/>
                    <a:pt x="108" y="365"/>
                  </a:cubicBezTo>
                  <a:cubicBezTo>
                    <a:pt x="91" y="377"/>
                    <a:pt x="87" y="417"/>
                    <a:pt x="78" y="453"/>
                  </a:cubicBezTo>
                  <a:cubicBezTo>
                    <a:pt x="69" y="488"/>
                    <a:pt x="54" y="505"/>
                    <a:pt x="10" y="515"/>
                  </a:cubicBezTo>
                  <a:cubicBezTo>
                    <a:pt x="16" y="523"/>
                    <a:pt x="14" y="535"/>
                    <a:pt x="9" y="553"/>
                  </a:cubicBezTo>
                  <a:cubicBezTo>
                    <a:pt x="0" y="587"/>
                    <a:pt x="48" y="596"/>
                    <a:pt x="86" y="601"/>
                  </a:cubicBezTo>
                  <a:cubicBezTo>
                    <a:pt x="125" y="607"/>
                    <a:pt x="146" y="627"/>
                    <a:pt x="152" y="650"/>
                  </a:cubicBezTo>
                  <a:cubicBezTo>
                    <a:pt x="158" y="672"/>
                    <a:pt x="175" y="698"/>
                    <a:pt x="205" y="706"/>
                  </a:cubicBezTo>
                  <a:cubicBezTo>
                    <a:pt x="235" y="715"/>
                    <a:pt x="246" y="734"/>
                    <a:pt x="258" y="760"/>
                  </a:cubicBezTo>
                  <a:cubicBezTo>
                    <a:pt x="270" y="785"/>
                    <a:pt x="294" y="788"/>
                    <a:pt x="321" y="797"/>
                  </a:cubicBezTo>
                  <a:cubicBezTo>
                    <a:pt x="347" y="805"/>
                    <a:pt x="359" y="836"/>
                    <a:pt x="371" y="882"/>
                  </a:cubicBezTo>
                  <a:cubicBezTo>
                    <a:pt x="383" y="927"/>
                    <a:pt x="422" y="961"/>
                    <a:pt x="454" y="975"/>
                  </a:cubicBezTo>
                  <a:cubicBezTo>
                    <a:pt x="487" y="989"/>
                    <a:pt x="490" y="1012"/>
                    <a:pt x="484" y="1057"/>
                  </a:cubicBezTo>
                  <a:cubicBezTo>
                    <a:pt x="478" y="1102"/>
                    <a:pt x="525" y="1119"/>
                    <a:pt x="552" y="1114"/>
                  </a:cubicBezTo>
                  <a:cubicBezTo>
                    <a:pt x="579" y="1108"/>
                    <a:pt x="600" y="1131"/>
                    <a:pt x="605" y="1153"/>
                  </a:cubicBezTo>
                  <a:cubicBezTo>
                    <a:pt x="611" y="1176"/>
                    <a:pt x="647" y="1184"/>
                    <a:pt x="671" y="1176"/>
                  </a:cubicBezTo>
                  <a:cubicBezTo>
                    <a:pt x="695" y="1167"/>
                    <a:pt x="724" y="1173"/>
                    <a:pt x="739" y="1193"/>
                  </a:cubicBezTo>
                  <a:cubicBezTo>
                    <a:pt x="754" y="1213"/>
                    <a:pt x="781" y="1207"/>
                    <a:pt x="801" y="1179"/>
                  </a:cubicBezTo>
                  <a:cubicBezTo>
                    <a:pt x="822" y="1150"/>
                    <a:pt x="878" y="1176"/>
                    <a:pt x="875" y="1204"/>
                  </a:cubicBezTo>
                  <a:cubicBezTo>
                    <a:pt x="873" y="1232"/>
                    <a:pt x="887" y="1258"/>
                    <a:pt x="905" y="1261"/>
                  </a:cubicBezTo>
                  <a:cubicBezTo>
                    <a:pt x="923" y="1264"/>
                    <a:pt x="944" y="1272"/>
                    <a:pt x="956" y="1300"/>
                  </a:cubicBezTo>
                  <a:cubicBezTo>
                    <a:pt x="967" y="1281"/>
                    <a:pt x="994" y="1275"/>
                    <a:pt x="1006" y="1286"/>
                  </a:cubicBezTo>
                  <a:cubicBezTo>
                    <a:pt x="1018" y="1298"/>
                    <a:pt x="1030" y="1300"/>
                    <a:pt x="1051" y="1292"/>
                  </a:cubicBezTo>
                  <a:cubicBezTo>
                    <a:pt x="1071" y="1283"/>
                    <a:pt x="1089" y="1312"/>
                    <a:pt x="1116" y="1314"/>
                  </a:cubicBezTo>
                  <a:cubicBezTo>
                    <a:pt x="1142" y="1317"/>
                    <a:pt x="1172" y="1298"/>
                    <a:pt x="1202" y="1286"/>
                  </a:cubicBezTo>
                  <a:cubicBezTo>
                    <a:pt x="1231" y="1275"/>
                    <a:pt x="1255" y="1278"/>
                    <a:pt x="1279" y="1298"/>
                  </a:cubicBezTo>
                  <a:cubicBezTo>
                    <a:pt x="1303" y="1317"/>
                    <a:pt x="1332" y="1317"/>
                    <a:pt x="1368" y="1312"/>
                  </a:cubicBezTo>
                  <a:cubicBezTo>
                    <a:pt x="1404" y="1306"/>
                    <a:pt x="1439" y="1249"/>
                    <a:pt x="1439" y="1249"/>
                  </a:cubicBezTo>
                  <a:lnTo>
                    <a:pt x="1499" y="1170"/>
                  </a:lnTo>
                  <a:lnTo>
                    <a:pt x="1602" y="1029"/>
                  </a:lnTo>
                  <a:cubicBezTo>
                    <a:pt x="1602" y="1003"/>
                    <a:pt x="1582" y="964"/>
                    <a:pt x="1567" y="950"/>
                  </a:cubicBezTo>
                  <a:cubicBezTo>
                    <a:pt x="1552" y="935"/>
                    <a:pt x="1540" y="907"/>
                    <a:pt x="1534" y="879"/>
                  </a:cubicBezTo>
                  <a:cubicBezTo>
                    <a:pt x="1528" y="850"/>
                    <a:pt x="1507" y="825"/>
                    <a:pt x="1487" y="811"/>
                  </a:cubicBezTo>
                  <a:cubicBezTo>
                    <a:pt x="1466" y="797"/>
                    <a:pt x="1436" y="760"/>
                    <a:pt x="1427" y="726"/>
                  </a:cubicBezTo>
                  <a:cubicBezTo>
                    <a:pt x="1418" y="692"/>
                    <a:pt x="1377" y="664"/>
                    <a:pt x="1332" y="672"/>
                  </a:cubicBezTo>
                  <a:cubicBezTo>
                    <a:pt x="1288" y="681"/>
                    <a:pt x="1282" y="633"/>
                    <a:pt x="1294" y="610"/>
                  </a:cubicBezTo>
                  <a:cubicBezTo>
                    <a:pt x="1306" y="587"/>
                    <a:pt x="1318" y="548"/>
                    <a:pt x="1347" y="559"/>
                  </a:cubicBezTo>
                  <a:cubicBezTo>
                    <a:pt x="1377" y="570"/>
                    <a:pt x="1404" y="573"/>
                    <a:pt x="1421" y="556"/>
                  </a:cubicBezTo>
                  <a:cubicBezTo>
                    <a:pt x="1439" y="539"/>
                    <a:pt x="1439" y="480"/>
                    <a:pt x="1436" y="454"/>
                  </a:cubicBezTo>
                  <a:cubicBezTo>
                    <a:pt x="1434" y="439"/>
                    <a:pt x="1433" y="432"/>
                    <a:pt x="1440" y="41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938" cap="flat">
              <a:solidFill>
                <a:srgbClr val="C2C3C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1061" name="Freeform 68"/>
            <p:cNvSpPr>
              <a:spLocks/>
            </p:cNvSpPr>
            <p:nvPr/>
          </p:nvSpPr>
          <p:spPr bwMode="auto">
            <a:xfrm>
              <a:off x="4146550" y="3184525"/>
              <a:ext cx="1249362" cy="1239838"/>
            </a:xfrm>
            <a:custGeom>
              <a:avLst/>
              <a:gdLst>
                <a:gd name="T0" fmla="*/ 2477 w 2715"/>
                <a:gd name="T1" fmla="*/ 1274 h 2696"/>
                <a:gd name="T2" fmla="*/ 2456 w 2715"/>
                <a:gd name="T3" fmla="*/ 1127 h 2696"/>
                <a:gd name="T4" fmla="*/ 2492 w 2715"/>
                <a:gd name="T5" fmla="*/ 967 h 2696"/>
                <a:gd name="T6" fmla="*/ 2557 w 2715"/>
                <a:gd name="T7" fmla="*/ 755 h 2696"/>
                <a:gd name="T8" fmla="*/ 2623 w 2715"/>
                <a:gd name="T9" fmla="*/ 626 h 2696"/>
                <a:gd name="T10" fmla="*/ 2715 w 2715"/>
                <a:gd name="T11" fmla="*/ 506 h 2696"/>
                <a:gd name="T12" fmla="*/ 2654 w 2715"/>
                <a:gd name="T13" fmla="*/ 382 h 2696"/>
                <a:gd name="T14" fmla="*/ 2612 w 2715"/>
                <a:gd name="T15" fmla="*/ 232 h 2696"/>
                <a:gd name="T16" fmla="*/ 2508 w 2715"/>
                <a:gd name="T17" fmla="*/ 150 h 2696"/>
                <a:gd name="T18" fmla="*/ 2378 w 2715"/>
                <a:gd name="T19" fmla="*/ 147 h 2696"/>
                <a:gd name="T20" fmla="*/ 2259 w 2715"/>
                <a:gd name="T21" fmla="*/ 85 h 2696"/>
                <a:gd name="T22" fmla="*/ 2087 w 2715"/>
                <a:gd name="T23" fmla="*/ 34 h 2696"/>
                <a:gd name="T24" fmla="*/ 1882 w 2715"/>
                <a:gd name="T25" fmla="*/ 22 h 2696"/>
                <a:gd name="T26" fmla="*/ 1701 w 2715"/>
                <a:gd name="T27" fmla="*/ 56 h 2696"/>
                <a:gd name="T28" fmla="*/ 1511 w 2715"/>
                <a:gd name="T29" fmla="*/ 113 h 2696"/>
                <a:gd name="T30" fmla="*/ 1378 w 2715"/>
                <a:gd name="T31" fmla="*/ 147 h 2696"/>
                <a:gd name="T32" fmla="*/ 1253 w 2715"/>
                <a:gd name="T33" fmla="*/ 116 h 2696"/>
                <a:gd name="T34" fmla="*/ 1141 w 2715"/>
                <a:gd name="T35" fmla="*/ 59 h 2696"/>
                <a:gd name="T36" fmla="*/ 1007 w 2715"/>
                <a:gd name="T37" fmla="*/ 37 h 2696"/>
                <a:gd name="T38" fmla="*/ 939 w 2715"/>
                <a:gd name="T39" fmla="*/ 150 h 2696"/>
                <a:gd name="T40" fmla="*/ 921 w 2715"/>
                <a:gd name="T41" fmla="*/ 336 h 2696"/>
                <a:gd name="T42" fmla="*/ 850 w 2715"/>
                <a:gd name="T43" fmla="*/ 554 h 2696"/>
                <a:gd name="T44" fmla="*/ 802 w 2715"/>
                <a:gd name="T45" fmla="*/ 696 h 2696"/>
                <a:gd name="T46" fmla="*/ 785 w 2715"/>
                <a:gd name="T47" fmla="*/ 845 h 2696"/>
                <a:gd name="T48" fmla="*/ 699 w 2715"/>
                <a:gd name="T49" fmla="*/ 948 h 2696"/>
                <a:gd name="T50" fmla="*/ 607 w 2715"/>
                <a:gd name="T51" fmla="*/ 1072 h 2696"/>
                <a:gd name="T52" fmla="*/ 581 w 2715"/>
                <a:gd name="T53" fmla="*/ 1259 h 2696"/>
                <a:gd name="T54" fmla="*/ 482 w 2715"/>
                <a:gd name="T55" fmla="*/ 1400 h 2696"/>
                <a:gd name="T56" fmla="*/ 348 w 2715"/>
                <a:gd name="T57" fmla="*/ 1488 h 2696"/>
                <a:gd name="T58" fmla="*/ 218 w 2715"/>
                <a:gd name="T59" fmla="*/ 1460 h 2696"/>
                <a:gd name="T60" fmla="*/ 55 w 2715"/>
                <a:gd name="T61" fmla="*/ 1511 h 2696"/>
                <a:gd name="T62" fmla="*/ 0 w 2715"/>
                <a:gd name="T63" fmla="*/ 1572 h 2696"/>
                <a:gd name="T64" fmla="*/ 27 w 2715"/>
                <a:gd name="T65" fmla="*/ 1636 h 2696"/>
                <a:gd name="T66" fmla="*/ 162 w 2715"/>
                <a:gd name="T67" fmla="*/ 1613 h 2696"/>
                <a:gd name="T68" fmla="*/ 627 w 2715"/>
                <a:gd name="T69" fmla="*/ 1669 h 2696"/>
                <a:gd name="T70" fmla="*/ 728 w 2715"/>
                <a:gd name="T71" fmla="*/ 1847 h 2696"/>
                <a:gd name="T72" fmla="*/ 888 w 2715"/>
                <a:gd name="T73" fmla="*/ 1952 h 2696"/>
                <a:gd name="T74" fmla="*/ 1028 w 2715"/>
                <a:gd name="T75" fmla="*/ 1887 h 2696"/>
                <a:gd name="T76" fmla="*/ 1161 w 2715"/>
                <a:gd name="T77" fmla="*/ 1822 h 2696"/>
                <a:gd name="T78" fmla="*/ 1221 w 2715"/>
                <a:gd name="T79" fmla="*/ 1875 h 2696"/>
                <a:gd name="T80" fmla="*/ 1393 w 2715"/>
                <a:gd name="T81" fmla="*/ 1901 h 2696"/>
                <a:gd name="T82" fmla="*/ 1399 w 2715"/>
                <a:gd name="T83" fmla="*/ 2054 h 2696"/>
                <a:gd name="T84" fmla="*/ 1419 w 2715"/>
                <a:gd name="T85" fmla="*/ 2224 h 2696"/>
                <a:gd name="T86" fmla="*/ 1470 w 2715"/>
                <a:gd name="T87" fmla="*/ 2328 h 2696"/>
                <a:gd name="T88" fmla="*/ 1571 w 2715"/>
                <a:gd name="T89" fmla="*/ 2422 h 2696"/>
                <a:gd name="T90" fmla="*/ 1740 w 2715"/>
                <a:gd name="T91" fmla="*/ 2416 h 2696"/>
                <a:gd name="T92" fmla="*/ 1862 w 2715"/>
                <a:gd name="T93" fmla="*/ 2444 h 2696"/>
                <a:gd name="T94" fmla="*/ 1980 w 2715"/>
                <a:gd name="T95" fmla="*/ 2532 h 2696"/>
                <a:gd name="T96" fmla="*/ 2140 w 2715"/>
                <a:gd name="T97" fmla="*/ 2535 h 2696"/>
                <a:gd name="T98" fmla="*/ 2295 w 2715"/>
                <a:gd name="T99" fmla="*/ 2589 h 2696"/>
                <a:gd name="T100" fmla="*/ 2434 w 2715"/>
                <a:gd name="T101" fmla="*/ 2688 h 2696"/>
                <a:gd name="T102" fmla="*/ 2526 w 2715"/>
                <a:gd name="T103" fmla="*/ 2549 h 2696"/>
                <a:gd name="T104" fmla="*/ 2384 w 2715"/>
                <a:gd name="T105" fmla="*/ 2541 h 2696"/>
                <a:gd name="T106" fmla="*/ 2387 w 2715"/>
                <a:gd name="T107" fmla="*/ 2309 h 2696"/>
                <a:gd name="T108" fmla="*/ 2431 w 2715"/>
                <a:gd name="T109" fmla="*/ 2065 h 2696"/>
                <a:gd name="T110" fmla="*/ 2600 w 2715"/>
                <a:gd name="T111" fmla="*/ 1827 h 2696"/>
                <a:gd name="T112" fmla="*/ 2514 w 2715"/>
                <a:gd name="T113" fmla="*/ 1444 h 2696"/>
                <a:gd name="T114" fmla="*/ 2491 w 2715"/>
                <a:gd name="T115" fmla="*/ 1320 h 2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715" h="2696">
                  <a:moveTo>
                    <a:pt x="2491" y="1320"/>
                  </a:moveTo>
                  <a:cubicBezTo>
                    <a:pt x="2491" y="1320"/>
                    <a:pt x="2492" y="1293"/>
                    <a:pt x="2477" y="1274"/>
                  </a:cubicBezTo>
                  <a:cubicBezTo>
                    <a:pt x="2447" y="1238"/>
                    <a:pt x="2442" y="1197"/>
                    <a:pt x="2449" y="1168"/>
                  </a:cubicBezTo>
                  <a:cubicBezTo>
                    <a:pt x="2455" y="1146"/>
                    <a:pt x="2456" y="1138"/>
                    <a:pt x="2456" y="1127"/>
                  </a:cubicBezTo>
                  <a:cubicBezTo>
                    <a:pt x="2458" y="1099"/>
                    <a:pt x="2457" y="1082"/>
                    <a:pt x="2470" y="1055"/>
                  </a:cubicBezTo>
                  <a:cubicBezTo>
                    <a:pt x="2488" y="1021"/>
                    <a:pt x="2493" y="996"/>
                    <a:pt x="2492" y="967"/>
                  </a:cubicBezTo>
                  <a:cubicBezTo>
                    <a:pt x="2491" y="939"/>
                    <a:pt x="2481" y="881"/>
                    <a:pt x="2505" y="854"/>
                  </a:cubicBezTo>
                  <a:cubicBezTo>
                    <a:pt x="2536" y="818"/>
                    <a:pt x="2548" y="775"/>
                    <a:pt x="2557" y="755"/>
                  </a:cubicBezTo>
                  <a:cubicBezTo>
                    <a:pt x="2566" y="735"/>
                    <a:pt x="2578" y="710"/>
                    <a:pt x="2590" y="699"/>
                  </a:cubicBezTo>
                  <a:cubicBezTo>
                    <a:pt x="2602" y="687"/>
                    <a:pt x="2615" y="651"/>
                    <a:pt x="2623" y="626"/>
                  </a:cubicBezTo>
                  <a:cubicBezTo>
                    <a:pt x="2631" y="598"/>
                    <a:pt x="2652" y="577"/>
                    <a:pt x="2672" y="562"/>
                  </a:cubicBezTo>
                  <a:cubicBezTo>
                    <a:pt x="2693" y="548"/>
                    <a:pt x="2715" y="524"/>
                    <a:pt x="2715" y="506"/>
                  </a:cubicBezTo>
                  <a:cubicBezTo>
                    <a:pt x="2715" y="486"/>
                    <a:pt x="2701" y="461"/>
                    <a:pt x="2677" y="455"/>
                  </a:cubicBezTo>
                  <a:cubicBezTo>
                    <a:pt x="2654" y="450"/>
                    <a:pt x="2642" y="404"/>
                    <a:pt x="2654" y="382"/>
                  </a:cubicBezTo>
                  <a:cubicBezTo>
                    <a:pt x="2666" y="359"/>
                    <a:pt x="2674" y="300"/>
                    <a:pt x="2663" y="271"/>
                  </a:cubicBezTo>
                  <a:cubicBezTo>
                    <a:pt x="2651" y="243"/>
                    <a:pt x="2630" y="235"/>
                    <a:pt x="2612" y="232"/>
                  </a:cubicBezTo>
                  <a:cubicBezTo>
                    <a:pt x="2594" y="229"/>
                    <a:pt x="2580" y="203"/>
                    <a:pt x="2582" y="175"/>
                  </a:cubicBezTo>
                  <a:cubicBezTo>
                    <a:pt x="2585" y="147"/>
                    <a:pt x="2529" y="121"/>
                    <a:pt x="2508" y="150"/>
                  </a:cubicBezTo>
                  <a:cubicBezTo>
                    <a:pt x="2488" y="178"/>
                    <a:pt x="2461" y="184"/>
                    <a:pt x="2446" y="164"/>
                  </a:cubicBezTo>
                  <a:cubicBezTo>
                    <a:pt x="2431" y="144"/>
                    <a:pt x="2402" y="138"/>
                    <a:pt x="2378" y="147"/>
                  </a:cubicBezTo>
                  <a:cubicBezTo>
                    <a:pt x="2354" y="155"/>
                    <a:pt x="2318" y="147"/>
                    <a:pt x="2312" y="124"/>
                  </a:cubicBezTo>
                  <a:cubicBezTo>
                    <a:pt x="2307" y="102"/>
                    <a:pt x="2286" y="79"/>
                    <a:pt x="2259" y="85"/>
                  </a:cubicBezTo>
                  <a:cubicBezTo>
                    <a:pt x="2235" y="90"/>
                    <a:pt x="2195" y="78"/>
                    <a:pt x="2191" y="42"/>
                  </a:cubicBezTo>
                  <a:cubicBezTo>
                    <a:pt x="2161" y="28"/>
                    <a:pt x="2114" y="25"/>
                    <a:pt x="2087" y="34"/>
                  </a:cubicBezTo>
                  <a:cubicBezTo>
                    <a:pt x="2060" y="42"/>
                    <a:pt x="2043" y="56"/>
                    <a:pt x="2010" y="37"/>
                  </a:cubicBezTo>
                  <a:cubicBezTo>
                    <a:pt x="1977" y="17"/>
                    <a:pt x="1903" y="0"/>
                    <a:pt x="1882" y="22"/>
                  </a:cubicBezTo>
                  <a:cubicBezTo>
                    <a:pt x="1862" y="45"/>
                    <a:pt x="1829" y="59"/>
                    <a:pt x="1793" y="45"/>
                  </a:cubicBezTo>
                  <a:cubicBezTo>
                    <a:pt x="1758" y="31"/>
                    <a:pt x="1728" y="34"/>
                    <a:pt x="1701" y="56"/>
                  </a:cubicBezTo>
                  <a:cubicBezTo>
                    <a:pt x="1675" y="79"/>
                    <a:pt x="1636" y="96"/>
                    <a:pt x="1592" y="93"/>
                  </a:cubicBezTo>
                  <a:cubicBezTo>
                    <a:pt x="1547" y="90"/>
                    <a:pt x="1523" y="90"/>
                    <a:pt x="1511" y="113"/>
                  </a:cubicBezTo>
                  <a:cubicBezTo>
                    <a:pt x="1500" y="136"/>
                    <a:pt x="1474" y="166"/>
                    <a:pt x="1462" y="178"/>
                  </a:cubicBezTo>
                  <a:cubicBezTo>
                    <a:pt x="1433" y="159"/>
                    <a:pt x="1397" y="141"/>
                    <a:pt x="1378" y="147"/>
                  </a:cubicBezTo>
                  <a:cubicBezTo>
                    <a:pt x="1348" y="155"/>
                    <a:pt x="1327" y="147"/>
                    <a:pt x="1313" y="136"/>
                  </a:cubicBezTo>
                  <a:cubicBezTo>
                    <a:pt x="1298" y="124"/>
                    <a:pt x="1277" y="110"/>
                    <a:pt x="1253" y="116"/>
                  </a:cubicBezTo>
                  <a:cubicBezTo>
                    <a:pt x="1230" y="121"/>
                    <a:pt x="1209" y="119"/>
                    <a:pt x="1197" y="99"/>
                  </a:cubicBezTo>
                  <a:cubicBezTo>
                    <a:pt x="1185" y="79"/>
                    <a:pt x="1161" y="59"/>
                    <a:pt x="1141" y="59"/>
                  </a:cubicBezTo>
                  <a:cubicBezTo>
                    <a:pt x="1120" y="59"/>
                    <a:pt x="1099" y="51"/>
                    <a:pt x="1084" y="39"/>
                  </a:cubicBezTo>
                  <a:cubicBezTo>
                    <a:pt x="1069" y="28"/>
                    <a:pt x="1028" y="25"/>
                    <a:pt x="1007" y="37"/>
                  </a:cubicBezTo>
                  <a:cubicBezTo>
                    <a:pt x="986" y="48"/>
                    <a:pt x="966" y="68"/>
                    <a:pt x="963" y="90"/>
                  </a:cubicBezTo>
                  <a:cubicBezTo>
                    <a:pt x="960" y="113"/>
                    <a:pt x="957" y="136"/>
                    <a:pt x="939" y="150"/>
                  </a:cubicBezTo>
                  <a:cubicBezTo>
                    <a:pt x="921" y="164"/>
                    <a:pt x="915" y="201"/>
                    <a:pt x="921" y="232"/>
                  </a:cubicBezTo>
                  <a:cubicBezTo>
                    <a:pt x="927" y="263"/>
                    <a:pt x="942" y="314"/>
                    <a:pt x="921" y="336"/>
                  </a:cubicBezTo>
                  <a:cubicBezTo>
                    <a:pt x="900" y="359"/>
                    <a:pt x="853" y="418"/>
                    <a:pt x="859" y="447"/>
                  </a:cubicBezTo>
                  <a:cubicBezTo>
                    <a:pt x="865" y="475"/>
                    <a:pt x="868" y="529"/>
                    <a:pt x="850" y="554"/>
                  </a:cubicBezTo>
                  <a:cubicBezTo>
                    <a:pt x="832" y="580"/>
                    <a:pt x="817" y="600"/>
                    <a:pt x="820" y="622"/>
                  </a:cubicBezTo>
                  <a:cubicBezTo>
                    <a:pt x="823" y="645"/>
                    <a:pt x="817" y="676"/>
                    <a:pt x="802" y="696"/>
                  </a:cubicBezTo>
                  <a:cubicBezTo>
                    <a:pt x="788" y="716"/>
                    <a:pt x="785" y="744"/>
                    <a:pt x="788" y="767"/>
                  </a:cubicBezTo>
                  <a:cubicBezTo>
                    <a:pt x="791" y="789"/>
                    <a:pt x="797" y="831"/>
                    <a:pt x="785" y="845"/>
                  </a:cubicBezTo>
                  <a:cubicBezTo>
                    <a:pt x="770" y="856"/>
                    <a:pt x="758" y="869"/>
                    <a:pt x="752" y="882"/>
                  </a:cubicBezTo>
                  <a:cubicBezTo>
                    <a:pt x="740" y="911"/>
                    <a:pt x="725" y="933"/>
                    <a:pt x="699" y="948"/>
                  </a:cubicBezTo>
                  <a:cubicBezTo>
                    <a:pt x="672" y="962"/>
                    <a:pt x="663" y="984"/>
                    <a:pt x="654" y="1001"/>
                  </a:cubicBezTo>
                  <a:cubicBezTo>
                    <a:pt x="645" y="1018"/>
                    <a:pt x="630" y="1055"/>
                    <a:pt x="607" y="1072"/>
                  </a:cubicBezTo>
                  <a:cubicBezTo>
                    <a:pt x="583" y="1089"/>
                    <a:pt x="574" y="1129"/>
                    <a:pt x="580" y="1157"/>
                  </a:cubicBezTo>
                  <a:cubicBezTo>
                    <a:pt x="586" y="1185"/>
                    <a:pt x="590" y="1231"/>
                    <a:pt x="581" y="1259"/>
                  </a:cubicBezTo>
                  <a:cubicBezTo>
                    <a:pt x="572" y="1287"/>
                    <a:pt x="556" y="1330"/>
                    <a:pt x="529" y="1344"/>
                  </a:cubicBezTo>
                  <a:cubicBezTo>
                    <a:pt x="503" y="1358"/>
                    <a:pt x="497" y="1380"/>
                    <a:pt x="482" y="1400"/>
                  </a:cubicBezTo>
                  <a:cubicBezTo>
                    <a:pt x="467" y="1420"/>
                    <a:pt x="440" y="1446"/>
                    <a:pt x="417" y="1454"/>
                  </a:cubicBezTo>
                  <a:cubicBezTo>
                    <a:pt x="393" y="1463"/>
                    <a:pt x="364" y="1473"/>
                    <a:pt x="348" y="1488"/>
                  </a:cubicBezTo>
                  <a:cubicBezTo>
                    <a:pt x="333" y="1461"/>
                    <a:pt x="313" y="1426"/>
                    <a:pt x="292" y="1423"/>
                  </a:cubicBezTo>
                  <a:cubicBezTo>
                    <a:pt x="271" y="1420"/>
                    <a:pt x="245" y="1429"/>
                    <a:pt x="218" y="1460"/>
                  </a:cubicBezTo>
                  <a:cubicBezTo>
                    <a:pt x="191" y="1491"/>
                    <a:pt x="139" y="1470"/>
                    <a:pt x="119" y="1450"/>
                  </a:cubicBezTo>
                  <a:lnTo>
                    <a:pt x="55" y="1511"/>
                  </a:lnTo>
                  <a:lnTo>
                    <a:pt x="55" y="1573"/>
                  </a:lnTo>
                  <a:lnTo>
                    <a:pt x="0" y="1572"/>
                  </a:lnTo>
                  <a:cubicBezTo>
                    <a:pt x="2" y="1590"/>
                    <a:pt x="4" y="1609"/>
                    <a:pt x="16" y="1621"/>
                  </a:cubicBezTo>
                  <a:cubicBezTo>
                    <a:pt x="22" y="1627"/>
                    <a:pt x="26" y="1631"/>
                    <a:pt x="27" y="1636"/>
                  </a:cubicBezTo>
                  <a:cubicBezTo>
                    <a:pt x="57" y="1619"/>
                    <a:pt x="93" y="1621"/>
                    <a:pt x="114" y="1624"/>
                  </a:cubicBezTo>
                  <a:cubicBezTo>
                    <a:pt x="126" y="1625"/>
                    <a:pt x="146" y="1621"/>
                    <a:pt x="162" y="1613"/>
                  </a:cubicBezTo>
                  <a:cubicBezTo>
                    <a:pt x="173" y="1642"/>
                    <a:pt x="209" y="1669"/>
                    <a:pt x="209" y="1669"/>
                  </a:cubicBezTo>
                  <a:lnTo>
                    <a:pt x="627" y="1669"/>
                  </a:lnTo>
                  <a:cubicBezTo>
                    <a:pt x="627" y="1669"/>
                    <a:pt x="660" y="1740"/>
                    <a:pt x="666" y="1765"/>
                  </a:cubicBezTo>
                  <a:cubicBezTo>
                    <a:pt x="672" y="1791"/>
                    <a:pt x="701" y="1822"/>
                    <a:pt x="728" y="1847"/>
                  </a:cubicBezTo>
                  <a:cubicBezTo>
                    <a:pt x="755" y="1873"/>
                    <a:pt x="764" y="1895"/>
                    <a:pt x="782" y="1935"/>
                  </a:cubicBezTo>
                  <a:cubicBezTo>
                    <a:pt x="799" y="1975"/>
                    <a:pt x="844" y="1960"/>
                    <a:pt x="888" y="1952"/>
                  </a:cubicBezTo>
                  <a:cubicBezTo>
                    <a:pt x="933" y="1944"/>
                    <a:pt x="989" y="1949"/>
                    <a:pt x="1016" y="1941"/>
                  </a:cubicBezTo>
                  <a:cubicBezTo>
                    <a:pt x="1043" y="1932"/>
                    <a:pt x="1037" y="1904"/>
                    <a:pt x="1028" y="1887"/>
                  </a:cubicBezTo>
                  <a:cubicBezTo>
                    <a:pt x="1019" y="1870"/>
                    <a:pt x="1025" y="1825"/>
                    <a:pt x="1025" y="1825"/>
                  </a:cubicBezTo>
                  <a:cubicBezTo>
                    <a:pt x="1025" y="1825"/>
                    <a:pt x="1135" y="1833"/>
                    <a:pt x="1161" y="1822"/>
                  </a:cubicBezTo>
                  <a:cubicBezTo>
                    <a:pt x="1188" y="1811"/>
                    <a:pt x="1233" y="1808"/>
                    <a:pt x="1233" y="1808"/>
                  </a:cubicBezTo>
                  <a:lnTo>
                    <a:pt x="1221" y="1875"/>
                  </a:lnTo>
                  <a:lnTo>
                    <a:pt x="1382" y="1875"/>
                  </a:lnTo>
                  <a:cubicBezTo>
                    <a:pt x="1385" y="1884"/>
                    <a:pt x="1389" y="1892"/>
                    <a:pt x="1393" y="1901"/>
                  </a:cubicBezTo>
                  <a:cubicBezTo>
                    <a:pt x="1402" y="1921"/>
                    <a:pt x="1396" y="1946"/>
                    <a:pt x="1384" y="1975"/>
                  </a:cubicBezTo>
                  <a:cubicBezTo>
                    <a:pt x="1372" y="2003"/>
                    <a:pt x="1384" y="2028"/>
                    <a:pt x="1399" y="2054"/>
                  </a:cubicBezTo>
                  <a:cubicBezTo>
                    <a:pt x="1414" y="2079"/>
                    <a:pt x="1405" y="2110"/>
                    <a:pt x="1396" y="2136"/>
                  </a:cubicBezTo>
                  <a:cubicBezTo>
                    <a:pt x="1387" y="2161"/>
                    <a:pt x="1402" y="2201"/>
                    <a:pt x="1419" y="2224"/>
                  </a:cubicBezTo>
                  <a:cubicBezTo>
                    <a:pt x="1437" y="2246"/>
                    <a:pt x="1456" y="2266"/>
                    <a:pt x="1465" y="2291"/>
                  </a:cubicBezTo>
                  <a:cubicBezTo>
                    <a:pt x="1469" y="2304"/>
                    <a:pt x="1474" y="2310"/>
                    <a:pt x="1470" y="2328"/>
                  </a:cubicBezTo>
                  <a:cubicBezTo>
                    <a:pt x="1464" y="2353"/>
                    <a:pt x="1460" y="2400"/>
                    <a:pt x="1482" y="2419"/>
                  </a:cubicBezTo>
                  <a:cubicBezTo>
                    <a:pt x="1499" y="2434"/>
                    <a:pt x="1529" y="2444"/>
                    <a:pt x="1571" y="2422"/>
                  </a:cubicBezTo>
                  <a:cubicBezTo>
                    <a:pt x="1612" y="2399"/>
                    <a:pt x="1627" y="2391"/>
                    <a:pt x="1663" y="2405"/>
                  </a:cubicBezTo>
                  <a:cubicBezTo>
                    <a:pt x="1698" y="2419"/>
                    <a:pt x="1719" y="2425"/>
                    <a:pt x="1740" y="2416"/>
                  </a:cubicBezTo>
                  <a:cubicBezTo>
                    <a:pt x="1761" y="2408"/>
                    <a:pt x="1784" y="2422"/>
                    <a:pt x="1793" y="2441"/>
                  </a:cubicBezTo>
                  <a:cubicBezTo>
                    <a:pt x="1802" y="2461"/>
                    <a:pt x="1841" y="2461"/>
                    <a:pt x="1862" y="2444"/>
                  </a:cubicBezTo>
                  <a:cubicBezTo>
                    <a:pt x="1882" y="2427"/>
                    <a:pt x="1912" y="2447"/>
                    <a:pt x="1918" y="2475"/>
                  </a:cubicBezTo>
                  <a:cubicBezTo>
                    <a:pt x="1924" y="2504"/>
                    <a:pt x="1948" y="2524"/>
                    <a:pt x="1980" y="2532"/>
                  </a:cubicBezTo>
                  <a:cubicBezTo>
                    <a:pt x="2013" y="2541"/>
                    <a:pt x="2051" y="2538"/>
                    <a:pt x="2069" y="2546"/>
                  </a:cubicBezTo>
                  <a:cubicBezTo>
                    <a:pt x="2087" y="2555"/>
                    <a:pt x="2120" y="2555"/>
                    <a:pt x="2140" y="2535"/>
                  </a:cubicBezTo>
                  <a:cubicBezTo>
                    <a:pt x="2161" y="2515"/>
                    <a:pt x="2194" y="2532"/>
                    <a:pt x="2212" y="2557"/>
                  </a:cubicBezTo>
                  <a:cubicBezTo>
                    <a:pt x="2229" y="2583"/>
                    <a:pt x="2259" y="2591"/>
                    <a:pt x="2295" y="2589"/>
                  </a:cubicBezTo>
                  <a:cubicBezTo>
                    <a:pt x="2330" y="2586"/>
                    <a:pt x="2375" y="2600"/>
                    <a:pt x="2381" y="2623"/>
                  </a:cubicBezTo>
                  <a:cubicBezTo>
                    <a:pt x="2387" y="2645"/>
                    <a:pt x="2402" y="2679"/>
                    <a:pt x="2434" y="2688"/>
                  </a:cubicBezTo>
                  <a:cubicBezTo>
                    <a:pt x="2467" y="2696"/>
                    <a:pt x="2526" y="2682"/>
                    <a:pt x="2526" y="2682"/>
                  </a:cubicBezTo>
                  <a:lnTo>
                    <a:pt x="2526" y="2549"/>
                  </a:lnTo>
                  <a:cubicBezTo>
                    <a:pt x="2526" y="2549"/>
                    <a:pt x="2479" y="2549"/>
                    <a:pt x="2458" y="2563"/>
                  </a:cubicBezTo>
                  <a:cubicBezTo>
                    <a:pt x="2437" y="2577"/>
                    <a:pt x="2402" y="2566"/>
                    <a:pt x="2384" y="2541"/>
                  </a:cubicBezTo>
                  <a:cubicBezTo>
                    <a:pt x="2366" y="2515"/>
                    <a:pt x="2333" y="2473"/>
                    <a:pt x="2357" y="2433"/>
                  </a:cubicBezTo>
                  <a:cubicBezTo>
                    <a:pt x="2381" y="2393"/>
                    <a:pt x="2393" y="2345"/>
                    <a:pt x="2387" y="2309"/>
                  </a:cubicBezTo>
                  <a:cubicBezTo>
                    <a:pt x="2381" y="2272"/>
                    <a:pt x="2372" y="2226"/>
                    <a:pt x="2384" y="2193"/>
                  </a:cubicBezTo>
                  <a:cubicBezTo>
                    <a:pt x="2396" y="2159"/>
                    <a:pt x="2431" y="2065"/>
                    <a:pt x="2431" y="2065"/>
                  </a:cubicBezTo>
                  <a:lnTo>
                    <a:pt x="2671" y="1980"/>
                  </a:lnTo>
                  <a:lnTo>
                    <a:pt x="2600" y="1827"/>
                  </a:lnTo>
                  <a:lnTo>
                    <a:pt x="2520" y="1706"/>
                  </a:lnTo>
                  <a:lnTo>
                    <a:pt x="2514" y="1444"/>
                  </a:lnTo>
                  <a:lnTo>
                    <a:pt x="2489" y="1379"/>
                  </a:lnTo>
                  <a:lnTo>
                    <a:pt x="2491" y="132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938" cap="flat">
              <a:solidFill>
                <a:srgbClr val="C2C3C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1062" name="Freeform 69"/>
            <p:cNvSpPr>
              <a:spLocks/>
            </p:cNvSpPr>
            <p:nvPr/>
          </p:nvSpPr>
          <p:spPr bwMode="auto">
            <a:xfrm>
              <a:off x="2460625" y="2855913"/>
              <a:ext cx="193675" cy="228600"/>
            </a:xfrm>
            <a:custGeom>
              <a:avLst/>
              <a:gdLst>
                <a:gd name="T0" fmla="*/ 253 w 419"/>
                <a:gd name="T1" fmla="*/ 495 h 495"/>
                <a:gd name="T2" fmla="*/ 226 w 419"/>
                <a:gd name="T3" fmla="*/ 469 h 495"/>
                <a:gd name="T4" fmla="*/ 172 w 419"/>
                <a:gd name="T5" fmla="*/ 424 h 495"/>
                <a:gd name="T6" fmla="*/ 134 w 419"/>
                <a:gd name="T7" fmla="*/ 387 h 495"/>
                <a:gd name="T8" fmla="*/ 86 w 419"/>
                <a:gd name="T9" fmla="*/ 356 h 495"/>
                <a:gd name="T10" fmla="*/ 66 w 419"/>
                <a:gd name="T11" fmla="*/ 328 h 495"/>
                <a:gd name="T12" fmla="*/ 42 w 419"/>
                <a:gd name="T13" fmla="*/ 294 h 495"/>
                <a:gd name="T14" fmla="*/ 12 w 419"/>
                <a:gd name="T15" fmla="*/ 220 h 495"/>
                <a:gd name="T16" fmla="*/ 12 w 419"/>
                <a:gd name="T17" fmla="*/ 152 h 495"/>
                <a:gd name="T18" fmla="*/ 86 w 419"/>
                <a:gd name="T19" fmla="*/ 96 h 495"/>
                <a:gd name="T20" fmla="*/ 119 w 419"/>
                <a:gd name="T21" fmla="*/ 20 h 495"/>
                <a:gd name="T22" fmla="*/ 202 w 419"/>
                <a:gd name="T23" fmla="*/ 14 h 495"/>
                <a:gd name="T24" fmla="*/ 250 w 419"/>
                <a:gd name="T25" fmla="*/ 0 h 495"/>
                <a:gd name="T26" fmla="*/ 318 w 419"/>
                <a:gd name="T27" fmla="*/ 36 h 495"/>
                <a:gd name="T28" fmla="*/ 350 w 419"/>
                <a:gd name="T29" fmla="*/ 130 h 495"/>
                <a:gd name="T30" fmla="*/ 350 w 419"/>
                <a:gd name="T31" fmla="*/ 220 h 495"/>
                <a:gd name="T32" fmla="*/ 386 w 419"/>
                <a:gd name="T33" fmla="*/ 252 h 495"/>
                <a:gd name="T34" fmla="*/ 407 w 419"/>
                <a:gd name="T35" fmla="*/ 235 h 495"/>
                <a:gd name="T36" fmla="*/ 330 w 419"/>
                <a:gd name="T37" fmla="*/ 362 h 495"/>
                <a:gd name="T38" fmla="*/ 294 w 419"/>
                <a:gd name="T39" fmla="*/ 416 h 495"/>
                <a:gd name="T40" fmla="*/ 253 w 419"/>
                <a:gd name="T41" fmla="*/ 495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19" h="495">
                  <a:moveTo>
                    <a:pt x="253" y="495"/>
                  </a:moveTo>
                  <a:cubicBezTo>
                    <a:pt x="242" y="486"/>
                    <a:pt x="232" y="477"/>
                    <a:pt x="226" y="469"/>
                  </a:cubicBezTo>
                  <a:cubicBezTo>
                    <a:pt x="208" y="447"/>
                    <a:pt x="193" y="433"/>
                    <a:pt x="172" y="424"/>
                  </a:cubicBezTo>
                  <a:cubicBezTo>
                    <a:pt x="152" y="416"/>
                    <a:pt x="143" y="401"/>
                    <a:pt x="134" y="387"/>
                  </a:cubicBezTo>
                  <a:cubicBezTo>
                    <a:pt x="125" y="373"/>
                    <a:pt x="107" y="362"/>
                    <a:pt x="86" y="356"/>
                  </a:cubicBezTo>
                  <a:cubicBezTo>
                    <a:pt x="66" y="351"/>
                    <a:pt x="51" y="339"/>
                    <a:pt x="66" y="328"/>
                  </a:cubicBezTo>
                  <a:cubicBezTo>
                    <a:pt x="80" y="317"/>
                    <a:pt x="66" y="302"/>
                    <a:pt x="42" y="294"/>
                  </a:cubicBezTo>
                  <a:cubicBezTo>
                    <a:pt x="18" y="285"/>
                    <a:pt x="0" y="243"/>
                    <a:pt x="12" y="220"/>
                  </a:cubicBezTo>
                  <a:cubicBezTo>
                    <a:pt x="24" y="198"/>
                    <a:pt x="33" y="164"/>
                    <a:pt x="12" y="152"/>
                  </a:cubicBezTo>
                  <a:cubicBezTo>
                    <a:pt x="39" y="141"/>
                    <a:pt x="74" y="121"/>
                    <a:pt x="86" y="96"/>
                  </a:cubicBezTo>
                  <a:cubicBezTo>
                    <a:pt x="98" y="70"/>
                    <a:pt x="80" y="20"/>
                    <a:pt x="119" y="20"/>
                  </a:cubicBezTo>
                  <a:cubicBezTo>
                    <a:pt x="158" y="20"/>
                    <a:pt x="184" y="25"/>
                    <a:pt x="202" y="14"/>
                  </a:cubicBezTo>
                  <a:cubicBezTo>
                    <a:pt x="220" y="3"/>
                    <a:pt x="229" y="0"/>
                    <a:pt x="250" y="0"/>
                  </a:cubicBezTo>
                  <a:cubicBezTo>
                    <a:pt x="270" y="0"/>
                    <a:pt x="303" y="0"/>
                    <a:pt x="318" y="36"/>
                  </a:cubicBezTo>
                  <a:cubicBezTo>
                    <a:pt x="333" y="73"/>
                    <a:pt x="347" y="104"/>
                    <a:pt x="350" y="130"/>
                  </a:cubicBezTo>
                  <a:cubicBezTo>
                    <a:pt x="353" y="155"/>
                    <a:pt x="377" y="192"/>
                    <a:pt x="350" y="220"/>
                  </a:cubicBezTo>
                  <a:cubicBezTo>
                    <a:pt x="324" y="249"/>
                    <a:pt x="362" y="280"/>
                    <a:pt x="386" y="252"/>
                  </a:cubicBezTo>
                  <a:cubicBezTo>
                    <a:pt x="392" y="244"/>
                    <a:pt x="399" y="239"/>
                    <a:pt x="407" y="235"/>
                  </a:cubicBezTo>
                  <a:cubicBezTo>
                    <a:pt x="419" y="300"/>
                    <a:pt x="353" y="353"/>
                    <a:pt x="330" y="362"/>
                  </a:cubicBezTo>
                  <a:cubicBezTo>
                    <a:pt x="306" y="370"/>
                    <a:pt x="297" y="393"/>
                    <a:pt x="294" y="416"/>
                  </a:cubicBezTo>
                  <a:cubicBezTo>
                    <a:pt x="291" y="438"/>
                    <a:pt x="277" y="464"/>
                    <a:pt x="253" y="49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938" cap="flat">
              <a:solidFill>
                <a:srgbClr val="C2C3C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1063" name="Freeform 70"/>
            <p:cNvSpPr>
              <a:spLocks/>
            </p:cNvSpPr>
            <p:nvPr/>
          </p:nvSpPr>
          <p:spPr bwMode="auto">
            <a:xfrm>
              <a:off x="5521325" y="2540000"/>
              <a:ext cx="987425" cy="784225"/>
            </a:xfrm>
            <a:custGeom>
              <a:avLst/>
              <a:gdLst>
                <a:gd name="T0" fmla="*/ 1442 w 2148"/>
                <a:gd name="T1" fmla="*/ 558 h 1706"/>
                <a:gd name="T2" fmla="*/ 1350 w 2148"/>
                <a:gd name="T3" fmla="*/ 558 h 1706"/>
                <a:gd name="T4" fmla="*/ 1279 w 2148"/>
                <a:gd name="T5" fmla="*/ 521 h 1706"/>
                <a:gd name="T6" fmla="*/ 1317 w 2148"/>
                <a:gd name="T7" fmla="*/ 399 h 1706"/>
                <a:gd name="T8" fmla="*/ 1347 w 2148"/>
                <a:gd name="T9" fmla="*/ 360 h 1706"/>
                <a:gd name="T10" fmla="*/ 1270 w 2148"/>
                <a:gd name="T11" fmla="*/ 303 h 1706"/>
                <a:gd name="T12" fmla="*/ 1187 w 2148"/>
                <a:gd name="T13" fmla="*/ 238 h 1706"/>
                <a:gd name="T14" fmla="*/ 1089 w 2148"/>
                <a:gd name="T15" fmla="*/ 150 h 1706"/>
                <a:gd name="T16" fmla="*/ 973 w 2148"/>
                <a:gd name="T17" fmla="*/ 77 h 1706"/>
                <a:gd name="T18" fmla="*/ 911 w 2148"/>
                <a:gd name="T19" fmla="*/ 31 h 1706"/>
                <a:gd name="T20" fmla="*/ 854 w 2148"/>
                <a:gd name="T21" fmla="*/ 20 h 1706"/>
                <a:gd name="T22" fmla="*/ 789 w 2148"/>
                <a:gd name="T23" fmla="*/ 26 h 1706"/>
                <a:gd name="T24" fmla="*/ 727 w 2148"/>
                <a:gd name="T25" fmla="*/ 23 h 1706"/>
                <a:gd name="T26" fmla="*/ 700 w 2148"/>
                <a:gd name="T27" fmla="*/ 0 h 1706"/>
                <a:gd name="T28" fmla="*/ 617 w 2148"/>
                <a:gd name="T29" fmla="*/ 96 h 1706"/>
                <a:gd name="T30" fmla="*/ 504 w 2148"/>
                <a:gd name="T31" fmla="*/ 68 h 1706"/>
                <a:gd name="T32" fmla="*/ 486 w 2148"/>
                <a:gd name="T33" fmla="*/ 150 h 1706"/>
                <a:gd name="T34" fmla="*/ 460 w 2148"/>
                <a:gd name="T35" fmla="*/ 255 h 1706"/>
                <a:gd name="T36" fmla="*/ 409 w 2148"/>
                <a:gd name="T37" fmla="*/ 317 h 1706"/>
                <a:gd name="T38" fmla="*/ 362 w 2148"/>
                <a:gd name="T39" fmla="*/ 388 h 1706"/>
                <a:gd name="T40" fmla="*/ 323 w 2148"/>
                <a:gd name="T41" fmla="*/ 456 h 1706"/>
                <a:gd name="T42" fmla="*/ 294 w 2148"/>
                <a:gd name="T43" fmla="*/ 526 h 1706"/>
                <a:gd name="T44" fmla="*/ 243 w 2148"/>
                <a:gd name="T45" fmla="*/ 606 h 1706"/>
                <a:gd name="T46" fmla="*/ 190 w 2148"/>
                <a:gd name="T47" fmla="*/ 651 h 1706"/>
                <a:gd name="T48" fmla="*/ 178 w 2148"/>
                <a:gd name="T49" fmla="*/ 736 h 1706"/>
                <a:gd name="T50" fmla="*/ 154 w 2148"/>
                <a:gd name="T51" fmla="*/ 826 h 1706"/>
                <a:gd name="T52" fmla="*/ 139 w 2148"/>
                <a:gd name="T53" fmla="*/ 928 h 1706"/>
                <a:gd name="T54" fmla="*/ 65 w 2148"/>
                <a:gd name="T55" fmla="*/ 931 h 1706"/>
                <a:gd name="T56" fmla="*/ 12 w 2148"/>
                <a:gd name="T57" fmla="*/ 982 h 1706"/>
                <a:gd name="T58" fmla="*/ 50 w 2148"/>
                <a:gd name="T59" fmla="*/ 1044 h 1706"/>
                <a:gd name="T60" fmla="*/ 145 w 2148"/>
                <a:gd name="T61" fmla="*/ 1098 h 1706"/>
                <a:gd name="T62" fmla="*/ 205 w 2148"/>
                <a:gd name="T63" fmla="*/ 1183 h 1706"/>
                <a:gd name="T64" fmla="*/ 252 w 2148"/>
                <a:gd name="T65" fmla="*/ 1251 h 1706"/>
                <a:gd name="T66" fmla="*/ 285 w 2148"/>
                <a:gd name="T67" fmla="*/ 1322 h 1706"/>
                <a:gd name="T68" fmla="*/ 320 w 2148"/>
                <a:gd name="T69" fmla="*/ 1401 h 1706"/>
                <a:gd name="T70" fmla="*/ 392 w 2148"/>
                <a:gd name="T71" fmla="*/ 1421 h 1706"/>
                <a:gd name="T72" fmla="*/ 409 w 2148"/>
                <a:gd name="T73" fmla="*/ 1477 h 1706"/>
                <a:gd name="T74" fmla="*/ 424 w 2148"/>
                <a:gd name="T75" fmla="*/ 1542 h 1706"/>
                <a:gd name="T76" fmla="*/ 587 w 2148"/>
                <a:gd name="T77" fmla="*/ 1542 h 1706"/>
                <a:gd name="T78" fmla="*/ 730 w 2148"/>
                <a:gd name="T79" fmla="*/ 1658 h 1706"/>
                <a:gd name="T80" fmla="*/ 795 w 2148"/>
                <a:gd name="T81" fmla="*/ 1672 h 1706"/>
                <a:gd name="T82" fmla="*/ 923 w 2148"/>
                <a:gd name="T83" fmla="*/ 1695 h 1706"/>
                <a:gd name="T84" fmla="*/ 1009 w 2148"/>
                <a:gd name="T85" fmla="*/ 1638 h 1706"/>
                <a:gd name="T86" fmla="*/ 1086 w 2148"/>
                <a:gd name="T87" fmla="*/ 1587 h 1706"/>
                <a:gd name="T88" fmla="*/ 1163 w 2148"/>
                <a:gd name="T89" fmla="*/ 1590 h 1706"/>
                <a:gd name="T90" fmla="*/ 1213 w 2148"/>
                <a:gd name="T91" fmla="*/ 1613 h 1706"/>
                <a:gd name="T92" fmla="*/ 1301 w 2148"/>
                <a:gd name="T93" fmla="*/ 1620 h 1706"/>
                <a:gd name="T94" fmla="*/ 1308 w 2148"/>
                <a:gd name="T95" fmla="*/ 1613 h 1706"/>
                <a:gd name="T96" fmla="*/ 1403 w 2148"/>
                <a:gd name="T97" fmla="*/ 1570 h 1706"/>
                <a:gd name="T98" fmla="*/ 1498 w 2148"/>
                <a:gd name="T99" fmla="*/ 1522 h 1706"/>
                <a:gd name="T100" fmla="*/ 1608 w 2148"/>
                <a:gd name="T101" fmla="*/ 1463 h 1706"/>
                <a:gd name="T102" fmla="*/ 1753 w 2148"/>
                <a:gd name="T103" fmla="*/ 1452 h 1706"/>
                <a:gd name="T104" fmla="*/ 2148 w 2148"/>
                <a:gd name="T105" fmla="*/ 1005 h 1706"/>
                <a:gd name="T106" fmla="*/ 1985 w 2148"/>
                <a:gd name="T107" fmla="*/ 1005 h 1706"/>
                <a:gd name="T108" fmla="*/ 1605 w 2148"/>
                <a:gd name="T109" fmla="*/ 855 h 1706"/>
                <a:gd name="T110" fmla="*/ 1537 w 2148"/>
                <a:gd name="T111" fmla="*/ 781 h 1706"/>
                <a:gd name="T112" fmla="*/ 1483 w 2148"/>
                <a:gd name="T113" fmla="*/ 719 h 1706"/>
                <a:gd name="T114" fmla="*/ 1406 w 2148"/>
                <a:gd name="T115" fmla="*/ 603 h 1706"/>
                <a:gd name="T116" fmla="*/ 1442 w 2148"/>
                <a:gd name="T117" fmla="*/ 558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148" h="1706">
                  <a:moveTo>
                    <a:pt x="1442" y="558"/>
                  </a:moveTo>
                  <a:cubicBezTo>
                    <a:pt x="1422" y="546"/>
                    <a:pt x="1377" y="541"/>
                    <a:pt x="1350" y="558"/>
                  </a:cubicBezTo>
                  <a:cubicBezTo>
                    <a:pt x="1323" y="575"/>
                    <a:pt x="1276" y="569"/>
                    <a:pt x="1279" y="521"/>
                  </a:cubicBezTo>
                  <a:cubicBezTo>
                    <a:pt x="1282" y="473"/>
                    <a:pt x="1302" y="425"/>
                    <a:pt x="1317" y="399"/>
                  </a:cubicBezTo>
                  <a:cubicBezTo>
                    <a:pt x="1326" y="385"/>
                    <a:pt x="1335" y="370"/>
                    <a:pt x="1347" y="360"/>
                  </a:cubicBezTo>
                  <a:cubicBezTo>
                    <a:pt x="1329" y="334"/>
                    <a:pt x="1296" y="309"/>
                    <a:pt x="1270" y="303"/>
                  </a:cubicBezTo>
                  <a:cubicBezTo>
                    <a:pt x="1243" y="297"/>
                    <a:pt x="1201" y="269"/>
                    <a:pt x="1187" y="238"/>
                  </a:cubicBezTo>
                  <a:cubicBezTo>
                    <a:pt x="1172" y="207"/>
                    <a:pt x="1133" y="159"/>
                    <a:pt x="1089" y="150"/>
                  </a:cubicBezTo>
                  <a:cubicBezTo>
                    <a:pt x="1044" y="142"/>
                    <a:pt x="994" y="105"/>
                    <a:pt x="973" y="77"/>
                  </a:cubicBezTo>
                  <a:cubicBezTo>
                    <a:pt x="952" y="48"/>
                    <a:pt x="934" y="28"/>
                    <a:pt x="911" y="31"/>
                  </a:cubicBezTo>
                  <a:cubicBezTo>
                    <a:pt x="887" y="34"/>
                    <a:pt x="872" y="34"/>
                    <a:pt x="854" y="20"/>
                  </a:cubicBezTo>
                  <a:cubicBezTo>
                    <a:pt x="837" y="6"/>
                    <a:pt x="810" y="17"/>
                    <a:pt x="789" y="26"/>
                  </a:cubicBezTo>
                  <a:cubicBezTo>
                    <a:pt x="768" y="34"/>
                    <a:pt x="753" y="40"/>
                    <a:pt x="727" y="23"/>
                  </a:cubicBezTo>
                  <a:cubicBezTo>
                    <a:pt x="700" y="6"/>
                    <a:pt x="700" y="0"/>
                    <a:pt x="700" y="0"/>
                  </a:cubicBezTo>
                  <a:lnTo>
                    <a:pt x="617" y="96"/>
                  </a:lnTo>
                  <a:cubicBezTo>
                    <a:pt x="617" y="96"/>
                    <a:pt x="578" y="26"/>
                    <a:pt x="504" y="68"/>
                  </a:cubicBezTo>
                  <a:cubicBezTo>
                    <a:pt x="507" y="88"/>
                    <a:pt x="492" y="130"/>
                    <a:pt x="486" y="150"/>
                  </a:cubicBezTo>
                  <a:cubicBezTo>
                    <a:pt x="481" y="170"/>
                    <a:pt x="463" y="221"/>
                    <a:pt x="460" y="255"/>
                  </a:cubicBezTo>
                  <a:cubicBezTo>
                    <a:pt x="457" y="289"/>
                    <a:pt x="436" y="306"/>
                    <a:pt x="409" y="317"/>
                  </a:cubicBezTo>
                  <a:cubicBezTo>
                    <a:pt x="383" y="328"/>
                    <a:pt x="362" y="368"/>
                    <a:pt x="362" y="388"/>
                  </a:cubicBezTo>
                  <a:cubicBezTo>
                    <a:pt x="362" y="408"/>
                    <a:pt x="341" y="444"/>
                    <a:pt x="323" y="456"/>
                  </a:cubicBezTo>
                  <a:cubicBezTo>
                    <a:pt x="305" y="467"/>
                    <a:pt x="294" y="501"/>
                    <a:pt x="294" y="526"/>
                  </a:cubicBezTo>
                  <a:cubicBezTo>
                    <a:pt x="294" y="552"/>
                    <a:pt x="273" y="623"/>
                    <a:pt x="243" y="606"/>
                  </a:cubicBezTo>
                  <a:cubicBezTo>
                    <a:pt x="214" y="589"/>
                    <a:pt x="187" y="614"/>
                    <a:pt x="190" y="651"/>
                  </a:cubicBezTo>
                  <a:cubicBezTo>
                    <a:pt x="193" y="688"/>
                    <a:pt x="196" y="710"/>
                    <a:pt x="178" y="736"/>
                  </a:cubicBezTo>
                  <a:cubicBezTo>
                    <a:pt x="160" y="761"/>
                    <a:pt x="151" y="801"/>
                    <a:pt x="154" y="826"/>
                  </a:cubicBezTo>
                  <a:cubicBezTo>
                    <a:pt x="157" y="852"/>
                    <a:pt x="157" y="911"/>
                    <a:pt x="139" y="928"/>
                  </a:cubicBezTo>
                  <a:cubicBezTo>
                    <a:pt x="122" y="945"/>
                    <a:pt x="95" y="942"/>
                    <a:pt x="65" y="931"/>
                  </a:cubicBezTo>
                  <a:cubicBezTo>
                    <a:pt x="36" y="920"/>
                    <a:pt x="24" y="959"/>
                    <a:pt x="12" y="982"/>
                  </a:cubicBezTo>
                  <a:cubicBezTo>
                    <a:pt x="0" y="1005"/>
                    <a:pt x="6" y="1053"/>
                    <a:pt x="50" y="1044"/>
                  </a:cubicBezTo>
                  <a:cubicBezTo>
                    <a:pt x="95" y="1036"/>
                    <a:pt x="136" y="1064"/>
                    <a:pt x="145" y="1098"/>
                  </a:cubicBezTo>
                  <a:cubicBezTo>
                    <a:pt x="154" y="1132"/>
                    <a:pt x="184" y="1169"/>
                    <a:pt x="205" y="1183"/>
                  </a:cubicBezTo>
                  <a:cubicBezTo>
                    <a:pt x="225" y="1197"/>
                    <a:pt x="246" y="1222"/>
                    <a:pt x="252" y="1251"/>
                  </a:cubicBezTo>
                  <a:cubicBezTo>
                    <a:pt x="258" y="1279"/>
                    <a:pt x="270" y="1307"/>
                    <a:pt x="285" y="1322"/>
                  </a:cubicBezTo>
                  <a:cubicBezTo>
                    <a:pt x="300" y="1336"/>
                    <a:pt x="320" y="1375"/>
                    <a:pt x="320" y="1401"/>
                  </a:cubicBezTo>
                  <a:cubicBezTo>
                    <a:pt x="320" y="1401"/>
                    <a:pt x="374" y="1401"/>
                    <a:pt x="392" y="1421"/>
                  </a:cubicBezTo>
                  <a:cubicBezTo>
                    <a:pt x="409" y="1440"/>
                    <a:pt x="412" y="1460"/>
                    <a:pt x="409" y="1477"/>
                  </a:cubicBezTo>
                  <a:cubicBezTo>
                    <a:pt x="406" y="1494"/>
                    <a:pt x="424" y="1542"/>
                    <a:pt x="424" y="1542"/>
                  </a:cubicBezTo>
                  <a:lnTo>
                    <a:pt x="587" y="1542"/>
                  </a:lnTo>
                  <a:lnTo>
                    <a:pt x="730" y="1658"/>
                  </a:lnTo>
                  <a:cubicBezTo>
                    <a:pt x="730" y="1658"/>
                    <a:pt x="759" y="1672"/>
                    <a:pt x="795" y="1672"/>
                  </a:cubicBezTo>
                  <a:cubicBezTo>
                    <a:pt x="831" y="1672"/>
                    <a:pt x="878" y="1684"/>
                    <a:pt x="923" y="1695"/>
                  </a:cubicBezTo>
                  <a:cubicBezTo>
                    <a:pt x="967" y="1706"/>
                    <a:pt x="997" y="1664"/>
                    <a:pt x="1009" y="1638"/>
                  </a:cubicBezTo>
                  <a:cubicBezTo>
                    <a:pt x="1021" y="1613"/>
                    <a:pt x="1056" y="1602"/>
                    <a:pt x="1086" y="1587"/>
                  </a:cubicBezTo>
                  <a:cubicBezTo>
                    <a:pt x="1115" y="1573"/>
                    <a:pt x="1151" y="1573"/>
                    <a:pt x="1163" y="1590"/>
                  </a:cubicBezTo>
                  <a:cubicBezTo>
                    <a:pt x="1175" y="1607"/>
                    <a:pt x="1190" y="1616"/>
                    <a:pt x="1213" y="1613"/>
                  </a:cubicBezTo>
                  <a:cubicBezTo>
                    <a:pt x="1237" y="1610"/>
                    <a:pt x="1275" y="1613"/>
                    <a:pt x="1301" y="1620"/>
                  </a:cubicBezTo>
                  <a:lnTo>
                    <a:pt x="1308" y="1613"/>
                  </a:lnTo>
                  <a:cubicBezTo>
                    <a:pt x="1308" y="1613"/>
                    <a:pt x="1347" y="1573"/>
                    <a:pt x="1403" y="1570"/>
                  </a:cubicBezTo>
                  <a:cubicBezTo>
                    <a:pt x="1445" y="1568"/>
                    <a:pt x="1480" y="1556"/>
                    <a:pt x="1498" y="1522"/>
                  </a:cubicBezTo>
                  <a:cubicBezTo>
                    <a:pt x="1516" y="1488"/>
                    <a:pt x="1575" y="1460"/>
                    <a:pt x="1608" y="1463"/>
                  </a:cubicBezTo>
                  <a:cubicBezTo>
                    <a:pt x="1664" y="1469"/>
                    <a:pt x="1753" y="1452"/>
                    <a:pt x="1753" y="1452"/>
                  </a:cubicBezTo>
                  <a:lnTo>
                    <a:pt x="2148" y="1005"/>
                  </a:lnTo>
                  <a:lnTo>
                    <a:pt x="1985" y="1005"/>
                  </a:lnTo>
                  <a:lnTo>
                    <a:pt x="1605" y="855"/>
                  </a:lnTo>
                  <a:cubicBezTo>
                    <a:pt x="1605" y="855"/>
                    <a:pt x="1552" y="807"/>
                    <a:pt x="1537" y="781"/>
                  </a:cubicBezTo>
                  <a:cubicBezTo>
                    <a:pt x="1522" y="756"/>
                    <a:pt x="1516" y="741"/>
                    <a:pt x="1483" y="719"/>
                  </a:cubicBezTo>
                  <a:cubicBezTo>
                    <a:pt x="1424" y="679"/>
                    <a:pt x="1406" y="603"/>
                    <a:pt x="1406" y="603"/>
                  </a:cubicBezTo>
                  <a:lnTo>
                    <a:pt x="1442" y="55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938" cap="flat">
              <a:solidFill>
                <a:srgbClr val="C2C3C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1064" name="Freeform 71"/>
            <p:cNvSpPr>
              <a:spLocks/>
            </p:cNvSpPr>
            <p:nvPr/>
          </p:nvSpPr>
          <p:spPr bwMode="auto">
            <a:xfrm>
              <a:off x="2203450" y="1630363"/>
              <a:ext cx="812800" cy="915988"/>
            </a:xfrm>
            <a:custGeom>
              <a:avLst/>
              <a:gdLst>
                <a:gd name="T0" fmla="*/ 702 w 1767"/>
                <a:gd name="T1" fmla="*/ 1991 h 1991"/>
                <a:gd name="T2" fmla="*/ 645 w 1767"/>
                <a:gd name="T3" fmla="*/ 1941 h 1991"/>
                <a:gd name="T4" fmla="*/ 595 w 1767"/>
                <a:gd name="T5" fmla="*/ 1882 h 1991"/>
                <a:gd name="T6" fmla="*/ 539 w 1767"/>
                <a:gd name="T7" fmla="*/ 1825 h 1991"/>
                <a:gd name="T8" fmla="*/ 500 w 1767"/>
                <a:gd name="T9" fmla="*/ 1777 h 1991"/>
                <a:gd name="T10" fmla="*/ 417 w 1767"/>
                <a:gd name="T11" fmla="*/ 1741 h 1991"/>
                <a:gd name="T12" fmla="*/ 346 w 1767"/>
                <a:gd name="T13" fmla="*/ 1701 h 1991"/>
                <a:gd name="T14" fmla="*/ 278 w 1767"/>
                <a:gd name="T15" fmla="*/ 1698 h 1991"/>
                <a:gd name="T16" fmla="*/ 224 w 1767"/>
                <a:gd name="T17" fmla="*/ 1687 h 1991"/>
                <a:gd name="T18" fmla="*/ 171 w 1767"/>
                <a:gd name="T19" fmla="*/ 1692 h 1991"/>
                <a:gd name="T20" fmla="*/ 111 w 1767"/>
                <a:gd name="T21" fmla="*/ 1712 h 1991"/>
                <a:gd name="T22" fmla="*/ 68 w 1767"/>
                <a:gd name="T23" fmla="*/ 1759 h 1991"/>
                <a:gd name="T24" fmla="*/ 85 w 1767"/>
                <a:gd name="T25" fmla="*/ 1681 h 1991"/>
                <a:gd name="T26" fmla="*/ 100 w 1767"/>
                <a:gd name="T27" fmla="*/ 1608 h 1991"/>
                <a:gd name="T28" fmla="*/ 126 w 1767"/>
                <a:gd name="T29" fmla="*/ 1517 h 1991"/>
                <a:gd name="T30" fmla="*/ 138 w 1767"/>
                <a:gd name="T31" fmla="*/ 1378 h 1991"/>
                <a:gd name="T32" fmla="*/ 97 w 1767"/>
                <a:gd name="T33" fmla="*/ 1291 h 1991"/>
                <a:gd name="T34" fmla="*/ 85 w 1767"/>
                <a:gd name="T35" fmla="*/ 1243 h 1991"/>
                <a:gd name="T36" fmla="*/ 91 w 1767"/>
                <a:gd name="T37" fmla="*/ 1189 h 1991"/>
                <a:gd name="T38" fmla="*/ 94 w 1767"/>
                <a:gd name="T39" fmla="*/ 1132 h 1991"/>
                <a:gd name="T40" fmla="*/ 82 w 1767"/>
                <a:gd name="T41" fmla="*/ 1056 h 1991"/>
                <a:gd name="T42" fmla="*/ 40 w 1767"/>
                <a:gd name="T43" fmla="*/ 991 h 1991"/>
                <a:gd name="T44" fmla="*/ 16 w 1767"/>
                <a:gd name="T45" fmla="*/ 999 h 1991"/>
                <a:gd name="T46" fmla="*/ 0 w 1767"/>
                <a:gd name="T47" fmla="*/ 1020 h 1991"/>
                <a:gd name="T48" fmla="*/ 64 w 1767"/>
                <a:gd name="T49" fmla="*/ 948 h 1991"/>
                <a:gd name="T50" fmla="*/ 595 w 1767"/>
                <a:gd name="T51" fmla="*/ 948 h 1991"/>
                <a:gd name="T52" fmla="*/ 595 w 1767"/>
                <a:gd name="T53" fmla="*/ 750 h 1991"/>
                <a:gd name="T54" fmla="*/ 654 w 1767"/>
                <a:gd name="T55" fmla="*/ 671 h 1991"/>
                <a:gd name="T56" fmla="*/ 743 w 1767"/>
                <a:gd name="T57" fmla="*/ 671 h 1991"/>
                <a:gd name="T58" fmla="*/ 743 w 1767"/>
                <a:gd name="T59" fmla="*/ 264 h 1991"/>
                <a:gd name="T60" fmla="*/ 1212 w 1767"/>
                <a:gd name="T61" fmla="*/ 264 h 1991"/>
                <a:gd name="T62" fmla="*/ 1212 w 1767"/>
                <a:gd name="T63" fmla="*/ 0 h 1991"/>
                <a:gd name="T64" fmla="*/ 1767 w 1767"/>
                <a:gd name="T65" fmla="*/ 408 h 1991"/>
                <a:gd name="T66" fmla="*/ 1553 w 1767"/>
                <a:gd name="T67" fmla="*/ 408 h 1991"/>
                <a:gd name="T68" fmla="*/ 1669 w 1767"/>
                <a:gd name="T69" fmla="*/ 1724 h 1991"/>
                <a:gd name="T70" fmla="*/ 1719 w 1767"/>
                <a:gd name="T71" fmla="*/ 1763 h 1991"/>
                <a:gd name="T72" fmla="*/ 1645 w 1767"/>
                <a:gd name="T73" fmla="*/ 1896 h 1991"/>
                <a:gd name="T74" fmla="*/ 1087 w 1767"/>
                <a:gd name="T75" fmla="*/ 1896 h 1991"/>
                <a:gd name="T76" fmla="*/ 1019 w 1767"/>
                <a:gd name="T77" fmla="*/ 1874 h 1991"/>
                <a:gd name="T78" fmla="*/ 945 w 1767"/>
                <a:gd name="T79" fmla="*/ 1913 h 1991"/>
                <a:gd name="T80" fmla="*/ 850 w 1767"/>
                <a:gd name="T81" fmla="*/ 1874 h 1991"/>
                <a:gd name="T82" fmla="*/ 779 w 1767"/>
                <a:gd name="T83" fmla="*/ 1916 h 1991"/>
                <a:gd name="T84" fmla="*/ 702 w 1767"/>
                <a:gd name="T85" fmla="*/ 1991 h 19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67" h="1991">
                  <a:moveTo>
                    <a:pt x="702" y="1991"/>
                  </a:moveTo>
                  <a:cubicBezTo>
                    <a:pt x="681" y="1977"/>
                    <a:pt x="651" y="1970"/>
                    <a:pt x="645" y="1941"/>
                  </a:cubicBezTo>
                  <a:cubicBezTo>
                    <a:pt x="639" y="1913"/>
                    <a:pt x="625" y="1890"/>
                    <a:pt x="595" y="1882"/>
                  </a:cubicBezTo>
                  <a:cubicBezTo>
                    <a:pt x="565" y="1874"/>
                    <a:pt x="545" y="1856"/>
                    <a:pt x="539" y="1825"/>
                  </a:cubicBezTo>
                  <a:cubicBezTo>
                    <a:pt x="533" y="1794"/>
                    <a:pt x="527" y="1777"/>
                    <a:pt x="500" y="1777"/>
                  </a:cubicBezTo>
                  <a:cubicBezTo>
                    <a:pt x="473" y="1777"/>
                    <a:pt x="429" y="1774"/>
                    <a:pt x="417" y="1741"/>
                  </a:cubicBezTo>
                  <a:cubicBezTo>
                    <a:pt x="405" y="1707"/>
                    <a:pt x="369" y="1692"/>
                    <a:pt x="346" y="1701"/>
                  </a:cubicBezTo>
                  <a:cubicBezTo>
                    <a:pt x="322" y="1709"/>
                    <a:pt x="295" y="1715"/>
                    <a:pt x="278" y="1698"/>
                  </a:cubicBezTo>
                  <a:cubicBezTo>
                    <a:pt x="260" y="1681"/>
                    <a:pt x="242" y="1673"/>
                    <a:pt x="224" y="1687"/>
                  </a:cubicBezTo>
                  <a:cubicBezTo>
                    <a:pt x="206" y="1701"/>
                    <a:pt x="186" y="1701"/>
                    <a:pt x="171" y="1692"/>
                  </a:cubicBezTo>
                  <a:cubicBezTo>
                    <a:pt x="156" y="1684"/>
                    <a:pt x="123" y="1690"/>
                    <a:pt x="111" y="1712"/>
                  </a:cubicBezTo>
                  <a:cubicBezTo>
                    <a:pt x="100" y="1735"/>
                    <a:pt x="95" y="1759"/>
                    <a:pt x="68" y="1759"/>
                  </a:cubicBezTo>
                  <a:cubicBezTo>
                    <a:pt x="70" y="1736"/>
                    <a:pt x="77" y="1701"/>
                    <a:pt x="85" y="1681"/>
                  </a:cubicBezTo>
                  <a:cubicBezTo>
                    <a:pt x="94" y="1658"/>
                    <a:pt x="100" y="1627"/>
                    <a:pt x="100" y="1608"/>
                  </a:cubicBezTo>
                  <a:cubicBezTo>
                    <a:pt x="100" y="1588"/>
                    <a:pt x="108" y="1551"/>
                    <a:pt x="126" y="1517"/>
                  </a:cubicBezTo>
                  <a:cubicBezTo>
                    <a:pt x="144" y="1483"/>
                    <a:pt x="144" y="1409"/>
                    <a:pt x="138" y="1378"/>
                  </a:cubicBezTo>
                  <a:cubicBezTo>
                    <a:pt x="132" y="1347"/>
                    <a:pt x="114" y="1313"/>
                    <a:pt x="97" y="1291"/>
                  </a:cubicBezTo>
                  <a:cubicBezTo>
                    <a:pt x="79" y="1268"/>
                    <a:pt x="76" y="1260"/>
                    <a:pt x="85" y="1243"/>
                  </a:cubicBezTo>
                  <a:cubicBezTo>
                    <a:pt x="94" y="1226"/>
                    <a:pt x="100" y="1209"/>
                    <a:pt x="91" y="1189"/>
                  </a:cubicBezTo>
                  <a:cubicBezTo>
                    <a:pt x="82" y="1169"/>
                    <a:pt x="79" y="1152"/>
                    <a:pt x="94" y="1132"/>
                  </a:cubicBezTo>
                  <a:cubicBezTo>
                    <a:pt x="108" y="1112"/>
                    <a:pt x="97" y="1076"/>
                    <a:pt x="82" y="1056"/>
                  </a:cubicBezTo>
                  <a:cubicBezTo>
                    <a:pt x="67" y="1036"/>
                    <a:pt x="43" y="1013"/>
                    <a:pt x="40" y="991"/>
                  </a:cubicBezTo>
                  <a:cubicBezTo>
                    <a:pt x="37" y="968"/>
                    <a:pt x="25" y="971"/>
                    <a:pt x="16" y="999"/>
                  </a:cubicBezTo>
                  <a:cubicBezTo>
                    <a:pt x="12" y="1013"/>
                    <a:pt x="5" y="1020"/>
                    <a:pt x="0" y="1020"/>
                  </a:cubicBezTo>
                  <a:cubicBezTo>
                    <a:pt x="8" y="995"/>
                    <a:pt x="8" y="948"/>
                    <a:pt x="64" y="948"/>
                  </a:cubicBezTo>
                  <a:lnTo>
                    <a:pt x="595" y="948"/>
                  </a:lnTo>
                  <a:lnTo>
                    <a:pt x="595" y="750"/>
                  </a:lnTo>
                  <a:cubicBezTo>
                    <a:pt x="595" y="713"/>
                    <a:pt x="616" y="671"/>
                    <a:pt x="654" y="671"/>
                  </a:cubicBezTo>
                  <a:lnTo>
                    <a:pt x="743" y="671"/>
                  </a:lnTo>
                  <a:lnTo>
                    <a:pt x="743" y="264"/>
                  </a:lnTo>
                  <a:lnTo>
                    <a:pt x="1212" y="264"/>
                  </a:lnTo>
                  <a:lnTo>
                    <a:pt x="1212" y="0"/>
                  </a:lnTo>
                  <a:lnTo>
                    <a:pt x="1767" y="408"/>
                  </a:lnTo>
                  <a:lnTo>
                    <a:pt x="1553" y="408"/>
                  </a:lnTo>
                  <a:lnTo>
                    <a:pt x="1669" y="1724"/>
                  </a:lnTo>
                  <a:lnTo>
                    <a:pt x="1719" y="1763"/>
                  </a:lnTo>
                  <a:lnTo>
                    <a:pt x="1645" y="1896"/>
                  </a:lnTo>
                  <a:lnTo>
                    <a:pt x="1087" y="1896"/>
                  </a:lnTo>
                  <a:cubicBezTo>
                    <a:pt x="1087" y="1896"/>
                    <a:pt x="1043" y="1890"/>
                    <a:pt x="1019" y="1874"/>
                  </a:cubicBezTo>
                  <a:cubicBezTo>
                    <a:pt x="995" y="1856"/>
                    <a:pt x="975" y="1876"/>
                    <a:pt x="945" y="1913"/>
                  </a:cubicBezTo>
                  <a:cubicBezTo>
                    <a:pt x="915" y="1950"/>
                    <a:pt x="871" y="1899"/>
                    <a:pt x="850" y="1874"/>
                  </a:cubicBezTo>
                  <a:cubicBezTo>
                    <a:pt x="829" y="1848"/>
                    <a:pt x="791" y="1879"/>
                    <a:pt x="779" y="1916"/>
                  </a:cubicBezTo>
                  <a:cubicBezTo>
                    <a:pt x="767" y="1953"/>
                    <a:pt x="732" y="1991"/>
                    <a:pt x="702" y="199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938" cap="flat">
              <a:solidFill>
                <a:srgbClr val="C2C3C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1065" name="Freeform 72"/>
            <p:cNvSpPr>
              <a:spLocks/>
            </p:cNvSpPr>
            <p:nvPr/>
          </p:nvSpPr>
          <p:spPr bwMode="auto">
            <a:xfrm>
              <a:off x="5565775" y="3184525"/>
              <a:ext cx="554037" cy="676275"/>
            </a:xfrm>
            <a:custGeom>
              <a:avLst/>
              <a:gdLst>
                <a:gd name="T0" fmla="*/ 1203 w 1203"/>
                <a:gd name="T1" fmla="*/ 221 h 1471"/>
                <a:gd name="T2" fmla="*/ 1068 w 1203"/>
                <a:gd name="T3" fmla="*/ 376 h 1471"/>
                <a:gd name="T4" fmla="*/ 1068 w 1203"/>
                <a:gd name="T5" fmla="*/ 919 h 1471"/>
                <a:gd name="T6" fmla="*/ 1144 w 1203"/>
                <a:gd name="T7" fmla="*/ 1002 h 1471"/>
                <a:gd name="T8" fmla="*/ 1089 w 1203"/>
                <a:gd name="T9" fmla="*/ 1064 h 1471"/>
                <a:gd name="T10" fmla="*/ 1041 w 1203"/>
                <a:gd name="T11" fmla="*/ 1112 h 1471"/>
                <a:gd name="T12" fmla="*/ 976 w 1203"/>
                <a:gd name="T13" fmla="*/ 1157 h 1471"/>
                <a:gd name="T14" fmla="*/ 952 w 1203"/>
                <a:gd name="T15" fmla="*/ 1211 h 1471"/>
                <a:gd name="T16" fmla="*/ 934 w 1203"/>
                <a:gd name="T17" fmla="*/ 1276 h 1471"/>
                <a:gd name="T18" fmla="*/ 887 w 1203"/>
                <a:gd name="T19" fmla="*/ 1366 h 1471"/>
                <a:gd name="T20" fmla="*/ 848 w 1203"/>
                <a:gd name="T21" fmla="*/ 1440 h 1471"/>
                <a:gd name="T22" fmla="*/ 822 w 1203"/>
                <a:gd name="T23" fmla="*/ 1471 h 1471"/>
                <a:gd name="T24" fmla="*/ 602 w 1203"/>
                <a:gd name="T25" fmla="*/ 1347 h 1471"/>
                <a:gd name="T26" fmla="*/ 602 w 1203"/>
                <a:gd name="T27" fmla="*/ 1228 h 1471"/>
                <a:gd name="T28" fmla="*/ 0 w 1203"/>
                <a:gd name="T29" fmla="*/ 880 h 1471"/>
                <a:gd name="T30" fmla="*/ 32 w 1203"/>
                <a:gd name="T31" fmla="*/ 815 h 1471"/>
                <a:gd name="T32" fmla="*/ 107 w 1203"/>
                <a:gd name="T33" fmla="*/ 693 h 1471"/>
                <a:gd name="T34" fmla="*/ 166 w 1203"/>
                <a:gd name="T35" fmla="*/ 605 h 1471"/>
                <a:gd name="T36" fmla="*/ 190 w 1203"/>
                <a:gd name="T37" fmla="*/ 484 h 1471"/>
                <a:gd name="T38" fmla="*/ 145 w 1203"/>
                <a:gd name="T39" fmla="*/ 390 h 1471"/>
                <a:gd name="T40" fmla="*/ 116 w 1203"/>
                <a:gd name="T41" fmla="*/ 317 h 1471"/>
                <a:gd name="T42" fmla="*/ 101 w 1203"/>
                <a:gd name="T43" fmla="*/ 260 h 1471"/>
                <a:gd name="T44" fmla="*/ 59 w 1203"/>
                <a:gd name="T45" fmla="*/ 220 h 1471"/>
                <a:gd name="T46" fmla="*/ 119 w 1203"/>
                <a:gd name="T47" fmla="*/ 141 h 1471"/>
                <a:gd name="T48" fmla="*/ 223 w 1203"/>
                <a:gd name="T49" fmla="*/ 0 h 1471"/>
                <a:gd name="T50" fmla="*/ 294 w 1203"/>
                <a:gd name="T51" fmla="*/ 20 h 1471"/>
                <a:gd name="T52" fmla="*/ 311 w 1203"/>
                <a:gd name="T53" fmla="*/ 76 h 1471"/>
                <a:gd name="T54" fmla="*/ 326 w 1203"/>
                <a:gd name="T55" fmla="*/ 141 h 1471"/>
                <a:gd name="T56" fmla="*/ 489 w 1203"/>
                <a:gd name="T57" fmla="*/ 141 h 1471"/>
                <a:gd name="T58" fmla="*/ 632 w 1203"/>
                <a:gd name="T59" fmla="*/ 257 h 1471"/>
                <a:gd name="T60" fmla="*/ 697 w 1203"/>
                <a:gd name="T61" fmla="*/ 271 h 1471"/>
                <a:gd name="T62" fmla="*/ 825 w 1203"/>
                <a:gd name="T63" fmla="*/ 294 h 1471"/>
                <a:gd name="T64" fmla="*/ 911 w 1203"/>
                <a:gd name="T65" fmla="*/ 237 h 1471"/>
                <a:gd name="T66" fmla="*/ 988 w 1203"/>
                <a:gd name="T67" fmla="*/ 186 h 1471"/>
                <a:gd name="T68" fmla="*/ 1065 w 1203"/>
                <a:gd name="T69" fmla="*/ 189 h 1471"/>
                <a:gd name="T70" fmla="*/ 1115 w 1203"/>
                <a:gd name="T71" fmla="*/ 212 h 1471"/>
                <a:gd name="T72" fmla="*/ 1203 w 1203"/>
                <a:gd name="T73" fmla="*/ 221 h 1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03" h="1471">
                  <a:moveTo>
                    <a:pt x="1203" y="221"/>
                  </a:moveTo>
                  <a:lnTo>
                    <a:pt x="1068" y="376"/>
                  </a:lnTo>
                  <a:lnTo>
                    <a:pt x="1068" y="919"/>
                  </a:lnTo>
                  <a:lnTo>
                    <a:pt x="1144" y="1002"/>
                  </a:lnTo>
                  <a:cubicBezTo>
                    <a:pt x="1129" y="1029"/>
                    <a:pt x="1104" y="1056"/>
                    <a:pt x="1089" y="1064"/>
                  </a:cubicBezTo>
                  <a:cubicBezTo>
                    <a:pt x="1071" y="1072"/>
                    <a:pt x="1050" y="1086"/>
                    <a:pt x="1041" y="1112"/>
                  </a:cubicBezTo>
                  <a:cubicBezTo>
                    <a:pt x="1032" y="1137"/>
                    <a:pt x="997" y="1148"/>
                    <a:pt x="976" y="1157"/>
                  </a:cubicBezTo>
                  <a:cubicBezTo>
                    <a:pt x="955" y="1165"/>
                    <a:pt x="952" y="1188"/>
                    <a:pt x="952" y="1211"/>
                  </a:cubicBezTo>
                  <a:cubicBezTo>
                    <a:pt x="952" y="1233"/>
                    <a:pt x="958" y="1262"/>
                    <a:pt x="934" y="1276"/>
                  </a:cubicBezTo>
                  <a:cubicBezTo>
                    <a:pt x="911" y="1290"/>
                    <a:pt x="893" y="1341"/>
                    <a:pt x="887" y="1366"/>
                  </a:cubicBezTo>
                  <a:cubicBezTo>
                    <a:pt x="881" y="1392"/>
                    <a:pt x="863" y="1426"/>
                    <a:pt x="848" y="1440"/>
                  </a:cubicBezTo>
                  <a:cubicBezTo>
                    <a:pt x="840" y="1448"/>
                    <a:pt x="830" y="1459"/>
                    <a:pt x="822" y="1471"/>
                  </a:cubicBezTo>
                  <a:lnTo>
                    <a:pt x="602" y="1347"/>
                  </a:lnTo>
                  <a:lnTo>
                    <a:pt x="602" y="1228"/>
                  </a:lnTo>
                  <a:lnTo>
                    <a:pt x="0" y="880"/>
                  </a:lnTo>
                  <a:cubicBezTo>
                    <a:pt x="0" y="880"/>
                    <a:pt x="18" y="862"/>
                    <a:pt x="32" y="815"/>
                  </a:cubicBezTo>
                  <a:cubicBezTo>
                    <a:pt x="50" y="758"/>
                    <a:pt x="80" y="710"/>
                    <a:pt x="107" y="693"/>
                  </a:cubicBezTo>
                  <a:cubicBezTo>
                    <a:pt x="133" y="676"/>
                    <a:pt x="154" y="636"/>
                    <a:pt x="166" y="605"/>
                  </a:cubicBezTo>
                  <a:cubicBezTo>
                    <a:pt x="178" y="574"/>
                    <a:pt x="190" y="506"/>
                    <a:pt x="190" y="484"/>
                  </a:cubicBezTo>
                  <a:cubicBezTo>
                    <a:pt x="190" y="461"/>
                    <a:pt x="178" y="416"/>
                    <a:pt x="145" y="390"/>
                  </a:cubicBezTo>
                  <a:cubicBezTo>
                    <a:pt x="113" y="365"/>
                    <a:pt x="104" y="351"/>
                    <a:pt x="116" y="317"/>
                  </a:cubicBezTo>
                  <a:cubicBezTo>
                    <a:pt x="127" y="283"/>
                    <a:pt x="121" y="263"/>
                    <a:pt x="101" y="260"/>
                  </a:cubicBezTo>
                  <a:cubicBezTo>
                    <a:pt x="80" y="257"/>
                    <a:pt x="59" y="220"/>
                    <a:pt x="59" y="220"/>
                  </a:cubicBezTo>
                  <a:lnTo>
                    <a:pt x="119" y="141"/>
                  </a:lnTo>
                  <a:lnTo>
                    <a:pt x="223" y="0"/>
                  </a:lnTo>
                  <a:cubicBezTo>
                    <a:pt x="223" y="0"/>
                    <a:pt x="276" y="0"/>
                    <a:pt x="294" y="20"/>
                  </a:cubicBezTo>
                  <a:cubicBezTo>
                    <a:pt x="311" y="39"/>
                    <a:pt x="314" y="59"/>
                    <a:pt x="311" y="76"/>
                  </a:cubicBezTo>
                  <a:cubicBezTo>
                    <a:pt x="308" y="93"/>
                    <a:pt x="326" y="141"/>
                    <a:pt x="326" y="141"/>
                  </a:cubicBezTo>
                  <a:lnTo>
                    <a:pt x="489" y="141"/>
                  </a:lnTo>
                  <a:lnTo>
                    <a:pt x="632" y="257"/>
                  </a:lnTo>
                  <a:cubicBezTo>
                    <a:pt x="632" y="257"/>
                    <a:pt x="661" y="271"/>
                    <a:pt x="697" y="271"/>
                  </a:cubicBezTo>
                  <a:cubicBezTo>
                    <a:pt x="733" y="271"/>
                    <a:pt x="780" y="283"/>
                    <a:pt x="825" y="294"/>
                  </a:cubicBezTo>
                  <a:cubicBezTo>
                    <a:pt x="869" y="305"/>
                    <a:pt x="899" y="263"/>
                    <a:pt x="911" y="237"/>
                  </a:cubicBezTo>
                  <a:cubicBezTo>
                    <a:pt x="923" y="212"/>
                    <a:pt x="958" y="201"/>
                    <a:pt x="988" y="186"/>
                  </a:cubicBezTo>
                  <a:cubicBezTo>
                    <a:pt x="1017" y="172"/>
                    <a:pt x="1053" y="172"/>
                    <a:pt x="1065" y="189"/>
                  </a:cubicBezTo>
                  <a:cubicBezTo>
                    <a:pt x="1077" y="206"/>
                    <a:pt x="1092" y="215"/>
                    <a:pt x="1115" y="212"/>
                  </a:cubicBezTo>
                  <a:cubicBezTo>
                    <a:pt x="1139" y="209"/>
                    <a:pt x="1177" y="214"/>
                    <a:pt x="1203" y="22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938" cap="flat">
              <a:solidFill>
                <a:srgbClr val="C2C3C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1066" name="Freeform 73"/>
            <p:cNvSpPr>
              <a:spLocks/>
            </p:cNvSpPr>
            <p:nvPr/>
          </p:nvSpPr>
          <p:spPr bwMode="auto">
            <a:xfrm>
              <a:off x="2241550" y="2682875"/>
              <a:ext cx="203200" cy="120650"/>
            </a:xfrm>
            <a:custGeom>
              <a:avLst/>
              <a:gdLst>
                <a:gd name="T0" fmla="*/ 203 w 442"/>
                <a:gd name="T1" fmla="*/ 263 h 263"/>
                <a:gd name="T2" fmla="*/ 210 w 442"/>
                <a:gd name="T3" fmla="*/ 232 h 263"/>
                <a:gd name="T4" fmla="*/ 225 w 442"/>
                <a:gd name="T5" fmla="*/ 210 h 263"/>
                <a:gd name="T6" fmla="*/ 178 w 442"/>
                <a:gd name="T7" fmla="*/ 218 h 263"/>
                <a:gd name="T8" fmla="*/ 154 w 442"/>
                <a:gd name="T9" fmla="*/ 176 h 263"/>
                <a:gd name="T10" fmla="*/ 160 w 442"/>
                <a:gd name="T11" fmla="*/ 125 h 263"/>
                <a:gd name="T12" fmla="*/ 136 w 442"/>
                <a:gd name="T13" fmla="*/ 114 h 263"/>
                <a:gd name="T14" fmla="*/ 92 w 442"/>
                <a:gd name="T15" fmla="*/ 116 h 263"/>
                <a:gd name="T16" fmla="*/ 26 w 442"/>
                <a:gd name="T17" fmla="*/ 114 h 263"/>
                <a:gd name="T18" fmla="*/ 23 w 442"/>
                <a:gd name="T19" fmla="*/ 60 h 263"/>
                <a:gd name="T20" fmla="*/ 34 w 442"/>
                <a:gd name="T21" fmla="*/ 37 h 263"/>
                <a:gd name="T22" fmla="*/ 142 w 442"/>
                <a:gd name="T23" fmla="*/ 37 h 263"/>
                <a:gd name="T24" fmla="*/ 204 w 442"/>
                <a:gd name="T25" fmla="*/ 0 h 263"/>
                <a:gd name="T26" fmla="*/ 439 w 442"/>
                <a:gd name="T27" fmla="*/ 0 h 263"/>
                <a:gd name="T28" fmla="*/ 406 w 442"/>
                <a:gd name="T29" fmla="*/ 54 h 263"/>
                <a:gd name="T30" fmla="*/ 409 w 442"/>
                <a:gd name="T31" fmla="*/ 105 h 263"/>
                <a:gd name="T32" fmla="*/ 391 w 442"/>
                <a:gd name="T33" fmla="*/ 165 h 263"/>
                <a:gd name="T34" fmla="*/ 302 w 442"/>
                <a:gd name="T35" fmla="*/ 210 h 263"/>
                <a:gd name="T36" fmla="*/ 203 w 442"/>
                <a:gd name="T37" fmla="*/ 263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42" h="263">
                  <a:moveTo>
                    <a:pt x="203" y="263"/>
                  </a:moveTo>
                  <a:cubicBezTo>
                    <a:pt x="196" y="253"/>
                    <a:pt x="195" y="239"/>
                    <a:pt x="210" y="232"/>
                  </a:cubicBezTo>
                  <a:cubicBezTo>
                    <a:pt x="237" y="221"/>
                    <a:pt x="243" y="210"/>
                    <a:pt x="225" y="210"/>
                  </a:cubicBezTo>
                  <a:cubicBezTo>
                    <a:pt x="207" y="210"/>
                    <a:pt x="195" y="210"/>
                    <a:pt x="178" y="218"/>
                  </a:cubicBezTo>
                  <a:cubicBezTo>
                    <a:pt x="160" y="227"/>
                    <a:pt x="136" y="190"/>
                    <a:pt x="154" y="176"/>
                  </a:cubicBezTo>
                  <a:cubicBezTo>
                    <a:pt x="172" y="162"/>
                    <a:pt x="148" y="142"/>
                    <a:pt x="160" y="125"/>
                  </a:cubicBezTo>
                  <a:cubicBezTo>
                    <a:pt x="172" y="108"/>
                    <a:pt x="169" y="97"/>
                    <a:pt x="136" y="114"/>
                  </a:cubicBezTo>
                  <a:cubicBezTo>
                    <a:pt x="104" y="131"/>
                    <a:pt x="106" y="125"/>
                    <a:pt x="92" y="116"/>
                  </a:cubicBezTo>
                  <a:cubicBezTo>
                    <a:pt x="77" y="108"/>
                    <a:pt x="53" y="102"/>
                    <a:pt x="26" y="114"/>
                  </a:cubicBezTo>
                  <a:cubicBezTo>
                    <a:pt x="0" y="125"/>
                    <a:pt x="6" y="77"/>
                    <a:pt x="23" y="60"/>
                  </a:cubicBezTo>
                  <a:cubicBezTo>
                    <a:pt x="34" y="50"/>
                    <a:pt x="39" y="41"/>
                    <a:pt x="34" y="37"/>
                  </a:cubicBezTo>
                  <a:lnTo>
                    <a:pt x="142" y="37"/>
                  </a:lnTo>
                  <a:lnTo>
                    <a:pt x="204" y="0"/>
                  </a:lnTo>
                  <a:lnTo>
                    <a:pt x="439" y="0"/>
                  </a:lnTo>
                  <a:cubicBezTo>
                    <a:pt x="442" y="20"/>
                    <a:pt x="427" y="51"/>
                    <a:pt x="406" y="54"/>
                  </a:cubicBezTo>
                  <a:cubicBezTo>
                    <a:pt x="385" y="57"/>
                    <a:pt x="376" y="94"/>
                    <a:pt x="409" y="105"/>
                  </a:cubicBezTo>
                  <a:cubicBezTo>
                    <a:pt x="442" y="116"/>
                    <a:pt x="427" y="162"/>
                    <a:pt x="391" y="165"/>
                  </a:cubicBezTo>
                  <a:cubicBezTo>
                    <a:pt x="356" y="167"/>
                    <a:pt x="326" y="193"/>
                    <a:pt x="302" y="210"/>
                  </a:cubicBezTo>
                  <a:cubicBezTo>
                    <a:pt x="279" y="227"/>
                    <a:pt x="248" y="251"/>
                    <a:pt x="203" y="26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938" cap="flat">
              <a:solidFill>
                <a:srgbClr val="C2C3C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1067" name="Freeform 74"/>
            <p:cNvSpPr>
              <a:spLocks/>
            </p:cNvSpPr>
            <p:nvPr/>
          </p:nvSpPr>
          <p:spPr bwMode="auto">
            <a:xfrm>
              <a:off x="5270500" y="3594100"/>
              <a:ext cx="122237" cy="155575"/>
            </a:xfrm>
            <a:custGeom>
              <a:avLst/>
              <a:gdLst>
                <a:gd name="T0" fmla="*/ 173 w 265"/>
                <a:gd name="T1" fmla="*/ 267 h 338"/>
                <a:gd name="T2" fmla="*/ 102 w 265"/>
                <a:gd name="T3" fmla="*/ 289 h 338"/>
                <a:gd name="T4" fmla="*/ 7 w 265"/>
                <a:gd name="T5" fmla="*/ 323 h 338"/>
                <a:gd name="T6" fmla="*/ 4 w 265"/>
                <a:gd name="T7" fmla="*/ 275 h 338"/>
                <a:gd name="T8" fmla="*/ 11 w 265"/>
                <a:gd name="T9" fmla="*/ 234 h 338"/>
                <a:gd name="T10" fmla="*/ 25 w 265"/>
                <a:gd name="T11" fmla="*/ 162 h 338"/>
                <a:gd name="T12" fmla="*/ 46 w 265"/>
                <a:gd name="T13" fmla="*/ 69 h 338"/>
                <a:gd name="T14" fmla="*/ 126 w 265"/>
                <a:gd name="T15" fmla="*/ 57 h 338"/>
                <a:gd name="T16" fmla="*/ 228 w 265"/>
                <a:gd name="T17" fmla="*/ 46 h 338"/>
                <a:gd name="T18" fmla="*/ 218 w 265"/>
                <a:gd name="T19" fmla="*/ 72 h 338"/>
                <a:gd name="T20" fmla="*/ 250 w 265"/>
                <a:gd name="T21" fmla="*/ 139 h 338"/>
                <a:gd name="T22" fmla="*/ 226 w 265"/>
                <a:gd name="T23" fmla="*/ 207 h 338"/>
                <a:gd name="T24" fmla="*/ 185 w 265"/>
                <a:gd name="T25" fmla="*/ 250 h 338"/>
                <a:gd name="T26" fmla="*/ 173 w 265"/>
                <a:gd name="T27" fmla="*/ 267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65" h="338">
                  <a:moveTo>
                    <a:pt x="173" y="267"/>
                  </a:moveTo>
                  <a:cubicBezTo>
                    <a:pt x="146" y="255"/>
                    <a:pt x="118" y="276"/>
                    <a:pt x="102" y="289"/>
                  </a:cubicBezTo>
                  <a:cubicBezTo>
                    <a:pt x="89" y="301"/>
                    <a:pt x="63" y="338"/>
                    <a:pt x="7" y="323"/>
                  </a:cubicBezTo>
                  <a:cubicBezTo>
                    <a:pt x="3" y="306"/>
                    <a:pt x="0" y="289"/>
                    <a:pt x="4" y="275"/>
                  </a:cubicBezTo>
                  <a:cubicBezTo>
                    <a:pt x="10" y="253"/>
                    <a:pt x="11" y="245"/>
                    <a:pt x="11" y="234"/>
                  </a:cubicBezTo>
                  <a:cubicBezTo>
                    <a:pt x="13" y="206"/>
                    <a:pt x="12" y="189"/>
                    <a:pt x="25" y="162"/>
                  </a:cubicBezTo>
                  <a:cubicBezTo>
                    <a:pt x="43" y="128"/>
                    <a:pt x="47" y="97"/>
                    <a:pt x="46" y="69"/>
                  </a:cubicBezTo>
                  <a:cubicBezTo>
                    <a:pt x="75" y="80"/>
                    <a:pt x="105" y="69"/>
                    <a:pt x="126" y="57"/>
                  </a:cubicBezTo>
                  <a:cubicBezTo>
                    <a:pt x="146" y="46"/>
                    <a:pt x="194" y="0"/>
                    <a:pt x="228" y="46"/>
                  </a:cubicBezTo>
                  <a:cubicBezTo>
                    <a:pt x="222" y="49"/>
                    <a:pt x="218" y="56"/>
                    <a:pt x="218" y="72"/>
                  </a:cubicBezTo>
                  <a:cubicBezTo>
                    <a:pt x="218" y="97"/>
                    <a:pt x="235" y="117"/>
                    <a:pt x="250" y="139"/>
                  </a:cubicBezTo>
                  <a:cubicBezTo>
                    <a:pt x="265" y="162"/>
                    <a:pt x="247" y="199"/>
                    <a:pt x="226" y="207"/>
                  </a:cubicBezTo>
                  <a:cubicBezTo>
                    <a:pt x="206" y="216"/>
                    <a:pt x="197" y="236"/>
                    <a:pt x="185" y="250"/>
                  </a:cubicBezTo>
                  <a:cubicBezTo>
                    <a:pt x="181" y="255"/>
                    <a:pt x="175" y="259"/>
                    <a:pt x="173" y="26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938" cap="flat">
              <a:solidFill>
                <a:srgbClr val="C2C3C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1068" name="Freeform 75"/>
            <p:cNvSpPr>
              <a:spLocks/>
            </p:cNvSpPr>
            <p:nvPr/>
          </p:nvSpPr>
          <p:spPr bwMode="auto">
            <a:xfrm>
              <a:off x="2968625" y="2514600"/>
              <a:ext cx="522287" cy="390525"/>
            </a:xfrm>
            <a:custGeom>
              <a:avLst/>
              <a:gdLst>
                <a:gd name="T0" fmla="*/ 1133 w 1133"/>
                <a:gd name="T1" fmla="*/ 467 h 849"/>
                <a:gd name="T2" fmla="*/ 1098 w 1133"/>
                <a:gd name="T3" fmla="*/ 388 h 849"/>
                <a:gd name="T4" fmla="*/ 1038 w 1133"/>
                <a:gd name="T5" fmla="*/ 360 h 849"/>
                <a:gd name="T6" fmla="*/ 961 w 1133"/>
                <a:gd name="T7" fmla="*/ 343 h 849"/>
                <a:gd name="T8" fmla="*/ 955 w 1133"/>
                <a:gd name="T9" fmla="*/ 258 h 849"/>
                <a:gd name="T10" fmla="*/ 914 w 1133"/>
                <a:gd name="T11" fmla="*/ 204 h 849"/>
                <a:gd name="T12" fmla="*/ 866 w 1133"/>
                <a:gd name="T13" fmla="*/ 133 h 849"/>
                <a:gd name="T14" fmla="*/ 828 w 1133"/>
                <a:gd name="T15" fmla="*/ 20 h 849"/>
                <a:gd name="T16" fmla="*/ 667 w 1133"/>
                <a:gd name="T17" fmla="*/ 26 h 849"/>
                <a:gd name="T18" fmla="*/ 576 w 1133"/>
                <a:gd name="T19" fmla="*/ 68 h 849"/>
                <a:gd name="T20" fmla="*/ 507 w 1133"/>
                <a:gd name="T21" fmla="*/ 111 h 849"/>
                <a:gd name="T22" fmla="*/ 457 w 1133"/>
                <a:gd name="T23" fmla="*/ 159 h 849"/>
                <a:gd name="T24" fmla="*/ 365 w 1133"/>
                <a:gd name="T25" fmla="*/ 227 h 849"/>
                <a:gd name="T26" fmla="*/ 246 w 1133"/>
                <a:gd name="T27" fmla="*/ 252 h 849"/>
                <a:gd name="T28" fmla="*/ 163 w 1133"/>
                <a:gd name="T29" fmla="*/ 343 h 849"/>
                <a:gd name="T30" fmla="*/ 83 w 1133"/>
                <a:gd name="T31" fmla="*/ 433 h 849"/>
                <a:gd name="T32" fmla="*/ 24 w 1133"/>
                <a:gd name="T33" fmla="*/ 481 h 849"/>
                <a:gd name="T34" fmla="*/ 12 w 1133"/>
                <a:gd name="T35" fmla="*/ 552 h 849"/>
                <a:gd name="T36" fmla="*/ 12 w 1133"/>
                <a:gd name="T37" fmla="*/ 626 h 849"/>
                <a:gd name="T38" fmla="*/ 3 w 1133"/>
                <a:gd name="T39" fmla="*/ 694 h 849"/>
                <a:gd name="T40" fmla="*/ 59 w 1133"/>
                <a:gd name="T41" fmla="*/ 722 h 849"/>
                <a:gd name="T42" fmla="*/ 139 w 1133"/>
                <a:gd name="T43" fmla="*/ 773 h 849"/>
                <a:gd name="T44" fmla="*/ 222 w 1133"/>
                <a:gd name="T45" fmla="*/ 770 h 849"/>
                <a:gd name="T46" fmla="*/ 320 w 1133"/>
                <a:gd name="T47" fmla="*/ 756 h 849"/>
                <a:gd name="T48" fmla="*/ 377 w 1133"/>
                <a:gd name="T49" fmla="*/ 795 h 849"/>
                <a:gd name="T50" fmla="*/ 440 w 1133"/>
                <a:gd name="T51" fmla="*/ 841 h 849"/>
                <a:gd name="T52" fmla="*/ 412 w 1133"/>
                <a:gd name="T53" fmla="*/ 716 h 849"/>
                <a:gd name="T54" fmla="*/ 398 w 1133"/>
                <a:gd name="T55" fmla="*/ 627 h 849"/>
                <a:gd name="T56" fmla="*/ 403 w 1133"/>
                <a:gd name="T57" fmla="*/ 603 h 849"/>
                <a:gd name="T58" fmla="*/ 721 w 1133"/>
                <a:gd name="T59" fmla="*/ 603 h 849"/>
                <a:gd name="T60" fmla="*/ 795 w 1133"/>
                <a:gd name="T61" fmla="*/ 586 h 849"/>
                <a:gd name="T62" fmla="*/ 887 w 1133"/>
                <a:gd name="T63" fmla="*/ 614 h 849"/>
                <a:gd name="T64" fmla="*/ 973 w 1133"/>
                <a:gd name="T65" fmla="*/ 592 h 849"/>
                <a:gd name="T66" fmla="*/ 1056 w 1133"/>
                <a:gd name="T67" fmla="*/ 561 h 849"/>
                <a:gd name="T68" fmla="*/ 1124 w 1133"/>
                <a:gd name="T69" fmla="*/ 513 h 849"/>
                <a:gd name="T70" fmla="*/ 1133 w 1133"/>
                <a:gd name="T71" fmla="*/ 467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133" h="849">
                  <a:moveTo>
                    <a:pt x="1133" y="467"/>
                  </a:moveTo>
                  <a:cubicBezTo>
                    <a:pt x="1104" y="447"/>
                    <a:pt x="1089" y="416"/>
                    <a:pt x="1098" y="388"/>
                  </a:cubicBezTo>
                  <a:cubicBezTo>
                    <a:pt x="1107" y="360"/>
                    <a:pt x="1074" y="343"/>
                    <a:pt x="1038" y="360"/>
                  </a:cubicBezTo>
                  <a:cubicBezTo>
                    <a:pt x="1003" y="377"/>
                    <a:pt x="973" y="365"/>
                    <a:pt x="961" y="343"/>
                  </a:cubicBezTo>
                  <a:cubicBezTo>
                    <a:pt x="949" y="320"/>
                    <a:pt x="943" y="283"/>
                    <a:pt x="955" y="258"/>
                  </a:cubicBezTo>
                  <a:cubicBezTo>
                    <a:pt x="967" y="232"/>
                    <a:pt x="940" y="218"/>
                    <a:pt x="914" y="204"/>
                  </a:cubicBezTo>
                  <a:cubicBezTo>
                    <a:pt x="887" y="190"/>
                    <a:pt x="899" y="156"/>
                    <a:pt x="866" y="133"/>
                  </a:cubicBezTo>
                  <a:cubicBezTo>
                    <a:pt x="834" y="111"/>
                    <a:pt x="828" y="65"/>
                    <a:pt x="828" y="20"/>
                  </a:cubicBezTo>
                  <a:cubicBezTo>
                    <a:pt x="783" y="0"/>
                    <a:pt x="691" y="3"/>
                    <a:pt x="667" y="26"/>
                  </a:cubicBezTo>
                  <a:cubicBezTo>
                    <a:pt x="644" y="49"/>
                    <a:pt x="599" y="71"/>
                    <a:pt x="576" y="68"/>
                  </a:cubicBezTo>
                  <a:cubicBezTo>
                    <a:pt x="552" y="65"/>
                    <a:pt x="516" y="88"/>
                    <a:pt x="507" y="111"/>
                  </a:cubicBezTo>
                  <a:cubicBezTo>
                    <a:pt x="498" y="133"/>
                    <a:pt x="498" y="165"/>
                    <a:pt x="457" y="159"/>
                  </a:cubicBezTo>
                  <a:cubicBezTo>
                    <a:pt x="415" y="153"/>
                    <a:pt x="383" y="196"/>
                    <a:pt x="365" y="227"/>
                  </a:cubicBezTo>
                  <a:cubicBezTo>
                    <a:pt x="347" y="258"/>
                    <a:pt x="297" y="269"/>
                    <a:pt x="246" y="252"/>
                  </a:cubicBezTo>
                  <a:cubicBezTo>
                    <a:pt x="196" y="235"/>
                    <a:pt x="166" y="303"/>
                    <a:pt x="163" y="343"/>
                  </a:cubicBezTo>
                  <a:cubicBezTo>
                    <a:pt x="160" y="382"/>
                    <a:pt x="110" y="436"/>
                    <a:pt x="83" y="433"/>
                  </a:cubicBezTo>
                  <a:cubicBezTo>
                    <a:pt x="56" y="430"/>
                    <a:pt x="18" y="453"/>
                    <a:pt x="24" y="481"/>
                  </a:cubicBezTo>
                  <a:cubicBezTo>
                    <a:pt x="30" y="510"/>
                    <a:pt x="24" y="532"/>
                    <a:pt x="12" y="552"/>
                  </a:cubicBezTo>
                  <a:cubicBezTo>
                    <a:pt x="0" y="572"/>
                    <a:pt x="3" y="592"/>
                    <a:pt x="12" y="626"/>
                  </a:cubicBezTo>
                  <a:cubicBezTo>
                    <a:pt x="21" y="660"/>
                    <a:pt x="12" y="663"/>
                    <a:pt x="3" y="694"/>
                  </a:cubicBezTo>
                  <a:cubicBezTo>
                    <a:pt x="26" y="693"/>
                    <a:pt x="46" y="706"/>
                    <a:pt x="59" y="722"/>
                  </a:cubicBezTo>
                  <a:cubicBezTo>
                    <a:pt x="80" y="747"/>
                    <a:pt x="119" y="762"/>
                    <a:pt x="139" y="773"/>
                  </a:cubicBezTo>
                  <a:cubicBezTo>
                    <a:pt x="160" y="784"/>
                    <a:pt x="190" y="784"/>
                    <a:pt x="222" y="770"/>
                  </a:cubicBezTo>
                  <a:cubicBezTo>
                    <a:pt x="255" y="756"/>
                    <a:pt x="297" y="756"/>
                    <a:pt x="320" y="756"/>
                  </a:cubicBezTo>
                  <a:cubicBezTo>
                    <a:pt x="344" y="756"/>
                    <a:pt x="368" y="773"/>
                    <a:pt x="377" y="795"/>
                  </a:cubicBezTo>
                  <a:cubicBezTo>
                    <a:pt x="386" y="818"/>
                    <a:pt x="398" y="849"/>
                    <a:pt x="440" y="841"/>
                  </a:cubicBezTo>
                  <a:cubicBezTo>
                    <a:pt x="440" y="804"/>
                    <a:pt x="433" y="742"/>
                    <a:pt x="412" y="716"/>
                  </a:cubicBezTo>
                  <a:cubicBezTo>
                    <a:pt x="392" y="691"/>
                    <a:pt x="395" y="646"/>
                    <a:pt x="398" y="627"/>
                  </a:cubicBezTo>
                  <a:cubicBezTo>
                    <a:pt x="399" y="623"/>
                    <a:pt x="402" y="610"/>
                    <a:pt x="403" y="603"/>
                  </a:cubicBezTo>
                  <a:lnTo>
                    <a:pt x="721" y="603"/>
                  </a:lnTo>
                  <a:cubicBezTo>
                    <a:pt x="721" y="603"/>
                    <a:pt x="762" y="563"/>
                    <a:pt x="795" y="586"/>
                  </a:cubicBezTo>
                  <a:cubicBezTo>
                    <a:pt x="828" y="609"/>
                    <a:pt x="857" y="609"/>
                    <a:pt x="887" y="614"/>
                  </a:cubicBezTo>
                  <a:cubicBezTo>
                    <a:pt x="917" y="620"/>
                    <a:pt x="937" y="617"/>
                    <a:pt x="973" y="592"/>
                  </a:cubicBezTo>
                  <a:cubicBezTo>
                    <a:pt x="1009" y="566"/>
                    <a:pt x="1029" y="558"/>
                    <a:pt x="1056" y="561"/>
                  </a:cubicBezTo>
                  <a:cubicBezTo>
                    <a:pt x="1083" y="563"/>
                    <a:pt x="1116" y="535"/>
                    <a:pt x="1124" y="513"/>
                  </a:cubicBezTo>
                  <a:cubicBezTo>
                    <a:pt x="1127" y="505"/>
                    <a:pt x="1126" y="483"/>
                    <a:pt x="1133" y="46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938" cap="flat">
              <a:solidFill>
                <a:srgbClr val="C2C3C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1069" name="Freeform 76"/>
            <p:cNvSpPr>
              <a:spLocks/>
            </p:cNvSpPr>
            <p:nvPr/>
          </p:nvSpPr>
          <p:spPr bwMode="auto">
            <a:xfrm>
              <a:off x="5287963" y="3286125"/>
              <a:ext cx="365125" cy="347663"/>
            </a:xfrm>
            <a:custGeom>
              <a:avLst/>
              <a:gdLst>
                <a:gd name="T0" fmla="*/ 639 w 796"/>
                <a:gd name="T1" fmla="*/ 595 h 759"/>
                <a:gd name="T2" fmla="*/ 713 w 796"/>
                <a:gd name="T3" fmla="*/ 473 h 759"/>
                <a:gd name="T4" fmla="*/ 772 w 796"/>
                <a:gd name="T5" fmla="*/ 385 h 759"/>
                <a:gd name="T6" fmla="*/ 796 w 796"/>
                <a:gd name="T7" fmla="*/ 264 h 759"/>
                <a:gd name="T8" fmla="*/ 751 w 796"/>
                <a:gd name="T9" fmla="*/ 170 h 759"/>
                <a:gd name="T10" fmla="*/ 722 w 796"/>
                <a:gd name="T11" fmla="*/ 97 h 759"/>
                <a:gd name="T12" fmla="*/ 707 w 796"/>
                <a:gd name="T13" fmla="*/ 40 h 759"/>
                <a:gd name="T14" fmla="*/ 666 w 796"/>
                <a:gd name="T15" fmla="*/ 0 h 759"/>
                <a:gd name="T16" fmla="*/ 594 w 796"/>
                <a:gd name="T17" fmla="*/ 63 h 759"/>
                <a:gd name="T18" fmla="*/ 505 w 796"/>
                <a:gd name="T19" fmla="*/ 49 h 759"/>
                <a:gd name="T20" fmla="*/ 428 w 796"/>
                <a:gd name="T21" fmla="*/ 37 h 759"/>
                <a:gd name="T22" fmla="*/ 342 w 796"/>
                <a:gd name="T23" fmla="*/ 65 h 759"/>
                <a:gd name="T24" fmla="*/ 277 w 796"/>
                <a:gd name="T25" fmla="*/ 43 h 759"/>
                <a:gd name="T26" fmla="*/ 232 w 796"/>
                <a:gd name="T27" fmla="*/ 37 h 759"/>
                <a:gd name="T28" fmla="*/ 176 w 796"/>
                <a:gd name="T29" fmla="*/ 43 h 759"/>
                <a:gd name="T30" fmla="*/ 173 w 796"/>
                <a:gd name="T31" fmla="*/ 162 h 759"/>
                <a:gd name="T32" fmla="*/ 196 w 796"/>
                <a:gd name="T33" fmla="*/ 235 h 759"/>
                <a:gd name="T34" fmla="*/ 234 w 796"/>
                <a:gd name="T35" fmla="*/ 286 h 759"/>
                <a:gd name="T36" fmla="*/ 191 w 796"/>
                <a:gd name="T37" fmla="*/ 342 h 759"/>
                <a:gd name="T38" fmla="*/ 142 w 796"/>
                <a:gd name="T39" fmla="*/ 406 h 759"/>
                <a:gd name="T40" fmla="*/ 109 w 796"/>
                <a:gd name="T41" fmla="*/ 479 h 759"/>
                <a:gd name="T42" fmla="*/ 76 w 796"/>
                <a:gd name="T43" fmla="*/ 535 h 759"/>
                <a:gd name="T44" fmla="*/ 24 w 796"/>
                <a:gd name="T45" fmla="*/ 634 h 759"/>
                <a:gd name="T46" fmla="*/ 11 w 796"/>
                <a:gd name="T47" fmla="*/ 747 h 759"/>
                <a:gd name="T48" fmla="*/ 90 w 796"/>
                <a:gd name="T49" fmla="*/ 730 h 759"/>
                <a:gd name="T50" fmla="*/ 196 w 796"/>
                <a:gd name="T51" fmla="*/ 721 h 759"/>
                <a:gd name="T52" fmla="*/ 208 w 796"/>
                <a:gd name="T53" fmla="*/ 716 h 759"/>
                <a:gd name="T54" fmla="*/ 381 w 796"/>
                <a:gd name="T55" fmla="*/ 716 h 759"/>
                <a:gd name="T56" fmla="*/ 606 w 796"/>
                <a:gd name="T57" fmla="*/ 660 h 759"/>
                <a:gd name="T58" fmla="*/ 639 w 796"/>
                <a:gd name="T59" fmla="*/ 595 h 7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96" h="759">
                  <a:moveTo>
                    <a:pt x="639" y="595"/>
                  </a:moveTo>
                  <a:cubicBezTo>
                    <a:pt x="657" y="538"/>
                    <a:pt x="686" y="490"/>
                    <a:pt x="713" y="473"/>
                  </a:cubicBezTo>
                  <a:cubicBezTo>
                    <a:pt x="739" y="456"/>
                    <a:pt x="760" y="416"/>
                    <a:pt x="772" y="385"/>
                  </a:cubicBezTo>
                  <a:cubicBezTo>
                    <a:pt x="784" y="354"/>
                    <a:pt x="796" y="286"/>
                    <a:pt x="796" y="264"/>
                  </a:cubicBezTo>
                  <a:cubicBezTo>
                    <a:pt x="796" y="241"/>
                    <a:pt x="784" y="196"/>
                    <a:pt x="751" y="170"/>
                  </a:cubicBezTo>
                  <a:cubicBezTo>
                    <a:pt x="719" y="145"/>
                    <a:pt x="710" y="131"/>
                    <a:pt x="722" y="97"/>
                  </a:cubicBezTo>
                  <a:cubicBezTo>
                    <a:pt x="733" y="63"/>
                    <a:pt x="727" y="43"/>
                    <a:pt x="707" y="40"/>
                  </a:cubicBezTo>
                  <a:cubicBezTo>
                    <a:pt x="686" y="37"/>
                    <a:pt x="666" y="0"/>
                    <a:pt x="666" y="0"/>
                  </a:cubicBezTo>
                  <a:cubicBezTo>
                    <a:pt x="666" y="0"/>
                    <a:pt x="630" y="57"/>
                    <a:pt x="594" y="63"/>
                  </a:cubicBezTo>
                  <a:cubicBezTo>
                    <a:pt x="558" y="68"/>
                    <a:pt x="529" y="68"/>
                    <a:pt x="505" y="49"/>
                  </a:cubicBezTo>
                  <a:cubicBezTo>
                    <a:pt x="481" y="29"/>
                    <a:pt x="457" y="26"/>
                    <a:pt x="428" y="37"/>
                  </a:cubicBezTo>
                  <a:cubicBezTo>
                    <a:pt x="398" y="49"/>
                    <a:pt x="368" y="68"/>
                    <a:pt x="342" y="65"/>
                  </a:cubicBezTo>
                  <a:cubicBezTo>
                    <a:pt x="315" y="63"/>
                    <a:pt x="297" y="34"/>
                    <a:pt x="277" y="43"/>
                  </a:cubicBezTo>
                  <a:cubicBezTo>
                    <a:pt x="256" y="51"/>
                    <a:pt x="244" y="49"/>
                    <a:pt x="232" y="37"/>
                  </a:cubicBezTo>
                  <a:cubicBezTo>
                    <a:pt x="220" y="26"/>
                    <a:pt x="188" y="23"/>
                    <a:pt x="176" y="43"/>
                  </a:cubicBezTo>
                  <a:cubicBezTo>
                    <a:pt x="188" y="71"/>
                    <a:pt x="185" y="139"/>
                    <a:pt x="173" y="162"/>
                  </a:cubicBezTo>
                  <a:cubicBezTo>
                    <a:pt x="161" y="184"/>
                    <a:pt x="173" y="230"/>
                    <a:pt x="196" y="235"/>
                  </a:cubicBezTo>
                  <a:cubicBezTo>
                    <a:pt x="220" y="241"/>
                    <a:pt x="234" y="266"/>
                    <a:pt x="234" y="286"/>
                  </a:cubicBezTo>
                  <a:cubicBezTo>
                    <a:pt x="234" y="304"/>
                    <a:pt x="212" y="328"/>
                    <a:pt x="191" y="342"/>
                  </a:cubicBezTo>
                  <a:cubicBezTo>
                    <a:pt x="171" y="356"/>
                    <a:pt x="150" y="378"/>
                    <a:pt x="142" y="406"/>
                  </a:cubicBezTo>
                  <a:cubicBezTo>
                    <a:pt x="134" y="431"/>
                    <a:pt x="121" y="467"/>
                    <a:pt x="109" y="479"/>
                  </a:cubicBezTo>
                  <a:cubicBezTo>
                    <a:pt x="97" y="490"/>
                    <a:pt x="85" y="515"/>
                    <a:pt x="76" y="535"/>
                  </a:cubicBezTo>
                  <a:cubicBezTo>
                    <a:pt x="67" y="555"/>
                    <a:pt x="55" y="598"/>
                    <a:pt x="24" y="634"/>
                  </a:cubicBezTo>
                  <a:cubicBezTo>
                    <a:pt x="0" y="661"/>
                    <a:pt x="10" y="719"/>
                    <a:pt x="11" y="747"/>
                  </a:cubicBezTo>
                  <a:cubicBezTo>
                    <a:pt x="41" y="759"/>
                    <a:pt x="69" y="742"/>
                    <a:pt x="90" y="730"/>
                  </a:cubicBezTo>
                  <a:cubicBezTo>
                    <a:pt x="110" y="719"/>
                    <a:pt x="162" y="676"/>
                    <a:pt x="196" y="721"/>
                  </a:cubicBezTo>
                  <a:cubicBezTo>
                    <a:pt x="200" y="719"/>
                    <a:pt x="201" y="716"/>
                    <a:pt x="208" y="716"/>
                  </a:cubicBezTo>
                  <a:lnTo>
                    <a:pt x="381" y="716"/>
                  </a:lnTo>
                  <a:lnTo>
                    <a:pt x="606" y="660"/>
                  </a:lnTo>
                  <a:lnTo>
                    <a:pt x="639" y="59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938" cap="flat">
              <a:solidFill>
                <a:srgbClr val="C2C3C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1070" name="Freeform 77"/>
            <p:cNvSpPr>
              <a:spLocks/>
            </p:cNvSpPr>
            <p:nvPr/>
          </p:nvSpPr>
          <p:spPr bwMode="auto">
            <a:xfrm>
              <a:off x="6202363" y="4338638"/>
              <a:ext cx="487362" cy="979488"/>
            </a:xfrm>
            <a:custGeom>
              <a:avLst/>
              <a:gdLst>
                <a:gd name="T0" fmla="*/ 751 w 1060"/>
                <a:gd name="T1" fmla="*/ 280 h 2128"/>
                <a:gd name="T2" fmla="*/ 825 w 1060"/>
                <a:gd name="T3" fmla="*/ 178 h 2128"/>
                <a:gd name="T4" fmla="*/ 873 w 1060"/>
                <a:gd name="T5" fmla="*/ 48 h 2128"/>
                <a:gd name="T6" fmla="*/ 902 w 1060"/>
                <a:gd name="T7" fmla="*/ 43 h 2128"/>
                <a:gd name="T8" fmla="*/ 959 w 1060"/>
                <a:gd name="T9" fmla="*/ 184 h 2128"/>
                <a:gd name="T10" fmla="*/ 1015 w 1060"/>
                <a:gd name="T11" fmla="*/ 360 h 2128"/>
                <a:gd name="T12" fmla="*/ 1060 w 1060"/>
                <a:gd name="T13" fmla="*/ 532 h 2128"/>
                <a:gd name="T14" fmla="*/ 985 w 1060"/>
                <a:gd name="T15" fmla="*/ 583 h 2128"/>
                <a:gd name="T16" fmla="*/ 956 w 1060"/>
                <a:gd name="T17" fmla="*/ 671 h 2128"/>
                <a:gd name="T18" fmla="*/ 902 w 1060"/>
                <a:gd name="T19" fmla="*/ 849 h 2128"/>
                <a:gd name="T20" fmla="*/ 846 w 1060"/>
                <a:gd name="T21" fmla="*/ 1115 h 2128"/>
                <a:gd name="T22" fmla="*/ 751 w 1060"/>
                <a:gd name="T23" fmla="*/ 1415 h 2128"/>
                <a:gd name="T24" fmla="*/ 704 w 1060"/>
                <a:gd name="T25" fmla="*/ 1641 h 2128"/>
                <a:gd name="T26" fmla="*/ 683 w 1060"/>
                <a:gd name="T27" fmla="*/ 1780 h 2128"/>
                <a:gd name="T28" fmla="*/ 617 w 1060"/>
                <a:gd name="T29" fmla="*/ 1941 h 2128"/>
                <a:gd name="T30" fmla="*/ 469 w 1060"/>
                <a:gd name="T31" fmla="*/ 2069 h 2128"/>
                <a:gd name="T32" fmla="*/ 226 w 1060"/>
                <a:gd name="T33" fmla="*/ 2100 h 2128"/>
                <a:gd name="T34" fmla="*/ 98 w 1060"/>
                <a:gd name="T35" fmla="*/ 1972 h 2128"/>
                <a:gd name="T36" fmla="*/ 75 w 1060"/>
                <a:gd name="T37" fmla="*/ 1828 h 2128"/>
                <a:gd name="T38" fmla="*/ 45 w 1060"/>
                <a:gd name="T39" fmla="*/ 1723 h 2128"/>
                <a:gd name="T40" fmla="*/ 3 w 1060"/>
                <a:gd name="T41" fmla="*/ 1602 h 2128"/>
                <a:gd name="T42" fmla="*/ 66 w 1060"/>
                <a:gd name="T43" fmla="*/ 1455 h 2128"/>
                <a:gd name="T44" fmla="*/ 122 w 1060"/>
                <a:gd name="T45" fmla="*/ 1310 h 2128"/>
                <a:gd name="T46" fmla="*/ 175 w 1060"/>
                <a:gd name="T47" fmla="*/ 1174 h 2128"/>
                <a:gd name="T48" fmla="*/ 152 w 1060"/>
                <a:gd name="T49" fmla="*/ 1058 h 2128"/>
                <a:gd name="T50" fmla="*/ 113 w 1060"/>
                <a:gd name="T51" fmla="*/ 925 h 2128"/>
                <a:gd name="T52" fmla="*/ 110 w 1060"/>
                <a:gd name="T53" fmla="*/ 826 h 2128"/>
                <a:gd name="T54" fmla="*/ 181 w 1060"/>
                <a:gd name="T55" fmla="*/ 685 h 2128"/>
                <a:gd name="T56" fmla="*/ 279 w 1060"/>
                <a:gd name="T57" fmla="*/ 648 h 2128"/>
                <a:gd name="T58" fmla="*/ 342 w 1060"/>
                <a:gd name="T59" fmla="*/ 620 h 2128"/>
                <a:gd name="T60" fmla="*/ 451 w 1060"/>
                <a:gd name="T61" fmla="*/ 634 h 2128"/>
                <a:gd name="T62" fmla="*/ 499 w 1060"/>
                <a:gd name="T63" fmla="*/ 560 h 2128"/>
                <a:gd name="T64" fmla="*/ 564 w 1060"/>
                <a:gd name="T65" fmla="*/ 529 h 2128"/>
                <a:gd name="T66" fmla="*/ 647 w 1060"/>
                <a:gd name="T67" fmla="*/ 427 h 2128"/>
                <a:gd name="T68" fmla="*/ 689 w 1060"/>
                <a:gd name="T69" fmla="*/ 337 h 2128"/>
                <a:gd name="T70" fmla="*/ 721 w 1060"/>
                <a:gd name="T71" fmla="*/ 272 h 2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60" h="2128">
                  <a:moveTo>
                    <a:pt x="721" y="272"/>
                  </a:moveTo>
                  <a:cubicBezTo>
                    <a:pt x="730" y="294"/>
                    <a:pt x="751" y="297"/>
                    <a:pt x="751" y="280"/>
                  </a:cubicBezTo>
                  <a:cubicBezTo>
                    <a:pt x="751" y="263"/>
                    <a:pt x="763" y="244"/>
                    <a:pt x="790" y="235"/>
                  </a:cubicBezTo>
                  <a:cubicBezTo>
                    <a:pt x="816" y="227"/>
                    <a:pt x="831" y="210"/>
                    <a:pt x="825" y="178"/>
                  </a:cubicBezTo>
                  <a:cubicBezTo>
                    <a:pt x="819" y="147"/>
                    <a:pt x="801" y="79"/>
                    <a:pt x="834" y="79"/>
                  </a:cubicBezTo>
                  <a:cubicBezTo>
                    <a:pt x="867" y="79"/>
                    <a:pt x="882" y="71"/>
                    <a:pt x="873" y="48"/>
                  </a:cubicBezTo>
                  <a:cubicBezTo>
                    <a:pt x="864" y="26"/>
                    <a:pt x="867" y="29"/>
                    <a:pt x="879" y="14"/>
                  </a:cubicBezTo>
                  <a:cubicBezTo>
                    <a:pt x="890" y="0"/>
                    <a:pt x="911" y="20"/>
                    <a:pt x="902" y="43"/>
                  </a:cubicBezTo>
                  <a:cubicBezTo>
                    <a:pt x="893" y="65"/>
                    <a:pt x="908" y="85"/>
                    <a:pt x="917" y="102"/>
                  </a:cubicBezTo>
                  <a:cubicBezTo>
                    <a:pt x="926" y="119"/>
                    <a:pt x="962" y="162"/>
                    <a:pt x="959" y="184"/>
                  </a:cubicBezTo>
                  <a:cubicBezTo>
                    <a:pt x="956" y="207"/>
                    <a:pt x="971" y="246"/>
                    <a:pt x="982" y="269"/>
                  </a:cubicBezTo>
                  <a:cubicBezTo>
                    <a:pt x="994" y="292"/>
                    <a:pt x="1024" y="334"/>
                    <a:pt x="1015" y="360"/>
                  </a:cubicBezTo>
                  <a:cubicBezTo>
                    <a:pt x="1006" y="385"/>
                    <a:pt x="1018" y="436"/>
                    <a:pt x="1033" y="459"/>
                  </a:cubicBezTo>
                  <a:cubicBezTo>
                    <a:pt x="1048" y="481"/>
                    <a:pt x="1060" y="507"/>
                    <a:pt x="1060" y="532"/>
                  </a:cubicBezTo>
                  <a:cubicBezTo>
                    <a:pt x="1060" y="558"/>
                    <a:pt x="1045" y="586"/>
                    <a:pt x="1030" y="611"/>
                  </a:cubicBezTo>
                  <a:cubicBezTo>
                    <a:pt x="1015" y="637"/>
                    <a:pt x="994" y="626"/>
                    <a:pt x="985" y="583"/>
                  </a:cubicBezTo>
                  <a:cubicBezTo>
                    <a:pt x="976" y="541"/>
                    <a:pt x="962" y="552"/>
                    <a:pt x="953" y="580"/>
                  </a:cubicBezTo>
                  <a:cubicBezTo>
                    <a:pt x="944" y="609"/>
                    <a:pt x="947" y="648"/>
                    <a:pt x="956" y="671"/>
                  </a:cubicBezTo>
                  <a:cubicBezTo>
                    <a:pt x="965" y="693"/>
                    <a:pt x="965" y="727"/>
                    <a:pt x="944" y="750"/>
                  </a:cubicBezTo>
                  <a:cubicBezTo>
                    <a:pt x="923" y="773"/>
                    <a:pt x="902" y="818"/>
                    <a:pt x="902" y="849"/>
                  </a:cubicBezTo>
                  <a:cubicBezTo>
                    <a:pt x="902" y="880"/>
                    <a:pt x="908" y="917"/>
                    <a:pt x="896" y="948"/>
                  </a:cubicBezTo>
                  <a:cubicBezTo>
                    <a:pt x="884" y="979"/>
                    <a:pt x="861" y="1084"/>
                    <a:pt x="846" y="1115"/>
                  </a:cubicBezTo>
                  <a:cubicBezTo>
                    <a:pt x="831" y="1146"/>
                    <a:pt x="801" y="1223"/>
                    <a:pt x="793" y="1256"/>
                  </a:cubicBezTo>
                  <a:cubicBezTo>
                    <a:pt x="784" y="1290"/>
                    <a:pt x="760" y="1375"/>
                    <a:pt x="751" y="1415"/>
                  </a:cubicBezTo>
                  <a:cubicBezTo>
                    <a:pt x="742" y="1455"/>
                    <a:pt x="721" y="1522"/>
                    <a:pt x="721" y="1551"/>
                  </a:cubicBezTo>
                  <a:cubicBezTo>
                    <a:pt x="721" y="1579"/>
                    <a:pt x="712" y="1619"/>
                    <a:pt x="704" y="1641"/>
                  </a:cubicBezTo>
                  <a:cubicBezTo>
                    <a:pt x="695" y="1664"/>
                    <a:pt x="686" y="1689"/>
                    <a:pt x="692" y="1712"/>
                  </a:cubicBezTo>
                  <a:cubicBezTo>
                    <a:pt x="698" y="1735"/>
                    <a:pt x="692" y="1763"/>
                    <a:pt x="683" y="1780"/>
                  </a:cubicBezTo>
                  <a:cubicBezTo>
                    <a:pt x="674" y="1797"/>
                    <a:pt x="665" y="1825"/>
                    <a:pt x="662" y="1842"/>
                  </a:cubicBezTo>
                  <a:cubicBezTo>
                    <a:pt x="659" y="1859"/>
                    <a:pt x="635" y="1919"/>
                    <a:pt x="617" y="1941"/>
                  </a:cubicBezTo>
                  <a:cubicBezTo>
                    <a:pt x="600" y="1964"/>
                    <a:pt x="594" y="1978"/>
                    <a:pt x="579" y="2006"/>
                  </a:cubicBezTo>
                  <a:cubicBezTo>
                    <a:pt x="564" y="2035"/>
                    <a:pt x="508" y="2069"/>
                    <a:pt x="469" y="2069"/>
                  </a:cubicBezTo>
                  <a:cubicBezTo>
                    <a:pt x="431" y="2069"/>
                    <a:pt x="342" y="2083"/>
                    <a:pt x="312" y="2105"/>
                  </a:cubicBezTo>
                  <a:cubicBezTo>
                    <a:pt x="282" y="2128"/>
                    <a:pt x="247" y="2122"/>
                    <a:pt x="226" y="2100"/>
                  </a:cubicBezTo>
                  <a:cubicBezTo>
                    <a:pt x="205" y="2077"/>
                    <a:pt x="187" y="2066"/>
                    <a:pt x="164" y="2057"/>
                  </a:cubicBezTo>
                  <a:cubicBezTo>
                    <a:pt x="140" y="2049"/>
                    <a:pt x="110" y="2001"/>
                    <a:pt x="98" y="1972"/>
                  </a:cubicBezTo>
                  <a:cubicBezTo>
                    <a:pt x="86" y="1944"/>
                    <a:pt x="75" y="1913"/>
                    <a:pt x="77" y="1890"/>
                  </a:cubicBezTo>
                  <a:cubicBezTo>
                    <a:pt x="80" y="1868"/>
                    <a:pt x="86" y="1842"/>
                    <a:pt x="75" y="1828"/>
                  </a:cubicBezTo>
                  <a:cubicBezTo>
                    <a:pt x="63" y="1814"/>
                    <a:pt x="51" y="1794"/>
                    <a:pt x="69" y="1786"/>
                  </a:cubicBezTo>
                  <a:cubicBezTo>
                    <a:pt x="86" y="1777"/>
                    <a:pt x="72" y="1740"/>
                    <a:pt x="45" y="1723"/>
                  </a:cubicBezTo>
                  <a:cubicBezTo>
                    <a:pt x="18" y="1706"/>
                    <a:pt x="0" y="1678"/>
                    <a:pt x="6" y="1661"/>
                  </a:cubicBezTo>
                  <a:cubicBezTo>
                    <a:pt x="12" y="1644"/>
                    <a:pt x="6" y="1624"/>
                    <a:pt x="3" y="1602"/>
                  </a:cubicBezTo>
                  <a:cubicBezTo>
                    <a:pt x="0" y="1579"/>
                    <a:pt x="12" y="1508"/>
                    <a:pt x="27" y="1488"/>
                  </a:cubicBezTo>
                  <a:cubicBezTo>
                    <a:pt x="42" y="1469"/>
                    <a:pt x="48" y="1463"/>
                    <a:pt x="66" y="1455"/>
                  </a:cubicBezTo>
                  <a:cubicBezTo>
                    <a:pt x="83" y="1446"/>
                    <a:pt x="92" y="1421"/>
                    <a:pt x="95" y="1389"/>
                  </a:cubicBezTo>
                  <a:cubicBezTo>
                    <a:pt x="98" y="1358"/>
                    <a:pt x="95" y="1330"/>
                    <a:pt x="122" y="1310"/>
                  </a:cubicBezTo>
                  <a:cubicBezTo>
                    <a:pt x="149" y="1290"/>
                    <a:pt x="167" y="1245"/>
                    <a:pt x="167" y="1225"/>
                  </a:cubicBezTo>
                  <a:cubicBezTo>
                    <a:pt x="167" y="1206"/>
                    <a:pt x="155" y="1194"/>
                    <a:pt x="175" y="1174"/>
                  </a:cubicBezTo>
                  <a:cubicBezTo>
                    <a:pt x="196" y="1155"/>
                    <a:pt x="187" y="1138"/>
                    <a:pt x="172" y="1123"/>
                  </a:cubicBezTo>
                  <a:cubicBezTo>
                    <a:pt x="158" y="1109"/>
                    <a:pt x="146" y="1081"/>
                    <a:pt x="152" y="1058"/>
                  </a:cubicBezTo>
                  <a:cubicBezTo>
                    <a:pt x="158" y="1036"/>
                    <a:pt x="169" y="1013"/>
                    <a:pt x="146" y="993"/>
                  </a:cubicBezTo>
                  <a:cubicBezTo>
                    <a:pt x="122" y="974"/>
                    <a:pt x="107" y="945"/>
                    <a:pt x="113" y="925"/>
                  </a:cubicBezTo>
                  <a:cubicBezTo>
                    <a:pt x="119" y="906"/>
                    <a:pt x="134" y="883"/>
                    <a:pt x="110" y="869"/>
                  </a:cubicBezTo>
                  <a:cubicBezTo>
                    <a:pt x="86" y="855"/>
                    <a:pt x="86" y="832"/>
                    <a:pt x="110" y="826"/>
                  </a:cubicBezTo>
                  <a:cubicBezTo>
                    <a:pt x="134" y="821"/>
                    <a:pt x="158" y="795"/>
                    <a:pt x="158" y="770"/>
                  </a:cubicBezTo>
                  <a:cubicBezTo>
                    <a:pt x="158" y="744"/>
                    <a:pt x="164" y="713"/>
                    <a:pt x="181" y="685"/>
                  </a:cubicBezTo>
                  <a:cubicBezTo>
                    <a:pt x="199" y="657"/>
                    <a:pt x="223" y="645"/>
                    <a:pt x="235" y="654"/>
                  </a:cubicBezTo>
                  <a:cubicBezTo>
                    <a:pt x="247" y="662"/>
                    <a:pt x="267" y="665"/>
                    <a:pt x="279" y="648"/>
                  </a:cubicBezTo>
                  <a:cubicBezTo>
                    <a:pt x="291" y="631"/>
                    <a:pt x="294" y="628"/>
                    <a:pt x="309" y="634"/>
                  </a:cubicBezTo>
                  <a:cubicBezTo>
                    <a:pt x="324" y="640"/>
                    <a:pt x="333" y="637"/>
                    <a:pt x="342" y="620"/>
                  </a:cubicBezTo>
                  <a:cubicBezTo>
                    <a:pt x="350" y="603"/>
                    <a:pt x="395" y="583"/>
                    <a:pt x="404" y="606"/>
                  </a:cubicBezTo>
                  <a:cubicBezTo>
                    <a:pt x="413" y="628"/>
                    <a:pt x="431" y="628"/>
                    <a:pt x="451" y="634"/>
                  </a:cubicBezTo>
                  <a:cubicBezTo>
                    <a:pt x="472" y="640"/>
                    <a:pt x="484" y="617"/>
                    <a:pt x="463" y="594"/>
                  </a:cubicBezTo>
                  <a:cubicBezTo>
                    <a:pt x="442" y="572"/>
                    <a:pt x="469" y="541"/>
                    <a:pt x="499" y="560"/>
                  </a:cubicBezTo>
                  <a:cubicBezTo>
                    <a:pt x="528" y="580"/>
                    <a:pt x="543" y="575"/>
                    <a:pt x="555" y="566"/>
                  </a:cubicBezTo>
                  <a:cubicBezTo>
                    <a:pt x="567" y="558"/>
                    <a:pt x="582" y="538"/>
                    <a:pt x="564" y="529"/>
                  </a:cubicBezTo>
                  <a:cubicBezTo>
                    <a:pt x="546" y="521"/>
                    <a:pt x="573" y="490"/>
                    <a:pt x="594" y="481"/>
                  </a:cubicBezTo>
                  <a:cubicBezTo>
                    <a:pt x="615" y="473"/>
                    <a:pt x="653" y="453"/>
                    <a:pt x="647" y="427"/>
                  </a:cubicBezTo>
                  <a:cubicBezTo>
                    <a:pt x="641" y="402"/>
                    <a:pt x="644" y="365"/>
                    <a:pt x="671" y="371"/>
                  </a:cubicBezTo>
                  <a:cubicBezTo>
                    <a:pt x="698" y="377"/>
                    <a:pt x="706" y="357"/>
                    <a:pt x="689" y="337"/>
                  </a:cubicBezTo>
                  <a:cubicBezTo>
                    <a:pt x="671" y="317"/>
                    <a:pt x="662" y="283"/>
                    <a:pt x="674" y="263"/>
                  </a:cubicBezTo>
                  <a:cubicBezTo>
                    <a:pt x="686" y="244"/>
                    <a:pt x="712" y="249"/>
                    <a:pt x="721" y="27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938" cap="flat">
              <a:solidFill>
                <a:srgbClr val="C2C3C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1071" name="Freeform 78"/>
            <p:cNvSpPr>
              <a:spLocks/>
            </p:cNvSpPr>
            <p:nvPr/>
          </p:nvSpPr>
          <p:spPr bwMode="auto">
            <a:xfrm>
              <a:off x="6529388" y="4424363"/>
              <a:ext cx="19050" cy="30163"/>
            </a:xfrm>
            <a:custGeom>
              <a:avLst/>
              <a:gdLst>
                <a:gd name="T0" fmla="*/ 0 w 42"/>
                <a:gd name="T1" fmla="*/ 31 h 68"/>
                <a:gd name="T2" fmla="*/ 36 w 42"/>
                <a:gd name="T3" fmla="*/ 34 h 68"/>
                <a:gd name="T4" fmla="*/ 0 w 42"/>
                <a:gd name="T5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68">
                  <a:moveTo>
                    <a:pt x="0" y="31"/>
                  </a:moveTo>
                  <a:cubicBezTo>
                    <a:pt x="0" y="60"/>
                    <a:pt x="42" y="68"/>
                    <a:pt x="36" y="34"/>
                  </a:cubicBezTo>
                  <a:cubicBezTo>
                    <a:pt x="30" y="0"/>
                    <a:pt x="0" y="3"/>
                    <a:pt x="0" y="3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938" cap="flat">
              <a:solidFill>
                <a:srgbClr val="C2C3C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1072" name="Freeform 79"/>
            <p:cNvSpPr>
              <a:spLocks/>
            </p:cNvSpPr>
            <p:nvPr/>
          </p:nvSpPr>
          <p:spPr bwMode="auto">
            <a:xfrm>
              <a:off x="6629400" y="4683125"/>
              <a:ext cx="25400" cy="42863"/>
            </a:xfrm>
            <a:custGeom>
              <a:avLst/>
              <a:gdLst>
                <a:gd name="T0" fmla="*/ 9 w 56"/>
                <a:gd name="T1" fmla="*/ 54 h 94"/>
                <a:gd name="T2" fmla="*/ 33 w 56"/>
                <a:gd name="T3" fmla="*/ 74 h 94"/>
                <a:gd name="T4" fmla="*/ 53 w 56"/>
                <a:gd name="T5" fmla="*/ 20 h 94"/>
                <a:gd name="T6" fmla="*/ 33 w 56"/>
                <a:gd name="T7" fmla="*/ 23 h 94"/>
                <a:gd name="T8" fmla="*/ 9 w 56"/>
                <a:gd name="T9" fmla="*/ 5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94">
                  <a:moveTo>
                    <a:pt x="9" y="54"/>
                  </a:moveTo>
                  <a:cubicBezTo>
                    <a:pt x="0" y="68"/>
                    <a:pt x="21" y="94"/>
                    <a:pt x="33" y="74"/>
                  </a:cubicBezTo>
                  <a:cubicBezTo>
                    <a:pt x="44" y="54"/>
                    <a:pt x="50" y="40"/>
                    <a:pt x="53" y="20"/>
                  </a:cubicBezTo>
                  <a:cubicBezTo>
                    <a:pt x="56" y="0"/>
                    <a:pt x="42" y="9"/>
                    <a:pt x="33" y="23"/>
                  </a:cubicBezTo>
                  <a:cubicBezTo>
                    <a:pt x="24" y="37"/>
                    <a:pt x="18" y="40"/>
                    <a:pt x="9" y="5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938" cap="flat">
              <a:solidFill>
                <a:srgbClr val="C2C3C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1073" name="Freeform 80"/>
            <p:cNvSpPr>
              <a:spLocks/>
            </p:cNvSpPr>
            <p:nvPr/>
          </p:nvSpPr>
          <p:spPr bwMode="auto">
            <a:xfrm>
              <a:off x="6057900" y="2740025"/>
              <a:ext cx="698500" cy="904875"/>
            </a:xfrm>
            <a:custGeom>
              <a:avLst/>
              <a:gdLst>
                <a:gd name="T0" fmla="*/ 74 w 1519"/>
                <a:gd name="T1" fmla="*/ 1966 h 1966"/>
                <a:gd name="T2" fmla="*/ 0 w 1519"/>
                <a:gd name="T3" fmla="*/ 1884 h 1966"/>
                <a:gd name="T4" fmla="*/ 0 w 1519"/>
                <a:gd name="T5" fmla="*/ 1341 h 1966"/>
                <a:gd name="T6" fmla="*/ 142 w 1519"/>
                <a:gd name="T7" fmla="*/ 1177 h 1966"/>
                <a:gd name="T8" fmla="*/ 237 w 1519"/>
                <a:gd name="T9" fmla="*/ 1134 h 1966"/>
                <a:gd name="T10" fmla="*/ 332 w 1519"/>
                <a:gd name="T11" fmla="*/ 1086 h 1966"/>
                <a:gd name="T12" fmla="*/ 442 w 1519"/>
                <a:gd name="T13" fmla="*/ 1027 h 1966"/>
                <a:gd name="T14" fmla="*/ 587 w 1519"/>
                <a:gd name="T15" fmla="*/ 1016 h 1966"/>
                <a:gd name="T16" fmla="*/ 982 w 1519"/>
                <a:gd name="T17" fmla="*/ 569 h 1966"/>
                <a:gd name="T18" fmla="*/ 819 w 1519"/>
                <a:gd name="T19" fmla="*/ 569 h 1966"/>
                <a:gd name="T20" fmla="*/ 439 w 1519"/>
                <a:gd name="T21" fmla="*/ 419 h 1966"/>
                <a:gd name="T22" fmla="*/ 371 w 1519"/>
                <a:gd name="T23" fmla="*/ 345 h 1966"/>
                <a:gd name="T24" fmla="*/ 317 w 1519"/>
                <a:gd name="T25" fmla="*/ 283 h 1966"/>
                <a:gd name="T26" fmla="*/ 240 w 1519"/>
                <a:gd name="T27" fmla="*/ 167 h 1966"/>
                <a:gd name="T28" fmla="*/ 350 w 1519"/>
                <a:gd name="T29" fmla="*/ 51 h 1966"/>
                <a:gd name="T30" fmla="*/ 368 w 1519"/>
                <a:gd name="T31" fmla="*/ 71 h 1966"/>
                <a:gd name="T32" fmla="*/ 427 w 1519"/>
                <a:gd name="T33" fmla="*/ 141 h 1966"/>
                <a:gd name="T34" fmla="*/ 489 w 1519"/>
                <a:gd name="T35" fmla="*/ 195 h 1966"/>
                <a:gd name="T36" fmla="*/ 596 w 1519"/>
                <a:gd name="T37" fmla="*/ 232 h 1966"/>
                <a:gd name="T38" fmla="*/ 691 w 1519"/>
                <a:gd name="T39" fmla="*/ 184 h 1966"/>
                <a:gd name="T40" fmla="*/ 765 w 1519"/>
                <a:gd name="T41" fmla="*/ 192 h 1966"/>
                <a:gd name="T42" fmla="*/ 863 w 1519"/>
                <a:gd name="T43" fmla="*/ 167 h 1966"/>
                <a:gd name="T44" fmla="*/ 964 w 1519"/>
                <a:gd name="T45" fmla="*/ 116 h 1966"/>
                <a:gd name="T46" fmla="*/ 1041 w 1519"/>
                <a:gd name="T47" fmla="*/ 110 h 1966"/>
                <a:gd name="T48" fmla="*/ 1121 w 1519"/>
                <a:gd name="T49" fmla="*/ 99 h 1966"/>
                <a:gd name="T50" fmla="*/ 1198 w 1519"/>
                <a:gd name="T51" fmla="*/ 96 h 1966"/>
                <a:gd name="T52" fmla="*/ 1287 w 1519"/>
                <a:gd name="T53" fmla="*/ 65 h 1966"/>
                <a:gd name="T54" fmla="*/ 1362 w 1519"/>
                <a:gd name="T55" fmla="*/ 23 h 1966"/>
                <a:gd name="T56" fmla="*/ 1451 w 1519"/>
                <a:gd name="T57" fmla="*/ 6 h 1966"/>
                <a:gd name="T58" fmla="*/ 1463 w 1519"/>
                <a:gd name="T59" fmla="*/ 40 h 1966"/>
                <a:gd name="T60" fmla="*/ 1448 w 1519"/>
                <a:gd name="T61" fmla="*/ 76 h 1966"/>
                <a:gd name="T62" fmla="*/ 1463 w 1519"/>
                <a:gd name="T63" fmla="*/ 119 h 1966"/>
                <a:gd name="T64" fmla="*/ 1477 w 1519"/>
                <a:gd name="T65" fmla="*/ 161 h 1966"/>
                <a:gd name="T66" fmla="*/ 1480 w 1519"/>
                <a:gd name="T67" fmla="*/ 189 h 1966"/>
                <a:gd name="T68" fmla="*/ 1415 w 1519"/>
                <a:gd name="T69" fmla="*/ 246 h 1966"/>
                <a:gd name="T70" fmla="*/ 1394 w 1519"/>
                <a:gd name="T71" fmla="*/ 325 h 1966"/>
                <a:gd name="T72" fmla="*/ 1385 w 1519"/>
                <a:gd name="T73" fmla="*/ 365 h 1966"/>
                <a:gd name="T74" fmla="*/ 1365 w 1519"/>
                <a:gd name="T75" fmla="*/ 427 h 1966"/>
                <a:gd name="T76" fmla="*/ 1332 w 1519"/>
                <a:gd name="T77" fmla="*/ 484 h 1966"/>
                <a:gd name="T78" fmla="*/ 1279 w 1519"/>
                <a:gd name="T79" fmla="*/ 546 h 1966"/>
                <a:gd name="T80" fmla="*/ 1261 w 1519"/>
                <a:gd name="T81" fmla="*/ 591 h 1966"/>
                <a:gd name="T82" fmla="*/ 1207 w 1519"/>
                <a:gd name="T83" fmla="*/ 716 h 1966"/>
                <a:gd name="T84" fmla="*/ 1157 w 1519"/>
                <a:gd name="T85" fmla="*/ 809 h 1966"/>
                <a:gd name="T86" fmla="*/ 1130 w 1519"/>
                <a:gd name="T87" fmla="*/ 908 h 1966"/>
                <a:gd name="T88" fmla="*/ 1053 w 1519"/>
                <a:gd name="T89" fmla="*/ 993 h 1966"/>
                <a:gd name="T90" fmla="*/ 1015 w 1519"/>
                <a:gd name="T91" fmla="*/ 1052 h 1966"/>
                <a:gd name="T92" fmla="*/ 961 w 1519"/>
                <a:gd name="T93" fmla="*/ 1149 h 1966"/>
                <a:gd name="T94" fmla="*/ 905 w 1519"/>
                <a:gd name="T95" fmla="*/ 1202 h 1966"/>
                <a:gd name="T96" fmla="*/ 866 w 1519"/>
                <a:gd name="T97" fmla="*/ 1245 h 1966"/>
                <a:gd name="T98" fmla="*/ 798 w 1519"/>
                <a:gd name="T99" fmla="*/ 1307 h 1966"/>
                <a:gd name="T100" fmla="*/ 712 w 1519"/>
                <a:gd name="T101" fmla="*/ 1398 h 1966"/>
                <a:gd name="T102" fmla="*/ 602 w 1519"/>
                <a:gd name="T103" fmla="*/ 1485 h 1966"/>
                <a:gd name="T104" fmla="*/ 495 w 1519"/>
                <a:gd name="T105" fmla="*/ 1542 h 1966"/>
                <a:gd name="T106" fmla="*/ 394 w 1519"/>
                <a:gd name="T107" fmla="*/ 1641 h 1966"/>
                <a:gd name="T108" fmla="*/ 311 w 1519"/>
                <a:gd name="T109" fmla="*/ 1717 h 1966"/>
                <a:gd name="T110" fmla="*/ 246 w 1519"/>
                <a:gd name="T111" fmla="*/ 1782 h 1966"/>
                <a:gd name="T112" fmla="*/ 160 w 1519"/>
                <a:gd name="T113" fmla="*/ 1873 h 1966"/>
                <a:gd name="T114" fmla="*/ 83 w 1519"/>
                <a:gd name="T115" fmla="*/ 1952 h 1966"/>
                <a:gd name="T116" fmla="*/ 74 w 1519"/>
                <a:gd name="T117" fmla="*/ 1966 h 1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9" h="1966">
                  <a:moveTo>
                    <a:pt x="74" y="1966"/>
                  </a:moveTo>
                  <a:lnTo>
                    <a:pt x="0" y="1884"/>
                  </a:lnTo>
                  <a:lnTo>
                    <a:pt x="0" y="1341"/>
                  </a:lnTo>
                  <a:lnTo>
                    <a:pt x="142" y="1177"/>
                  </a:lnTo>
                  <a:cubicBezTo>
                    <a:pt x="142" y="1177"/>
                    <a:pt x="181" y="1137"/>
                    <a:pt x="237" y="1134"/>
                  </a:cubicBezTo>
                  <a:cubicBezTo>
                    <a:pt x="279" y="1132"/>
                    <a:pt x="314" y="1120"/>
                    <a:pt x="332" y="1086"/>
                  </a:cubicBezTo>
                  <a:cubicBezTo>
                    <a:pt x="350" y="1052"/>
                    <a:pt x="409" y="1024"/>
                    <a:pt x="442" y="1027"/>
                  </a:cubicBezTo>
                  <a:cubicBezTo>
                    <a:pt x="498" y="1033"/>
                    <a:pt x="587" y="1016"/>
                    <a:pt x="587" y="1016"/>
                  </a:cubicBezTo>
                  <a:lnTo>
                    <a:pt x="982" y="569"/>
                  </a:lnTo>
                  <a:lnTo>
                    <a:pt x="819" y="569"/>
                  </a:lnTo>
                  <a:lnTo>
                    <a:pt x="439" y="419"/>
                  </a:lnTo>
                  <a:cubicBezTo>
                    <a:pt x="439" y="419"/>
                    <a:pt x="386" y="371"/>
                    <a:pt x="371" y="345"/>
                  </a:cubicBezTo>
                  <a:cubicBezTo>
                    <a:pt x="356" y="320"/>
                    <a:pt x="350" y="305"/>
                    <a:pt x="317" y="283"/>
                  </a:cubicBezTo>
                  <a:cubicBezTo>
                    <a:pt x="258" y="243"/>
                    <a:pt x="240" y="167"/>
                    <a:pt x="240" y="167"/>
                  </a:cubicBezTo>
                  <a:lnTo>
                    <a:pt x="350" y="51"/>
                  </a:lnTo>
                  <a:cubicBezTo>
                    <a:pt x="356" y="56"/>
                    <a:pt x="363" y="61"/>
                    <a:pt x="368" y="71"/>
                  </a:cubicBezTo>
                  <a:cubicBezTo>
                    <a:pt x="380" y="96"/>
                    <a:pt x="400" y="130"/>
                    <a:pt x="427" y="141"/>
                  </a:cubicBezTo>
                  <a:cubicBezTo>
                    <a:pt x="454" y="153"/>
                    <a:pt x="478" y="178"/>
                    <a:pt x="489" y="195"/>
                  </a:cubicBezTo>
                  <a:cubicBezTo>
                    <a:pt x="501" y="212"/>
                    <a:pt x="558" y="255"/>
                    <a:pt x="596" y="232"/>
                  </a:cubicBezTo>
                  <a:cubicBezTo>
                    <a:pt x="635" y="209"/>
                    <a:pt x="667" y="187"/>
                    <a:pt x="691" y="184"/>
                  </a:cubicBezTo>
                  <a:cubicBezTo>
                    <a:pt x="715" y="181"/>
                    <a:pt x="736" y="181"/>
                    <a:pt x="765" y="192"/>
                  </a:cubicBezTo>
                  <a:cubicBezTo>
                    <a:pt x="795" y="204"/>
                    <a:pt x="839" y="189"/>
                    <a:pt x="863" y="167"/>
                  </a:cubicBezTo>
                  <a:cubicBezTo>
                    <a:pt x="887" y="144"/>
                    <a:pt x="934" y="110"/>
                    <a:pt x="964" y="116"/>
                  </a:cubicBezTo>
                  <a:cubicBezTo>
                    <a:pt x="994" y="122"/>
                    <a:pt x="1015" y="127"/>
                    <a:pt x="1041" y="110"/>
                  </a:cubicBezTo>
                  <a:cubicBezTo>
                    <a:pt x="1068" y="93"/>
                    <a:pt x="1095" y="88"/>
                    <a:pt x="1121" y="99"/>
                  </a:cubicBezTo>
                  <a:cubicBezTo>
                    <a:pt x="1148" y="110"/>
                    <a:pt x="1178" y="113"/>
                    <a:pt x="1198" y="96"/>
                  </a:cubicBezTo>
                  <a:cubicBezTo>
                    <a:pt x="1219" y="79"/>
                    <a:pt x="1264" y="68"/>
                    <a:pt x="1287" y="65"/>
                  </a:cubicBezTo>
                  <a:cubicBezTo>
                    <a:pt x="1311" y="62"/>
                    <a:pt x="1344" y="45"/>
                    <a:pt x="1362" y="23"/>
                  </a:cubicBezTo>
                  <a:cubicBezTo>
                    <a:pt x="1379" y="0"/>
                    <a:pt x="1418" y="0"/>
                    <a:pt x="1451" y="6"/>
                  </a:cubicBezTo>
                  <a:cubicBezTo>
                    <a:pt x="1483" y="11"/>
                    <a:pt x="1483" y="25"/>
                    <a:pt x="1463" y="40"/>
                  </a:cubicBezTo>
                  <a:cubicBezTo>
                    <a:pt x="1442" y="54"/>
                    <a:pt x="1430" y="62"/>
                    <a:pt x="1448" y="76"/>
                  </a:cubicBezTo>
                  <a:cubicBezTo>
                    <a:pt x="1465" y="90"/>
                    <a:pt x="1465" y="99"/>
                    <a:pt x="1463" y="119"/>
                  </a:cubicBezTo>
                  <a:cubicBezTo>
                    <a:pt x="1460" y="139"/>
                    <a:pt x="1436" y="153"/>
                    <a:pt x="1477" y="161"/>
                  </a:cubicBezTo>
                  <a:cubicBezTo>
                    <a:pt x="1519" y="170"/>
                    <a:pt x="1510" y="181"/>
                    <a:pt x="1480" y="189"/>
                  </a:cubicBezTo>
                  <a:cubicBezTo>
                    <a:pt x="1451" y="198"/>
                    <a:pt x="1418" y="215"/>
                    <a:pt x="1415" y="246"/>
                  </a:cubicBezTo>
                  <a:cubicBezTo>
                    <a:pt x="1412" y="277"/>
                    <a:pt x="1406" y="311"/>
                    <a:pt x="1394" y="325"/>
                  </a:cubicBezTo>
                  <a:cubicBezTo>
                    <a:pt x="1382" y="339"/>
                    <a:pt x="1371" y="356"/>
                    <a:pt x="1385" y="365"/>
                  </a:cubicBezTo>
                  <a:cubicBezTo>
                    <a:pt x="1400" y="373"/>
                    <a:pt x="1391" y="413"/>
                    <a:pt x="1365" y="427"/>
                  </a:cubicBezTo>
                  <a:cubicBezTo>
                    <a:pt x="1338" y="441"/>
                    <a:pt x="1332" y="455"/>
                    <a:pt x="1332" y="484"/>
                  </a:cubicBezTo>
                  <a:cubicBezTo>
                    <a:pt x="1332" y="512"/>
                    <a:pt x="1299" y="532"/>
                    <a:pt x="1279" y="546"/>
                  </a:cubicBezTo>
                  <a:cubicBezTo>
                    <a:pt x="1258" y="560"/>
                    <a:pt x="1258" y="566"/>
                    <a:pt x="1261" y="591"/>
                  </a:cubicBezTo>
                  <a:cubicBezTo>
                    <a:pt x="1264" y="617"/>
                    <a:pt x="1225" y="696"/>
                    <a:pt x="1207" y="716"/>
                  </a:cubicBezTo>
                  <a:cubicBezTo>
                    <a:pt x="1190" y="736"/>
                    <a:pt x="1160" y="775"/>
                    <a:pt x="1157" y="809"/>
                  </a:cubicBezTo>
                  <a:cubicBezTo>
                    <a:pt x="1154" y="843"/>
                    <a:pt x="1148" y="880"/>
                    <a:pt x="1130" y="908"/>
                  </a:cubicBezTo>
                  <a:cubicBezTo>
                    <a:pt x="1112" y="936"/>
                    <a:pt x="1074" y="985"/>
                    <a:pt x="1053" y="993"/>
                  </a:cubicBezTo>
                  <a:cubicBezTo>
                    <a:pt x="1032" y="1002"/>
                    <a:pt x="1018" y="1027"/>
                    <a:pt x="1015" y="1052"/>
                  </a:cubicBezTo>
                  <a:cubicBezTo>
                    <a:pt x="1012" y="1078"/>
                    <a:pt x="976" y="1132"/>
                    <a:pt x="961" y="1149"/>
                  </a:cubicBezTo>
                  <a:cubicBezTo>
                    <a:pt x="946" y="1166"/>
                    <a:pt x="920" y="1194"/>
                    <a:pt x="905" y="1202"/>
                  </a:cubicBezTo>
                  <a:cubicBezTo>
                    <a:pt x="890" y="1211"/>
                    <a:pt x="872" y="1234"/>
                    <a:pt x="866" y="1245"/>
                  </a:cubicBezTo>
                  <a:cubicBezTo>
                    <a:pt x="860" y="1256"/>
                    <a:pt x="825" y="1287"/>
                    <a:pt x="798" y="1307"/>
                  </a:cubicBezTo>
                  <a:cubicBezTo>
                    <a:pt x="771" y="1327"/>
                    <a:pt x="724" y="1375"/>
                    <a:pt x="712" y="1398"/>
                  </a:cubicBezTo>
                  <a:cubicBezTo>
                    <a:pt x="700" y="1420"/>
                    <a:pt x="632" y="1474"/>
                    <a:pt x="602" y="1485"/>
                  </a:cubicBezTo>
                  <a:cubicBezTo>
                    <a:pt x="572" y="1497"/>
                    <a:pt x="516" y="1508"/>
                    <a:pt x="495" y="1542"/>
                  </a:cubicBezTo>
                  <a:cubicBezTo>
                    <a:pt x="475" y="1576"/>
                    <a:pt x="427" y="1624"/>
                    <a:pt x="394" y="1641"/>
                  </a:cubicBezTo>
                  <a:cubicBezTo>
                    <a:pt x="362" y="1658"/>
                    <a:pt x="332" y="1692"/>
                    <a:pt x="311" y="1717"/>
                  </a:cubicBezTo>
                  <a:cubicBezTo>
                    <a:pt x="291" y="1743"/>
                    <a:pt x="276" y="1763"/>
                    <a:pt x="246" y="1782"/>
                  </a:cubicBezTo>
                  <a:cubicBezTo>
                    <a:pt x="216" y="1802"/>
                    <a:pt x="193" y="1836"/>
                    <a:pt x="160" y="1873"/>
                  </a:cubicBezTo>
                  <a:cubicBezTo>
                    <a:pt x="127" y="1910"/>
                    <a:pt x="95" y="1921"/>
                    <a:pt x="83" y="1952"/>
                  </a:cubicBezTo>
                  <a:cubicBezTo>
                    <a:pt x="81" y="1957"/>
                    <a:pt x="77" y="1961"/>
                    <a:pt x="74" y="196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938" cap="flat">
              <a:solidFill>
                <a:srgbClr val="C2C3C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1074" name="Freeform 81"/>
            <p:cNvSpPr>
              <a:spLocks/>
            </p:cNvSpPr>
            <p:nvPr/>
          </p:nvSpPr>
          <p:spPr bwMode="auto">
            <a:xfrm>
              <a:off x="5505450" y="4191000"/>
              <a:ext cx="217487" cy="512763"/>
            </a:xfrm>
            <a:custGeom>
              <a:avLst/>
              <a:gdLst>
                <a:gd name="T0" fmla="*/ 241 w 472"/>
                <a:gd name="T1" fmla="*/ 408 h 1114"/>
                <a:gd name="T2" fmla="*/ 264 w 472"/>
                <a:gd name="T3" fmla="*/ 273 h 1114"/>
                <a:gd name="T4" fmla="*/ 236 w 472"/>
                <a:gd name="T5" fmla="*/ 108 h 1114"/>
                <a:gd name="T6" fmla="*/ 197 w 472"/>
                <a:gd name="T7" fmla="*/ 39 h 1114"/>
                <a:gd name="T8" fmla="*/ 83 w 472"/>
                <a:gd name="T9" fmla="*/ 3 h 1114"/>
                <a:gd name="T10" fmla="*/ 63 w 472"/>
                <a:gd name="T11" fmla="*/ 3 h 1114"/>
                <a:gd name="T12" fmla="*/ 89 w 472"/>
                <a:gd name="T13" fmla="*/ 68 h 1114"/>
                <a:gd name="T14" fmla="*/ 131 w 472"/>
                <a:gd name="T15" fmla="*/ 152 h 1114"/>
                <a:gd name="T16" fmla="*/ 107 w 472"/>
                <a:gd name="T17" fmla="*/ 226 h 1114"/>
                <a:gd name="T18" fmla="*/ 83 w 472"/>
                <a:gd name="T19" fmla="*/ 314 h 1114"/>
                <a:gd name="T20" fmla="*/ 71 w 472"/>
                <a:gd name="T21" fmla="*/ 418 h 1114"/>
                <a:gd name="T22" fmla="*/ 74 w 472"/>
                <a:gd name="T23" fmla="*/ 469 h 1114"/>
                <a:gd name="T24" fmla="*/ 66 w 472"/>
                <a:gd name="T25" fmla="*/ 512 h 1114"/>
                <a:gd name="T26" fmla="*/ 36 w 472"/>
                <a:gd name="T27" fmla="*/ 577 h 1114"/>
                <a:gd name="T28" fmla="*/ 45 w 472"/>
                <a:gd name="T29" fmla="*/ 648 h 1114"/>
                <a:gd name="T30" fmla="*/ 101 w 472"/>
                <a:gd name="T31" fmla="*/ 699 h 1114"/>
                <a:gd name="T32" fmla="*/ 178 w 472"/>
                <a:gd name="T33" fmla="*/ 716 h 1114"/>
                <a:gd name="T34" fmla="*/ 241 w 472"/>
                <a:gd name="T35" fmla="*/ 764 h 1114"/>
                <a:gd name="T36" fmla="*/ 247 w 472"/>
                <a:gd name="T37" fmla="*/ 874 h 1114"/>
                <a:gd name="T38" fmla="*/ 241 w 472"/>
                <a:gd name="T39" fmla="*/ 962 h 1114"/>
                <a:gd name="T40" fmla="*/ 291 w 472"/>
                <a:gd name="T41" fmla="*/ 1038 h 1114"/>
                <a:gd name="T42" fmla="*/ 321 w 472"/>
                <a:gd name="T43" fmla="*/ 1097 h 1114"/>
                <a:gd name="T44" fmla="*/ 377 w 472"/>
                <a:gd name="T45" fmla="*/ 1109 h 1114"/>
                <a:gd name="T46" fmla="*/ 362 w 472"/>
                <a:gd name="T47" fmla="*/ 1055 h 1114"/>
                <a:gd name="T48" fmla="*/ 407 w 472"/>
                <a:gd name="T49" fmla="*/ 1007 h 1114"/>
                <a:gd name="T50" fmla="*/ 457 w 472"/>
                <a:gd name="T51" fmla="*/ 916 h 1114"/>
                <a:gd name="T52" fmla="*/ 460 w 472"/>
                <a:gd name="T53" fmla="*/ 806 h 1114"/>
                <a:gd name="T54" fmla="*/ 445 w 472"/>
                <a:gd name="T55" fmla="*/ 699 h 1114"/>
                <a:gd name="T56" fmla="*/ 267 w 472"/>
                <a:gd name="T57" fmla="*/ 520 h 1114"/>
                <a:gd name="T58" fmla="*/ 241 w 472"/>
                <a:gd name="T59" fmla="*/ 408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72" h="1114">
                  <a:moveTo>
                    <a:pt x="241" y="408"/>
                  </a:moveTo>
                  <a:lnTo>
                    <a:pt x="264" y="273"/>
                  </a:lnTo>
                  <a:lnTo>
                    <a:pt x="236" y="108"/>
                  </a:lnTo>
                  <a:lnTo>
                    <a:pt x="197" y="39"/>
                  </a:lnTo>
                  <a:cubicBezTo>
                    <a:pt x="173" y="19"/>
                    <a:pt x="122" y="0"/>
                    <a:pt x="83" y="3"/>
                  </a:cubicBezTo>
                  <a:cubicBezTo>
                    <a:pt x="75" y="3"/>
                    <a:pt x="71" y="3"/>
                    <a:pt x="63" y="3"/>
                  </a:cubicBezTo>
                  <a:cubicBezTo>
                    <a:pt x="60" y="28"/>
                    <a:pt x="69" y="48"/>
                    <a:pt x="89" y="68"/>
                  </a:cubicBezTo>
                  <a:cubicBezTo>
                    <a:pt x="110" y="87"/>
                    <a:pt x="128" y="127"/>
                    <a:pt x="131" y="152"/>
                  </a:cubicBezTo>
                  <a:cubicBezTo>
                    <a:pt x="134" y="178"/>
                    <a:pt x="125" y="203"/>
                    <a:pt x="107" y="226"/>
                  </a:cubicBezTo>
                  <a:cubicBezTo>
                    <a:pt x="89" y="249"/>
                    <a:pt x="69" y="285"/>
                    <a:pt x="83" y="314"/>
                  </a:cubicBezTo>
                  <a:cubicBezTo>
                    <a:pt x="98" y="342"/>
                    <a:pt x="95" y="399"/>
                    <a:pt x="71" y="418"/>
                  </a:cubicBezTo>
                  <a:cubicBezTo>
                    <a:pt x="48" y="438"/>
                    <a:pt x="54" y="458"/>
                    <a:pt x="74" y="469"/>
                  </a:cubicBezTo>
                  <a:cubicBezTo>
                    <a:pt x="95" y="481"/>
                    <a:pt x="89" y="500"/>
                    <a:pt x="66" y="512"/>
                  </a:cubicBezTo>
                  <a:cubicBezTo>
                    <a:pt x="42" y="523"/>
                    <a:pt x="71" y="563"/>
                    <a:pt x="36" y="577"/>
                  </a:cubicBezTo>
                  <a:cubicBezTo>
                    <a:pt x="0" y="591"/>
                    <a:pt x="24" y="622"/>
                    <a:pt x="45" y="648"/>
                  </a:cubicBezTo>
                  <a:cubicBezTo>
                    <a:pt x="66" y="673"/>
                    <a:pt x="86" y="682"/>
                    <a:pt x="101" y="699"/>
                  </a:cubicBezTo>
                  <a:cubicBezTo>
                    <a:pt x="116" y="716"/>
                    <a:pt x="155" y="724"/>
                    <a:pt x="178" y="716"/>
                  </a:cubicBezTo>
                  <a:cubicBezTo>
                    <a:pt x="202" y="707"/>
                    <a:pt x="220" y="733"/>
                    <a:pt x="241" y="764"/>
                  </a:cubicBezTo>
                  <a:cubicBezTo>
                    <a:pt x="261" y="795"/>
                    <a:pt x="258" y="840"/>
                    <a:pt x="247" y="874"/>
                  </a:cubicBezTo>
                  <a:cubicBezTo>
                    <a:pt x="235" y="908"/>
                    <a:pt x="217" y="936"/>
                    <a:pt x="241" y="962"/>
                  </a:cubicBezTo>
                  <a:cubicBezTo>
                    <a:pt x="264" y="987"/>
                    <a:pt x="285" y="1015"/>
                    <a:pt x="291" y="1038"/>
                  </a:cubicBezTo>
                  <a:cubicBezTo>
                    <a:pt x="297" y="1061"/>
                    <a:pt x="306" y="1080"/>
                    <a:pt x="321" y="1097"/>
                  </a:cubicBezTo>
                  <a:cubicBezTo>
                    <a:pt x="336" y="1114"/>
                    <a:pt x="377" y="1109"/>
                    <a:pt x="377" y="1109"/>
                  </a:cubicBezTo>
                  <a:lnTo>
                    <a:pt x="362" y="1055"/>
                  </a:lnTo>
                  <a:cubicBezTo>
                    <a:pt x="362" y="1055"/>
                    <a:pt x="380" y="1021"/>
                    <a:pt x="407" y="1007"/>
                  </a:cubicBezTo>
                  <a:cubicBezTo>
                    <a:pt x="433" y="993"/>
                    <a:pt x="460" y="950"/>
                    <a:pt x="457" y="916"/>
                  </a:cubicBezTo>
                  <a:cubicBezTo>
                    <a:pt x="454" y="882"/>
                    <a:pt x="448" y="840"/>
                    <a:pt x="460" y="806"/>
                  </a:cubicBezTo>
                  <a:cubicBezTo>
                    <a:pt x="472" y="772"/>
                    <a:pt x="472" y="726"/>
                    <a:pt x="445" y="699"/>
                  </a:cubicBezTo>
                  <a:cubicBezTo>
                    <a:pt x="410" y="662"/>
                    <a:pt x="267" y="520"/>
                    <a:pt x="267" y="520"/>
                  </a:cubicBezTo>
                  <a:lnTo>
                    <a:pt x="241" y="40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938" cap="flat">
              <a:solidFill>
                <a:srgbClr val="C2C3C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1075" name="Freeform 82"/>
            <p:cNvSpPr>
              <a:spLocks/>
            </p:cNvSpPr>
            <p:nvPr/>
          </p:nvSpPr>
          <p:spPr bwMode="auto">
            <a:xfrm>
              <a:off x="5273675" y="3713163"/>
              <a:ext cx="100012" cy="134938"/>
            </a:xfrm>
            <a:custGeom>
              <a:avLst/>
              <a:gdLst>
                <a:gd name="T0" fmla="*/ 170 w 217"/>
                <a:gd name="T1" fmla="*/ 11 h 293"/>
                <a:gd name="T2" fmla="*/ 176 w 217"/>
                <a:gd name="T3" fmla="*/ 57 h 293"/>
                <a:gd name="T4" fmla="*/ 208 w 217"/>
                <a:gd name="T5" fmla="*/ 145 h 293"/>
                <a:gd name="T6" fmla="*/ 166 w 217"/>
                <a:gd name="T7" fmla="*/ 204 h 293"/>
                <a:gd name="T8" fmla="*/ 133 w 217"/>
                <a:gd name="T9" fmla="*/ 256 h 293"/>
                <a:gd name="T10" fmla="*/ 62 w 217"/>
                <a:gd name="T11" fmla="*/ 293 h 293"/>
                <a:gd name="T12" fmla="*/ 37 w 217"/>
                <a:gd name="T13" fmla="*/ 228 h 293"/>
                <a:gd name="T14" fmla="*/ 40 w 217"/>
                <a:gd name="T15" fmla="*/ 169 h 293"/>
                <a:gd name="T16" fmla="*/ 25 w 217"/>
                <a:gd name="T17" fmla="*/ 123 h 293"/>
                <a:gd name="T18" fmla="*/ 0 w 217"/>
                <a:gd name="T19" fmla="*/ 65 h 293"/>
                <a:gd name="T20" fmla="*/ 95 w 217"/>
                <a:gd name="T21" fmla="*/ 31 h 293"/>
                <a:gd name="T22" fmla="*/ 170 w 217"/>
                <a:gd name="T23" fmla="*/ 11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7" h="293">
                  <a:moveTo>
                    <a:pt x="170" y="11"/>
                  </a:moveTo>
                  <a:cubicBezTo>
                    <a:pt x="166" y="26"/>
                    <a:pt x="167" y="45"/>
                    <a:pt x="176" y="57"/>
                  </a:cubicBezTo>
                  <a:cubicBezTo>
                    <a:pt x="194" y="83"/>
                    <a:pt x="217" y="119"/>
                    <a:pt x="208" y="145"/>
                  </a:cubicBezTo>
                  <a:cubicBezTo>
                    <a:pt x="199" y="170"/>
                    <a:pt x="187" y="193"/>
                    <a:pt x="166" y="204"/>
                  </a:cubicBezTo>
                  <a:cubicBezTo>
                    <a:pt x="145" y="215"/>
                    <a:pt x="139" y="234"/>
                    <a:pt x="133" y="256"/>
                  </a:cubicBezTo>
                  <a:cubicBezTo>
                    <a:pt x="127" y="279"/>
                    <a:pt x="89" y="293"/>
                    <a:pt x="62" y="293"/>
                  </a:cubicBezTo>
                  <a:lnTo>
                    <a:pt x="37" y="228"/>
                  </a:lnTo>
                  <a:lnTo>
                    <a:pt x="40" y="169"/>
                  </a:lnTo>
                  <a:cubicBezTo>
                    <a:pt x="40" y="169"/>
                    <a:pt x="40" y="142"/>
                    <a:pt x="25" y="123"/>
                  </a:cubicBezTo>
                  <a:cubicBezTo>
                    <a:pt x="10" y="104"/>
                    <a:pt x="4" y="84"/>
                    <a:pt x="0" y="65"/>
                  </a:cubicBezTo>
                  <a:cubicBezTo>
                    <a:pt x="56" y="80"/>
                    <a:pt x="82" y="43"/>
                    <a:pt x="95" y="31"/>
                  </a:cubicBezTo>
                  <a:cubicBezTo>
                    <a:pt x="111" y="18"/>
                    <a:pt x="143" y="0"/>
                    <a:pt x="170" y="1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938" cap="flat">
              <a:solidFill>
                <a:srgbClr val="C2C3C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1076" name="Freeform 83"/>
            <p:cNvSpPr>
              <a:spLocks/>
            </p:cNvSpPr>
            <p:nvPr/>
          </p:nvSpPr>
          <p:spPr bwMode="auto">
            <a:xfrm>
              <a:off x="2335213" y="2682875"/>
              <a:ext cx="492125" cy="358775"/>
            </a:xfrm>
            <a:custGeom>
              <a:avLst/>
              <a:gdLst>
                <a:gd name="T0" fmla="*/ 299 w 1069"/>
                <a:gd name="T1" fmla="*/ 527 h 781"/>
                <a:gd name="T2" fmla="*/ 360 w 1069"/>
                <a:gd name="T3" fmla="*/ 473 h 781"/>
                <a:gd name="T4" fmla="*/ 393 w 1069"/>
                <a:gd name="T5" fmla="*/ 397 h 781"/>
                <a:gd name="T6" fmla="*/ 476 w 1069"/>
                <a:gd name="T7" fmla="*/ 391 h 781"/>
                <a:gd name="T8" fmla="*/ 524 w 1069"/>
                <a:gd name="T9" fmla="*/ 377 h 781"/>
                <a:gd name="T10" fmla="*/ 592 w 1069"/>
                <a:gd name="T11" fmla="*/ 413 h 781"/>
                <a:gd name="T12" fmla="*/ 624 w 1069"/>
                <a:gd name="T13" fmla="*/ 507 h 781"/>
                <a:gd name="T14" fmla="*/ 624 w 1069"/>
                <a:gd name="T15" fmla="*/ 597 h 781"/>
                <a:gd name="T16" fmla="*/ 660 w 1069"/>
                <a:gd name="T17" fmla="*/ 629 h 781"/>
                <a:gd name="T18" fmla="*/ 746 w 1069"/>
                <a:gd name="T19" fmla="*/ 617 h 781"/>
                <a:gd name="T20" fmla="*/ 811 w 1069"/>
                <a:gd name="T21" fmla="*/ 694 h 781"/>
                <a:gd name="T22" fmla="*/ 832 w 1069"/>
                <a:gd name="T23" fmla="*/ 767 h 781"/>
                <a:gd name="T24" fmla="*/ 894 w 1069"/>
                <a:gd name="T25" fmla="*/ 770 h 781"/>
                <a:gd name="T26" fmla="*/ 949 w 1069"/>
                <a:gd name="T27" fmla="*/ 767 h 781"/>
                <a:gd name="T28" fmla="*/ 995 w 1069"/>
                <a:gd name="T29" fmla="*/ 702 h 781"/>
                <a:gd name="T30" fmla="*/ 1019 w 1069"/>
                <a:gd name="T31" fmla="*/ 620 h 781"/>
                <a:gd name="T32" fmla="*/ 1052 w 1069"/>
                <a:gd name="T33" fmla="*/ 546 h 781"/>
                <a:gd name="T34" fmla="*/ 1004 w 1069"/>
                <a:gd name="T35" fmla="*/ 456 h 781"/>
                <a:gd name="T36" fmla="*/ 1016 w 1069"/>
                <a:gd name="T37" fmla="*/ 354 h 781"/>
                <a:gd name="T38" fmla="*/ 1065 w 1069"/>
                <a:gd name="T39" fmla="*/ 340 h 781"/>
                <a:gd name="T40" fmla="*/ 1004 w 1069"/>
                <a:gd name="T41" fmla="*/ 281 h 781"/>
                <a:gd name="T42" fmla="*/ 951 w 1069"/>
                <a:gd name="T43" fmla="*/ 255 h 781"/>
                <a:gd name="T44" fmla="*/ 939 w 1069"/>
                <a:gd name="T45" fmla="*/ 215 h 781"/>
                <a:gd name="T46" fmla="*/ 963 w 1069"/>
                <a:gd name="T47" fmla="*/ 148 h 781"/>
                <a:gd name="T48" fmla="*/ 900 w 1069"/>
                <a:gd name="T49" fmla="*/ 57 h 781"/>
                <a:gd name="T50" fmla="*/ 832 w 1069"/>
                <a:gd name="T51" fmla="*/ 34 h 781"/>
                <a:gd name="T52" fmla="*/ 785 w 1069"/>
                <a:gd name="T53" fmla="*/ 77 h 781"/>
                <a:gd name="T54" fmla="*/ 728 w 1069"/>
                <a:gd name="T55" fmla="*/ 63 h 781"/>
                <a:gd name="T56" fmla="*/ 672 w 1069"/>
                <a:gd name="T57" fmla="*/ 77 h 781"/>
                <a:gd name="T58" fmla="*/ 627 w 1069"/>
                <a:gd name="T59" fmla="*/ 91 h 781"/>
                <a:gd name="T60" fmla="*/ 583 w 1069"/>
                <a:gd name="T61" fmla="*/ 77 h 781"/>
                <a:gd name="T62" fmla="*/ 528 w 1069"/>
                <a:gd name="T63" fmla="*/ 47 h 781"/>
                <a:gd name="T64" fmla="*/ 372 w 1069"/>
                <a:gd name="T65" fmla="*/ 43 h 781"/>
                <a:gd name="T66" fmla="*/ 289 w 1069"/>
                <a:gd name="T67" fmla="*/ 0 h 781"/>
                <a:gd name="T68" fmla="*/ 236 w 1069"/>
                <a:gd name="T69" fmla="*/ 0 h 781"/>
                <a:gd name="T70" fmla="*/ 203 w 1069"/>
                <a:gd name="T71" fmla="*/ 54 h 781"/>
                <a:gd name="T72" fmla="*/ 206 w 1069"/>
                <a:gd name="T73" fmla="*/ 105 h 781"/>
                <a:gd name="T74" fmla="*/ 188 w 1069"/>
                <a:gd name="T75" fmla="*/ 165 h 781"/>
                <a:gd name="T76" fmla="*/ 99 w 1069"/>
                <a:gd name="T77" fmla="*/ 210 h 781"/>
                <a:gd name="T78" fmla="*/ 0 w 1069"/>
                <a:gd name="T79" fmla="*/ 263 h 781"/>
                <a:gd name="T80" fmla="*/ 25 w 1069"/>
                <a:gd name="T81" fmla="*/ 275 h 781"/>
                <a:gd name="T82" fmla="*/ 73 w 1069"/>
                <a:gd name="T83" fmla="*/ 303 h 781"/>
                <a:gd name="T84" fmla="*/ 138 w 1069"/>
                <a:gd name="T85" fmla="*/ 380 h 781"/>
                <a:gd name="T86" fmla="*/ 197 w 1069"/>
                <a:gd name="T87" fmla="*/ 411 h 781"/>
                <a:gd name="T88" fmla="*/ 245 w 1069"/>
                <a:gd name="T89" fmla="*/ 462 h 781"/>
                <a:gd name="T90" fmla="*/ 299 w 1069"/>
                <a:gd name="T91" fmla="*/ 527 h 7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069" h="781">
                  <a:moveTo>
                    <a:pt x="299" y="527"/>
                  </a:moveTo>
                  <a:cubicBezTo>
                    <a:pt x="325" y="515"/>
                    <a:pt x="348" y="498"/>
                    <a:pt x="360" y="473"/>
                  </a:cubicBezTo>
                  <a:cubicBezTo>
                    <a:pt x="372" y="447"/>
                    <a:pt x="354" y="397"/>
                    <a:pt x="393" y="397"/>
                  </a:cubicBezTo>
                  <a:cubicBezTo>
                    <a:pt x="432" y="397"/>
                    <a:pt x="458" y="402"/>
                    <a:pt x="476" y="391"/>
                  </a:cubicBezTo>
                  <a:cubicBezTo>
                    <a:pt x="494" y="380"/>
                    <a:pt x="503" y="377"/>
                    <a:pt x="524" y="377"/>
                  </a:cubicBezTo>
                  <a:cubicBezTo>
                    <a:pt x="544" y="377"/>
                    <a:pt x="577" y="377"/>
                    <a:pt x="592" y="413"/>
                  </a:cubicBezTo>
                  <a:cubicBezTo>
                    <a:pt x="607" y="450"/>
                    <a:pt x="621" y="481"/>
                    <a:pt x="624" y="507"/>
                  </a:cubicBezTo>
                  <a:cubicBezTo>
                    <a:pt x="627" y="532"/>
                    <a:pt x="651" y="569"/>
                    <a:pt x="624" y="597"/>
                  </a:cubicBezTo>
                  <a:cubicBezTo>
                    <a:pt x="598" y="626"/>
                    <a:pt x="636" y="657"/>
                    <a:pt x="660" y="629"/>
                  </a:cubicBezTo>
                  <a:cubicBezTo>
                    <a:pt x="684" y="600"/>
                    <a:pt x="722" y="603"/>
                    <a:pt x="746" y="617"/>
                  </a:cubicBezTo>
                  <a:cubicBezTo>
                    <a:pt x="770" y="631"/>
                    <a:pt x="814" y="657"/>
                    <a:pt x="811" y="694"/>
                  </a:cubicBezTo>
                  <a:cubicBezTo>
                    <a:pt x="808" y="730"/>
                    <a:pt x="805" y="753"/>
                    <a:pt x="832" y="767"/>
                  </a:cubicBezTo>
                  <a:cubicBezTo>
                    <a:pt x="859" y="781"/>
                    <a:pt x="871" y="781"/>
                    <a:pt x="894" y="770"/>
                  </a:cubicBezTo>
                  <a:cubicBezTo>
                    <a:pt x="913" y="761"/>
                    <a:pt x="934" y="745"/>
                    <a:pt x="949" y="767"/>
                  </a:cubicBezTo>
                  <a:cubicBezTo>
                    <a:pt x="979" y="759"/>
                    <a:pt x="986" y="725"/>
                    <a:pt x="995" y="702"/>
                  </a:cubicBezTo>
                  <a:cubicBezTo>
                    <a:pt x="1004" y="679"/>
                    <a:pt x="969" y="617"/>
                    <a:pt x="1019" y="620"/>
                  </a:cubicBezTo>
                  <a:cubicBezTo>
                    <a:pt x="1069" y="623"/>
                    <a:pt x="1061" y="566"/>
                    <a:pt x="1052" y="546"/>
                  </a:cubicBezTo>
                  <a:cubicBezTo>
                    <a:pt x="1043" y="527"/>
                    <a:pt x="1010" y="484"/>
                    <a:pt x="1004" y="456"/>
                  </a:cubicBezTo>
                  <a:cubicBezTo>
                    <a:pt x="998" y="428"/>
                    <a:pt x="980" y="368"/>
                    <a:pt x="1016" y="354"/>
                  </a:cubicBezTo>
                  <a:cubicBezTo>
                    <a:pt x="1031" y="348"/>
                    <a:pt x="1052" y="343"/>
                    <a:pt x="1065" y="340"/>
                  </a:cubicBezTo>
                  <a:cubicBezTo>
                    <a:pt x="1035" y="326"/>
                    <a:pt x="1010" y="309"/>
                    <a:pt x="1004" y="281"/>
                  </a:cubicBezTo>
                  <a:cubicBezTo>
                    <a:pt x="998" y="252"/>
                    <a:pt x="977" y="238"/>
                    <a:pt x="951" y="255"/>
                  </a:cubicBezTo>
                  <a:cubicBezTo>
                    <a:pt x="924" y="272"/>
                    <a:pt x="909" y="235"/>
                    <a:pt x="939" y="215"/>
                  </a:cubicBezTo>
                  <a:cubicBezTo>
                    <a:pt x="969" y="196"/>
                    <a:pt x="983" y="162"/>
                    <a:pt x="963" y="148"/>
                  </a:cubicBezTo>
                  <a:cubicBezTo>
                    <a:pt x="942" y="133"/>
                    <a:pt x="909" y="102"/>
                    <a:pt x="900" y="57"/>
                  </a:cubicBezTo>
                  <a:cubicBezTo>
                    <a:pt x="891" y="12"/>
                    <a:pt x="838" y="9"/>
                    <a:pt x="832" y="34"/>
                  </a:cubicBezTo>
                  <a:cubicBezTo>
                    <a:pt x="826" y="60"/>
                    <a:pt x="808" y="63"/>
                    <a:pt x="785" y="77"/>
                  </a:cubicBezTo>
                  <a:cubicBezTo>
                    <a:pt x="761" y="91"/>
                    <a:pt x="746" y="85"/>
                    <a:pt x="728" y="63"/>
                  </a:cubicBezTo>
                  <a:cubicBezTo>
                    <a:pt x="710" y="40"/>
                    <a:pt x="690" y="43"/>
                    <a:pt x="672" y="77"/>
                  </a:cubicBezTo>
                  <a:cubicBezTo>
                    <a:pt x="654" y="111"/>
                    <a:pt x="630" y="116"/>
                    <a:pt x="627" y="91"/>
                  </a:cubicBezTo>
                  <a:cubicBezTo>
                    <a:pt x="624" y="65"/>
                    <a:pt x="598" y="54"/>
                    <a:pt x="583" y="77"/>
                  </a:cubicBezTo>
                  <a:cubicBezTo>
                    <a:pt x="570" y="97"/>
                    <a:pt x="528" y="81"/>
                    <a:pt x="528" y="47"/>
                  </a:cubicBezTo>
                  <a:cubicBezTo>
                    <a:pt x="476" y="64"/>
                    <a:pt x="399" y="51"/>
                    <a:pt x="372" y="43"/>
                  </a:cubicBezTo>
                  <a:cubicBezTo>
                    <a:pt x="346" y="34"/>
                    <a:pt x="289" y="0"/>
                    <a:pt x="289" y="0"/>
                  </a:cubicBezTo>
                  <a:lnTo>
                    <a:pt x="236" y="0"/>
                  </a:lnTo>
                  <a:cubicBezTo>
                    <a:pt x="239" y="20"/>
                    <a:pt x="224" y="51"/>
                    <a:pt x="203" y="54"/>
                  </a:cubicBezTo>
                  <a:cubicBezTo>
                    <a:pt x="182" y="57"/>
                    <a:pt x="173" y="94"/>
                    <a:pt x="206" y="105"/>
                  </a:cubicBezTo>
                  <a:cubicBezTo>
                    <a:pt x="239" y="116"/>
                    <a:pt x="224" y="162"/>
                    <a:pt x="188" y="165"/>
                  </a:cubicBezTo>
                  <a:cubicBezTo>
                    <a:pt x="153" y="167"/>
                    <a:pt x="123" y="193"/>
                    <a:pt x="99" y="210"/>
                  </a:cubicBezTo>
                  <a:cubicBezTo>
                    <a:pt x="76" y="227"/>
                    <a:pt x="44" y="251"/>
                    <a:pt x="0" y="263"/>
                  </a:cubicBezTo>
                  <a:cubicBezTo>
                    <a:pt x="5" y="270"/>
                    <a:pt x="15" y="276"/>
                    <a:pt x="25" y="275"/>
                  </a:cubicBezTo>
                  <a:cubicBezTo>
                    <a:pt x="49" y="272"/>
                    <a:pt x="61" y="278"/>
                    <a:pt x="73" y="303"/>
                  </a:cubicBezTo>
                  <a:cubicBezTo>
                    <a:pt x="84" y="329"/>
                    <a:pt x="108" y="371"/>
                    <a:pt x="138" y="380"/>
                  </a:cubicBezTo>
                  <a:cubicBezTo>
                    <a:pt x="168" y="388"/>
                    <a:pt x="179" y="399"/>
                    <a:pt x="197" y="411"/>
                  </a:cubicBezTo>
                  <a:cubicBezTo>
                    <a:pt x="215" y="422"/>
                    <a:pt x="236" y="439"/>
                    <a:pt x="245" y="462"/>
                  </a:cubicBezTo>
                  <a:cubicBezTo>
                    <a:pt x="254" y="487"/>
                    <a:pt x="278" y="515"/>
                    <a:pt x="299" y="52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938" cap="flat">
              <a:solidFill>
                <a:srgbClr val="C2C3C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1077" name="Freeform 84"/>
            <p:cNvSpPr>
              <a:spLocks/>
            </p:cNvSpPr>
            <p:nvPr/>
          </p:nvSpPr>
          <p:spPr bwMode="auto">
            <a:xfrm>
              <a:off x="3348038" y="1922463"/>
              <a:ext cx="1058862" cy="820738"/>
            </a:xfrm>
            <a:custGeom>
              <a:avLst/>
              <a:gdLst>
                <a:gd name="T0" fmla="*/ 2206 w 2299"/>
                <a:gd name="T1" fmla="*/ 55 h 1787"/>
                <a:gd name="T2" fmla="*/ 2145 w 2299"/>
                <a:gd name="T3" fmla="*/ 96 h 1787"/>
                <a:gd name="T4" fmla="*/ 2059 w 2299"/>
                <a:gd name="T5" fmla="*/ 37 h 1787"/>
                <a:gd name="T6" fmla="*/ 1694 w 2299"/>
                <a:gd name="T7" fmla="*/ 0 h 1787"/>
                <a:gd name="T8" fmla="*/ 1136 w 2299"/>
                <a:gd name="T9" fmla="*/ 334 h 1787"/>
                <a:gd name="T10" fmla="*/ 825 w 2299"/>
                <a:gd name="T11" fmla="*/ 609 h 1787"/>
                <a:gd name="T12" fmla="*/ 568 w 2299"/>
                <a:gd name="T13" fmla="*/ 675 h 1787"/>
                <a:gd name="T14" fmla="*/ 566 w 2299"/>
                <a:gd name="T15" fmla="*/ 1056 h 1787"/>
                <a:gd name="T16" fmla="*/ 549 w 2299"/>
                <a:gd name="T17" fmla="*/ 1160 h 1787"/>
                <a:gd name="T18" fmla="*/ 436 w 2299"/>
                <a:gd name="T19" fmla="*/ 1225 h 1787"/>
                <a:gd name="T20" fmla="*/ 225 w 2299"/>
                <a:gd name="T21" fmla="*/ 1268 h 1787"/>
                <a:gd name="T22" fmla="*/ 121 w 2299"/>
                <a:gd name="T23" fmla="*/ 1299 h 1787"/>
                <a:gd name="T24" fmla="*/ 0 w 2299"/>
                <a:gd name="T25" fmla="*/ 1305 h 1787"/>
                <a:gd name="T26" fmla="*/ 41 w 2299"/>
                <a:gd name="T27" fmla="*/ 1423 h 1787"/>
                <a:gd name="T28" fmla="*/ 89 w 2299"/>
                <a:gd name="T29" fmla="*/ 1494 h 1787"/>
                <a:gd name="T30" fmla="*/ 130 w 2299"/>
                <a:gd name="T31" fmla="*/ 1548 h 1787"/>
                <a:gd name="T32" fmla="*/ 136 w 2299"/>
                <a:gd name="T33" fmla="*/ 1633 h 1787"/>
                <a:gd name="T34" fmla="*/ 213 w 2299"/>
                <a:gd name="T35" fmla="*/ 1650 h 1787"/>
                <a:gd name="T36" fmla="*/ 273 w 2299"/>
                <a:gd name="T37" fmla="*/ 1678 h 1787"/>
                <a:gd name="T38" fmla="*/ 315 w 2299"/>
                <a:gd name="T39" fmla="*/ 1765 h 1787"/>
                <a:gd name="T40" fmla="*/ 388 w 2299"/>
                <a:gd name="T41" fmla="*/ 1691 h 1787"/>
                <a:gd name="T42" fmla="*/ 397 w 2299"/>
                <a:gd name="T43" fmla="*/ 1712 h 1787"/>
                <a:gd name="T44" fmla="*/ 457 w 2299"/>
                <a:gd name="T45" fmla="*/ 1777 h 1787"/>
                <a:gd name="T46" fmla="*/ 477 w 2299"/>
                <a:gd name="T47" fmla="*/ 1787 h 1787"/>
                <a:gd name="T48" fmla="*/ 498 w 2299"/>
                <a:gd name="T49" fmla="*/ 1704 h 1787"/>
                <a:gd name="T50" fmla="*/ 534 w 2299"/>
                <a:gd name="T51" fmla="*/ 1647 h 1787"/>
                <a:gd name="T52" fmla="*/ 572 w 2299"/>
                <a:gd name="T53" fmla="*/ 1579 h 1787"/>
                <a:gd name="T54" fmla="*/ 647 w 2299"/>
                <a:gd name="T55" fmla="*/ 1511 h 1787"/>
                <a:gd name="T56" fmla="*/ 756 w 2299"/>
                <a:gd name="T57" fmla="*/ 1486 h 1787"/>
                <a:gd name="T58" fmla="*/ 857 w 2299"/>
                <a:gd name="T59" fmla="*/ 1486 h 1787"/>
                <a:gd name="T60" fmla="*/ 928 w 2299"/>
                <a:gd name="T61" fmla="*/ 1554 h 1787"/>
                <a:gd name="T62" fmla="*/ 1011 w 2299"/>
                <a:gd name="T63" fmla="*/ 1571 h 1787"/>
                <a:gd name="T64" fmla="*/ 1092 w 2299"/>
                <a:gd name="T65" fmla="*/ 1551 h 1787"/>
                <a:gd name="T66" fmla="*/ 1172 w 2299"/>
                <a:gd name="T67" fmla="*/ 1593 h 1787"/>
                <a:gd name="T68" fmla="*/ 1255 w 2299"/>
                <a:gd name="T69" fmla="*/ 1633 h 1787"/>
                <a:gd name="T70" fmla="*/ 1376 w 2299"/>
                <a:gd name="T71" fmla="*/ 1633 h 1787"/>
                <a:gd name="T72" fmla="*/ 1501 w 2299"/>
                <a:gd name="T73" fmla="*/ 1571 h 1787"/>
                <a:gd name="T74" fmla="*/ 1629 w 2299"/>
                <a:gd name="T75" fmla="*/ 1573 h 1787"/>
                <a:gd name="T76" fmla="*/ 1765 w 2299"/>
                <a:gd name="T77" fmla="*/ 1588 h 1787"/>
                <a:gd name="T78" fmla="*/ 1907 w 2299"/>
                <a:gd name="T79" fmla="*/ 1486 h 1787"/>
                <a:gd name="T80" fmla="*/ 1893 w 2299"/>
                <a:gd name="T81" fmla="*/ 1449 h 1787"/>
                <a:gd name="T82" fmla="*/ 1907 w 2299"/>
                <a:gd name="T83" fmla="*/ 1361 h 1787"/>
                <a:gd name="T84" fmla="*/ 1973 w 2299"/>
                <a:gd name="T85" fmla="*/ 1305 h 1787"/>
                <a:gd name="T86" fmla="*/ 1988 w 2299"/>
                <a:gd name="T87" fmla="*/ 1271 h 1787"/>
                <a:gd name="T88" fmla="*/ 2062 w 2299"/>
                <a:gd name="T89" fmla="*/ 1206 h 1787"/>
                <a:gd name="T90" fmla="*/ 2228 w 2299"/>
                <a:gd name="T91" fmla="*/ 1121 h 1787"/>
                <a:gd name="T92" fmla="*/ 2228 w 2299"/>
                <a:gd name="T93" fmla="*/ 628 h 1787"/>
                <a:gd name="T94" fmla="*/ 2263 w 2299"/>
                <a:gd name="T95" fmla="*/ 549 h 1787"/>
                <a:gd name="T96" fmla="*/ 2257 w 2299"/>
                <a:gd name="T97" fmla="*/ 447 h 1787"/>
                <a:gd name="T98" fmla="*/ 2201 w 2299"/>
                <a:gd name="T99" fmla="*/ 326 h 1787"/>
                <a:gd name="T100" fmla="*/ 2206 w 2299"/>
                <a:gd name="T101" fmla="*/ 55 h 17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299" h="1787">
                  <a:moveTo>
                    <a:pt x="2206" y="55"/>
                  </a:moveTo>
                  <a:lnTo>
                    <a:pt x="2145" y="96"/>
                  </a:lnTo>
                  <a:lnTo>
                    <a:pt x="2059" y="37"/>
                  </a:lnTo>
                  <a:lnTo>
                    <a:pt x="1694" y="0"/>
                  </a:lnTo>
                  <a:lnTo>
                    <a:pt x="1136" y="334"/>
                  </a:lnTo>
                  <a:lnTo>
                    <a:pt x="825" y="609"/>
                  </a:lnTo>
                  <a:lnTo>
                    <a:pt x="568" y="675"/>
                  </a:lnTo>
                  <a:lnTo>
                    <a:pt x="566" y="1056"/>
                  </a:lnTo>
                  <a:cubicBezTo>
                    <a:pt x="566" y="1056"/>
                    <a:pt x="569" y="1135"/>
                    <a:pt x="549" y="1160"/>
                  </a:cubicBezTo>
                  <a:cubicBezTo>
                    <a:pt x="528" y="1186"/>
                    <a:pt x="480" y="1217"/>
                    <a:pt x="436" y="1225"/>
                  </a:cubicBezTo>
                  <a:cubicBezTo>
                    <a:pt x="391" y="1234"/>
                    <a:pt x="261" y="1265"/>
                    <a:pt x="225" y="1268"/>
                  </a:cubicBezTo>
                  <a:cubicBezTo>
                    <a:pt x="190" y="1271"/>
                    <a:pt x="145" y="1290"/>
                    <a:pt x="121" y="1299"/>
                  </a:cubicBezTo>
                  <a:cubicBezTo>
                    <a:pt x="98" y="1307"/>
                    <a:pt x="44" y="1324"/>
                    <a:pt x="0" y="1305"/>
                  </a:cubicBezTo>
                  <a:cubicBezTo>
                    <a:pt x="0" y="1350"/>
                    <a:pt x="9" y="1401"/>
                    <a:pt x="41" y="1423"/>
                  </a:cubicBezTo>
                  <a:cubicBezTo>
                    <a:pt x="74" y="1446"/>
                    <a:pt x="62" y="1480"/>
                    <a:pt x="89" y="1494"/>
                  </a:cubicBezTo>
                  <a:cubicBezTo>
                    <a:pt x="115" y="1508"/>
                    <a:pt x="142" y="1522"/>
                    <a:pt x="130" y="1548"/>
                  </a:cubicBezTo>
                  <a:cubicBezTo>
                    <a:pt x="118" y="1573"/>
                    <a:pt x="124" y="1610"/>
                    <a:pt x="136" y="1633"/>
                  </a:cubicBezTo>
                  <a:cubicBezTo>
                    <a:pt x="148" y="1655"/>
                    <a:pt x="178" y="1667"/>
                    <a:pt x="213" y="1650"/>
                  </a:cubicBezTo>
                  <a:cubicBezTo>
                    <a:pt x="249" y="1633"/>
                    <a:pt x="282" y="1650"/>
                    <a:pt x="273" y="1678"/>
                  </a:cubicBezTo>
                  <a:cubicBezTo>
                    <a:pt x="264" y="1706"/>
                    <a:pt x="286" y="1745"/>
                    <a:pt x="315" y="1765"/>
                  </a:cubicBezTo>
                  <a:cubicBezTo>
                    <a:pt x="329" y="1734"/>
                    <a:pt x="351" y="1699"/>
                    <a:pt x="388" y="1691"/>
                  </a:cubicBezTo>
                  <a:cubicBezTo>
                    <a:pt x="392" y="1698"/>
                    <a:pt x="395" y="1705"/>
                    <a:pt x="397" y="1712"/>
                  </a:cubicBezTo>
                  <a:cubicBezTo>
                    <a:pt x="406" y="1735"/>
                    <a:pt x="433" y="1766"/>
                    <a:pt x="457" y="1777"/>
                  </a:cubicBezTo>
                  <a:cubicBezTo>
                    <a:pt x="466" y="1782"/>
                    <a:pt x="472" y="1784"/>
                    <a:pt x="477" y="1787"/>
                  </a:cubicBezTo>
                  <a:cubicBezTo>
                    <a:pt x="489" y="1764"/>
                    <a:pt x="495" y="1732"/>
                    <a:pt x="498" y="1704"/>
                  </a:cubicBezTo>
                  <a:cubicBezTo>
                    <a:pt x="501" y="1675"/>
                    <a:pt x="516" y="1655"/>
                    <a:pt x="534" y="1647"/>
                  </a:cubicBezTo>
                  <a:cubicBezTo>
                    <a:pt x="552" y="1638"/>
                    <a:pt x="569" y="1607"/>
                    <a:pt x="572" y="1579"/>
                  </a:cubicBezTo>
                  <a:cubicBezTo>
                    <a:pt x="575" y="1551"/>
                    <a:pt x="608" y="1514"/>
                    <a:pt x="647" y="1511"/>
                  </a:cubicBezTo>
                  <a:cubicBezTo>
                    <a:pt x="685" y="1508"/>
                    <a:pt x="730" y="1497"/>
                    <a:pt x="756" y="1486"/>
                  </a:cubicBezTo>
                  <a:cubicBezTo>
                    <a:pt x="783" y="1474"/>
                    <a:pt x="830" y="1477"/>
                    <a:pt x="857" y="1486"/>
                  </a:cubicBezTo>
                  <a:cubicBezTo>
                    <a:pt x="884" y="1494"/>
                    <a:pt x="908" y="1528"/>
                    <a:pt x="928" y="1554"/>
                  </a:cubicBezTo>
                  <a:cubicBezTo>
                    <a:pt x="949" y="1579"/>
                    <a:pt x="982" y="1585"/>
                    <a:pt x="1011" y="1571"/>
                  </a:cubicBezTo>
                  <a:cubicBezTo>
                    <a:pt x="1041" y="1556"/>
                    <a:pt x="1068" y="1554"/>
                    <a:pt x="1092" y="1551"/>
                  </a:cubicBezTo>
                  <a:cubicBezTo>
                    <a:pt x="1115" y="1548"/>
                    <a:pt x="1151" y="1562"/>
                    <a:pt x="1172" y="1593"/>
                  </a:cubicBezTo>
                  <a:cubicBezTo>
                    <a:pt x="1192" y="1624"/>
                    <a:pt x="1219" y="1624"/>
                    <a:pt x="1255" y="1633"/>
                  </a:cubicBezTo>
                  <a:cubicBezTo>
                    <a:pt x="1290" y="1641"/>
                    <a:pt x="1341" y="1650"/>
                    <a:pt x="1376" y="1633"/>
                  </a:cubicBezTo>
                  <a:cubicBezTo>
                    <a:pt x="1412" y="1616"/>
                    <a:pt x="1462" y="1576"/>
                    <a:pt x="1501" y="1571"/>
                  </a:cubicBezTo>
                  <a:cubicBezTo>
                    <a:pt x="1540" y="1565"/>
                    <a:pt x="1587" y="1562"/>
                    <a:pt x="1629" y="1573"/>
                  </a:cubicBezTo>
                  <a:cubicBezTo>
                    <a:pt x="1670" y="1585"/>
                    <a:pt x="1735" y="1619"/>
                    <a:pt x="1765" y="1588"/>
                  </a:cubicBezTo>
                  <a:cubicBezTo>
                    <a:pt x="1795" y="1556"/>
                    <a:pt x="1869" y="1500"/>
                    <a:pt x="1907" y="1486"/>
                  </a:cubicBezTo>
                  <a:cubicBezTo>
                    <a:pt x="1902" y="1472"/>
                    <a:pt x="1895" y="1457"/>
                    <a:pt x="1893" y="1449"/>
                  </a:cubicBezTo>
                  <a:cubicBezTo>
                    <a:pt x="1884" y="1423"/>
                    <a:pt x="1872" y="1372"/>
                    <a:pt x="1907" y="1361"/>
                  </a:cubicBezTo>
                  <a:cubicBezTo>
                    <a:pt x="1943" y="1350"/>
                    <a:pt x="1967" y="1330"/>
                    <a:pt x="1973" y="1305"/>
                  </a:cubicBezTo>
                  <a:cubicBezTo>
                    <a:pt x="1979" y="1279"/>
                    <a:pt x="1988" y="1271"/>
                    <a:pt x="1988" y="1271"/>
                  </a:cubicBezTo>
                  <a:lnTo>
                    <a:pt x="2062" y="1206"/>
                  </a:lnTo>
                  <a:lnTo>
                    <a:pt x="2228" y="1121"/>
                  </a:lnTo>
                  <a:lnTo>
                    <a:pt x="2228" y="628"/>
                  </a:lnTo>
                  <a:cubicBezTo>
                    <a:pt x="2228" y="628"/>
                    <a:pt x="2228" y="583"/>
                    <a:pt x="2263" y="549"/>
                  </a:cubicBezTo>
                  <a:cubicBezTo>
                    <a:pt x="2299" y="515"/>
                    <a:pt x="2290" y="476"/>
                    <a:pt x="2257" y="447"/>
                  </a:cubicBezTo>
                  <a:cubicBezTo>
                    <a:pt x="2225" y="419"/>
                    <a:pt x="2201" y="365"/>
                    <a:pt x="2201" y="326"/>
                  </a:cubicBezTo>
                  <a:cubicBezTo>
                    <a:pt x="2201" y="286"/>
                    <a:pt x="2206" y="55"/>
                    <a:pt x="2206" y="5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938" cap="flat">
              <a:solidFill>
                <a:srgbClr val="C2C3C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1078" name="Freeform 85"/>
            <p:cNvSpPr>
              <a:spLocks/>
            </p:cNvSpPr>
            <p:nvPr/>
          </p:nvSpPr>
          <p:spPr bwMode="auto">
            <a:xfrm>
              <a:off x="6054725" y="3687763"/>
              <a:ext cx="7937" cy="7938"/>
            </a:xfrm>
            <a:custGeom>
              <a:avLst/>
              <a:gdLst>
                <a:gd name="T0" fmla="*/ 18 w 18"/>
                <a:gd name="T1" fmla="*/ 0 h 17"/>
                <a:gd name="T2" fmla="*/ 0 w 18"/>
                <a:gd name="T3" fmla="*/ 17 h 17"/>
                <a:gd name="T4" fmla="*/ 18 w 18"/>
                <a:gd name="T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17">
                  <a:moveTo>
                    <a:pt x="18" y="0"/>
                  </a:moveTo>
                  <a:lnTo>
                    <a:pt x="0" y="17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911E17"/>
            </a:solidFill>
            <a:ln w="7938" cap="flat">
              <a:solidFill>
                <a:srgbClr val="C2C3C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1079" name="Freeform 86"/>
            <p:cNvSpPr>
              <a:spLocks/>
            </p:cNvSpPr>
            <p:nvPr/>
          </p:nvSpPr>
          <p:spPr bwMode="auto">
            <a:xfrm>
              <a:off x="5969000" y="4060825"/>
              <a:ext cx="22225" cy="33338"/>
            </a:xfrm>
            <a:custGeom>
              <a:avLst/>
              <a:gdLst>
                <a:gd name="T0" fmla="*/ 12 w 50"/>
                <a:gd name="T1" fmla="*/ 22 h 73"/>
                <a:gd name="T2" fmla="*/ 36 w 50"/>
                <a:gd name="T3" fmla="*/ 39 h 73"/>
                <a:gd name="T4" fmla="*/ 12 w 50"/>
                <a:gd name="T5" fmla="*/ 22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73">
                  <a:moveTo>
                    <a:pt x="12" y="22"/>
                  </a:moveTo>
                  <a:cubicBezTo>
                    <a:pt x="0" y="45"/>
                    <a:pt x="21" y="73"/>
                    <a:pt x="36" y="39"/>
                  </a:cubicBezTo>
                  <a:cubicBezTo>
                    <a:pt x="50" y="5"/>
                    <a:pt x="24" y="0"/>
                    <a:pt x="12" y="2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938" cap="flat">
              <a:solidFill>
                <a:srgbClr val="C2C3C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1080" name="Freeform 87"/>
            <p:cNvSpPr>
              <a:spLocks/>
            </p:cNvSpPr>
            <p:nvPr/>
          </p:nvSpPr>
          <p:spPr bwMode="auto">
            <a:xfrm>
              <a:off x="5945188" y="3921125"/>
              <a:ext cx="28575" cy="53975"/>
            </a:xfrm>
            <a:custGeom>
              <a:avLst/>
              <a:gdLst>
                <a:gd name="T0" fmla="*/ 3 w 62"/>
                <a:gd name="T1" fmla="*/ 28 h 116"/>
                <a:gd name="T2" fmla="*/ 26 w 62"/>
                <a:gd name="T3" fmla="*/ 23 h 116"/>
                <a:gd name="T4" fmla="*/ 56 w 62"/>
                <a:gd name="T5" fmla="*/ 85 h 116"/>
                <a:gd name="T6" fmla="*/ 29 w 62"/>
                <a:gd name="T7" fmla="*/ 99 h 116"/>
                <a:gd name="T8" fmla="*/ 3 w 62"/>
                <a:gd name="T9" fmla="*/ 28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116">
                  <a:moveTo>
                    <a:pt x="3" y="28"/>
                  </a:moveTo>
                  <a:cubicBezTo>
                    <a:pt x="6" y="0"/>
                    <a:pt x="17" y="8"/>
                    <a:pt x="26" y="23"/>
                  </a:cubicBezTo>
                  <a:cubicBezTo>
                    <a:pt x="35" y="37"/>
                    <a:pt x="62" y="54"/>
                    <a:pt x="56" y="85"/>
                  </a:cubicBezTo>
                  <a:cubicBezTo>
                    <a:pt x="50" y="116"/>
                    <a:pt x="47" y="113"/>
                    <a:pt x="29" y="99"/>
                  </a:cubicBezTo>
                  <a:cubicBezTo>
                    <a:pt x="11" y="85"/>
                    <a:pt x="0" y="57"/>
                    <a:pt x="3" y="2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938" cap="flat">
              <a:solidFill>
                <a:srgbClr val="C2C3C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1081" name="Freeform 88"/>
            <p:cNvSpPr>
              <a:spLocks/>
            </p:cNvSpPr>
            <p:nvPr/>
          </p:nvSpPr>
          <p:spPr bwMode="auto">
            <a:xfrm>
              <a:off x="5970588" y="3863975"/>
              <a:ext cx="22225" cy="42863"/>
            </a:xfrm>
            <a:custGeom>
              <a:avLst/>
              <a:gdLst>
                <a:gd name="T0" fmla="*/ 9 w 50"/>
                <a:gd name="T1" fmla="*/ 20 h 91"/>
                <a:gd name="T2" fmla="*/ 39 w 50"/>
                <a:gd name="T3" fmla="*/ 23 h 91"/>
                <a:gd name="T4" fmla="*/ 33 w 50"/>
                <a:gd name="T5" fmla="*/ 74 h 91"/>
                <a:gd name="T6" fmla="*/ 6 w 50"/>
                <a:gd name="T7" fmla="*/ 66 h 91"/>
                <a:gd name="T8" fmla="*/ 9 w 50"/>
                <a:gd name="T9" fmla="*/ 2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91">
                  <a:moveTo>
                    <a:pt x="9" y="20"/>
                  </a:moveTo>
                  <a:cubicBezTo>
                    <a:pt x="12" y="0"/>
                    <a:pt x="47" y="6"/>
                    <a:pt x="39" y="23"/>
                  </a:cubicBezTo>
                  <a:cubicBezTo>
                    <a:pt x="30" y="40"/>
                    <a:pt x="50" y="57"/>
                    <a:pt x="33" y="74"/>
                  </a:cubicBezTo>
                  <a:cubicBezTo>
                    <a:pt x="15" y="91"/>
                    <a:pt x="0" y="80"/>
                    <a:pt x="6" y="66"/>
                  </a:cubicBezTo>
                  <a:cubicBezTo>
                    <a:pt x="12" y="51"/>
                    <a:pt x="6" y="40"/>
                    <a:pt x="9" y="2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938" cap="flat">
              <a:solidFill>
                <a:srgbClr val="C2C3C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1082" name="Freeform 89"/>
            <p:cNvSpPr>
              <a:spLocks noEditPoints="1"/>
            </p:cNvSpPr>
            <p:nvPr/>
          </p:nvSpPr>
          <p:spPr bwMode="auto">
            <a:xfrm>
              <a:off x="3897313" y="1924050"/>
              <a:ext cx="2047875" cy="2500313"/>
            </a:xfrm>
            <a:custGeom>
              <a:avLst/>
              <a:gdLst>
                <a:gd name="T0" fmla="*/ 1009 w 4451"/>
                <a:gd name="T1" fmla="*/ 320 h 5435"/>
                <a:gd name="T2" fmla="*/ 1036 w 4451"/>
                <a:gd name="T3" fmla="*/ 622 h 5435"/>
                <a:gd name="T4" fmla="*/ 796 w 4451"/>
                <a:gd name="T5" fmla="*/ 1265 h 5435"/>
                <a:gd name="T6" fmla="*/ 701 w 4451"/>
                <a:gd name="T7" fmla="*/ 1443 h 5435"/>
                <a:gd name="T8" fmla="*/ 775 w 4451"/>
                <a:gd name="T9" fmla="*/ 1649 h 5435"/>
                <a:gd name="T10" fmla="*/ 834 w 4451"/>
                <a:gd name="T11" fmla="*/ 1845 h 5435"/>
                <a:gd name="T12" fmla="*/ 709 w 4451"/>
                <a:gd name="T13" fmla="*/ 2034 h 5435"/>
                <a:gd name="T14" fmla="*/ 626 w 4451"/>
                <a:gd name="T15" fmla="*/ 2187 h 5435"/>
                <a:gd name="T16" fmla="*/ 487 w 4451"/>
                <a:gd name="T17" fmla="*/ 2447 h 5435"/>
                <a:gd name="T18" fmla="*/ 321 w 4451"/>
                <a:gd name="T19" fmla="*/ 2498 h 5435"/>
                <a:gd name="T20" fmla="*/ 167 w 4451"/>
                <a:gd name="T21" fmla="*/ 2546 h 5435"/>
                <a:gd name="T22" fmla="*/ 0 w 4451"/>
                <a:gd name="T23" fmla="*/ 2855 h 5435"/>
                <a:gd name="T24" fmla="*/ 2142 w 4451"/>
                <a:gd name="T25" fmla="*/ 1183 h 5435"/>
                <a:gd name="T26" fmla="*/ 2033 w 4451"/>
                <a:gd name="T27" fmla="*/ 1361 h 5435"/>
                <a:gd name="T28" fmla="*/ 1953 w 4451"/>
                <a:gd name="T29" fmla="*/ 1590 h 5435"/>
                <a:gd name="T30" fmla="*/ 2077 w 4451"/>
                <a:gd name="T31" fmla="*/ 1830 h 5435"/>
                <a:gd name="T32" fmla="*/ 2193 w 4451"/>
                <a:gd name="T33" fmla="*/ 2062 h 5435"/>
                <a:gd name="T34" fmla="*/ 2258 w 4451"/>
                <a:gd name="T35" fmla="*/ 2263 h 5435"/>
                <a:gd name="T36" fmla="*/ 2454 w 4451"/>
                <a:gd name="T37" fmla="*/ 2416 h 5435"/>
                <a:gd name="T38" fmla="*/ 2620 w 4451"/>
                <a:gd name="T39" fmla="*/ 2592 h 5435"/>
                <a:gd name="T40" fmla="*/ 2733 w 4451"/>
                <a:gd name="T41" fmla="*/ 2780 h 5435"/>
                <a:gd name="T42" fmla="*/ 2854 w 4451"/>
                <a:gd name="T43" fmla="*/ 2863 h 5435"/>
                <a:gd name="T44" fmla="*/ 3050 w 4451"/>
                <a:gd name="T45" fmla="*/ 2889 h 5435"/>
                <a:gd name="T46" fmla="*/ 3205 w 4451"/>
                <a:gd name="T47" fmla="*/ 3010 h 5435"/>
                <a:gd name="T48" fmla="*/ 3257 w 4451"/>
                <a:gd name="T49" fmla="*/ 3245 h 5435"/>
                <a:gd name="T50" fmla="*/ 3132 w 4451"/>
                <a:gd name="T51" fmla="*/ 3438 h 5435"/>
                <a:gd name="T52" fmla="*/ 3034 w 4451"/>
                <a:gd name="T53" fmla="*/ 3706 h 5435"/>
                <a:gd name="T54" fmla="*/ 2991 w 4451"/>
                <a:gd name="T55" fmla="*/ 3907 h 5435"/>
                <a:gd name="T56" fmla="*/ 3031 w 4451"/>
                <a:gd name="T57" fmla="*/ 4118 h 5435"/>
                <a:gd name="T58" fmla="*/ 3142 w 4451"/>
                <a:gd name="T59" fmla="*/ 4566 h 5435"/>
                <a:gd name="T60" fmla="*/ 2926 w 4451"/>
                <a:gd name="T61" fmla="*/ 4932 h 5435"/>
                <a:gd name="T62" fmla="*/ 2926 w 4451"/>
                <a:gd name="T63" fmla="*/ 5280 h 5435"/>
                <a:gd name="T64" fmla="*/ 3068 w 4451"/>
                <a:gd name="T65" fmla="*/ 5421 h 5435"/>
                <a:gd name="T66" fmla="*/ 2837 w 4451"/>
                <a:gd name="T67" fmla="*/ 5328 h 5435"/>
                <a:gd name="T68" fmla="*/ 2611 w 4451"/>
                <a:gd name="T69" fmla="*/ 5285 h 5435"/>
                <a:gd name="T70" fmla="*/ 2404 w 4451"/>
                <a:gd name="T71" fmla="*/ 5183 h 5435"/>
                <a:gd name="T72" fmla="*/ 2205 w 4451"/>
                <a:gd name="T73" fmla="*/ 5144 h 5435"/>
                <a:gd name="T74" fmla="*/ 2012 w 4451"/>
                <a:gd name="T75" fmla="*/ 5067 h 5435"/>
                <a:gd name="T76" fmla="*/ 1938 w 4451"/>
                <a:gd name="T77" fmla="*/ 4875 h 5435"/>
                <a:gd name="T78" fmla="*/ 1935 w 4451"/>
                <a:gd name="T79" fmla="*/ 4640 h 5435"/>
                <a:gd name="T80" fmla="*/ 1775 w 4451"/>
                <a:gd name="T81" fmla="*/ 4547 h 5435"/>
                <a:gd name="T82" fmla="*/ 1570 w 4451"/>
                <a:gd name="T83" fmla="*/ 4626 h 5435"/>
                <a:gd name="T84" fmla="*/ 1324 w 4451"/>
                <a:gd name="T85" fmla="*/ 4674 h 5435"/>
                <a:gd name="T86" fmla="*/ 1169 w 4451"/>
                <a:gd name="T87" fmla="*/ 4408 h 5435"/>
                <a:gd name="T88" fmla="*/ 656 w 4451"/>
                <a:gd name="T89" fmla="*/ 4363 h 5435"/>
                <a:gd name="T90" fmla="*/ 597 w 4451"/>
                <a:gd name="T91" fmla="*/ 4312 h 5435"/>
                <a:gd name="T92" fmla="*/ 620 w 4451"/>
                <a:gd name="T93" fmla="*/ 4151 h 5435"/>
                <a:gd name="T94" fmla="*/ 3142 w 4451"/>
                <a:gd name="T95" fmla="*/ 4566 h 5435"/>
                <a:gd name="T96" fmla="*/ 3127 w 4451"/>
                <a:gd name="T97" fmla="*/ 4146 h 5435"/>
                <a:gd name="T98" fmla="*/ 3170 w 4451"/>
                <a:gd name="T99" fmla="*/ 3947 h 5435"/>
                <a:gd name="T100" fmla="*/ 3237 w 4451"/>
                <a:gd name="T101" fmla="*/ 3771 h 5435"/>
                <a:gd name="T102" fmla="*/ 3403 w 4451"/>
                <a:gd name="T103" fmla="*/ 3675 h 5435"/>
                <a:gd name="T104" fmla="*/ 4231 w 4451"/>
                <a:gd name="T105" fmla="*/ 4086 h 5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451" h="5435">
                  <a:moveTo>
                    <a:pt x="1086" y="0"/>
                  </a:moveTo>
                  <a:lnTo>
                    <a:pt x="1009" y="54"/>
                  </a:lnTo>
                  <a:lnTo>
                    <a:pt x="1009" y="320"/>
                  </a:lnTo>
                  <a:cubicBezTo>
                    <a:pt x="1009" y="359"/>
                    <a:pt x="1033" y="413"/>
                    <a:pt x="1065" y="441"/>
                  </a:cubicBezTo>
                  <a:cubicBezTo>
                    <a:pt x="1098" y="470"/>
                    <a:pt x="1107" y="509"/>
                    <a:pt x="1071" y="543"/>
                  </a:cubicBezTo>
                  <a:cubicBezTo>
                    <a:pt x="1036" y="577"/>
                    <a:pt x="1036" y="622"/>
                    <a:pt x="1036" y="622"/>
                  </a:cubicBezTo>
                  <a:lnTo>
                    <a:pt x="1036" y="1115"/>
                  </a:lnTo>
                  <a:lnTo>
                    <a:pt x="870" y="1200"/>
                  </a:lnTo>
                  <a:lnTo>
                    <a:pt x="796" y="1265"/>
                  </a:lnTo>
                  <a:cubicBezTo>
                    <a:pt x="796" y="1265"/>
                    <a:pt x="787" y="1273"/>
                    <a:pt x="781" y="1299"/>
                  </a:cubicBezTo>
                  <a:cubicBezTo>
                    <a:pt x="775" y="1324"/>
                    <a:pt x="751" y="1344"/>
                    <a:pt x="715" y="1355"/>
                  </a:cubicBezTo>
                  <a:cubicBezTo>
                    <a:pt x="680" y="1366"/>
                    <a:pt x="692" y="1417"/>
                    <a:pt x="701" y="1443"/>
                  </a:cubicBezTo>
                  <a:cubicBezTo>
                    <a:pt x="709" y="1468"/>
                    <a:pt x="742" y="1539"/>
                    <a:pt x="742" y="1539"/>
                  </a:cubicBezTo>
                  <a:lnTo>
                    <a:pt x="742" y="1542"/>
                  </a:lnTo>
                  <a:lnTo>
                    <a:pt x="775" y="1649"/>
                  </a:lnTo>
                  <a:cubicBezTo>
                    <a:pt x="775" y="1649"/>
                    <a:pt x="787" y="1683"/>
                    <a:pt x="832" y="1701"/>
                  </a:cubicBezTo>
                  <a:cubicBezTo>
                    <a:pt x="860" y="1713"/>
                    <a:pt x="872" y="1752"/>
                    <a:pt x="875" y="1775"/>
                  </a:cubicBezTo>
                  <a:cubicBezTo>
                    <a:pt x="878" y="1798"/>
                    <a:pt x="864" y="1836"/>
                    <a:pt x="834" y="1845"/>
                  </a:cubicBezTo>
                  <a:cubicBezTo>
                    <a:pt x="804" y="1853"/>
                    <a:pt x="778" y="1876"/>
                    <a:pt x="763" y="1893"/>
                  </a:cubicBezTo>
                  <a:cubicBezTo>
                    <a:pt x="748" y="1910"/>
                    <a:pt x="730" y="1935"/>
                    <a:pt x="730" y="1969"/>
                  </a:cubicBezTo>
                  <a:cubicBezTo>
                    <a:pt x="730" y="2003"/>
                    <a:pt x="730" y="2020"/>
                    <a:pt x="709" y="2034"/>
                  </a:cubicBezTo>
                  <a:cubicBezTo>
                    <a:pt x="689" y="2048"/>
                    <a:pt x="668" y="2068"/>
                    <a:pt x="668" y="2088"/>
                  </a:cubicBezTo>
                  <a:cubicBezTo>
                    <a:pt x="668" y="2108"/>
                    <a:pt x="668" y="2133"/>
                    <a:pt x="644" y="2139"/>
                  </a:cubicBezTo>
                  <a:cubicBezTo>
                    <a:pt x="620" y="2145"/>
                    <a:pt x="620" y="2170"/>
                    <a:pt x="626" y="2187"/>
                  </a:cubicBezTo>
                  <a:cubicBezTo>
                    <a:pt x="632" y="2204"/>
                    <a:pt x="618" y="2238"/>
                    <a:pt x="591" y="2258"/>
                  </a:cubicBezTo>
                  <a:cubicBezTo>
                    <a:pt x="564" y="2278"/>
                    <a:pt x="517" y="2323"/>
                    <a:pt x="514" y="2357"/>
                  </a:cubicBezTo>
                  <a:cubicBezTo>
                    <a:pt x="511" y="2391"/>
                    <a:pt x="511" y="2430"/>
                    <a:pt x="487" y="2447"/>
                  </a:cubicBezTo>
                  <a:cubicBezTo>
                    <a:pt x="463" y="2464"/>
                    <a:pt x="448" y="2490"/>
                    <a:pt x="439" y="2515"/>
                  </a:cubicBezTo>
                  <a:cubicBezTo>
                    <a:pt x="431" y="2541"/>
                    <a:pt x="404" y="2563"/>
                    <a:pt x="377" y="2546"/>
                  </a:cubicBezTo>
                  <a:cubicBezTo>
                    <a:pt x="351" y="2529"/>
                    <a:pt x="333" y="2527"/>
                    <a:pt x="321" y="2498"/>
                  </a:cubicBezTo>
                  <a:cubicBezTo>
                    <a:pt x="309" y="2470"/>
                    <a:pt x="285" y="2476"/>
                    <a:pt x="279" y="2493"/>
                  </a:cubicBezTo>
                  <a:cubicBezTo>
                    <a:pt x="273" y="2510"/>
                    <a:pt x="247" y="2521"/>
                    <a:pt x="232" y="2512"/>
                  </a:cubicBezTo>
                  <a:cubicBezTo>
                    <a:pt x="217" y="2504"/>
                    <a:pt x="175" y="2518"/>
                    <a:pt x="167" y="2546"/>
                  </a:cubicBezTo>
                  <a:cubicBezTo>
                    <a:pt x="158" y="2575"/>
                    <a:pt x="137" y="2583"/>
                    <a:pt x="110" y="2597"/>
                  </a:cubicBezTo>
                  <a:cubicBezTo>
                    <a:pt x="83" y="2611"/>
                    <a:pt x="75" y="2651"/>
                    <a:pt x="72" y="2693"/>
                  </a:cubicBezTo>
                  <a:cubicBezTo>
                    <a:pt x="66" y="2761"/>
                    <a:pt x="18" y="2773"/>
                    <a:pt x="0" y="2855"/>
                  </a:cubicBezTo>
                  <a:moveTo>
                    <a:pt x="2245" y="625"/>
                  </a:moveTo>
                  <a:lnTo>
                    <a:pt x="2240" y="1149"/>
                  </a:lnTo>
                  <a:cubicBezTo>
                    <a:pt x="2240" y="1149"/>
                    <a:pt x="2190" y="1194"/>
                    <a:pt x="2142" y="1183"/>
                  </a:cubicBezTo>
                  <a:cubicBezTo>
                    <a:pt x="2115" y="1176"/>
                    <a:pt x="2086" y="1188"/>
                    <a:pt x="2098" y="1228"/>
                  </a:cubicBezTo>
                  <a:cubicBezTo>
                    <a:pt x="2110" y="1267"/>
                    <a:pt x="2092" y="1290"/>
                    <a:pt x="2068" y="1299"/>
                  </a:cubicBezTo>
                  <a:cubicBezTo>
                    <a:pt x="2045" y="1307"/>
                    <a:pt x="2030" y="1330"/>
                    <a:pt x="2033" y="1361"/>
                  </a:cubicBezTo>
                  <a:cubicBezTo>
                    <a:pt x="2036" y="1392"/>
                    <a:pt x="2009" y="1403"/>
                    <a:pt x="1988" y="1429"/>
                  </a:cubicBezTo>
                  <a:cubicBezTo>
                    <a:pt x="1967" y="1454"/>
                    <a:pt x="1970" y="1480"/>
                    <a:pt x="1991" y="1516"/>
                  </a:cubicBezTo>
                  <a:cubicBezTo>
                    <a:pt x="2012" y="1553"/>
                    <a:pt x="1991" y="1565"/>
                    <a:pt x="1953" y="1590"/>
                  </a:cubicBezTo>
                  <a:cubicBezTo>
                    <a:pt x="1914" y="1615"/>
                    <a:pt x="1932" y="1658"/>
                    <a:pt x="1970" y="1655"/>
                  </a:cubicBezTo>
                  <a:cubicBezTo>
                    <a:pt x="2009" y="1652"/>
                    <a:pt x="2030" y="1723"/>
                    <a:pt x="2021" y="1751"/>
                  </a:cubicBezTo>
                  <a:cubicBezTo>
                    <a:pt x="2012" y="1780"/>
                    <a:pt x="2042" y="1816"/>
                    <a:pt x="2077" y="1830"/>
                  </a:cubicBezTo>
                  <a:cubicBezTo>
                    <a:pt x="2113" y="1845"/>
                    <a:pt x="2103" y="1886"/>
                    <a:pt x="2088" y="1919"/>
                  </a:cubicBezTo>
                  <a:lnTo>
                    <a:pt x="2139" y="1955"/>
                  </a:lnTo>
                  <a:cubicBezTo>
                    <a:pt x="2163" y="1983"/>
                    <a:pt x="2193" y="2040"/>
                    <a:pt x="2193" y="2062"/>
                  </a:cubicBezTo>
                  <a:cubicBezTo>
                    <a:pt x="2193" y="2085"/>
                    <a:pt x="2187" y="2130"/>
                    <a:pt x="2166" y="2153"/>
                  </a:cubicBezTo>
                  <a:cubicBezTo>
                    <a:pt x="2145" y="2176"/>
                    <a:pt x="2163" y="2218"/>
                    <a:pt x="2211" y="2215"/>
                  </a:cubicBezTo>
                  <a:cubicBezTo>
                    <a:pt x="2258" y="2212"/>
                    <a:pt x="2270" y="2224"/>
                    <a:pt x="2258" y="2263"/>
                  </a:cubicBezTo>
                  <a:cubicBezTo>
                    <a:pt x="2248" y="2297"/>
                    <a:pt x="2297" y="2306"/>
                    <a:pt x="2335" y="2311"/>
                  </a:cubicBezTo>
                  <a:cubicBezTo>
                    <a:pt x="2374" y="2317"/>
                    <a:pt x="2395" y="2337"/>
                    <a:pt x="2401" y="2360"/>
                  </a:cubicBezTo>
                  <a:cubicBezTo>
                    <a:pt x="2407" y="2382"/>
                    <a:pt x="2424" y="2408"/>
                    <a:pt x="2454" y="2416"/>
                  </a:cubicBezTo>
                  <a:cubicBezTo>
                    <a:pt x="2484" y="2425"/>
                    <a:pt x="2495" y="2444"/>
                    <a:pt x="2507" y="2470"/>
                  </a:cubicBezTo>
                  <a:cubicBezTo>
                    <a:pt x="2519" y="2495"/>
                    <a:pt x="2543" y="2498"/>
                    <a:pt x="2570" y="2507"/>
                  </a:cubicBezTo>
                  <a:cubicBezTo>
                    <a:pt x="2596" y="2515"/>
                    <a:pt x="2608" y="2546"/>
                    <a:pt x="2620" y="2592"/>
                  </a:cubicBezTo>
                  <a:cubicBezTo>
                    <a:pt x="2632" y="2637"/>
                    <a:pt x="2671" y="2671"/>
                    <a:pt x="2703" y="2685"/>
                  </a:cubicBezTo>
                  <a:cubicBezTo>
                    <a:pt x="2736" y="2699"/>
                    <a:pt x="2739" y="2722"/>
                    <a:pt x="2733" y="2767"/>
                  </a:cubicBezTo>
                  <a:cubicBezTo>
                    <a:pt x="2732" y="2772"/>
                    <a:pt x="2733" y="2776"/>
                    <a:pt x="2733" y="2780"/>
                  </a:cubicBezTo>
                  <a:lnTo>
                    <a:pt x="2733" y="2781"/>
                  </a:lnTo>
                  <a:cubicBezTo>
                    <a:pt x="2737" y="2817"/>
                    <a:pt x="2777" y="2829"/>
                    <a:pt x="2801" y="2824"/>
                  </a:cubicBezTo>
                  <a:cubicBezTo>
                    <a:pt x="2828" y="2818"/>
                    <a:pt x="2849" y="2841"/>
                    <a:pt x="2854" y="2863"/>
                  </a:cubicBezTo>
                  <a:cubicBezTo>
                    <a:pt x="2860" y="2886"/>
                    <a:pt x="2896" y="2894"/>
                    <a:pt x="2920" y="2886"/>
                  </a:cubicBezTo>
                  <a:cubicBezTo>
                    <a:pt x="2944" y="2877"/>
                    <a:pt x="2973" y="2883"/>
                    <a:pt x="2988" y="2903"/>
                  </a:cubicBezTo>
                  <a:cubicBezTo>
                    <a:pt x="3003" y="2923"/>
                    <a:pt x="3030" y="2917"/>
                    <a:pt x="3050" y="2889"/>
                  </a:cubicBezTo>
                  <a:cubicBezTo>
                    <a:pt x="3071" y="2860"/>
                    <a:pt x="3127" y="2886"/>
                    <a:pt x="3124" y="2914"/>
                  </a:cubicBezTo>
                  <a:cubicBezTo>
                    <a:pt x="3122" y="2942"/>
                    <a:pt x="3136" y="2968"/>
                    <a:pt x="3154" y="2971"/>
                  </a:cubicBezTo>
                  <a:cubicBezTo>
                    <a:pt x="3172" y="2974"/>
                    <a:pt x="3193" y="2982"/>
                    <a:pt x="3205" y="3010"/>
                  </a:cubicBezTo>
                  <a:cubicBezTo>
                    <a:pt x="3216" y="3039"/>
                    <a:pt x="3208" y="3098"/>
                    <a:pt x="3196" y="3121"/>
                  </a:cubicBezTo>
                  <a:cubicBezTo>
                    <a:pt x="3184" y="3143"/>
                    <a:pt x="3196" y="3189"/>
                    <a:pt x="3219" y="3194"/>
                  </a:cubicBezTo>
                  <a:cubicBezTo>
                    <a:pt x="3243" y="3200"/>
                    <a:pt x="3257" y="3225"/>
                    <a:pt x="3257" y="3245"/>
                  </a:cubicBezTo>
                  <a:cubicBezTo>
                    <a:pt x="3257" y="3263"/>
                    <a:pt x="3235" y="3287"/>
                    <a:pt x="3214" y="3301"/>
                  </a:cubicBezTo>
                  <a:cubicBezTo>
                    <a:pt x="3194" y="3316"/>
                    <a:pt x="3173" y="3337"/>
                    <a:pt x="3165" y="3365"/>
                  </a:cubicBezTo>
                  <a:cubicBezTo>
                    <a:pt x="3157" y="3390"/>
                    <a:pt x="3144" y="3426"/>
                    <a:pt x="3132" y="3438"/>
                  </a:cubicBezTo>
                  <a:cubicBezTo>
                    <a:pt x="3120" y="3449"/>
                    <a:pt x="3108" y="3474"/>
                    <a:pt x="3099" y="3494"/>
                  </a:cubicBezTo>
                  <a:cubicBezTo>
                    <a:pt x="3090" y="3514"/>
                    <a:pt x="3078" y="3557"/>
                    <a:pt x="3047" y="3593"/>
                  </a:cubicBezTo>
                  <a:cubicBezTo>
                    <a:pt x="3023" y="3620"/>
                    <a:pt x="3033" y="3678"/>
                    <a:pt x="3034" y="3706"/>
                  </a:cubicBezTo>
                  <a:cubicBezTo>
                    <a:pt x="3035" y="3735"/>
                    <a:pt x="3030" y="3760"/>
                    <a:pt x="3012" y="3794"/>
                  </a:cubicBezTo>
                  <a:cubicBezTo>
                    <a:pt x="2999" y="3821"/>
                    <a:pt x="3000" y="3838"/>
                    <a:pt x="2998" y="3866"/>
                  </a:cubicBezTo>
                  <a:cubicBezTo>
                    <a:pt x="2998" y="3877"/>
                    <a:pt x="2997" y="3885"/>
                    <a:pt x="2991" y="3907"/>
                  </a:cubicBezTo>
                  <a:cubicBezTo>
                    <a:pt x="2984" y="3936"/>
                    <a:pt x="2989" y="3977"/>
                    <a:pt x="3019" y="4013"/>
                  </a:cubicBezTo>
                  <a:cubicBezTo>
                    <a:pt x="3034" y="4032"/>
                    <a:pt x="3033" y="4059"/>
                    <a:pt x="3033" y="4059"/>
                  </a:cubicBezTo>
                  <a:lnTo>
                    <a:pt x="3031" y="4118"/>
                  </a:lnTo>
                  <a:lnTo>
                    <a:pt x="3056" y="4183"/>
                  </a:lnTo>
                  <a:lnTo>
                    <a:pt x="3062" y="4445"/>
                  </a:lnTo>
                  <a:lnTo>
                    <a:pt x="3142" y="4566"/>
                  </a:lnTo>
                  <a:lnTo>
                    <a:pt x="3213" y="4719"/>
                  </a:lnTo>
                  <a:lnTo>
                    <a:pt x="2973" y="4804"/>
                  </a:lnTo>
                  <a:cubicBezTo>
                    <a:pt x="2973" y="4804"/>
                    <a:pt x="2938" y="4898"/>
                    <a:pt x="2926" y="4932"/>
                  </a:cubicBezTo>
                  <a:cubicBezTo>
                    <a:pt x="2914" y="4965"/>
                    <a:pt x="2923" y="5011"/>
                    <a:pt x="2929" y="5048"/>
                  </a:cubicBezTo>
                  <a:cubicBezTo>
                    <a:pt x="2935" y="5084"/>
                    <a:pt x="2923" y="5132"/>
                    <a:pt x="2899" y="5172"/>
                  </a:cubicBezTo>
                  <a:cubicBezTo>
                    <a:pt x="2875" y="5212"/>
                    <a:pt x="2908" y="5254"/>
                    <a:pt x="2926" y="5280"/>
                  </a:cubicBezTo>
                  <a:cubicBezTo>
                    <a:pt x="2944" y="5305"/>
                    <a:pt x="2979" y="5316"/>
                    <a:pt x="3000" y="5302"/>
                  </a:cubicBezTo>
                  <a:cubicBezTo>
                    <a:pt x="3021" y="5288"/>
                    <a:pt x="3068" y="5288"/>
                    <a:pt x="3068" y="5288"/>
                  </a:cubicBezTo>
                  <a:lnTo>
                    <a:pt x="3068" y="5421"/>
                  </a:lnTo>
                  <a:cubicBezTo>
                    <a:pt x="3068" y="5421"/>
                    <a:pt x="3009" y="5435"/>
                    <a:pt x="2976" y="5427"/>
                  </a:cubicBezTo>
                  <a:cubicBezTo>
                    <a:pt x="2944" y="5418"/>
                    <a:pt x="2929" y="5384"/>
                    <a:pt x="2923" y="5362"/>
                  </a:cubicBezTo>
                  <a:cubicBezTo>
                    <a:pt x="2917" y="5339"/>
                    <a:pt x="2872" y="5325"/>
                    <a:pt x="2837" y="5328"/>
                  </a:cubicBezTo>
                  <a:cubicBezTo>
                    <a:pt x="2801" y="5330"/>
                    <a:pt x="2771" y="5322"/>
                    <a:pt x="2754" y="5296"/>
                  </a:cubicBezTo>
                  <a:cubicBezTo>
                    <a:pt x="2736" y="5271"/>
                    <a:pt x="2703" y="5254"/>
                    <a:pt x="2682" y="5274"/>
                  </a:cubicBezTo>
                  <a:cubicBezTo>
                    <a:pt x="2662" y="5294"/>
                    <a:pt x="2629" y="5294"/>
                    <a:pt x="2611" y="5285"/>
                  </a:cubicBezTo>
                  <a:cubicBezTo>
                    <a:pt x="2593" y="5277"/>
                    <a:pt x="2555" y="5280"/>
                    <a:pt x="2522" y="5271"/>
                  </a:cubicBezTo>
                  <a:cubicBezTo>
                    <a:pt x="2490" y="5263"/>
                    <a:pt x="2466" y="5243"/>
                    <a:pt x="2460" y="5214"/>
                  </a:cubicBezTo>
                  <a:cubicBezTo>
                    <a:pt x="2454" y="5186"/>
                    <a:pt x="2424" y="5166"/>
                    <a:pt x="2404" y="5183"/>
                  </a:cubicBezTo>
                  <a:cubicBezTo>
                    <a:pt x="2383" y="5200"/>
                    <a:pt x="2344" y="5200"/>
                    <a:pt x="2335" y="5180"/>
                  </a:cubicBezTo>
                  <a:cubicBezTo>
                    <a:pt x="2326" y="5161"/>
                    <a:pt x="2303" y="5147"/>
                    <a:pt x="2282" y="5155"/>
                  </a:cubicBezTo>
                  <a:cubicBezTo>
                    <a:pt x="2261" y="5164"/>
                    <a:pt x="2240" y="5158"/>
                    <a:pt x="2205" y="5144"/>
                  </a:cubicBezTo>
                  <a:cubicBezTo>
                    <a:pt x="2169" y="5130"/>
                    <a:pt x="2154" y="5138"/>
                    <a:pt x="2113" y="5161"/>
                  </a:cubicBezTo>
                  <a:cubicBezTo>
                    <a:pt x="2071" y="5183"/>
                    <a:pt x="2041" y="5173"/>
                    <a:pt x="2024" y="5158"/>
                  </a:cubicBezTo>
                  <a:cubicBezTo>
                    <a:pt x="2002" y="5139"/>
                    <a:pt x="2006" y="5092"/>
                    <a:pt x="2012" y="5067"/>
                  </a:cubicBezTo>
                  <a:cubicBezTo>
                    <a:pt x="2016" y="5049"/>
                    <a:pt x="2011" y="5043"/>
                    <a:pt x="2007" y="5030"/>
                  </a:cubicBezTo>
                  <a:cubicBezTo>
                    <a:pt x="1998" y="5005"/>
                    <a:pt x="1979" y="4985"/>
                    <a:pt x="1961" y="4963"/>
                  </a:cubicBezTo>
                  <a:cubicBezTo>
                    <a:pt x="1944" y="4940"/>
                    <a:pt x="1929" y="4900"/>
                    <a:pt x="1938" y="4875"/>
                  </a:cubicBezTo>
                  <a:cubicBezTo>
                    <a:pt x="1947" y="4849"/>
                    <a:pt x="1956" y="4818"/>
                    <a:pt x="1941" y="4793"/>
                  </a:cubicBezTo>
                  <a:cubicBezTo>
                    <a:pt x="1926" y="4767"/>
                    <a:pt x="1914" y="4742"/>
                    <a:pt x="1926" y="4714"/>
                  </a:cubicBezTo>
                  <a:cubicBezTo>
                    <a:pt x="1938" y="4685"/>
                    <a:pt x="1944" y="4660"/>
                    <a:pt x="1935" y="4640"/>
                  </a:cubicBezTo>
                  <a:cubicBezTo>
                    <a:pt x="1931" y="4631"/>
                    <a:pt x="1927" y="4623"/>
                    <a:pt x="1924" y="4614"/>
                  </a:cubicBezTo>
                  <a:lnTo>
                    <a:pt x="1763" y="4614"/>
                  </a:lnTo>
                  <a:lnTo>
                    <a:pt x="1775" y="4547"/>
                  </a:lnTo>
                  <a:cubicBezTo>
                    <a:pt x="1775" y="4547"/>
                    <a:pt x="1730" y="4550"/>
                    <a:pt x="1703" y="4561"/>
                  </a:cubicBezTo>
                  <a:cubicBezTo>
                    <a:pt x="1677" y="4572"/>
                    <a:pt x="1567" y="4564"/>
                    <a:pt x="1567" y="4564"/>
                  </a:cubicBezTo>
                  <a:cubicBezTo>
                    <a:pt x="1567" y="4564"/>
                    <a:pt x="1561" y="4609"/>
                    <a:pt x="1570" y="4626"/>
                  </a:cubicBezTo>
                  <a:cubicBezTo>
                    <a:pt x="1579" y="4643"/>
                    <a:pt x="1585" y="4671"/>
                    <a:pt x="1558" y="4680"/>
                  </a:cubicBezTo>
                  <a:cubicBezTo>
                    <a:pt x="1531" y="4688"/>
                    <a:pt x="1475" y="4683"/>
                    <a:pt x="1430" y="4691"/>
                  </a:cubicBezTo>
                  <a:cubicBezTo>
                    <a:pt x="1386" y="4699"/>
                    <a:pt x="1341" y="4714"/>
                    <a:pt x="1324" y="4674"/>
                  </a:cubicBezTo>
                  <a:cubicBezTo>
                    <a:pt x="1306" y="4634"/>
                    <a:pt x="1297" y="4612"/>
                    <a:pt x="1270" y="4586"/>
                  </a:cubicBezTo>
                  <a:cubicBezTo>
                    <a:pt x="1243" y="4561"/>
                    <a:pt x="1214" y="4530"/>
                    <a:pt x="1208" y="4504"/>
                  </a:cubicBezTo>
                  <a:cubicBezTo>
                    <a:pt x="1202" y="4479"/>
                    <a:pt x="1169" y="4408"/>
                    <a:pt x="1169" y="4408"/>
                  </a:cubicBezTo>
                  <a:lnTo>
                    <a:pt x="751" y="4408"/>
                  </a:lnTo>
                  <a:cubicBezTo>
                    <a:pt x="751" y="4408"/>
                    <a:pt x="715" y="4381"/>
                    <a:pt x="704" y="4352"/>
                  </a:cubicBezTo>
                  <a:cubicBezTo>
                    <a:pt x="688" y="4360"/>
                    <a:pt x="668" y="4364"/>
                    <a:pt x="656" y="4363"/>
                  </a:cubicBezTo>
                  <a:cubicBezTo>
                    <a:pt x="635" y="4360"/>
                    <a:pt x="599" y="4358"/>
                    <a:pt x="569" y="4375"/>
                  </a:cubicBezTo>
                  <a:moveTo>
                    <a:pt x="542" y="4311"/>
                  </a:moveTo>
                  <a:lnTo>
                    <a:pt x="597" y="4312"/>
                  </a:lnTo>
                  <a:lnTo>
                    <a:pt x="597" y="4250"/>
                  </a:lnTo>
                  <a:lnTo>
                    <a:pt x="661" y="4189"/>
                  </a:lnTo>
                  <a:lnTo>
                    <a:pt x="620" y="4151"/>
                  </a:lnTo>
                  <a:lnTo>
                    <a:pt x="514" y="4252"/>
                  </a:lnTo>
                  <a:moveTo>
                    <a:pt x="3213" y="4719"/>
                  </a:moveTo>
                  <a:lnTo>
                    <a:pt x="3142" y="4566"/>
                  </a:lnTo>
                  <a:lnTo>
                    <a:pt x="3062" y="4445"/>
                  </a:lnTo>
                  <a:lnTo>
                    <a:pt x="3056" y="4183"/>
                  </a:lnTo>
                  <a:cubicBezTo>
                    <a:pt x="3083" y="4183"/>
                    <a:pt x="3121" y="4169"/>
                    <a:pt x="3127" y="4146"/>
                  </a:cubicBezTo>
                  <a:cubicBezTo>
                    <a:pt x="3133" y="4124"/>
                    <a:pt x="3139" y="4105"/>
                    <a:pt x="3160" y="4094"/>
                  </a:cubicBezTo>
                  <a:cubicBezTo>
                    <a:pt x="3181" y="4083"/>
                    <a:pt x="3193" y="4060"/>
                    <a:pt x="3202" y="4035"/>
                  </a:cubicBezTo>
                  <a:cubicBezTo>
                    <a:pt x="3211" y="4009"/>
                    <a:pt x="3188" y="3973"/>
                    <a:pt x="3170" y="3947"/>
                  </a:cubicBezTo>
                  <a:cubicBezTo>
                    <a:pt x="3156" y="3928"/>
                    <a:pt x="3160" y="3896"/>
                    <a:pt x="3172" y="3882"/>
                  </a:cubicBezTo>
                  <a:cubicBezTo>
                    <a:pt x="3184" y="3868"/>
                    <a:pt x="3193" y="3848"/>
                    <a:pt x="3213" y="3839"/>
                  </a:cubicBezTo>
                  <a:cubicBezTo>
                    <a:pt x="3234" y="3831"/>
                    <a:pt x="3252" y="3794"/>
                    <a:pt x="3237" y="3771"/>
                  </a:cubicBezTo>
                  <a:cubicBezTo>
                    <a:pt x="3222" y="3749"/>
                    <a:pt x="3205" y="3729"/>
                    <a:pt x="3205" y="3704"/>
                  </a:cubicBezTo>
                  <a:cubicBezTo>
                    <a:pt x="3205" y="3678"/>
                    <a:pt x="3212" y="3675"/>
                    <a:pt x="3231" y="3675"/>
                  </a:cubicBezTo>
                  <a:lnTo>
                    <a:pt x="3403" y="3675"/>
                  </a:lnTo>
                  <a:lnTo>
                    <a:pt x="3629" y="3619"/>
                  </a:lnTo>
                  <a:lnTo>
                    <a:pt x="4231" y="3967"/>
                  </a:lnTo>
                  <a:lnTo>
                    <a:pt x="4231" y="4086"/>
                  </a:lnTo>
                  <a:lnTo>
                    <a:pt x="4451" y="4210"/>
                  </a:lnTo>
                </a:path>
              </a:pathLst>
            </a:custGeom>
            <a:noFill/>
            <a:ln w="15875" cap="flat">
              <a:solidFill>
                <a:srgbClr val="FEFEF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1083" name="Freeform 90"/>
            <p:cNvSpPr>
              <a:spLocks/>
            </p:cNvSpPr>
            <p:nvPr/>
          </p:nvSpPr>
          <p:spPr bwMode="auto">
            <a:xfrm>
              <a:off x="6007100" y="2430463"/>
              <a:ext cx="1587" cy="7938"/>
            </a:xfrm>
            <a:custGeom>
              <a:avLst/>
              <a:gdLst>
                <a:gd name="T0" fmla="*/ 0 w 3"/>
                <a:gd name="T1" fmla="*/ 0 h 16"/>
                <a:gd name="T2" fmla="*/ 3 w 3"/>
                <a:gd name="T3" fmla="*/ 16 h 16"/>
                <a:gd name="T4" fmla="*/ 0 w 3"/>
                <a:gd name="T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6">
                  <a:moveTo>
                    <a:pt x="0" y="0"/>
                  </a:moveTo>
                  <a:lnTo>
                    <a:pt x="3" y="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7DF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1084" name="Freeform 91"/>
            <p:cNvSpPr>
              <a:spLocks/>
            </p:cNvSpPr>
            <p:nvPr/>
          </p:nvSpPr>
          <p:spPr bwMode="auto">
            <a:xfrm>
              <a:off x="6015038" y="2438400"/>
              <a:ext cx="6350" cy="4763"/>
            </a:xfrm>
            <a:custGeom>
              <a:avLst/>
              <a:gdLst>
                <a:gd name="T0" fmla="*/ 0 w 12"/>
                <a:gd name="T1" fmla="*/ 0 h 13"/>
                <a:gd name="T2" fmla="*/ 12 w 12"/>
                <a:gd name="T3" fmla="*/ 13 h 13"/>
                <a:gd name="T4" fmla="*/ 0 w 12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3">
                  <a:moveTo>
                    <a:pt x="0" y="0"/>
                  </a:moveTo>
                  <a:lnTo>
                    <a:pt x="12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7DF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1085" name="Freeform 92"/>
            <p:cNvSpPr>
              <a:spLocks/>
            </p:cNvSpPr>
            <p:nvPr/>
          </p:nvSpPr>
          <p:spPr bwMode="auto">
            <a:xfrm>
              <a:off x="6021388" y="2457450"/>
              <a:ext cx="7937" cy="3175"/>
            </a:xfrm>
            <a:custGeom>
              <a:avLst/>
              <a:gdLst>
                <a:gd name="T0" fmla="*/ 19 w 19"/>
                <a:gd name="T1" fmla="*/ 6 h 6"/>
                <a:gd name="T2" fmla="*/ 0 w 19"/>
                <a:gd name="T3" fmla="*/ 0 h 6"/>
                <a:gd name="T4" fmla="*/ 19 w 19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6">
                  <a:moveTo>
                    <a:pt x="19" y="6"/>
                  </a:moveTo>
                  <a:lnTo>
                    <a:pt x="0" y="0"/>
                  </a:lnTo>
                  <a:lnTo>
                    <a:pt x="19" y="6"/>
                  </a:lnTo>
                  <a:close/>
                </a:path>
              </a:pathLst>
            </a:custGeom>
            <a:solidFill>
              <a:srgbClr val="F7DF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1086" name="Freeform 93"/>
            <p:cNvSpPr>
              <a:spLocks/>
            </p:cNvSpPr>
            <p:nvPr/>
          </p:nvSpPr>
          <p:spPr bwMode="auto">
            <a:xfrm>
              <a:off x="6002338" y="2447925"/>
              <a:ext cx="4762" cy="6350"/>
            </a:xfrm>
            <a:custGeom>
              <a:avLst/>
              <a:gdLst>
                <a:gd name="T0" fmla="*/ 0 w 9"/>
                <a:gd name="T1" fmla="*/ 0 h 14"/>
                <a:gd name="T2" fmla="*/ 9 w 9"/>
                <a:gd name="T3" fmla="*/ 14 h 14"/>
                <a:gd name="T4" fmla="*/ 0 w 9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4">
                  <a:moveTo>
                    <a:pt x="0" y="0"/>
                  </a:moveTo>
                  <a:lnTo>
                    <a:pt x="9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7DF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1087" name="Freeform 94"/>
            <p:cNvSpPr>
              <a:spLocks/>
            </p:cNvSpPr>
            <p:nvPr/>
          </p:nvSpPr>
          <p:spPr bwMode="auto">
            <a:xfrm>
              <a:off x="5961063" y="2419350"/>
              <a:ext cx="1587" cy="11113"/>
            </a:xfrm>
            <a:custGeom>
              <a:avLst/>
              <a:gdLst>
                <a:gd name="T0" fmla="*/ 0 w 3"/>
                <a:gd name="T1" fmla="*/ 0 h 24"/>
                <a:gd name="T2" fmla="*/ 3 w 3"/>
                <a:gd name="T3" fmla="*/ 24 h 24"/>
                <a:gd name="T4" fmla="*/ 0 w 3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4">
                  <a:moveTo>
                    <a:pt x="0" y="0"/>
                  </a:moveTo>
                  <a:lnTo>
                    <a:pt x="3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7DF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1088" name="Freeform 95"/>
            <p:cNvSpPr>
              <a:spLocks/>
            </p:cNvSpPr>
            <p:nvPr/>
          </p:nvSpPr>
          <p:spPr bwMode="auto">
            <a:xfrm>
              <a:off x="5957888" y="2441575"/>
              <a:ext cx="3175" cy="7938"/>
            </a:xfrm>
            <a:custGeom>
              <a:avLst/>
              <a:gdLst>
                <a:gd name="T0" fmla="*/ 0 w 8"/>
                <a:gd name="T1" fmla="*/ 0 h 15"/>
                <a:gd name="T2" fmla="*/ 8 w 8"/>
                <a:gd name="T3" fmla="*/ 15 h 15"/>
                <a:gd name="T4" fmla="*/ 0 w 8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5">
                  <a:moveTo>
                    <a:pt x="0" y="0"/>
                  </a:moveTo>
                  <a:lnTo>
                    <a:pt x="8" y="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7DF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1089" name="Freeform 96"/>
            <p:cNvSpPr>
              <a:spLocks/>
            </p:cNvSpPr>
            <p:nvPr/>
          </p:nvSpPr>
          <p:spPr bwMode="auto">
            <a:xfrm>
              <a:off x="5970588" y="2444750"/>
              <a:ext cx="3175" cy="6350"/>
            </a:xfrm>
            <a:custGeom>
              <a:avLst/>
              <a:gdLst>
                <a:gd name="T0" fmla="*/ 0 w 9"/>
                <a:gd name="T1" fmla="*/ 0 h 13"/>
                <a:gd name="T2" fmla="*/ 9 w 9"/>
                <a:gd name="T3" fmla="*/ 13 h 13"/>
                <a:gd name="T4" fmla="*/ 0 w 9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3">
                  <a:moveTo>
                    <a:pt x="0" y="0"/>
                  </a:moveTo>
                  <a:lnTo>
                    <a:pt x="9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7DF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1090" name="Freeform 97"/>
            <p:cNvSpPr>
              <a:spLocks/>
            </p:cNvSpPr>
            <p:nvPr/>
          </p:nvSpPr>
          <p:spPr bwMode="auto">
            <a:xfrm>
              <a:off x="5978525" y="2439988"/>
              <a:ext cx="4762" cy="6350"/>
            </a:xfrm>
            <a:custGeom>
              <a:avLst/>
              <a:gdLst>
                <a:gd name="T0" fmla="*/ 0 w 10"/>
                <a:gd name="T1" fmla="*/ 0 h 13"/>
                <a:gd name="T2" fmla="*/ 10 w 10"/>
                <a:gd name="T3" fmla="*/ 13 h 13"/>
                <a:gd name="T4" fmla="*/ 0 w 10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3">
                  <a:moveTo>
                    <a:pt x="0" y="0"/>
                  </a:moveTo>
                  <a:lnTo>
                    <a:pt x="10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7DF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1091" name="Freeform 98"/>
            <p:cNvSpPr>
              <a:spLocks/>
            </p:cNvSpPr>
            <p:nvPr/>
          </p:nvSpPr>
          <p:spPr bwMode="auto">
            <a:xfrm>
              <a:off x="5988050" y="2435225"/>
              <a:ext cx="3175" cy="6350"/>
            </a:xfrm>
            <a:custGeom>
              <a:avLst/>
              <a:gdLst>
                <a:gd name="T0" fmla="*/ 0 w 5"/>
                <a:gd name="T1" fmla="*/ 0 h 15"/>
                <a:gd name="T2" fmla="*/ 5 w 5"/>
                <a:gd name="T3" fmla="*/ 15 h 15"/>
                <a:gd name="T4" fmla="*/ 0 w 5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15">
                  <a:moveTo>
                    <a:pt x="0" y="0"/>
                  </a:moveTo>
                  <a:lnTo>
                    <a:pt x="5" y="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7DF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1092" name="Rectangle 99"/>
            <p:cNvSpPr>
              <a:spLocks noChangeArrowheads="1"/>
            </p:cNvSpPr>
            <p:nvPr/>
          </p:nvSpPr>
          <p:spPr bwMode="auto">
            <a:xfrm>
              <a:off x="1570038" y="714375"/>
              <a:ext cx="5749925" cy="5502275"/>
            </a:xfrm>
            <a:prstGeom prst="rect">
              <a:avLst/>
            </a:prstGeom>
            <a:noFill/>
            <a:ln w="7938" cap="flat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1093" name="Freeform 100"/>
            <p:cNvSpPr>
              <a:spLocks/>
            </p:cNvSpPr>
            <p:nvPr/>
          </p:nvSpPr>
          <p:spPr bwMode="auto">
            <a:xfrm>
              <a:off x="2203450" y="1630363"/>
              <a:ext cx="3590925" cy="617538"/>
            </a:xfrm>
            <a:custGeom>
              <a:avLst/>
              <a:gdLst>
                <a:gd name="T0" fmla="*/ 7808 w 7808"/>
                <a:gd name="T1" fmla="*/ 876 h 1344"/>
                <a:gd name="T2" fmla="*/ 6081 w 7808"/>
                <a:gd name="T3" fmla="*/ 880 h 1344"/>
                <a:gd name="T4" fmla="*/ 6081 w 7808"/>
                <a:gd name="T5" fmla="*/ 1166 h 1344"/>
                <a:gd name="T6" fmla="*/ 5924 w 7808"/>
                <a:gd name="T7" fmla="*/ 1166 h 1344"/>
                <a:gd name="T8" fmla="*/ 5926 w 7808"/>
                <a:gd name="T9" fmla="*/ 1265 h 1344"/>
                <a:gd name="T10" fmla="*/ 4769 w 7808"/>
                <a:gd name="T11" fmla="*/ 640 h 1344"/>
                <a:gd name="T12" fmla="*/ 4636 w 7808"/>
                <a:gd name="T13" fmla="*/ 730 h 1344"/>
                <a:gd name="T14" fmla="*/ 4550 w 7808"/>
                <a:gd name="T15" fmla="*/ 671 h 1344"/>
                <a:gd name="T16" fmla="*/ 4185 w 7808"/>
                <a:gd name="T17" fmla="*/ 634 h 1344"/>
                <a:gd name="T18" fmla="*/ 4179 w 7808"/>
                <a:gd name="T19" fmla="*/ 634 h 1344"/>
                <a:gd name="T20" fmla="*/ 3627 w 7808"/>
                <a:gd name="T21" fmla="*/ 968 h 1344"/>
                <a:gd name="T22" fmla="*/ 3316 w 7808"/>
                <a:gd name="T23" fmla="*/ 1243 h 1344"/>
                <a:gd name="T24" fmla="*/ 2924 w 7808"/>
                <a:gd name="T25" fmla="*/ 1344 h 1344"/>
                <a:gd name="T26" fmla="*/ 2879 w 7808"/>
                <a:gd name="T27" fmla="*/ 1305 h 1344"/>
                <a:gd name="T28" fmla="*/ 2918 w 7808"/>
                <a:gd name="T29" fmla="*/ 1237 h 1344"/>
                <a:gd name="T30" fmla="*/ 2853 w 7808"/>
                <a:gd name="T31" fmla="*/ 1172 h 1344"/>
                <a:gd name="T32" fmla="*/ 2737 w 7808"/>
                <a:gd name="T33" fmla="*/ 1124 h 1344"/>
                <a:gd name="T34" fmla="*/ 2630 w 7808"/>
                <a:gd name="T35" fmla="*/ 1056 h 1344"/>
                <a:gd name="T36" fmla="*/ 2565 w 7808"/>
                <a:gd name="T37" fmla="*/ 994 h 1344"/>
                <a:gd name="T38" fmla="*/ 1212 w 7808"/>
                <a:gd name="T39" fmla="*/ 0 h 1344"/>
                <a:gd name="T40" fmla="*/ 1212 w 7808"/>
                <a:gd name="T41" fmla="*/ 264 h 1344"/>
                <a:gd name="T42" fmla="*/ 743 w 7808"/>
                <a:gd name="T43" fmla="*/ 264 h 1344"/>
                <a:gd name="T44" fmla="*/ 743 w 7808"/>
                <a:gd name="T45" fmla="*/ 671 h 1344"/>
                <a:gd name="T46" fmla="*/ 654 w 7808"/>
                <a:gd name="T47" fmla="*/ 671 h 1344"/>
                <a:gd name="T48" fmla="*/ 595 w 7808"/>
                <a:gd name="T49" fmla="*/ 750 h 1344"/>
                <a:gd name="T50" fmla="*/ 595 w 7808"/>
                <a:gd name="T51" fmla="*/ 948 h 1344"/>
                <a:gd name="T52" fmla="*/ 64 w 7808"/>
                <a:gd name="T53" fmla="*/ 948 h 1344"/>
                <a:gd name="T54" fmla="*/ 0 w 7808"/>
                <a:gd name="T55" fmla="*/ 1020 h 1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808" h="1344">
                  <a:moveTo>
                    <a:pt x="7808" y="876"/>
                  </a:moveTo>
                  <a:lnTo>
                    <a:pt x="6081" y="880"/>
                  </a:lnTo>
                  <a:lnTo>
                    <a:pt x="6081" y="1166"/>
                  </a:lnTo>
                  <a:lnTo>
                    <a:pt x="5924" y="1166"/>
                  </a:lnTo>
                  <a:lnTo>
                    <a:pt x="5926" y="1265"/>
                  </a:lnTo>
                  <a:lnTo>
                    <a:pt x="4769" y="640"/>
                  </a:lnTo>
                  <a:lnTo>
                    <a:pt x="4636" y="730"/>
                  </a:lnTo>
                  <a:lnTo>
                    <a:pt x="4550" y="671"/>
                  </a:lnTo>
                  <a:lnTo>
                    <a:pt x="4185" y="634"/>
                  </a:lnTo>
                  <a:lnTo>
                    <a:pt x="4179" y="634"/>
                  </a:lnTo>
                  <a:lnTo>
                    <a:pt x="3627" y="968"/>
                  </a:lnTo>
                  <a:lnTo>
                    <a:pt x="3316" y="1243"/>
                  </a:lnTo>
                  <a:lnTo>
                    <a:pt x="2924" y="1344"/>
                  </a:lnTo>
                  <a:lnTo>
                    <a:pt x="2879" y="1305"/>
                  </a:lnTo>
                  <a:cubicBezTo>
                    <a:pt x="2879" y="1305"/>
                    <a:pt x="2921" y="1268"/>
                    <a:pt x="2918" y="1237"/>
                  </a:cubicBezTo>
                  <a:cubicBezTo>
                    <a:pt x="2915" y="1206"/>
                    <a:pt x="2873" y="1186"/>
                    <a:pt x="2853" y="1172"/>
                  </a:cubicBezTo>
                  <a:cubicBezTo>
                    <a:pt x="2832" y="1158"/>
                    <a:pt x="2773" y="1129"/>
                    <a:pt x="2737" y="1124"/>
                  </a:cubicBezTo>
                  <a:cubicBezTo>
                    <a:pt x="2701" y="1118"/>
                    <a:pt x="2642" y="1084"/>
                    <a:pt x="2630" y="1056"/>
                  </a:cubicBezTo>
                  <a:cubicBezTo>
                    <a:pt x="2618" y="1028"/>
                    <a:pt x="2565" y="994"/>
                    <a:pt x="2565" y="994"/>
                  </a:cubicBezTo>
                  <a:lnTo>
                    <a:pt x="1212" y="0"/>
                  </a:lnTo>
                  <a:lnTo>
                    <a:pt x="1212" y="264"/>
                  </a:lnTo>
                  <a:lnTo>
                    <a:pt x="743" y="264"/>
                  </a:lnTo>
                  <a:lnTo>
                    <a:pt x="743" y="671"/>
                  </a:lnTo>
                  <a:lnTo>
                    <a:pt x="654" y="671"/>
                  </a:lnTo>
                  <a:cubicBezTo>
                    <a:pt x="616" y="671"/>
                    <a:pt x="595" y="713"/>
                    <a:pt x="595" y="750"/>
                  </a:cubicBezTo>
                  <a:lnTo>
                    <a:pt x="595" y="948"/>
                  </a:lnTo>
                  <a:lnTo>
                    <a:pt x="64" y="948"/>
                  </a:lnTo>
                  <a:cubicBezTo>
                    <a:pt x="8" y="948"/>
                    <a:pt x="9" y="995"/>
                    <a:pt x="0" y="1020"/>
                  </a:cubicBezTo>
                </a:path>
              </a:pathLst>
            </a:custGeom>
            <a:noFill/>
            <a:ln w="15875" cap="flat">
              <a:solidFill>
                <a:srgbClr val="FEFEF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</p:grpSp>
      <p:grpSp>
        <p:nvGrpSpPr>
          <p:cNvPr id="3" name="Group 104"/>
          <p:cNvGrpSpPr/>
          <p:nvPr/>
        </p:nvGrpSpPr>
        <p:grpSpPr>
          <a:xfrm>
            <a:off x="1692861" y="1235075"/>
            <a:ext cx="5010300" cy="4839300"/>
            <a:chOff x="1547813" y="692150"/>
            <a:chExt cx="5792787" cy="5635625"/>
          </a:xfrm>
        </p:grpSpPr>
        <p:sp>
          <p:nvSpPr>
            <p:cNvPr id="309" name="AutoShape 4"/>
            <p:cNvSpPr>
              <a:spLocks noChangeAspect="1" noChangeArrowheads="1" noTextEdit="1"/>
            </p:cNvSpPr>
            <p:nvPr/>
          </p:nvSpPr>
          <p:spPr bwMode="auto">
            <a:xfrm>
              <a:off x="1547813" y="692150"/>
              <a:ext cx="5792787" cy="5635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310" name="Freeform 6"/>
            <p:cNvSpPr>
              <a:spLocks noEditPoints="1"/>
            </p:cNvSpPr>
            <p:nvPr/>
          </p:nvSpPr>
          <p:spPr bwMode="auto">
            <a:xfrm>
              <a:off x="2989263" y="1344613"/>
              <a:ext cx="3192462" cy="4248150"/>
            </a:xfrm>
            <a:custGeom>
              <a:avLst/>
              <a:gdLst>
                <a:gd name="T0" fmla="*/ 1602 w 6943"/>
                <a:gd name="T1" fmla="*/ 4009 h 9241"/>
                <a:gd name="T2" fmla="*/ 5476 w 6943"/>
                <a:gd name="T3" fmla="*/ 4572 h 9241"/>
                <a:gd name="T4" fmla="*/ 865 w 6943"/>
                <a:gd name="T5" fmla="*/ 3946 h 9241"/>
                <a:gd name="T6" fmla="*/ 3616 w 6943"/>
                <a:gd name="T7" fmla="*/ 9094 h 9241"/>
                <a:gd name="T8" fmla="*/ 5429 w 6943"/>
                <a:gd name="T9" fmla="*/ 150 h 9241"/>
                <a:gd name="T10" fmla="*/ 4901 w 6943"/>
                <a:gd name="T11" fmla="*/ 7198 h 9241"/>
                <a:gd name="T12" fmla="*/ 3756 w 6943"/>
                <a:gd name="T13" fmla="*/ 5594 h 9241"/>
                <a:gd name="T14" fmla="*/ 3091 w 6943"/>
                <a:gd name="T15" fmla="*/ 5271 h 9241"/>
                <a:gd name="T16" fmla="*/ 3601 w 6943"/>
                <a:gd name="T17" fmla="*/ 4040 h 9241"/>
                <a:gd name="T18" fmla="*/ 3319 w 6943"/>
                <a:gd name="T19" fmla="*/ 4697 h 9241"/>
                <a:gd name="T20" fmla="*/ 5568 w 6943"/>
                <a:gd name="T21" fmla="*/ 2643 h 9241"/>
                <a:gd name="T22" fmla="*/ 293 w 6943"/>
                <a:gd name="T23" fmla="*/ 2354 h 9241"/>
                <a:gd name="T24" fmla="*/ 863 w 6943"/>
                <a:gd name="T25" fmla="*/ 2510 h 9241"/>
                <a:gd name="T26" fmla="*/ 563 w 6943"/>
                <a:gd name="T27" fmla="*/ 3483 h 9241"/>
                <a:gd name="T28" fmla="*/ 1723 w 6943"/>
                <a:gd name="T29" fmla="*/ 3639 h 9241"/>
                <a:gd name="T30" fmla="*/ 5844 w 6943"/>
                <a:gd name="T31" fmla="*/ 7416 h 9241"/>
                <a:gd name="T32" fmla="*/ 4296 w 6943"/>
                <a:gd name="T33" fmla="*/ 7371 h 9241"/>
                <a:gd name="T34" fmla="*/ 2228 w 6943"/>
                <a:gd name="T35" fmla="*/ 4205 h 9241"/>
                <a:gd name="T36" fmla="*/ 4886 w 6943"/>
                <a:gd name="T37" fmla="*/ 6214 h 9241"/>
                <a:gd name="T38" fmla="*/ 4793 w 6943"/>
                <a:gd name="T39" fmla="*/ 5886 h 9241"/>
                <a:gd name="T40" fmla="*/ 2985 w 6943"/>
                <a:gd name="T41" fmla="*/ 3162 h 9241"/>
                <a:gd name="T42" fmla="*/ 2830 w 6943"/>
                <a:gd name="T43" fmla="*/ 2840 h 9241"/>
                <a:gd name="T44" fmla="*/ 4652 w 6943"/>
                <a:gd name="T45" fmla="*/ 5843 h 9241"/>
                <a:gd name="T46" fmla="*/ 4485 w 6943"/>
                <a:gd name="T47" fmla="*/ 5101 h 9241"/>
                <a:gd name="T48" fmla="*/ 4710 w 6943"/>
                <a:gd name="T49" fmla="*/ 7110 h 9241"/>
                <a:gd name="T50" fmla="*/ 5600 w 6943"/>
                <a:gd name="T51" fmla="*/ 8518 h 9241"/>
                <a:gd name="T52" fmla="*/ 5363 w 6943"/>
                <a:gd name="T53" fmla="*/ 8178 h 9241"/>
                <a:gd name="T54" fmla="*/ 2951 w 6943"/>
                <a:gd name="T55" fmla="*/ 7037 h 9241"/>
                <a:gd name="T56" fmla="*/ 2805 w 6943"/>
                <a:gd name="T57" fmla="*/ 7339 h 9241"/>
                <a:gd name="T58" fmla="*/ 3359 w 6943"/>
                <a:gd name="T59" fmla="*/ 7280 h 9241"/>
                <a:gd name="T60" fmla="*/ 3750 w 6943"/>
                <a:gd name="T61" fmla="*/ 7452 h 9241"/>
                <a:gd name="T62" fmla="*/ 6536 w 6943"/>
                <a:gd name="T63" fmla="*/ 5053 h 9241"/>
                <a:gd name="T64" fmla="*/ 6902 w 6943"/>
                <a:gd name="T65" fmla="*/ 4633 h 9241"/>
                <a:gd name="T66" fmla="*/ 6865 w 6943"/>
                <a:gd name="T67" fmla="*/ 4425 h 9241"/>
                <a:gd name="T68" fmla="*/ 5978 w 6943"/>
                <a:gd name="T69" fmla="*/ 4020 h 9241"/>
                <a:gd name="T70" fmla="*/ 5497 w 6943"/>
                <a:gd name="T71" fmla="*/ 5096 h 9241"/>
                <a:gd name="T72" fmla="*/ 4907 w 6943"/>
                <a:gd name="T73" fmla="*/ 6209 h 9241"/>
                <a:gd name="T74" fmla="*/ 5988 w 6943"/>
                <a:gd name="T75" fmla="*/ 4206 h 9241"/>
                <a:gd name="T76" fmla="*/ 5488 w 6943"/>
                <a:gd name="T77" fmla="*/ 4785 h 9241"/>
                <a:gd name="T78" fmla="*/ 5672 w 6943"/>
                <a:gd name="T79" fmla="*/ 4898 h 9241"/>
                <a:gd name="T80" fmla="*/ 5509 w 6943"/>
                <a:gd name="T81" fmla="*/ 5183 h 9241"/>
                <a:gd name="T82" fmla="*/ 5295 w 6943"/>
                <a:gd name="T83" fmla="*/ 5056 h 9241"/>
                <a:gd name="T84" fmla="*/ 5488 w 6943"/>
                <a:gd name="T85" fmla="*/ 4785 h 9241"/>
                <a:gd name="T86" fmla="*/ 5067 w 6943"/>
                <a:gd name="T87" fmla="*/ 5515 h 9241"/>
                <a:gd name="T88" fmla="*/ 4987 w 6943"/>
                <a:gd name="T89" fmla="*/ 5526 h 9241"/>
                <a:gd name="T90" fmla="*/ 5156 w 6943"/>
                <a:gd name="T91" fmla="*/ 5996 h 9241"/>
                <a:gd name="T92" fmla="*/ 4936 w 6943"/>
                <a:gd name="T93" fmla="*/ 5144 h 9241"/>
                <a:gd name="T94" fmla="*/ 5254 w 6943"/>
                <a:gd name="T95" fmla="*/ 4499 h 9241"/>
                <a:gd name="T96" fmla="*/ 5399 w 6943"/>
                <a:gd name="T97" fmla="*/ 1423 h 9241"/>
                <a:gd name="T98" fmla="*/ 6165 w 6943"/>
                <a:gd name="T99" fmla="*/ 3062 h 9241"/>
                <a:gd name="T100" fmla="*/ 2771 w 6943"/>
                <a:gd name="T101" fmla="*/ 2830 h 9241"/>
                <a:gd name="T102" fmla="*/ 5642 w 6943"/>
                <a:gd name="T103" fmla="*/ 6253 h 9241"/>
                <a:gd name="T104" fmla="*/ 5773 w 6943"/>
                <a:gd name="T105" fmla="*/ 6728 h 9241"/>
                <a:gd name="T106" fmla="*/ 5711 w 6943"/>
                <a:gd name="T107" fmla="*/ 6731 h 9241"/>
                <a:gd name="T108" fmla="*/ 810 w 6943"/>
                <a:gd name="T109" fmla="*/ 3616 h 9241"/>
                <a:gd name="T110" fmla="*/ 741 w 6943"/>
                <a:gd name="T111" fmla="*/ 3678 h 9241"/>
                <a:gd name="T112" fmla="*/ 6666 w 6943"/>
                <a:gd name="T113" fmla="*/ 5113 h 9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943" h="9241">
                  <a:moveTo>
                    <a:pt x="1584" y="4089"/>
                  </a:moveTo>
                  <a:cubicBezTo>
                    <a:pt x="1593" y="4069"/>
                    <a:pt x="1651" y="4059"/>
                    <a:pt x="1663" y="4036"/>
                  </a:cubicBezTo>
                  <a:moveTo>
                    <a:pt x="1703" y="4151"/>
                  </a:moveTo>
                  <a:cubicBezTo>
                    <a:pt x="1700" y="4120"/>
                    <a:pt x="1648" y="4094"/>
                    <a:pt x="1651" y="4069"/>
                  </a:cubicBezTo>
                  <a:moveTo>
                    <a:pt x="1777" y="4159"/>
                  </a:moveTo>
                  <a:cubicBezTo>
                    <a:pt x="1771" y="4137"/>
                    <a:pt x="1750" y="4103"/>
                    <a:pt x="1729" y="4086"/>
                  </a:cubicBezTo>
                  <a:cubicBezTo>
                    <a:pt x="1709" y="4069"/>
                    <a:pt x="1676" y="4032"/>
                    <a:pt x="1679" y="3990"/>
                  </a:cubicBezTo>
                  <a:moveTo>
                    <a:pt x="1545" y="4049"/>
                  </a:moveTo>
                  <a:cubicBezTo>
                    <a:pt x="1566" y="4021"/>
                    <a:pt x="1575" y="4012"/>
                    <a:pt x="1602" y="4009"/>
                  </a:cubicBezTo>
                  <a:cubicBezTo>
                    <a:pt x="1628" y="4007"/>
                    <a:pt x="1673" y="3995"/>
                    <a:pt x="1679" y="3964"/>
                  </a:cubicBezTo>
                  <a:moveTo>
                    <a:pt x="108" y="2529"/>
                  </a:moveTo>
                  <a:cubicBezTo>
                    <a:pt x="135" y="2490"/>
                    <a:pt x="160" y="2501"/>
                    <a:pt x="184" y="2482"/>
                  </a:cubicBezTo>
                  <a:moveTo>
                    <a:pt x="5257" y="4487"/>
                  </a:moveTo>
                  <a:cubicBezTo>
                    <a:pt x="5286" y="4493"/>
                    <a:pt x="5307" y="4493"/>
                    <a:pt x="5328" y="4482"/>
                  </a:cubicBezTo>
                  <a:cubicBezTo>
                    <a:pt x="5349" y="4470"/>
                    <a:pt x="5387" y="4462"/>
                    <a:pt x="5393" y="4482"/>
                  </a:cubicBezTo>
                  <a:cubicBezTo>
                    <a:pt x="5399" y="4502"/>
                    <a:pt x="5402" y="4519"/>
                    <a:pt x="5378" y="4527"/>
                  </a:cubicBezTo>
                  <a:cubicBezTo>
                    <a:pt x="5355" y="4536"/>
                    <a:pt x="5369" y="4561"/>
                    <a:pt x="5402" y="4558"/>
                  </a:cubicBezTo>
                  <a:cubicBezTo>
                    <a:pt x="5435" y="4555"/>
                    <a:pt x="5456" y="4561"/>
                    <a:pt x="5476" y="4572"/>
                  </a:cubicBezTo>
                  <a:cubicBezTo>
                    <a:pt x="5497" y="4584"/>
                    <a:pt x="5521" y="4612"/>
                    <a:pt x="5512" y="4637"/>
                  </a:cubicBezTo>
                  <a:cubicBezTo>
                    <a:pt x="5503" y="4663"/>
                    <a:pt x="5506" y="4683"/>
                    <a:pt x="5518" y="4700"/>
                  </a:cubicBezTo>
                  <a:cubicBezTo>
                    <a:pt x="5530" y="4717"/>
                    <a:pt x="5556" y="4736"/>
                    <a:pt x="5556" y="4762"/>
                  </a:cubicBezTo>
                  <a:moveTo>
                    <a:pt x="5260" y="184"/>
                  </a:moveTo>
                  <a:cubicBezTo>
                    <a:pt x="5230" y="173"/>
                    <a:pt x="5200" y="150"/>
                    <a:pt x="5203" y="128"/>
                  </a:cubicBezTo>
                  <a:cubicBezTo>
                    <a:pt x="5206" y="105"/>
                    <a:pt x="5206" y="79"/>
                    <a:pt x="5189" y="68"/>
                  </a:cubicBezTo>
                  <a:cubicBezTo>
                    <a:pt x="5171" y="57"/>
                    <a:pt x="5141" y="37"/>
                    <a:pt x="5144" y="9"/>
                  </a:cubicBezTo>
                  <a:moveTo>
                    <a:pt x="793" y="3842"/>
                  </a:moveTo>
                  <a:cubicBezTo>
                    <a:pt x="793" y="3902"/>
                    <a:pt x="859" y="3895"/>
                    <a:pt x="865" y="3946"/>
                  </a:cubicBezTo>
                  <a:moveTo>
                    <a:pt x="4142" y="9203"/>
                  </a:moveTo>
                  <a:cubicBezTo>
                    <a:pt x="4128" y="9201"/>
                    <a:pt x="4113" y="9202"/>
                    <a:pt x="4100" y="9210"/>
                  </a:cubicBezTo>
                  <a:cubicBezTo>
                    <a:pt x="4070" y="9227"/>
                    <a:pt x="4049" y="9241"/>
                    <a:pt x="4020" y="9238"/>
                  </a:cubicBezTo>
                  <a:cubicBezTo>
                    <a:pt x="3990" y="9235"/>
                    <a:pt x="3972" y="9207"/>
                    <a:pt x="3966" y="9181"/>
                  </a:cubicBezTo>
                  <a:cubicBezTo>
                    <a:pt x="3960" y="9156"/>
                    <a:pt x="3940" y="9128"/>
                    <a:pt x="3919" y="9125"/>
                  </a:cubicBezTo>
                  <a:cubicBezTo>
                    <a:pt x="3898" y="9122"/>
                    <a:pt x="3880" y="9113"/>
                    <a:pt x="3865" y="9096"/>
                  </a:cubicBezTo>
                  <a:cubicBezTo>
                    <a:pt x="3851" y="9079"/>
                    <a:pt x="3821" y="9082"/>
                    <a:pt x="3803" y="9108"/>
                  </a:cubicBezTo>
                  <a:cubicBezTo>
                    <a:pt x="3785" y="9133"/>
                    <a:pt x="3753" y="9142"/>
                    <a:pt x="3723" y="9122"/>
                  </a:cubicBezTo>
                  <a:cubicBezTo>
                    <a:pt x="3693" y="9102"/>
                    <a:pt x="3652" y="9068"/>
                    <a:pt x="3616" y="9094"/>
                  </a:cubicBezTo>
                  <a:cubicBezTo>
                    <a:pt x="3581" y="9119"/>
                    <a:pt x="3536" y="9153"/>
                    <a:pt x="3506" y="9147"/>
                  </a:cubicBezTo>
                  <a:moveTo>
                    <a:pt x="5295" y="62"/>
                  </a:moveTo>
                  <a:cubicBezTo>
                    <a:pt x="5337" y="26"/>
                    <a:pt x="5378" y="71"/>
                    <a:pt x="5402" y="23"/>
                  </a:cubicBezTo>
                  <a:moveTo>
                    <a:pt x="5257" y="153"/>
                  </a:moveTo>
                  <a:cubicBezTo>
                    <a:pt x="5245" y="128"/>
                    <a:pt x="5233" y="94"/>
                    <a:pt x="5239" y="74"/>
                  </a:cubicBezTo>
                  <a:cubicBezTo>
                    <a:pt x="5245" y="54"/>
                    <a:pt x="5242" y="28"/>
                    <a:pt x="5221" y="0"/>
                  </a:cubicBezTo>
                  <a:moveTo>
                    <a:pt x="5251" y="164"/>
                  </a:moveTo>
                  <a:cubicBezTo>
                    <a:pt x="5280" y="159"/>
                    <a:pt x="5310" y="132"/>
                    <a:pt x="5338" y="142"/>
                  </a:cubicBezTo>
                  <a:cubicBezTo>
                    <a:pt x="5364" y="150"/>
                    <a:pt x="5395" y="152"/>
                    <a:pt x="5429" y="150"/>
                  </a:cubicBezTo>
                  <a:moveTo>
                    <a:pt x="4296" y="7371"/>
                  </a:moveTo>
                  <a:cubicBezTo>
                    <a:pt x="4317" y="7373"/>
                    <a:pt x="4367" y="7390"/>
                    <a:pt x="4379" y="7410"/>
                  </a:cubicBezTo>
                  <a:cubicBezTo>
                    <a:pt x="4390" y="7430"/>
                    <a:pt x="4414" y="7441"/>
                    <a:pt x="4441" y="7438"/>
                  </a:cubicBezTo>
                  <a:cubicBezTo>
                    <a:pt x="4468" y="7436"/>
                    <a:pt x="4500" y="7436"/>
                    <a:pt x="4530" y="7453"/>
                  </a:cubicBezTo>
                  <a:cubicBezTo>
                    <a:pt x="4560" y="7470"/>
                    <a:pt x="4601" y="7467"/>
                    <a:pt x="4625" y="7441"/>
                  </a:cubicBezTo>
                  <a:cubicBezTo>
                    <a:pt x="4649" y="7416"/>
                    <a:pt x="4675" y="7393"/>
                    <a:pt x="4705" y="7373"/>
                  </a:cubicBezTo>
                  <a:cubicBezTo>
                    <a:pt x="4735" y="7354"/>
                    <a:pt x="4758" y="7334"/>
                    <a:pt x="4779" y="7311"/>
                  </a:cubicBezTo>
                  <a:cubicBezTo>
                    <a:pt x="4800" y="7289"/>
                    <a:pt x="4821" y="7274"/>
                    <a:pt x="4841" y="7269"/>
                  </a:cubicBezTo>
                  <a:cubicBezTo>
                    <a:pt x="4862" y="7263"/>
                    <a:pt x="4901" y="7235"/>
                    <a:pt x="4901" y="7198"/>
                  </a:cubicBezTo>
                  <a:cubicBezTo>
                    <a:pt x="4901" y="7161"/>
                    <a:pt x="4919" y="7136"/>
                    <a:pt x="4939" y="7124"/>
                  </a:cubicBezTo>
                  <a:cubicBezTo>
                    <a:pt x="4960" y="7113"/>
                    <a:pt x="4993" y="7105"/>
                    <a:pt x="5013" y="7113"/>
                  </a:cubicBezTo>
                  <a:cubicBezTo>
                    <a:pt x="5034" y="7122"/>
                    <a:pt x="5070" y="7124"/>
                    <a:pt x="5094" y="7107"/>
                  </a:cubicBezTo>
                  <a:cubicBezTo>
                    <a:pt x="5117" y="7090"/>
                    <a:pt x="5162" y="7090"/>
                    <a:pt x="5197" y="7099"/>
                  </a:cubicBezTo>
                  <a:cubicBezTo>
                    <a:pt x="5233" y="7107"/>
                    <a:pt x="5278" y="7107"/>
                    <a:pt x="5301" y="7099"/>
                  </a:cubicBezTo>
                  <a:cubicBezTo>
                    <a:pt x="5325" y="7090"/>
                    <a:pt x="5352" y="7088"/>
                    <a:pt x="5378" y="7093"/>
                  </a:cubicBezTo>
                  <a:moveTo>
                    <a:pt x="3735" y="5724"/>
                  </a:moveTo>
                  <a:cubicBezTo>
                    <a:pt x="3714" y="5707"/>
                    <a:pt x="3702" y="5681"/>
                    <a:pt x="3711" y="5656"/>
                  </a:cubicBezTo>
                  <a:cubicBezTo>
                    <a:pt x="3720" y="5631"/>
                    <a:pt x="3732" y="5608"/>
                    <a:pt x="3756" y="5594"/>
                  </a:cubicBezTo>
                  <a:cubicBezTo>
                    <a:pt x="3779" y="5580"/>
                    <a:pt x="3788" y="5537"/>
                    <a:pt x="3779" y="5506"/>
                  </a:cubicBezTo>
                  <a:cubicBezTo>
                    <a:pt x="3770" y="5475"/>
                    <a:pt x="3756" y="5421"/>
                    <a:pt x="3714" y="5421"/>
                  </a:cubicBezTo>
                  <a:cubicBezTo>
                    <a:pt x="3673" y="5421"/>
                    <a:pt x="3646" y="5421"/>
                    <a:pt x="3628" y="5401"/>
                  </a:cubicBezTo>
                  <a:cubicBezTo>
                    <a:pt x="3610" y="5382"/>
                    <a:pt x="3581" y="5356"/>
                    <a:pt x="3548" y="5362"/>
                  </a:cubicBezTo>
                  <a:cubicBezTo>
                    <a:pt x="3515" y="5367"/>
                    <a:pt x="3486" y="5359"/>
                    <a:pt x="3465" y="5339"/>
                  </a:cubicBezTo>
                  <a:cubicBezTo>
                    <a:pt x="3444" y="5319"/>
                    <a:pt x="3420" y="5305"/>
                    <a:pt x="3391" y="5308"/>
                  </a:cubicBezTo>
                  <a:cubicBezTo>
                    <a:pt x="3361" y="5311"/>
                    <a:pt x="3319" y="5305"/>
                    <a:pt x="3302" y="5285"/>
                  </a:cubicBezTo>
                  <a:cubicBezTo>
                    <a:pt x="3284" y="5266"/>
                    <a:pt x="3254" y="5251"/>
                    <a:pt x="3228" y="5246"/>
                  </a:cubicBezTo>
                  <a:cubicBezTo>
                    <a:pt x="3201" y="5240"/>
                    <a:pt x="3118" y="5232"/>
                    <a:pt x="3091" y="5271"/>
                  </a:cubicBezTo>
                  <a:moveTo>
                    <a:pt x="4171" y="4236"/>
                  </a:moveTo>
                  <a:cubicBezTo>
                    <a:pt x="4148" y="4222"/>
                    <a:pt x="4123" y="4213"/>
                    <a:pt x="4100" y="4224"/>
                  </a:cubicBezTo>
                  <a:cubicBezTo>
                    <a:pt x="4076" y="4236"/>
                    <a:pt x="4034" y="4230"/>
                    <a:pt x="4014" y="4207"/>
                  </a:cubicBezTo>
                  <a:cubicBezTo>
                    <a:pt x="3993" y="4185"/>
                    <a:pt x="3925" y="4139"/>
                    <a:pt x="3895" y="4148"/>
                  </a:cubicBezTo>
                  <a:cubicBezTo>
                    <a:pt x="3865" y="4156"/>
                    <a:pt x="3845" y="4148"/>
                    <a:pt x="3830" y="4137"/>
                  </a:cubicBezTo>
                  <a:cubicBezTo>
                    <a:pt x="3815" y="4125"/>
                    <a:pt x="3794" y="4111"/>
                    <a:pt x="3770" y="4117"/>
                  </a:cubicBezTo>
                  <a:cubicBezTo>
                    <a:pt x="3747" y="4123"/>
                    <a:pt x="3726" y="4120"/>
                    <a:pt x="3714" y="4100"/>
                  </a:cubicBezTo>
                  <a:cubicBezTo>
                    <a:pt x="3702" y="4080"/>
                    <a:pt x="3678" y="4060"/>
                    <a:pt x="3658" y="4060"/>
                  </a:cubicBezTo>
                  <a:cubicBezTo>
                    <a:pt x="3637" y="4060"/>
                    <a:pt x="3616" y="4052"/>
                    <a:pt x="3601" y="4040"/>
                  </a:cubicBezTo>
                  <a:cubicBezTo>
                    <a:pt x="3586" y="4029"/>
                    <a:pt x="3545" y="4026"/>
                    <a:pt x="3524" y="4038"/>
                  </a:cubicBezTo>
                  <a:cubicBezTo>
                    <a:pt x="3503" y="4049"/>
                    <a:pt x="3483" y="4069"/>
                    <a:pt x="3480" y="4091"/>
                  </a:cubicBezTo>
                  <a:cubicBezTo>
                    <a:pt x="3477" y="4114"/>
                    <a:pt x="3474" y="4137"/>
                    <a:pt x="3456" y="4151"/>
                  </a:cubicBezTo>
                  <a:cubicBezTo>
                    <a:pt x="3438" y="4165"/>
                    <a:pt x="3432" y="4202"/>
                    <a:pt x="3438" y="4233"/>
                  </a:cubicBezTo>
                  <a:cubicBezTo>
                    <a:pt x="3444" y="4264"/>
                    <a:pt x="3459" y="4315"/>
                    <a:pt x="3438" y="4338"/>
                  </a:cubicBezTo>
                  <a:cubicBezTo>
                    <a:pt x="3417" y="4360"/>
                    <a:pt x="3370" y="4420"/>
                    <a:pt x="3376" y="4448"/>
                  </a:cubicBezTo>
                  <a:cubicBezTo>
                    <a:pt x="3382" y="4476"/>
                    <a:pt x="3385" y="4530"/>
                    <a:pt x="3367" y="4555"/>
                  </a:cubicBezTo>
                  <a:cubicBezTo>
                    <a:pt x="3349" y="4581"/>
                    <a:pt x="3334" y="4601"/>
                    <a:pt x="3337" y="4623"/>
                  </a:cubicBezTo>
                  <a:cubicBezTo>
                    <a:pt x="3340" y="4646"/>
                    <a:pt x="3334" y="4677"/>
                    <a:pt x="3319" y="4697"/>
                  </a:cubicBezTo>
                  <a:cubicBezTo>
                    <a:pt x="3305" y="4717"/>
                    <a:pt x="3302" y="4745"/>
                    <a:pt x="3305" y="4768"/>
                  </a:cubicBezTo>
                  <a:cubicBezTo>
                    <a:pt x="3308" y="4790"/>
                    <a:pt x="3314" y="4830"/>
                    <a:pt x="3302" y="4844"/>
                  </a:cubicBezTo>
                  <a:moveTo>
                    <a:pt x="5723" y="3110"/>
                  </a:moveTo>
                  <a:cubicBezTo>
                    <a:pt x="5708" y="3090"/>
                    <a:pt x="5690" y="3050"/>
                    <a:pt x="5693" y="3025"/>
                  </a:cubicBezTo>
                  <a:cubicBezTo>
                    <a:pt x="5696" y="2999"/>
                    <a:pt x="5690" y="2974"/>
                    <a:pt x="5675" y="2954"/>
                  </a:cubicBezTo>
                  <a:cubicBezTo>
                    <a:pt x="5660" y="2934"/>
                    <a:pt x="5645" y="2904"/>
                    <a:pt x="5648" y="2885"/>
                  </a:cubicBezTo>
                  <a:cubicBezTo>
                    <a:pt x="5653" y="2862"/>
                    <a:pt x="5635" y="2834"/>
                    <a:pt x="5617" y="2817"/>
                  </a:cubicBezTo>
                  <a:cubicBezTo>
                    <a:pt x="5599" y="2800"/>
                    <a:pt x="5593" y="2760"/>
                    <a:pt x="5599" y="2732"/>
                  </a:cubicBezTo>
                  <a:cubicBezTo>
                    <a:pt x="5605" y="2704"/>
                    <a:pt x="5592" y="2665"/>
                    <a:pt x="5568" y="2643"/>
                  </a:cubicBezTo>
                  <a:cubicBezTo>
                    <a:pt x="5545" y="2620"/>
                    <a:pt x="5506" y="2586"/>
                    <a:pt x="5500" y="2561"/>
                  </a:cubicBezTo>
                  <a:cubicBezTo>
                    <a:pt x="5494" y="2535"/>
                    <a:pt x="5476" y="2493"/>
                    <a:pt x="5432" y="2476"/>
                  </a:cubicBezTo>
                  <a:moveTo>
                    <a:pt x="6" y="2694"/>
                  </a:moveTo>
                  <a:cubicBezTo>
                    <a:pt x="30" y="2680"/>
                    <a:pt x="50" y="2654"/>
                    <a:pt x="50" y="2626"/>
                  </a:cubicBezTo>
                  <a:cubicBezTo>
                    <a:pt x="50" y="2598"/>
                    <a:pt x="62" y="2558"/>
                    <a:pt x="92" y="2541"/>
                  </a:cubicBezTo>
                  <a:cubicBezTo>
                    <a:pt x="121" y="2524"/>
                    <a:pt x="127" y="2501"/>
                    <a:pt x="130" y="2476"/>
                  </a:cubicBezTo>
                  <a:cubicBezTo>
                    <a:pt x="133" y="2450"/>
                    <a:pt x="151" y="2422"/>
                    <a:pt x="175" y="2416"/>
                  </a:cubicBezTo>
                  <a:cubicBezTo>
                    <a:pt x="198" y="2411"/>
                    <a:pt x="219" y="2402"/>
                    <a:pt x="231" y="2385"/>
                  </a:cubicBezTo>
                  <a:cubicBezTo>
                    <a:pt x="243" y="2368"/>
                    <a:pt x="276" y="2354"/>
                    <a:pt x="293" y="2354"/>
                  </a:cubicBezTo>
                  <a:cubicBezTo>
                    <a:pt x="311" y="2354"/>
                    <a:pt x="344" y="2343"/>
                    <a:pt x="359" y="2326"/>
                  </a:cubicBezTo>
                  <a:cubicBezTo>
                    <a:pt x="374" y="2309"/>
                    <a:pt x="388" y="2315"/>
                    <a:pt x="415" y="2315"/>
                  </a:cubicBezTo>
                  <a:cubicBezTo>
                    <a:pt x="442" y="2315"/>
                    <a:pt x="483" y="2300"/>
                    <a:pt x="507" y="2281"/>
                  </a:cubicBezTo>
                  <a:cubicBezTo>
                    <a:pt x="531" y="2261"/>
                    <a:pt x="572" y="2247"/>
                    <a:pt x="605" y="2241"/>
                  </a:cubicBezTo>
                  <a:cubicBezTo>
                    <a:pt x="638" y="2235"/>
                    <a:pt x="679" y="2241"/>
                    <a:pt x="694" y="2266"/>
                  </a:cubicBezTo>
                  <a:cubicBezTo>
                    <a:pt x="709" y="2292"/>
                    <a:pt x="724" y="2317"/>
                    <a:pt x="741" y="2329"/>
                  </a:cubicBezTo>
                  <a:cubicBezTo>
                    <a:pt x="759" y="2340"/>
                    <a:pt x="774" y="2349"/>
                    <a:pt x="777" y="2374"/>
                  </a:cubicBezTo>
                  <a:cubicBezTo>
                    <a:pt x="780" y="2399"/>
                    <a:pt x="786" y="2416"/>
                    <a:pt x="813" y="2433"/>
                  </a:cubicBezTo>
                  <a:cubicBezTo>
                    <a:pt x="839" y="2450"/>
                    <a:pt x="866" y="2484"/>
                    <a:pt x="863" y="2510"/>
                  </a:cubicBezTo>
                  <a:cubicBezTo>
                    <a:pt x="860" y="2535"/>
                    <a:pt x="851" y="2569"/>
                    <a:pt x="875" y="2589"/>
                  </a:cubicBezTo>
                  <a:cubicBezTo>
                    <a:pt x="899" y="2609"/>
                    <a:pt x="913" y="2617"/>
                    <a:pt x="922" y="2646"/>
                  </a:cubicBezTo>
                  <a:cubicBezTo>
                    <a:pt x="931" y="2674"/>
                    <a:pt x="934" y="2685"/>
                    <a:pt x="958" y="2697"/>
                  </a:cubicBezTo>
                  <a:cubicBezTo>
                    <a:pt x="982" y="2708"/>
                    <a:pt x="1005" y="2714"/>
                    <a:pt x="1011" y="2733"/>
                  </a:cubicBezTo>
                  <a:moveTo>
                    <a:pt x="398" y="3387"/>
                  </a:moveTo>
                  <a:cubicBezTo>
                    <a:pt x="398" y="3424"/>
                    <a:pt x="406" y="3469"/>
                    <a:pt x="418" y="3500"/>
                  </a:cubicBezTo>
                  <a:cubicBezTo>
                    <a:pt x="430" y="3531"/>
                    <a:pt x="439" y="3554"/>
                    <a:pt x="463" y="3562"/>
                  </a:cubicBezTo>
                  <a:cubicBezTo>
                    <a:pt x="486" y="3571"/>
                    <a:pt x="507" y="3548"/>
                    <a:pt x="513" y="3523"/>
                  </a:cubicBezTo>
                  <a:cubicBezTo>
                    <a:pt x="519" y="3497"/>
                    <a:pt x="543" y="3486"/>
                    <a:pt x="563" y="3483"/>
                  </a:cubicBezTo>
                  <a:cubicBezTo>
                    <a:pt x="584" y="3480"/>
                    <a:pt x="614" y="3469"/>
                    <a:pt x="632" y="3494"/>
                  </a:cubicBezTo>
                  <a:moveTo>
                    <a:pt x="1682" y="3973"/>
                  </a:moveTo>
                  <a:cubicBezTo>
                    <a:pt x="1685" y="3990"/>
                    <a:pt x="1673" y="4021"/>
                    <a:pt x="1661" y="4040"/>
                  </a:cubicBezTo>
                  <a:cubicBezTo>
                    <a:pt x="1649" y="4060"/>
                    <a:pt x="1643" y="4123"/>
                    <a:pt x="1649" y="4148"/>
                  </a:cubicBezTo>
                  <a:moveTo>
                    <a:pt x="2115" y="3562"/>
                  </a:moveTo>
                  <a:cubicBezTo>
                    <a:pt x="2089" y="3585"/>
                    <a:pt x="2053" y="3610"/>
                    <a:pt x="2026" y="3610"/>
                  </a:cubicBezTo>
                  <a:cubicBezTo>
                    <a:pt x="1999" y="3610"/>
                    <a:pt x="1973" y="3613"/>
                    <a:pt x="1952" y="3622"/>
                  </a:cubicBezTo>
                  <a:cubicBezTo>
                    <a:pt x="1931" y="3630"/>
                    <a:pt x="1895" y="3619"/>
                    <a:pt x="1881" y="3613"/>
                  </a:cubicBezTo>
                  <a:cubicBezTo>
                    <a:pt x="1866" y="3608"/>
                    <a:pt x="1762" y="3568"/>
                    <a:pt x="1723" y="3639"/>
                  </a:cubicBezTo>
                  <a:moveTo>
                    <a:pt x="0" y="2697"/>
                  </a:moveTo>
                  <a:cubicBezTo>
                    <a:pt x="36" y="2694"/>
                    <a:pt x="92" y="2671"/>
                    <a:pt x="115" y="2648"/>
                  </a:cubicBezTo>
                  <a:cubicBezTo>
                    <a:pt x="139" y="2626"/>
                    <a:pt x="163" y="2600"/>
                    <a:pt x="172" y="2572"/>
                  </a:cubicBezTo>
                  <a:cubicBezTo>
                    <a:pt x="181" y="2544"/>
                    <a:pt x="166" y="2490"/>
                    <a:pt x="187" y="2479"/>
                  </a:cubicBezTo>
                  <a:cubicBezTo>
                    <a:pt x="207" y="2467"/>
                    <a:pt x="231" y="2448"/>
                    <a:pt x="237" y="2431"/>
                  </a:cubicBezTo>
                  <a:cubicBezTo>
                    <a:pt x="243" y="2414"/>
                    <a:pt x="261" y="2399"/>
                    <a:pt x="282" y="2397"/>
                  </a:cubicBezTo>
                  <a:cubicBezTo>
                    <a:pt x="302" y="2394"/>
                    <a:pt x="320" y="2368"/>
                    <a:pt x="326" y="2349"/>
                  </a:cubicBezTo>
                  <a:moveTo>
                    <a:pt x="5845" y="7331"/>
                  </a:moveTo>
                  <a:cubicBezTo>
                    <a:pt x="5836" y="7348"/>
                    <a:pt x="5832" y="7393"/>
                    <a:pt x="5844" y="7416"/>
                  </a:cubicBezTo>
                  <a:moveTo>
                    <a:pt x="5818" y="6932"/>
                  </a:moveTo>
                  <a:cubicBezTo>
                    <a:pt x="5833" y="6957"/>
                    <a:pt x="5838" y="7006"/>
                    <a:pt x="5823" y="7023"/>
                  </a:cubicBezTo>
                  <a:cubicBezTo>
                    <a:pt x="5809" y="7040"/>
                    <a:pt x="5773" y="7073"/>
                    <a:pt x="5788" y="7105"/>
                  </a:cubicBezTo>
                  <a:cubicBezTo>
                    <a:pt x="5803" y="7136"/>
                    <a:pt x="5812" y="7156"/>
                    <a:pt x="5812" y="7181"/>
                  </a:cubicBezTo>
                  <a:cubicBezTo>
                    <a:pt x="5812" y="7206"/>
                    <a:pt x="5826" y="7232"/>
                    <a:pt x="5841" y="7257"/>
                  </a:cubicBezTo>
                  <a:cubicBezTo>
                    <a:pt x="5856" y="7283"/>
                    <a:pt x="5853" y="7314"/>
                    <a:pt x="5844" y="7331"/>
                  </a:cubicBezTo>
                  <a:moveTo>
                    <a:pt x="4184" y="7265"/>
                  </a:moveTo>
                  <a:cubicBezTo>
                    <a:pt x="4203" y="7283"/>
                    <a:pt x="4220" y="7306"/>
                    <a:pt x="4224" y="7322"/>
                  </a:cubicBezTo>
                  <a:cubicBezTo>
                    <a:pt x="4230" y="7348"/>
                    <a:pt x="4275" y="7368"/>
                    <a:pt x="4296" y="7371"/>
                  </a:cubicBezTo>
                  <a:moveTo>
                    <a:pt x="2527" y="4100"/>
                  </a:moveTo>
                  <a:cubicBezTo>
                    <a:pt x="2519" y="4115"/>
                    <a:pt x="2514" y="4133"/>
                    <a:pt x="2485" y="4131"/>
                  </a:cubicBezTo>
                  <a:cubicBezTo>
                    <a:pt x="2455" y="4129"/>
                    <a:pt x="2449" y="4144"/>
                    <a:pt x="2445" y="4152"/>
                  </a:cubicBezTo>
                  <a:cubicBezTo>
                    <a:pt x="2440" y="4161"/>
                    <a:pt x="2424" y="4162"/>
                    <a:pt x="2414" y="4150"/>
                  </a:cubicBezTo>
                  <a:cubicBezTo>
                    <a:pt x="2403" y="4138"/>
                    <a:pt x="2384" y="4142"/>
                    <a:pt x="2374" y="4158"/>
                  </a:cubicBezTo>
                  <a:cubicBezTo>
                    <a:pt x="2363" y="4175"/>
                    <a:pt x="2342" y="4192"/>
                    <a:pt x="2314" y="4189"/>
                  </a:cubicBezTo>
                  <a:cubicBezTo>
                    <a:pt x="2286" y="4187"/>
                    <a:pt x="2276" y="4189"/>
                    <a:pt x="2271" y="4199"/>
                  </a:cubicBezTo>
                  <a:cubicBezTo>
                    <a:pt x="2267" y="4208"/>
                    <a:pt x="2258" y="4209"/>
                    <a:pt x="2252" y="4197"/>
                  </a:cubicBezTo>
                  <a:cubicBezTo>
                    <a:pt x="2246" y="4186"/>
                    <a:pt x="2228" y="4190"/>
                    <a:pt x="2228" y="4205"/>
                  </a:cubicBezTo>
                  <a:cubicBezTo>
                    <a:pt x="2228" y="4219"/>
                    <a:pt x="2225" y="4225"/>
                    <a:pt x="2212" y="4226"/>
                  </a:cubicBezTo>
                  <a:cubicBezTo>
                    <a:pt x="2199" y="4227"/>
                    <a:pt x="2196" y="4233"/>
                    <a:pt x="2193" y="4244"/>
                  </a:cubicBezTo>
                  <a:cubicBezTo>
                    <a:pt x="2190" y="4255"/>
                    <a:pt x="2185" y="4260"/>
                    <a:pt x="2176" y="4259"/>
                  </a:cubicBezTo>
                  <a:cubicBezTo>
                    <a:pt x="2167" y="4258"/>
                    <a:pt x="2154" y="4262"/>
                    <a:pt x="2150" y="4274"/>
                  </a:cubicBezTo>
                  <a:moveTo>
                    <a:pt x="4872" y="6455"/>
                  </a:moveTo>
                  <a:cubicBezTo>
                    <a:pt x="4869" y="6445"/>
                    <a:pt x="4875" y="6414"/>
                    <a:pt x="4888" y="6398"/>
                  </a:cubicBezTo>
                  <a:cubicBezTo>
                    <a:pt x="4901" y="6381"/>
                    <a:pt x="4909" y="6360"/>
                    <a:pt x="4903" y="6345"/>
                  </a:cubicBezTo>
                  <a:cubicBezTo>
                    <a:pt x="4897" y="6330"/>
                    <a:pt x="4888" y="6307"/>
                    <a:pt x="4895" y="6295"/>
                  </a:cubicBezTo>
                  <a:cubicBezTo>
                    <a:pt x="4903" y="6284"/>
                    <a:pt x="4915" y="6232"/>
                    <a:pt x="4886" y="6214"/>
                  </a:cubicBezTo>
                  <a:moveTo>
                    <a:pt x="4932" y="6064"/>
                  </a:moveTo>
                  <a:cubicBezTo>
                    <a:pt x="4918" y="6053"/>
                    <a:pt x="4915" y="6039"/>
                    <a:pt x="4921" y="6028"/>
                  </a:cubicBezTo>
                  <a:cubicBezTo>
                    <a:pt x="4926" y="6017"/>
                    <a:pt x="4925" y="6001"/>
                    <a:pt x="4915" y="5998"/>
                  </a:cubicBezTo>
                  <a:cubicBezTo>
                    <a:pt x="4904" y="5996"/>
                    <a:pt x="4897" y="5988"/>
                    <a:pt x="4901" y="5978"/>
                  </a:cubicBezTo>
                  <a:cubicBezTo>
                    <a:pt x="4906" y="5969"/>
                    <a:pt x="4892" y="5960"/>
                    <a:pt x="4880" y="5968"/>
                  </a:cubicBezTo>
                  <a:cubicBezTo>
                    <a:pt x="4869" y="5975"/>
                    <a:pt x="4851" y="5971"/>
                    <a:pt x="4845" y="5960"/>
                  </a:cubicBezTo>
                  <a:cubicBezTo>
                    <a:pt x="4839" y="5950"/>
                    <a:pt x="4833" y="5939"/>
                    <a:pt x="4821" y="5937"/>
                  </a:cubicBezTo>
                  <a:cubicBezTo>
                    <a:pt x="4809" y="5934"/>
                    <a:pt x="4805" y="5924"/>
                    <a:pt x="4809" y="5914"/>
                  </a:cubicBezTo>
                  <a:cubicBezTo>
                    <a:pt x="4814" y="5905"/>
                    <a:pt x="4809" y="5890"/>
                    <a:pt x="4793" y="5886"/>
                  </a:cubicBezTo>
                  <a:cubicBezTo>
                    <a:pt x="4777" y="5881"/>
                    <a:pt x="4762" y="5865"/>
                    <a:pt x="4760" y="5855"/>
                  </a:cubicBezTo>
                  <a:cubicBezTo>
                    <a:pt x="4759" y="5844"/>
                    <a:pt x="4747" y="5827"/>
                    <a:pt x="4731" y="5827"/>
                  </a:cubicBezTo>
                  <a:cubicBezTo>
                    <a:pt x="4714" y="5827"/>
                    <a:pt x="4677" y="5817"/>
                    <a:pt x="4667" y="5795"/>
                  </a:cubicBezTo>
                  <a:moveTo>
                    <a:pt x="3264" y="3261"/>
                  </a:moveTo>
                  <a:cubicBezTo>
                    <a:pt x="3248" y="3257"/>
                    <a:pt x="3229" y="3248"/>
                    <a:pt x="3225" y="3233"/>
                  </a:cubicBezTo>
                  <a:cubicBezTo>
                    <a:pt x="3221" y="3219"/>
                    <a:pt x="3207" y="3212"/>
                    <a:pt x="3182" y="3221"/>
                  </a:cubicBezTo>
                  <a:cubicBezTo>
                    <a:pt x="3157" y="3231"/>
                    <a:pt x="3127" y="3224"/>
                    <a:pt x="3114" y="3211"/>
                  </a:cubicBezTo>
                  <a:cubicBezTo>
                    <a:pt x="3100" y="3198"/>
                    <a:pt x="3084" y="3182"/>
                    <a:pt x="3051" y="3186"/>
                  </a:cubicBezTo>
                  <a:cubicBezTo>
                    <a:pt x="3019" y="3189"/>
                    <a:pt x="2985" y="3175"/>
                    <a:pt x="2985" y="3162"/>
                  </a:cubicBezTo>
                  <a:cubicBezTo>
                    <a:pt x="2985" y="3149"/>
                    <a:pt x="2979" y="3135"/>
                    <a:pt x="2970" y="3128"/>
                  </a:cubicBezTo>
                  <a:cubicBezTo>
                    <a:pt x="2961" y="3120"/>
                    <a:pt x="2961" y="3104"/>
                    <a:pt x="2965" y="3091"/>
                  </a:cubicBezTo>
                  <a:cubicBezTo>
                    <a:pt x="2970" y="3078"/>
                    <a:pt x="2976" y="3063"/>
                    <a:pt x="2967" y="3053"/>
                  </a:cubicBezTo>
                  <a:cubicBezTo>
                    <a:pt x="2958" y="3042"/>
                    <a:pt x="2952" y="3037"/>
                    <a:pt x="2951" y="3027"/>
                  </a:cubicBezTo>
                  <a:cubicBezTo>
                    <a:pt x="2949" y="3016"/>
                    <a:pt x="2931" y="2999"/>
                    <a:pt x="2918" y="2993"/>
                  </a:cubicBezTo>
                  <a:cubicBezTo>
                    <a:pt x="2905" y="2987"/>
                    <a:pt x="2885" y="2975"/>
                    <a:pt x="2888" y="2958"/>
                  </a:cubicBezTo>
                  <a:cubicBezTo>
                    <a:pt x="2891" y="2940"/>
                    <a:pt x="2888" y="2903"/>
                    <a:pt x="2871" y="2896"/>
                  </a:cubicBezTo>
                  <a:cubicBezTo>
                    <a:pt x="2853" y="2889"/>
                    <a:pt x="2857" y="2873"/>
                    <a:pt x="2853" y="2865"/>
                  </a:cubicBezTo>
                  <a:cubicBezTo>
                    <a:pt x="2848" y="2857"/>
                    <a:pt x="2844" y="2845"/>
                    <a:pt x="2830" y="2840"/>
                  </a:cubicBezTo>
                  <a:moveTo>
                    <a:pt x="6453" y="5959"/>
                  </a:moveTo>
                  <a:cubicBezTo>
                    <a:pt x="6438" y="5958"/>
                    <a:pt x="6425" y="5958"/>
                    <a:pt x="6414" y="5971"/>
                  </a:cubicBezTo>
                  <a:cubicBezTo>
                    <a:pt x="6404" y="5984"/>
                    <a:pt x="6367" y="5994"/>
                    <a:pt x="6331" y="5972"/>
                  </a:cubicBezTo>
                  <a:cubicBezTo>
                    <a:pt x="6296" y="5951"/>
                    <a:pt x="6254" y="5947"/>
                    <a:pt x="6235" y="5957"/>
                  </a:cubicBezTo>
                  <a:cubicBezTo>
                    <a:pt x="6215" y="5966"/>
                    <a:pt x="6190" y="5968"/>
                    <a:pt x="6178" y="5964"/>
                  </a:cubicBezTo>
                  <a:cubicBezTo>
                    <a:pt x="6167" y="5960"/>
                    <a:pt x="6144" y="5953"/>
                    <a:pt x="6131" y="5959"/>
                  </a:cubicBezTo>
                  <a:cubicBezTo>
                    <a:pt x="6118" y="5965"/>
                    <a:pt x="6103" y="5958"/>
                    <a:pt x="6095" y="5946"/>
                  </a:cubicBezTo>
                  <a:moveTo>
                    <a:pt x="4634" y="5883"/>
                  </a:moveTo>
                  <a:cubicBezTo>
                    <a:pt x="4639" y="5868"/>
                    <a:pt x="4646" y="5854"/>
                    <a:pt x="4652" y="5843"/>
                  </a:cubicBezTo>
                  <a:cubicBezTo>
                    <a:pt x="4658" y="5831"/>
                    <a:pt x="4665" y="5813"/>
                    <a:pt x="4668" y="5794"/>
                  </a:cubicBezTo>
                  <a:cubicBezTo>
                    <a:pt x="4670" y="5778"/>
                    <a:pt x="4670" y="5761"/>
                    <a:pt x="4661" y="5749"/>
                  </a:cubicBezTo>
                  <a:cubicBezTo>
                    <a:pt x="4643" y="5724"/>
                    <a:pt x="4643" y="5670"/>
                    <a:pt x="4649" y="5650"/>
                  </a:cubicBezTo>
                  <a:cubicBezTo>
                    <a:pt x="4655" y="5631"/>
                    <a:pt x="4657" y="5565"/>
                    <a:pt x="4649" y="5540"/>
                  </a:cubicBezTo>
                  <a:cubicBezTo>
                    <a:pt x="4640" y="5515"/>
                    <a:pt x="4610" y="5478"/>
                    <a:pt x="4583" y="5464"/>
                  </a:cubicBezTo>
                  <a:cubicBezTo>
                    <a:pt x="4557" y="5449"/>
                    <a:pt x="4509" y="5416"/>
                    <a:pt x="4512" y="5376"/>
                  </a:cubicBezTo>
                  <a:cubicBezTo>
                    <a:pt x="4515" y="5336"/>
                    <a:pt x="4524" y="5288"/>
                    <a:pt x="4512" y="5260"/>
                  </a:cubicBezTo>
                  <a:cubicBezTo>
                    <a:pt x="4500" y="5232"/>
                    <a:pt x="4491" y="5200"/>
                    <a:pt x="4494" y="5178"/>
                  </a:cubicBezTo>
                  <a:cubicBezTo>
                    <a:pt x="4497" y="5155"/>
                    <a:pt x="4494" y="5118"/>
                    <a:pt x="4485" y="5101"/>
                  </a:cubicBezTo>
                  <a:cubicBezTo>
                    <a:pt x="4477" y="5084"/>
                    <a:pt x="4477" y="5034"/>
                    <a:pt x="4482" y="5011"/>
                  </a:cubicBezTo>
                  <a:cubicBezTo>
                    <a:pt x="4488" y="4988"/>
                    <a:pt x="4477" y="4940"/>
                    <a:pt x="4453" y="4926"/>
                  </a:cubicBezTo>
                  <a:cubicBezTo>
                    <a:pt x="4429" y="4912"/>
                    <a:pt x="4414" y="4864"/>
                    <a:pt x="4414" y="4824"/>
                  </a:cubicBezTo>
                  <a:cubicBezTo>
                    <a:pt x="4414" y="4785"/>
                    <a:pt x="4393" y="4742"/>
                    <a:pt x="4358" y="4736"/>
                  </a:cubicBezTo>
                  <a:moveTo>
                    <a:pt x="4911" y="7149"/>
                  </a:moveTo>
                  <a:cubicBezTo>
                    <a:pt x="4887" y="7152"/>
                    <a:pt x="4866" y="7144"/>
                    <a:pt x="4854" y="7131"/>
                  </a:cubicBezTo>
                  <a:cubicBezTo>
                    <a:pt x="4842" y="7118"/>
                    <a:pt x="4812" y="7114"/>
                    <a:pt x="4799" y="7114"/>
                  </a:cubicBezTo>
                  <a:cubicBezTo>
                    <a:pt x="4786" y="7114"/>
                    <a:pt x="4787" y="7115"/>
                    <a:pt x="4768" y="7103"/>
                  </a:cubicBezTo>
                  <a:cubicBezTo>
                    <a:pt x="4748" y="7091"/>
                    <a:pt x="4726" y="7102"/>
                    <a:pt x="4710" y="7110"/>
                  </a:cubicBezTo>
                  <a:cubicBezTo>
                    <a:pt x="4694" y="7118"/>
                    <a:pt x="4679" y="7116"/>
                    <a:pt x="4662" y="7104"/>
                  </a:cubicBezTo>
                  <a:cubicBezTo>
                    <a:pt x="4646" y="7092"/>
                    <a:pt x="4633" y="7092"/>
                    <a:pt x="4622" y="7100"/>
                  </a:cubicBezTo>
                  <a:cubicBezTo>
                    <a:pt x="4612" y="7109"/>
                    <a:pt x="4602" y="7111"/>
                    <a:pt x="4588" y="7106"/>
                  </a:cubicBezTo>
                  <a:cubicBezTo>
                    <a:pt x="4575" y="7102"/>
                    <a:pt x="4562" y="7103"/>
                    <a:pt x="4550" y="7115"/>
                  </a:cubicBezTo>
                  <a:cubicBezTo>
                    <a:pt x="4538" y="7127"/>
                    <a:pt x="4505" y="7121"/>
                    <a:pt x="4508" y="7102"/>
                  </a:cubicBezTo>
                  <a:cubicBezTo>
                    <a:pt x="4511" y="7083"/>
                    <a:pt x="4513" y="7064"/>
                    <a:pt x="4502" y="7053"/>
                  </a:cubicBezTo>
                  <a:cubicBezTo>
                    <a:pt x="4492" y="7042"/>
                    <a:pt x="4492" y="7029"/>
                    <a:pt x="4504" y="7027"/>
                  </a:cubicBezTo>
                  <a:moveTo>
                    <a:pt x="5594" y="8551"/>
                  </a:moveTo>
                  <a:cubicBezTo>
                    <a:pt x="5593" y="8540"/>
                    <a:pt x="5588" y="8533"/>
                    <a:pt x="5600" y="8518"/>
                  </a:cubicBezTo>
                  <a:cubicBezTo>
                    <a:pt x="5612" y="8502"/>
                    <a:pt x="5600" y="8484"/>
                    <a:pt x="5581" y="8483"/>
                  </a:cubicBezTo>
                  <a:cubicBezTo>
                    <a:pt x="5561" y="8482"/>
                    <a:pt x="5542" y="8474"/>
                    <a:pt x="5536" y="8463"/>
                  </a:cubicBezTo>
                  <a:cubicBezTo>
                    <a:pt x="5530" y="8452"/>
                    <a:pt x="5521" y="8441"/>
                    <a:pt x="5505" y="8435"/>
                  </a:cubicBezTo>
                  <a:cubicBezTo>
                    <a:pt x="5489" y="8430"/>
                    <a:pt x="5484" y="8416"/>
                    <a:pt x="5481" y="8405"/>
                  </a:cubicBezTo>
                  <a:cubicBezTo>
                    <a:pt x="5478" y="8393"/>
                    <a:pt x="5474" y="8384"/>
                    <a:pt x="5463" y="8376"/>
                  </a:cubicBezTo>
                  <a:cubicBezTo>
                    <a:pt x="5453" y="8368"/>
                    <a:pt x="5444" y="8342"/>
                    <a:pt x="5443" y="8320"/>
                  </a:cubicBezTo>
                  <a:cubicBezTo>
                    <a:pt x="5441" y="8299"/>
                    <a:pt x="5431" y="8281"/>
                    <a:pt x="5419" y="8268"/>
                  </a:cubicBezTo>
                  <a:cubicBezTo>
                    <a:pt x="5407" y="8255"/>
                    <a:pt x="5397" y="8237"/>
                    <a:pt x="5394" y="8222"/>
                  </a:cubicBezTo>
                  <a:cubicBezTo>
                    <a:pt x="5391" y="8206"/>
                    <a:pt x="5383" y="8183"/>
                    <a:pt x="5363" y="8178"/>
                  </a:cubicBezTo>
                  <a:cubicBezTo>
                    <a:pt x="5342" y="8172"/>
                    <a:pt x="5320" y="8169"/>
                    <a:pt x="5312" y="8159"/>
                  </a:cubicBezTo>
                  <a:cubicBezTo>
                    <a:pt x="5305" y="8148"/>
                    <a:pt x="5280" y="8141"/>
                    <a:pt x="5266" y="8138"/>
                  </a:cubicBezTo>
                  <a:cubicBezTo>
                    <a:pt x="5253" y="8136"/>
                    <a:pt x="5241" y="8124"/>
                    <a:pt x="5228" y="8115"/>
                  </a:cubicBezTo>
                  <a:cubicBezTo>
                    <a:pt x="5214" y="8105"/>
                    <a:pt x="5188" y="8093"/>
                    <a:pt x="5162" y="8101"/>
                  </a:cubicBezTo>
                  <a:moveTo>
                    <a:pt x="2879" y="6216"/>
                  </a:moveTo>
                  <a:cubicBezTo>
                    <a:pt x="2850" y="6218"/>
                    <a:pt x="2820" y="6206"/>
                    <a:pt x="2805" y="6187"/>
                  </a:cubicBezTo>
                  <a:cubicBezTo>
                    <a:pt x="2787" y="6165"/>
                    <a:pt x="2738" y="6123"/>
                    <a:pt x="2675" y="6140"/>
                  </a:cubicBezTo>
                  <a:moveTo>
                    <a:pt x="2941" y="6998"/>
                  </a:moveTo>
                  <a:cubicBezTo>
                    <a:pt x="2954" y="7007"/>
                    <a:pt x="2955" y="7023"/>
                    <a:pt x="2951" y="7037"/>
                  </a:cubicBezTo>
                  <a:cubicBezTo>
                    <a:pt x="2946" y="7052"/>
                    <a:pt x="2946" y="7066"/>
                    <a:pt x="2951" y="7081"/>
                  </a:cubicBezTo>
                  <a:cubicBezTo>
                    <a:pt x="2955" y="7097"/>
                    <a:pt x="2952" y="7115"/>
                    <a:pt x="2946" y="7128"/>
                  </a:cubicBezTo>
                  <a:cubicBezTo>
                    <a:pt x="2940" y="7141"/>
                    <a:pt x="2945" y="7173"/>
                    <a:pt x="2957" y="7187"/>
                  </a:cubicBezTo>
                  <a:cubicBezTo>
                    <a:pt x="2968" y="7202"/>
                    <a:pt x="2967" y="7217"/>
                    <a:pt x="2951" y="7223"/>
                  </a:cubicBezTo>
                  <a:cubicBezTo>
                    <a:pt x="2934" y="7229"/>
                    <a:pt x="2924" y="7236"/>
                    <a:pt x="2921" y="7248"/>
                  </a:cubicBezTo>
                  <a:cubicBezTo>
                    <a:pt x="2918" y="7260"/>
                    <a:pt x="2917" y="7273"/>
                    <a:pt x="2903" y="7278"/>
                  </a:cubicBezTo>
                  <a:cubicBezTo>
                    <a:pt x="2890" y="7282"/>
                    <a:pt x="2881" y="7286"/>
                    <a:pt x="2878" y="7301"/>
                  </a:cubicBezTo>
                  <a:cubicBezTo>
                    <a:pt x="2875" y="7317"/>
                    <a:pt x="2866" y="7326"/>
                    <a:pt x="2848" y="7329"/>
                  </a:cubicBezTo>
                  <a:cubicBezTo>
                    <a:pt x="2830" y="7331"/>
                    <a:pt x="2819" y="7328"/>
                    <a:pt x="2805" y="7339"/>
                  </a:cubicBezTo>
                  <a:cubicBezTo>
                    <a:pt x="2792" y="7351"/>
                    <a:pt x="2770" y="7363"/>
                    <a:pt x="2758" y="7351"/>
                  </a:cubicBezTo>
                  <a:cubicBezTo>
                    <a:pt x="2746" y="7339"/>
                    <a:pt x="2733" y="7330"/>
                    <a:pt x="2718" y="7329"/>
                  </a:cubicBezTo>
                  <a:cubicBezTo>
                    <a:pt x="2703" y="7328"/>
                    <a:pt x="2688" y="7322"/>
                    <a:pt x="2682" y="7311"/>
                  </a:cubicBezTo>
                  <a:cubicBezTo>
                    <a:pt x="2676" y="7300"/>
                    <a:pt x="2639" y="7287"/>
                    <a:pt x="2624" y="7300"/>
                  </a:cubicBezTo>
                  <a:cubicBezTo>
                    <a:pt x="2609" y="7313"/>
                    <a:pt x="2581" y="7331"/>
                    <a:pt x="2563" y="7325"/>
                  </a:cubicBezTo>
                  <a:cubicBezTo>
                    <a:pt x="2546" y="7319"/>
                    <a:pt x="2538" y="7317"/>
                    <a:pt x="2529" y="7320"/>
                  </a:cubicBezTo>
                  <a:cubicBezTo>
                    <a:pt x="2520" y="7324"/>
                    <a:pt x="2519" y="7322"/>
                    <a:pt x="2506" y="7318"/>
                  </a:cubicBezTo>
                  <a:cubicBezTo>
                    <a:pt x="2492" y="7314"/>
                    <a:pt x="2467" y="7316"/>
                    <a:pt x="2454" y="7325"/>
                  </a:cubicBezTo>
                  <a:moveTo>
                    <a:pt x="3359" y="7280"/>
                  </a:moveTo>
                  <a:cubicBezTo>
                    <a:pt x="3369" y="7288"/>
                    <a:pt x="3384" y="7309"/>
                    <a:pt x="3385" y="7322"/>
                  </a:cubicBezTo>
                  <a:cubicBezTo>
                    <a:pt x="3387" y="7335"/>
                    <a:pt x="3391" y="7349"/>
                    <a:pt x="3405" y="7360"/>
                  </a:cubicBezTo>
                  <a:cubicBezTo>
                    <a:pt x="3418" y="7370"/>
                    <a:pt x="3425" y="7383"/>
                    <a:pt x="3434" y="7395"/>
                  </a:cubicBezTo>
                  <a:cubicBezTo>
                    <a:pt x="3443" y="7407"/>
                    <a:pt x="3470" y="7430"/>
                    <a:pt x="3486" y="7427"/>
                  </a:cubicBezTo>
                  <a:cubicBezTo>
                    <a:pt x="3502" y="7425"/>
                    <a:pt x="3522" y="7421"/>
                    <a:pt x="3535" y="7430"/>
                  </a:cubicBezTo>
                  <a:cubicBezTo>
                    <a:pt x="3548" y="7438"/>
                    <a:pt x="3569" y="7439"/>
                    <a:pt x="3588" y="7435"/>
                  </a:cubicBezTo>
                  <a:cubicBezTo>
                    <a:pt x="3608" y="7430"/>
                    <a:pt x="3636" y="7424"/>
                    <a:pt x="3658" y="7435"/>
                  </a:cubicBezTo>
                  <a:cubicBezTo>
                    <a:pt x="3680" y="7445"/>
                    <a:pt x="3700" y="7450"/>
                    <a:pt x="3716" y="7448"/>
                  </a:cubicBezTo>
                  <a:cubicBezTo>
                    <a:pt x="3732" y="7445"/>
                    <a:pt x="3741" y="7449"/>
                    <a:pt x="3750" y="7452"/>
                  </a:cubicBezTo>
                  <a:cubicBezTo>
                    <a:pt x="3759" y="7456"/>
                    <a:pt x="3777" y="7457"/>
                    <a:pt x="3790" y="7448"/>
                  </a:cubicBezTo>
                  <a:cubicBezTo>
                    <a:pt x="3804" y="7438"/>
                    <a:pt x="3829" y="7430"/>
                    <a:pt x="3841" y="7440"/>
                  </a:cubicBezTo>
                  <a:cubicBezTo>
                    <a:pt x="3852" y="7451"/>
                    <a:pt x="3867" y="7459"/>
                    <a:pt x="3881" y="7465"/>
                  </a:cubicBezTo>
                  <a:cubicBezTo>
                    <a:pt x="3894" y="7471"/>
                    <a:pt x="3904" y="7486"/>
                    <a:pt x="3909" y="7498"/>
                  </a:cubicBezTo>
                  <a:cubicBezTo>
                    <a:pt x="3913" y="7509"/>
                    <a:pt x="3915" y="7517"/>
                    <a:pt x="3925" y="7526"/>
                  </a:cubicBezTo>
                  <a:cubicBezTo>
                    <a:pt x="3936" y="7536"/>
                    <a:pt x="3946" y="7547"/>
                    <a:pt x="3946" y="7558"/>
                  </a:cubicBezTo>
                  <a:moveTo>
                    <a:pt x="6513" y="4956"/>
                  </a:moveTo>
                  <a:cubicBezTo>
                    <a:pt x="6526" y="4970"/>
                    <a:pt x="6528" y="4988"/>
                    <a:pt x="6526" y="5001"/>
                  </a:cubicBezTo>
                  <a:cubicBezTo>
                    <a:pt x="6523" y="5014"/>
                    <a:pt x="6527" y="5041"/>
                    <a:pt x="6536" y="5053"/>
                  </a:cubicBezTo>
                  <a:cubicBezTo>
                    <a:pt x="6545" y="5065"/>
                    <a:pt x="6557" y="5088"/>
                    <a:pt x="6548" y="5097"/>
                  </a:cubicBezTo>
                  <a:cubicBezTo>
                    <a:pt x="6539" y="5107"/>
                    <a:pt x="6544" y="5120"/>
                    <a:pt x="6549" y="5131"/>
                  </a:cubicBezTo>
                  <a:cubicBezTo>
                    <a:pt x="6558" y="5151"/>
                    <a:pt x="6595" y="5139"/>
                    <a:pt x="6597" y="5152"/>
                  </a:cubicBezTo>
                  <a:moveTo>
                    <a:pt x="6923" y="4813"/>
                  </a:moveTo>
                  <a:cubicBezTo>
                    <a:pt x="6918" y="4794"/>
                    <a:pt x="6911" y="4789"/>
                    <a:pt x="6927" y="4776"/>
                  </a:cubicBezTo>
                  <a:cubicBezTo>
                    <a:pt x="6943" y="4763"/>
                    <a:pt x="6943" y="4749"/>
                    <a:pt x="6938" y="4741"/>
                  </a:cubicBezTo>
                  <a:cubicBezTo>
                    <a:pt x="6932" y="4734"/>
                    <a:pt x="6920" y="4715"/>
                    <a:pt x="6923" y="4706"/>
                  </a:cubicBezTo>
                  <a:cubicBezTo>
                    <a:pt x="6926" y="4696"/>
                    <a:pt x="6923" y="4680"/>
                    <a:pt x="6912" y="4671"/>
                  </a:cubicBezTo>
                  <a:cubicBezTo>
                    <a:pt x="6900" y="4661"/>
                    <a:pt x="6897" y="4645"/>
                    <a:pt x="6902" y="4633"/>
                  </a:cubicBezTo>
                  <a:cubicBezTo>
                    <a:pt x="6906" y="4621"/>
                    <a:pt x="6899" y="4601"/>
                    <a:pt x="6887" y="4595"/>
                  </a:cubicBezTo>
                  <a:cubicBezTo>
                    <a:pt x="6875" y="4589"/>
                    <a:pt x="6868" y="4576"/>
                    <a:pt x="6877" y="4566"/>
                  </a:cubicBezTo>
                  <a:cubicBezTo>
                    <a:pt x="6885" y="4555"/>
                    <a:pt x="6880" y="4536"/>
                    <a:pt x="6869" y="4533"/>
                  </a:cubicBezTo>
                  <a:cubicBezTo>
                    <a:pt x="6859" y="4529"/>
                    <a:pt x="6851" y="4518"/>
                    <a:pt x="6855" y="4508"/>
                  </a:cubicBezTo>
                  <a:cubicBezTo>
                    <a:pt x="6859" y="4499"/>
                    <a:pt x="6858" y="4490"/>
                    <a:pt x="6846" y="4487"/>
                  </a:cubicBezTo>
                  <a:cubicBezTo>
                    <a:pt x="6835" y="4483"/>
                    <a:pt x="6832" y="4470"/>
                    <a:pt x="6845" y="4473"/>
                  </a:cubicBezTo>
                  <a:cubicBezTo>
                    <a:pt x="6858" y="4475"/>
                    <a:pt x="6852" y="4463"/>
                    <a:pt x="6842" y="4459"/>
                  </a:cubicBezTo>
                  <a:cubicBezTo>
                    <a:pt x="6832" y="4454"/>
                    <a:pt x="6836" y="4441"/>
                    <a:pt x="6849" y="4446"/>
                  </a:cubicBezTo>
                  <a:cubicBezTo>
                    <a:pt x="6862" y="4450"/>
                    <a:pt x="6872" y="4436"/>
                    <a:pt x="6865" y="4425"/>
                  </a:cubicBezTo>
                  <a:cubicBezTo>
                    <a:pt x="6858" y="4413"/>
                    <a:pt x="6859" y="4382"/>
                    <a:pt x="6878" y="4375"/>
                  </a:cubicBezTo>
                  <a:moveTo>
                    <a:pt x="5965" y="3852"/>
                  </a:moveTo>
                  <a:cubicBezTo>
                    <a:pt x="5955" y="3855"/>
                    <a:pt x="5947" y="3864"/>
                    <a:pt x="5944" y="3872"/>
                  </a:cubicBezTo>
                  <a:cubicBezTo>
                    <a:pt x="5940" y="3881"/>
                    <a:pt x="5940" y="3892"/>
                    <a:pt x="5946" y="3901"/>
                  </a:cubicBezTo>
                  <a:cubicBezTo>
                    <a:pt x="5951" y="3911"/>
                    <a:pt x="5953" y="3924"/>
                    <a:pt x="5947" y="3934"/>
                  </a:cubicBezTo>
                  <a:cubicBezTo>
                    <a:pt x="5941" y="3943"/>
                    <a:pt x="5937" y="3954"/>
                    <a:pt x="5940" y="3963"/>
                  </a:cubicBezTo>
                  <a:cubicBezTo>
                    <a:pt x="5943" y="3973"/>
                    <a:pt x="5940" y="3985"/>
                    <a:pt x="5935" y="3994"/>
                  </a:cubicBezTo>
                  <a:cubicBezTo>
                    <a:pt x="5929" y="4007"/>
                    <a:pt x="5944" y="4018"/>
                    <a:pt x="5951" y="4007"/>
                  </a:cubicBezTo>
                  <a:cubicBezTo>
                    <a:pt x="5959" y="3997"/>
                    <a:pt x="5975" y="4011"/>
                    <a:pt x="5978" y="4020"/>
                  </a:cubicBezTo>
                  <a:cubicBezTo>
                    <a:pt x="5981" y="4030"/>
                    <a:pt x="5978" y="4036"/>
                    <a:pt x="5966" y="4039"/>
                  </a:cubicBezTo>
                  <a:cubicBezTo>
                    <a:pt x="5954" y="4043"/>
                    <a:pt x="5951" y="4054"/>
                    <a:pt x="5960" y="4067"/>
                  </a:cubicBezTo>
                  <a:cubicBezTo>
                    <a:pt x="5969" y="4080"/>
                    <a:pt x="5965" y="4083"/>
                    <a:pt x="5959" y="4092"/>
                  </a:cubicBezTo>
                  <a:cubicBezTo>
                    <a:pt x="5953" y="4100"/>
                    <a:pt x="5948" y="4115"/>
                    <a:pt x="5952" y="4124"/>
                  </a:cubicBezTo>
                  <a:moveTo>
                    <a:pt x="4963" y="5114"/>
                  </a:moveTo>
                  <a:cubicBezTo>
                    <a:pt x="4954" y="5133"/>
                    <a:pt x="4966" y="5142"/>
                    <a:pt x="4975" y="5121"/>
                  </a:cubicBezTo>
                  <a:cubicBezTo>
                    <a:pt x="4984" y="5100"/>
                    <a:pt x="4972" y="5096"/>
                    <a:pt x="4963" y="5114"/>
                  </a:cubicBezTo>
                  <a:close/>
                  <a:moveTo>
                    <a:pt x="5500" y="5062"/>
                  </a:moveTo>
                  <a:cubicBezTo>
                    <a:pt x="5542" y="5059"/>
                    <a:pt x="5530" y="5099"/>
                    <a:pt x="5497" y="5096"/>
                  </a:cubicBezTo>
                  <a:cubicBezTo>
                    <a:pt x="5464" y="5093"/>
                    <a:pt x="5459" y="5065"/>
                    <a:pt x="5500" y="5062"/>
                  </a:cubicBezTo>
                  <a:close/>
                  <a:moveTo>
                    <a:pt x="5375" y="4867"/>
                  </a:moveTo>
                  <a:cubicBezTo>
                    <a:pt x="5381" y="4901"/>
                    <a:pt x="5423" y="4886"/>
                    <a:pt x="5408" y="4858"/>
                  </a:cubicBezTo>
                  <a:cubicBezTo>
                    <a:pt x="5393" y="4830"/>
                    <a:pt x="5369" y="4833"/>
                    <a:pt x="5375" y="4867"/>
                  </a:cubicBezTo>
                  <a:close/>
                  <a:moveTo>
                    <a:pt x="4948" y="6066"/>
                  </a:moveTo>
                  <a:cubicBezTo>
                    <a:pt x="4934" y="6057"/>
                    <a:pt x="4898" y="6071"/>
                    <a:pt x="4889" y="6088"/>
                  </a:cubicBezTo>
                  <a:cubicBezTo>
                    <a:pt x="4880" y="6104"/>
                    <a:pt x="4875" y="6138"/>
                    <a:pt x="4866" y="6152"/>
                  </a:cubicBezTo>
                  <a:cubicBezTo>
                    <a:pt x="4857" y="6166"/>
                    <a:pt x="4857" y="6180"/>
                    <a:pt x="4863" y="6197"/>
                  </a:cubicBezTo>
                  <a:cubicBezTo>
                    <a:pt x="4869" y="6214"/>
                    <a:pt x="4886" y="6216"/>
                    <a:pt x="4907" y="6209"/>
                  </a:cubicBezTo>
                  <a:cubicBezTo>
                    <a:pt x="4928" y="6202"/>
                    <a:pt x="4946" y="6204"/>
                    <a:pt x="4946" y="6180"/>
                  </a:cubicBezTo>
                  <a:cubicBezTo>
                    <a:pt x="4946" y="6157"/>
                    <a:pt x="4961" y="6130"/>
                    <a:pt x="4969" y="6114"/>
                  </a:cubicBezTo>
                  <a:cubicBezTo>
                    <a:pt x="4978" y="6097"/>
                    <a:pt x="4963" y="6076"/>
                    <a:pt x="4948" y="6066"/>
                  </a:cubicBezTo>
                  <a:close/>
                  <a:moveTo>
                    <a:pt x="6009" y="4427"/>
                  </a:moveTo>
                  <a:cubicBezTo>
                    <a:pt x="6010" y="4435"/>
                    <a:pt x="6037" y="4454"/>
                    <a:pt x="6040" y="4414"/>
                  </a:cubicBezTo>
                  <a:cubicBezTo>
                    <a:pt x="6043" y="4374"/>
                    <a:pt x="6031" y="4373"/>
                    <a:pt x="6018" y="4364"/>
                  </a:cubicBezTo>
                  <a:cubicBezTo>
                    <a:pt x="6004" y="4356"/>
                    <a:pt x="5993" y="4326"/>
                    <a:pt x="5991" y="4313"/>
                  </a:cubicBezTo>
                  <a:cubicBezTo>
                    <a:pt x="5990" y="4301"/>
                    <a:pt x="5982" y="4281"/>
                    <a:pt x="5988" y="4267"/>
                  </a:cubicBezTo>
                  <a:cubicBezTo>
                    <a:pt x="5994" y="4253"/>
                    <a:pt x="5991" y="4219"/>
                    <a:pt x="5988" y="4206"/>
                  </a:cubicBezTo>
                  <a:cubicBezTo>
                    <a:pt x="5985" y="4193"/>
                    <a:pt x="5973" y="4168"/>
                    <a:pt x="5973" y="4145"/>
                  </a:cubicBezTo>
                  <a:cubicBezTo>
                    <a:pt x="5973" y="4122"/>
                    <a:pt x="5939" y="4117"/>
                    <a:pt x="5938" y="4140"/>
                  </a:cubicBezTo>
                  <a:cubicBezTo>
                    <a:pt x="5936" y="4162"/>
                    <a:pt x="5936" y="4183"/>
                    <a:pt x="5935" y="4199"/>
                  </a:cubicBezTo>
                  <a:cubicBezTo>
                    <a:pt x="5933" y="4214"/>
                    <a:pt x="5927" y="4241"/>
                    <a:pt x="5930" y="4260"/>
                  </a:cubicBezTo>
                  <a:cubicBezTo>
                    <a:pt x="5933" y="4278"/>
                    <a:pt x="5936" y="4297"/>
                    <a:pt x="5945" y="4309"/>
                  </a:cubicBezTo>
                  <a:cubicBezTo>
                    <a:pt x="5954" y="4322"/>
                    <a:pt x="5964" y="4335"/>
                    <a:pt x="5958" y="4352"/>
                  </a:cubicBezTo>
                  <a:cubicBezTo>
                    <a:pt x="5952" y="4369"/>
                    <a:pt x="5960" y="4381"/>
                    <a:pt x="5978" y="4387"/>
                  </a:cubicBezTo>
                  <a:cubicBezTo>
                    <a:pt x="5995" y="4393"/>
                    <a:pt x="6007" y="4418"/>
                    <a:pt x="6009" y="4427"/>
                  </a:cubicBezTo>
                  <a:close/>
                  <a:moveTo>
                    <a:pt x="5488" y="4785"/>
                  </a:moveTo>
                  <a:cubicBezTo>
                    <a:pt x="5497" y="4796"/>
                    <a:pt x="5527" y="4782"/>
                    <a:pt x="5542" y="4770"/>
                  </a:cubicBezTo>
                  <a:cubicBezTo>
                    <a:pt x="5556" y="4759"/>
                    <a:pt x="5571" y="4756"/>
                    <a:pt x="5577" y="4770"/>
                  </a:cubicBezTo>
                  <a:cubicBezTo>
                    <a:pt x="5583" y="4785"/>
                    <a:pt x="5598" y="4793"/>
                    <a:pt x="5616" y="4785"/>
                  </a:cubicBezTo>
                  <a:cubicBezTo>
                    <a:pt x="5634" y="4776"/>
                    <a:pt x="5654" y="4782"/>
                    <a:pt x="5654" y="4802"/>
                  </a:cubicBezTo>
                  <a:cubicBezTo>
                    <a:pt x="5654" y="4821"/>
                    <a:pt x="5660" y="4844"/>
                    <a:pt x="5684" y="4835"/>
                  </a:cubicBezTo>
                  <a:cubicBezTo>
                    <a:pt x="5708" y="4827"/>
                    <a:pt x="5731" y="4824"/>
                    <a:pt x="5758" y="4833"/>
                  </a:cubicBezTo>
                  <a:cubicBezTo>
                    <a:pt x="5785" y="4841"/>
                    <a:pt x="5764" y="4847"/>
                    <a:pt x="5746" y="4855"/>
                  </a:cubicBezTo>
                  <a:cubicBezTo>
                    <a:pt x="5728" y="4864"/>
                    <a:pt x="5720" y="4864"/>
                    <a:pt x="5696" y="4864"/>
                  </a:cubicBezTo>
                  <a:cubicBezTo>
                    <a:pt x="5672" y="4864"/>
                    <a:pt x="5654" y="4875"/>
                    <a:pt x="5672" y="4898"/>
                  </a:cubicBezTo>
                  <a:cubicBezTo>
                    <a:pt x="5690" y="4920"/>
                    <a:pt x="5690" y="4943"/>
                    <a:pt x="5663" y="4952"/>
                  </a:cubicBezTo>
                  <a:cubicBezTo>
                    <a:pt x="5637" y="4960"/>
                    <a:pt x="5622" y="4983"/>
                    <a:pt x="5619" y="5008"/>
                  </a:cubicBezTo>
                  <a:cubicBezTo>
                    <a:pt x="5616" y="5034"/>
                    <a:pt x="5607" y="5073"/>
                    <a:pt x="5577" y="5073"/>
                  </a:cubicBezTo>
                  <a:cubicBezTo>
                    <a:pt x="5548" y="5073"/>
                    <a:pt x="5550" y="5087"/>
                    <a:pt x="5565" y="5096"/>
                  </a:cubicBezTo>
                  <a:cubicBezTo>
                    <a:pt x="5580" y="5104"/>
                    <a:pt x="5607" y="5118"/>
                    <a:pt x="5631" y="5118"/>
                  </a:cubicBezTo>
                  <a:cubicBezTo>
                    <a:pt x="5654" y="5118"/>
                    <a:pt x="5645" y="5147"/>
                    <a:pt x="5622" y="5144"/>
                  </a:cubicBezTo>
                  <a:cubicBezTo>
                    <a:pt x="5598" y="5141"/>
                    <a:pt x="5580" y="5141"/>
                    <a:pt x="5565" y="5152"/>
                  </a:cubicBezTo>
                  <a:cubicBezTo>
                    <a:pt x="5550" y="5164"/>
                    <a:pt x="5536" y="5178"/>
                    <a:pt x="5530" y="5161"/>
                  </a:cubicBezTo>
                  <a:cubicBezTo>
                    <a:pt x="5524" y="5144"/>
                    <a:pt x="5509" y="5167"/>
                    <a:pt x="5509" y="5183"/>
                  </a:cubicBezTo>
                  <a:cubicBezTo>
                    <a:pt x="5509" y="5200"/>
                    <a:pt x="5500" y="5217"/>
                    <a:pt x="5482" y="5223"/>
                  </a:cubicBezTo>
                  <a:cubicBezTo>
                    <a:pt x="5464" y="5229"/>
                    <a:pt x="5456" y="5217"/>
                    <a:pt x="5470" y="5200"/>
                  </a:cubicBezTo>
                  <a:cubicBezTo>
                    <a:pt x="5485" y="5183"/>
                    <a:pt x="5479" y="5175"/>
                    <a:pt x="5473" y="5152"/>
                  </a:cubicBezTo>
                  <a:cubicBezTo>
                    <a:pt x="5467" y="5130"/>
                    <a:pt x="5450" y="5138"/>
                    <a:pt x="5441" y="5150"/>
                  </a:cubicBezTo>
                  <a:cubicBezTo>
                    <a:pt x="5432" y="5161"/>
                    <a:pt x="5408" y="5164"/>
                    <a:pt x="5408" y="5138"/>
                  </a:cubicBezTo>
                  <a:cubicBezTo>
                    <a:pt x="5408" y="5113"/>
                    <a:pt x="5381" y="5130"/>
                    <a:pt x="5361" y="5164"/>
                  </a:cubicBezTo>
                  <a:cubicBezTo>
                    <a:pt x="5340" y="5198"/>
                    <a:pt x="5301" y="5195"/>
                    <a:pt x="5316" y="5169"/>
                  </a:cubicBezTo>
                  <a:cubicBezTo>
                    <a:pt x="5331" y="5144"/>
                    <a:pt x="5328" y="5101"/>
                    <a:pt x="5304" y="5099"/>
                  </a:cubicBezTo>
                  <a:cubicBezTo>
                    <a:pt x="5281" y="5096"/>
                    <a:pt x="5281" y="5073"/>
                    <a:pt x="5295" y="5056"/>
                  </a:cubicBezTo>
                  <a:cubicBezTo>
                    <a:pt x="5310" y="5039"/>
                    <a:pt x="5316" y="5017"/>
                    <a:pt x="5310" y="5000"/>
                  </a:cubicBezTo>
                  <a:cubicBezTo>
                    <a:pt x="5304" y="4983"/>
                    <a:pt x="5301" y="4974"/>
                    <a:pt x="5313" y="4963"/>
                  </a:cubicBezTo>
                  <a:cubicBezTo>
                    <a:pt x="5325" y="4952"/>
                    <a:pt x="5319" y="4935"/>
                    <a:pt x="5301" y="4926"/>
                  </a:cubicBezTo>
                  <a:cubicBezTo>
                    <a:pt x="5283" y="4918"/>
                    <a:pt x="5278" y="4895"/>
                    <a:pt x="5292" y="4881"/>
                  </a:cubicBezTo>
                  <a:cubicBezTo>
                    <a:pt x="5307" y="4867"/>
                    <a:pt x="5316" y="4841"/>
                    <a:pt x="5298" y="4816"/>
                  </a:cubicBezTo>
                  <a:cubicBezTo>
                    <a:pt x="5281" y="4790"/>
                    <a:pt x="5292" y="4773"/>
                    <a:pt x="5316" y="4790"/>
                  </a:cubicBezTo>
                  <a:cubicBezTo>
                    <a:pt x="5340" y="4807"/>
                    <a:pt x="5367" y="4813"/>
                    <a:pt x="5384" y="4793"/>
                  </a:cubicBezTo>
                  <a:cubicBezTo>
                    <a:pt x="5402" y="4773"/>
                    <a:pt x="5417" y="4793"/>
                    <a:pt x="5432" y="4770"/>
                  </a:cubicBezTo>
                  <a:cubicBezTo>
                    <a:pt x="5447" y="4748"/>
                    <a:pt x="5479" y="4773"/>
                    <a:pt x="5488" y="4785"/>
                  </a:cubicBezTo>
                  <a:close/>
                  <a:moveTo>
                    <a:pt x="5212" y="6052"/>
                  </a:moveTo>
                  <a:cubicBezTo>
                    <a:pt x="5227" y="6069"/>
                    <a:pt x="5257" y="6063"/>
                    <a:pt x="5245" y="6032"/>
                  </a:cubicBezTo>
                  <a:cubicBezTo>
                    <a:pt x="5233" y="6001"/>
                    <a:pt x="5209" y="5962"/>
                    <a:pt x="5206" y="5939"/>
                  </a:cubicBezTo>
                  <a:cubicBezTo>
                    <a:pt x="5203" y="5916"/>
                    <a:pt x="5189" y="5880"/>
                    <a:pt x="5174" y="5865"/>
                  </a:cubicBezTo>
                  <a:cubicBezTo>
                    <a:pt x="5159" y="5851"/>
                    <a:pt x="5144" y="5837"/>
                    <a:pt x="5150" y="5817"/>
                  </a:cubicBezTo>
                  <a:cubicBezTo>
                    <a:pt x="5156" y="5797"/>
                    <a:pt x="5132" y="5761"/>
                    <a:pt x="5111" y="5755"/>
                  </a:cubicBezTo>
                  <a:cubicBezTo>
                    <a:pt x="5091" y="5749"/>
                    <a:pt x="5079" y="5713"/>
                    <a:pt x="5073" y="5690"/>
                  </a:cubicBezTo>
                  <a:cubicBezTo>
                    <a:pt x="5067" y="5667"/>
                    <a:pt x="5067" y="5636"/>
                    <a:pt x="5073" y="5611"/>
                  </a:cubicBezTo>
                  <a:cubicBezTo>
                    <a:pt x="5079" y="5585"/>
                    <a:pt x="5073" y="5540"/>
                    <a:pt x="5067" y="5515"/>
                  </a:cubicBezTo>
                  <a:cubicBezTo>
                    <a:pt x="5061" y="5489"/>
                    <a:pt x="5058" y="5469"/>
                    <a:pt x="5058" y="5444"/>
                  </a:cubicBezTo>
                  <a:cubicBezTo>
                    <a:pt x="5058" y="5418"/>
                    <a:pt x="5064" y="5407"/>
                    <a:pt x="5046" y="5396"/>
                  </a:cubicBezTo>
                  <a:cubicBezTo>
                    <a:pt x="5028" y="5384"/>
                    <a:pt x="5019" y="5370"/>
                    <a:pt x="5025" y="5350"/>
                  </a:cubicBezTo>
                  <a:cubicBezTo>
                    <a:pt x="5031" y="5331"/>
                    <a:pt x="5025" y="5308"/>
                    <a:pt x="5013" y="5283"/>
                  </a:cubicBezTo>
                  <a:cubicBezTo>
                    <a:pt x="5002" y="5257"/>
                    <a:pt x="4984" y="5288"/>
                    <a:pt x="4987" y="5308"/>
                  </a:cubicBezTo>
                  <a:cubicBezTo>
                    <a:pt x="4990" y="5328"/>
                    <a:pt x="4981" y="5359"/>
                    <a:pt x="4975" y="5373"/>
                  </a:cubicBezTo>
                  <a:cubicBezTo>
                    <a:pt x="4969" y="5387"/>
                    <a:pt x="4969" y="5418"/>
                    <a:pt x="4987" y="5407"/>
                  </a:cubicBezTo>
                  <a:cubicBezTo>
                    <a:pt x="5005" y="5396"/>
                    <a:pt x="5005" y="5432"/>
                    <a:pt x="4996" y="5449"/>
                  </a:cubicBezTo>
                  <a:cubicBezTo>
                    <a:pt x="4987" y="5466"/>
                    <a:pt x="4987" y="5503"/>
                    <a:pt x="4987" y="5526"/>
                  </a:cubicBezTo>
                  <a:cubicBezTo>
                    <a:pt x="4987" y="5548"/>
                    <a:pt x="4993" y="5571"/>
                    <a:pt x="4999" y="5591"/>
                  </a:cubicBezTo>
                  <a:cubicBezTo>
                    <a:pt x="5005" y="5611"/>
                    <a:pt x="5002" y="5633"/>
                    <a:pt x="4990" y="5653"/>
                  </a:cubicBezTo>
                  <a:cubicBezTo>
                    <a:pt x="4978" y="5673"/>
                    <a:pt x="4975" y="5684"/>
                    <a:pt x="4990" y="5701"/>
                  </a:cubicBezTo>
                  <a:cubicBezTo>
                    <a:pt x="5005" y="5718"/>
                    <a:pt x="5016" y="5732"/>
                    <a:pt x="5011" y="5749"/>
                  </a:cubicBezTo>
                  <a:cubicBezTo>
                    <a:pt x="5005" y="5766"/>
                    <a:pt x="5028" y="5812"/>
                    <a:pt x="5055" y="5820"/>
                  </a:cubicBezTo>
                  <a:cubicBezTo>
                    <a:pt x="5082" y="5829"/>
                    <a:pt x="5097" y="5851"/>
                    <a:pt x="5100" y="5868"/>
                  </a:cubicBezTo>
                  <a:cubicBezTo>
                    <a:pt x="5103" y="5885"/>
                    <a:pt x="5105" y="5894"/>
                    <a:pt x="5120" y="5899"/>
                  </a:cubicBezTo>
                  <a:cubicBezTo>
                    <a:pt x="5135" y="5905"/>
                    <a:pt x="5138" y="5928"/>
                    <a:pt x="5147" y="5945"/>
                  </a:cubicBezTo>
                  <a:cubicBezTo>
                    <a:pt x="5156" y="5962"/>
                    <a:pt x="5165" y="5979"/>
                    <a:pt x="5156" y="5996"/>
                  </a:cubicBezTo>
                  <a:cubicBezTo>
                    <a:pt x="5147" y="6012"/>
                    <a:pt x="5162" y="6027"/>
                    <a:pt x="5174" y="6029"/>
                  </a:cubicBezTo>
                  <a:cubicBezTo>
                    <a:pt x="5186" y="6032"/>
                    <a:pt x="5197" y="6035"/>
                    <a:pt x="5212" y="6052"/>
                  </a:cubicBezTo>
                  <a:close/>
                  <a:moveTo>
                    <a:pt x="4936" y="5144"/>
                  </a:moveTo>
                  <a:cubicBezTo>
                    <a:pt x="4936" y="5164"/>
                    <a:pt x="4957" y="5183"/>
                    <a:pt x="4975" y="5164"/>
                  </a:cubicBezTo>
                  <a:cubicBezTo>
                    <a:pt x="4993" y="5144"/>
                    <a:pt x="5016" y="5121"/>
                    <a:pt x="5011" y="5099"/>
                  </a:cubicBezTo>
                  <a:cubicBezTo>
                    <a:pt x="5005" y="5076"/>
                    <a:pt x="4996" y="5073"/>
                    <a:pt x="4993" y="5053"/>
                  </a:cubicBezTo>
                  <a:cubicBezTo>
                    <a:pt x="4990" y="5034"/>
                    <a:pt x="4972" y="5042"/>
                    <a:pt x="4966" y="5062"/>
                  </a:cubicBezTo>
                  <a:cubicBezTo>
                    <a:pt x="4960" y="5082"/>
                    <a:pt x="4951" y="5093"/>
                    <a:pt x="4945" y="5104"/>
                  </a:cubicBezTo>
                  <a:cubicBezTo>
                    <a:pt x="4939" y="5116"/>
                    <a:pt x="4936" y="5124"/>
                    <a:pt x="4936" y="5144"/>
                  </a:cubicBezTo>
                  <a:close/>
                  <a:moveTo>
                    <a:pt x="4984" y="4864"/>
                  </a:moveTo>
                  <a:cubicBezTo>
                    <a:pt x="4972" y="4881"/>
                    <a:pt x="4987" y="4903"/>
                    <a:pt x="5011" y="4895"/>
                  </a:cubicBezTo>
                  <a:cubicBezTo>
                    <a:pt x="5034" y="4886"/>
                    <a:pt x="5049" y="4869"/>
                    <a:pt x="5052" y="4844"/>
                  </a:cubicBezTo>
                  <a:cubicBezTo>
                    <a:pt x="5055" y="4819"/>
                    <a:pt x="5034" y="4819"/>
                    <a:pt x="5019" y="4833"/>
                  </a:cubicBezTo>
                  <a:cubicBezTo>
                    <a:pt x="5005" y="4847"/>
                    <a:pt x="4996" y="4847"/>
                    <a:pt x="4984" y="4864"/>
                  </a:cubicBezTo>
                  <a:close/>
                  <a:moveTo>
                    <a:pt x="5129" y="4603"/>
                  </a:moveTo>
                  <a:cubicBezTo>
                    <a:pt x="5111" y="4626"/>
                    <a:pt x="5120" y="4674"/>
                    <a:pt x="5147" y="4652"/>
                  </a:cubicBezTo>
                  <a:cubicBezTo>
                    <a:pt x="5174" y="4629"/>
                    <a:pt x="5189" y="4592"/>
                    <a:pt x="5209" y="4578"/>
                  </a:cubicBezTo>
                  <a:cubicBezTo>
                    <a:pt x="5230" y="4564"/>
                    <a:pt x="5257" y="4536"/>
                    <a:pt x="5254" y="4499"/>
                  </a:cubicBezTo>
                  <a:cubicBezTo>
                    <a:pt x="5251" y="4462"/>
                    <a:pt x="5230" y="4479"/>
                    <a:pt x="5218" y="4499"/>
                  </a:cubicBezTo>
                  <a:cubicBezTo>
                    <a:pt x="5206" y="4519"/>
                    <a:pt x="5186" y="4541"/>
                    <a:pt x="5171" y="4553"/>
                  </a:cubicBezTo>
                  <a:cubicBezTo>
                    <a:pt x="5156" y="4564"/>
                    <a:pt x="5147" y="4581"/>
                    <a:pt x="5129" y="4603"/>
                  </a:cubicBezTo>
                  <a:close/>
                  <a:moveTo>
                    <a:pt x="5435" y="1256"/>
                  </a:moveTo>
                  <a:cubicBezTo>
                    <a:pt x="5438" y="1237"/>
                    <a:pt x="5470" y="1237"/>
                    <a:pt x="5467" y="1259"/>
                  </a:cubicBezTo>
                  <a:cubicBezTo>
                    <a:pt x="5464" y="1282"/>
                    <a:pt x="5464" y="1319"/>
                    <a:pt x="5485" y="1338"/>
                  </a:cubicBezTo>
                  <a:cubicBezTo>
                    <a:pt x="5506" y="1358"/>
                    <a:pt x="5494" y="1364"/>
                    <a:pt x="5473" y="1364"/>
                  </a:cubicBezTo>
                  <a:cubicBezTo>
                    <a:pt x="5453" y="1364"/>
                    <a:pt x="5444" y="1372"/>
                    <a:pt x="5435" y="1392"/>
                  </a:cubicBezTo>
                  <a:cubicBezTo>
                    <a:pt x="5426" y="1412"/>
                    <a:pt x="5417" y="1426"/>
                    <a:pt x="5399" y="1423"/>
                  </a:cubicBezTo>
                  <a:cubicBezTo>
                    <a:pt x="5381" y="1421"/>
                    <a:pt x="5369" y="1435"/>
                    <a:pt x="5361" y="1449"/>
                  </a:cubicBezTo>
                  <a:cubicBezTo>
                    <a:pt x="5352" y="1463"/>
                    <a:pt x="5322" y="1500"/>
                    <a:pt x="5295" y="1520"/>
                  </a:cubicBezTo>
                  <a:cubicBezTo>
                    <a:pt x="5269" y="1539"/>
                    <a:pt x="5257" y="1525"/>
                    <a:pt x="5278" y="1508"/>
                  </a:cubicBezTo>
                  <a:cubicBezTo>
                    <a:pt x="5298" y="1491"/>
                    <a:pt x="5334" y="1457"/>
                    <a:pt x="5334" y="1432"/>
                  </a:cubicBezTo>
                  <a:cubicBezTo>
                    <a:pt x="5334" y="1406"/>
                    <a:pt x="5352" y="1398"/>
                    <a:pt x="5375" y="1392"/>
                  </a:cubicBezTo>
                  <a:cubicBezTo>
                    <a:pt x="5399" y="1387"/>
                    <a:pt x="5435" y="1367"/>
                    <a:pt x="5429" y="1341"/>
                  </a:cubicBezTo>
                  <a:cubicBezTo>
                    <a:pt x="5423" y="1316"/>
                    <a:pt x="5426" y="1305"/>
                    <a:pt x="5414" y="1293"/>
                  </a:cubicBezTo>
                  <a:cubicBezTo>
                    <a:pt x="5402" y="1282"/>
                    <a:pt x="5432" y="1276"/>
                    <a:pt x="5435" y="1256"/>
                  </a:cubicBezTo>
                  <a:close/>
                  <a:moveTo>
                    <a:pt x="6165" y="3062"/>
                  </a:moveTo>
                  <a:cubicBezTo>
                    <a:pt x="6168" y="3078"/>
                    <a:pt x="6191" y="3084"/>
                    <a:pt x="6194" y="3067"/>
                  </a:cubicBezTo>
                  <a:cubicBezTo>
                    <a:pt x="6197" y="3050"/>
                    <a:pt x="6215" y="3033"/>
                    <a:pt x="6221" y="3019"/>
                  </a:cubicBezTo>
                  <a:cubicBezTo>
                    <a:pt x="6227" y="3005"/>
                    <a:pt x="6215" y="2968"/>
                    <a:pt x="6188" y="2974"/>
                  </a:cubicBezTo>
                  <a:cubicBezTo>
                    <a:pt x="6162" y="2979"/>
                    <a:pt x="6144" y="2979"/>
                    <a:pt x="6135" y="3002"/>
                  </a:cubicBezTo>
                  <a:cubicBezTo>
                    <a:pt x="6126" y="3025"/>
                    <a:pt x="6132" y="3033"/>
                    <a:pt x="6150" y="3039"/>
                  </a:cubicBezTo>
                  <a:cubicBezTo>
                    <a:pt x="6168" y="3045"/>
                    <a:pt x="6162" y="3045"/>
                    <a:pt x="6165" y="3062"/>
                  </a:cubicBezTo>
                  <a:close/>
                  <a:moveTo>
                    <a:pt x="2771" y="2830"/>
                  </a:moveTo>
                  <a:cubicBezTo>
                    <a:pt x="2741" y="2790"/>
                    <a:pt x="2794" y="2747"/>
                    <a:pt x="2827" y="2796"/>
                  </a:cubicBezTo>
                  <a:cubicBezTo>
                    <a:pt x="2860" y="2844"/>
                    <a:pt x="2800" y="2869"/>
                    <a:pt x="2771" y="2830"/>
                  </a:cubicBezTo>
                  <a:close/>
                  <a:moveTo>
                    <a:pt x="5678" y="6648"/>
                  </a:moveTo>
                  <a:cubicBezTo>
                    <a:pt x="5676" y="6636"/>
                    <a:pt x="5671" y="6624"/>
                    <a:pt x="5667" y="6613"/>
                  </a:cubicBezTo>
                  <a:cubicBezTo>
                    <a:pt x="5664" y="6605"/>
                    <a:pt x="5662" y="6598"/>
                    <a:pt x="5660" y="6593"/>
                  </a:cubicBezTo>
                  <a:cubicBezTo>
                    <a:pt x="5654" y="6573"/>
                    <a:pt x="5666" y="6547"/>
                    <a:pt x="5681" y="6522"/>
                  </a:cubicBezTo>
                  <a:cubicBezTo>
                    <a:pt x="5696" y="6496"/>
                    <a:pt x="5708" y="6479"/>
                    <a:pt x="5702" y="6462"/>
                  </a:cubicBezTo>
                  <a:cubicBezTo>
                    <a:pt x="5696" y="6445"/>
                    <a:pt x="5693" y="6423"/>
                    <a:pt x="5699" y="6406"/>
                  </a:cubicBezTo>
                  <a:cubicBezTo>
                    <a:pt x="5705" y="6389"/>
                    <a:pt x="5699" y="6360"/>
                    <a:pt x="5690" y="6346"/>
                  </a:cubicBezTo>
                  <a:cubicBezTo>
                    <a:pt x="5681" y="6332"/>
                    <a:pt x="5681" y="6307"/>
                    <a:pt x="5660" y="6295"/>
                  </a:cubicBezTo>
                  <a:cubicBezTo>
                    <a:pt x="5639" y="6284"/>
                    <a:pt x="5634" y="6264"/>
                    <a:pt x="5642" y="6253"/>
                  </a:cubicBezTo>
                  <a:cubicBezTo>
                    <a:pt x="5651" y="6242"/>
                    <a:pt x="5648" y="6239"/>
                    <a:pt x="5654" y="6219"/>
                  </a:cubicBezTo>
                  <a:cubicBezTo>
                    <a:pt x="5660" y="6199"/>
                    <a:pt x="5687" y="6208"/>
                    <a:pt x="5705" y="6228"/>
                  </a:cubicBezTo>
                  <a:cubicBezTo>
                    <a:pt x="5723" y="6247"/>
                    <a:pt x="5740" y="6278"/>
                    <a:pt x="5737" y="6301"/>
                  </a:cubicBezTo>
                  <a:cubicBezTo>
                    <a:pt x="5734" y="6324"/>
                    <a:pt x="5734" y="6338"/>
                    <a:pt x="5746" y="6352"/>
                  </a:cubicBezTo>
                  <a:cubicBezTo>
                    <a:pt x="5758" y="6366"/>
                    <a:pt x="5773" y="6369"/>
                    <a:pt x="5761" y="6392"/>
                  </a:cubicBezTo>
                  <a:cubicBezTo>
                    <a:pt x="5749" y="6414"/>
                    <a:pt x="5755" y="6426"/>
                    <a:pt x="5767" y="6440"/>
                  </a:cubicBezTo>
                  <a:cubicBezTo>
                    <a:pt x="5779" y="6454"/>
                    <a:pt x="5794" y="6482"/>
                    <a:pt x="5779" y="6502"/>
                  </a:cubicBezTo>
                  <a:cubicBezTo>
                    <a:pt x="5764" y="6522"/>
                    <a:pt x="5743" y="6550"/>
                    <a:pt x="5752" y="6584"/>
                  </a:cubicBezTo>
                  <a:cubicBezTo>
                    <a:pt x="5761" y="6618"/>
                    <a:pt x="5779" y="6703"/>
                    <a:pt x="5773" y="6728"/>
                  </a:cubicBezTo>
                  <a:cubicBezTo>
                    <a:pt x="5767" y="6754"/>
                    <a:pt x="5755" y="6779"/>
                    <a:pt x="5779" y="6785"/>
                  </a:cubicBezTo>
                  <a:cubicBezTo>
                    <a:pt x="5803" y="6791"/>
                    <a:pt x="5806" y="6808"/>
                    <a:pt x="5803" y="6822"/>
                  </a:cubicBezTo>
                  <a:cubicBezTo>
                    <a:pt x="5800" y="6836"/>
                    <a:pt x="5803" y="6847"/>
                    <a:pt x="5817" y="6861"/>
                  </a:cubicBezTo>
                  <a:cubicBezTo>
                    <a:pt x="5832" y="6875"/>
                    <a:pt x="5838" y="6892"/>
                    <a:pt x="5826" y="6918"/>
                  </a:cubicBezTo>
                  <a:cubicBezTo>
                    <a:pt x="5815" y="6943"/>
                    <a:pt x="5794" y="6932"/>
                    <a:pt x="5788" y="6918"/>
                  </a:cubicBezTo>
                  <a:cubicBezTo>
                    <a:pt x="5782" y="6904"/>
                    <a:pt x="5752" y="6850"/>
                    <a:pt x="5740" y="6841"/>
                  </a:cubicBezTo>
                  <a:cubicBezTo>
                    <a:pt x="5731" y="6835"/>
                    <a:pt x="5728" y="6813"/>
                    <a:pt x="5728" y="6793"/>
                  </a:cubicBezTo>
                  <a:cubicBezTo>
                    <a:pt x="5728" y="6787"/>
                    <a:pt x="5728" y="6781"/>
                    <a:pt x="5728" y="6776"/>
                  </a:cubicBezTo>
                  <a:cubicBezTo>
                    <a:pt x="5731" y="6757"/>
                    <a:pt x="5728" y="6740"/>
                    <a:pt x="5711" y="6731"/>
                  </a:cubicBezTo>
                  <a:cubicBezTo>
                    <a:pt x="5693" y="6723"/>
                    <a:pt x="5681" y="6692"/>
                    <a:pt x="5681" y="6669"/>
                  </a:cubicBezTo>
                  <a:cubicBezTo>
                    <a:pt x="5681" y="6663"/>
                    <a:pt x="5680" y="6655"/>
                    <a:pt x="5678" y="6648"/>
                  </a:cubicBezTo>
                  <a:close/>
                  <a:moveTo>
                    <a:pt x="774" y="3825"/>
                  </a:moveTo>
                  <a:cubicBezTo>
                    <a:pt x="780" y="3842"/>
                    <a:pt x="798" y="3854"/>
                    <a:pt x="807" y="3831"/>
                  </a:cubicBezTo>
                  <a:cubicBezTo>
                    <a:pt x="816" y="3808"/>
                    <a:pt x="830" y="3800"/>
                    <a:pt x="819" y="3783"/>
                  </a:cubicBezTo>
                  <a:cubicBezTo>
                    <a:pt x="807" y="3766"/>
                    <a:pt x="795" y="3755"/>
                    <a:pt x="813" y="3746"/>
                  </a:cubicBezTo>
                  <a:cubicBezTo>
                    <a:pt x="830" y="3738"/>
                    <a:pt x="792" y="3721"/>
                    <a:pt x="816" y="3704"/>
                  </a:cubicBezTo>
                  <a:cubicBezTo>
                    <a:pt x="839" y="3687"/>
                    <a:pt x="845" y="3675"/>
                    <a:pt x="827" y="3661"/>
                  </a:cubicBezTo>
                  <a:cubicBezTo>
                    <a:pt x="810" y="3647"/>
                    <a:pt x="807" y="3636"/>
                    <a:pt x="810" y="3616"/>
                  </a:cubicBezTo>
                  <a:cubicBezTo>
                    <a:pt x="813" y="3596"/>
                    <a:pt x="807" y="3579"/>
                    <a:pt x="783" y="3588"/>
                  </a:cubicBezTo>
                  <a:cubicBezTo>
                    <a:pt x="759" y="3596"/>
                    <a:pt x="735" y="3585"/>
                    <a:pt x="730" y="3565"/>
                  </a:cubicBezTo>
                  <a:cubicBezTo>
                    <a:pt x="724" y="3545"/>
                    <a:pt x="715" y="3526"/>
                    <a:pt x="694" y="3520"/>
                  </a:cubicBezTo>
                  <a:cubicBezTo>
                    <a:pt x="673" y="3514"/>
                    <a:pt x="664" y="3509"/>
                    <a:pt x="649" y="3494"/>
                  </a:cubicBezTo>
                  <a:cubicBezTo>
                    <a:pt x="635" y="3480"/>
                    <a:pt x="623" y="3500"/>
                    <a:pt x="641" y="3517"/>
                  </a:cubicBezTo>
                  <a:cubicBezTo>
                    <a:pt x="658" y="3534"/>
                    <a:pt x="691" y="3562"/>
                    <a:pt x="697" y="3585"/>
                  </a:cubicBezTo>
                  <a:cubicBezTo>
                    <a:pt x="703" y="3608"/>
                    <a:pt x="718" y="3619"/>
                    <a:pt x="735" y="3619"/>
                  </a:cubicBezTo>
                  <a:cubicBezTo>
                    <a:pt x="753" y="3619"/>
                    <a:pt x="753" y="3650"/>
                    <a:pt x="715" y="3650"/>
                  </a:cubicBezTo>
                  <a:cubicBezTo>
                    <a:pt x="676" y="3650"/>
                    <a:pt x="712" y="3675"/>
                    <a:pt x="741" y="3678"/>
                  </a:cubicBezTo>
                  <a:cubicBezTo>
                    <a:pt x="771" y="3681"/>
                    <a:pt x="780" y="3701"/>
                    <a:pt x="762" y="3709"/>
                  </a:cubicBezTo>
                  <a:cubicBezTo>
                    <a:pt x="744" y="3718"/>
                    <a:pt x="765" y="3726"/>
                    <a:pt x="771" y="3749"/>
                  </a:cubicBezTo>
                  <a:cubicBezTo>
                    <a:pt x="777" y="3772"/>
                    <a:pt x="774" y="3786"/>
                    <a:pt x="750" y="3766"/>
                  </a:cubicBezTo>
                  <a:cubicBezTo>
                    <a:pt x="727" y="3746"/>
                    <a:pt x="703" y="3741"/>
                    <a:pt x="670" y="3741"/>
                  </a:cubicBezTo>
                  <a:cubicBezTo>
                    <a:pt x="638" y="3741"/>
                    <a:pt x="651" y="3768"/>
                    <a:pt x="676" y="3772"/>
                  </a:cubicBezTo>
                  <a:cubicBezTo>
                    <a:pt x="721" y="3777"/>
                    <a:pt x="724" y="3800"/>
                    <a:pt x="747" y="3800"/>
                  </a:cubicBezTo>
                  <a:cubicBezTo>
                    <a:pt x="771" y="3800"/>
                    <a:pt x="768" y="3808"/>
                    <a:pt x="774" y="3825"/>
                  </a:cubicBezTo>
                  <a:close/>
                  <a:moveTo>
                    <a:pt x="6684" y="5096"/>
                  </a:moveTo>
                  <a:lnTo>
                    <a:pt x="6666" y="5113"/>
                  </a:lnTo>
                  <a:lnTo>
                    <a:pt x="6684" y="5096"/>
                  </a:lnTo>
                  <a:close/>
                </a:path>
              </a:pathLst>
            </a:custGeom>
            <a:noFill/>
            <a:ln w="6350" cap="flat">
              <a:solidFill>
                <a:srgbClr val="4BA7D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311" name="Freeform 7"/>
            <p:cNvSpPr>
              <a:spLocks noEditPoints="1"/>
            </p:cNvSpPr>
            <p:nvPr/>
          </p:nvSpPr>
          <p:spPr bwMode="auto">
            <a:xfrm>
              <a:off x="2627313" y="2584450"/>
              <a:ext cx="3536950" cy="3105150"/>
            </a:xfrm>
            <a:custGeom>
              <a:avLst/>
              <a:gdLst>
                <a:gd name="T0" fmla="*/ 5966 w 7689"/>
                <a:gd name="T1" fmla="*/ 2269 h 6753"/>
                <a:gd name="T2" fmla="*/ 5438 w 7689"/>
                <a:gd name="T3" fmla="*/ 2888 h 6753"/>
                <a:gd name="T4" fmla="*/ 4385 w 7689"/>
                <a:gd name="T5" fmla="*/ 3794 h 6753"/>
                <a:gd name="T6" fmla="*/ 4723 w 7689"/>
                <a:gd name="T7" fmla="*/ 3528 h 6753"/>
                <a:gd name="T8" fmla="*/ 4521 w 7689"/>
                <a:gd name="T9" fmla="*/ 3027 h 6753"/>
                <a:gd name="T10" fmla="*/ 5586 w 7689"/>
                <a:gd name="T11" fmla="*/ 1584 h 6753"/>
                <a:gd name="T12" fmla="*/ 5206 w 7689"/>
                <a:gd name="T13" fmla="*/ 1567 h 6753"/>
                <a:gd name="T14" fmla="*/ 7078 w 7689"/>
                <a:gd name="T15" fmla="*/ 557 h 6753"/>
                <a:gd name="T16" fmla="*/ 6621 w 7689"/>
                <a:gd name="T17" fmla="*/ 520 h 6753"/>
                <a:gd name="T18" fmla="*/ 1142 w 7689"/>
                <a:gd name="T19" fmla="*/ 319 h 6753"/>
                <a:gd name="T20" fmla="*/ 3515 w 7689"/>
                <a:gd name="T21" fmla="*/ 806 h 6753"/>
                <a:gd name="T22" fmla="*/ 3174 w 7689"/>
                <a:gd name="T23" fmla="*/ 704 h 6753"/>
                <a:gd name="T24" fmla="*/ 2 w 7689"/>
                <a:gd name="T25" fmla="*/ 591 h 6753"/>
                <a:gd name="T26" fmla="*/ 412 w 7689"/>
                <a:gd name="T27" fmla="*/ 212 h 6753"/>
                <a:gd name="T28" fmla="*/ 4978 w 7689"/>
                <a:gd name="T29" fmla="*/ 3765 h 6753"/>
                <a:gd name="T30" fmla="*/ 4895 w 7689"/>
                <a:gd name="T31" fmla="*/ 4340 h 6753"/>
                <a:gd name="T32" fmla="*/ 3419 w 7689"/>
                <a:gd name="T33" fmla="*/ 1131 h 6753"/>
                <a:gd name="T34" fmla="*/ 3453 w 7689"/>
                <a:gd name="T35" fmla="*/ 1370 h 6753"/>
                <a:gd name="T36" fmla="*/ 5105 w 7689"/>
                <a:gd name="T37" fmla="*/ 6374 h 6753"/>
                <a:gd name="T38" fmla="*/ 5483 w 7689"/>
                <a:gd name="T39" fmla="*/ 6117 h 6753"/>
                <a:gd name="T40" fmla="*/ 5089 w 7689"/>
                <a:gd name="T41" fmla="*/ 6396 h 6753"/>
                <a:gd name="T42" fmla="*/ 5692 w 7689"/>
                <a:gd name="T43" fmla="*/ 6603 h 6753"/>
                <a:gd name="T44" fmla="*/ 5257 w 7689"/>
                <a:gd name="T45" fmla="*/ 6725 h 6753"/>
                <a:gd name="T46" fmla="*/ 4878 w 7689"/>
                <a:gd name="T47" fmla="*/ 773 h 6753"/>
                <a:gd name="T48" fmla="*/ 4781 w 7689"/>
                <a:gd name="T49" fmla="*/ 564 h 6753"/>
                <a:gd name="T50" fmla="*/ 4521 w 7689"/>
                <a:gd name="T51" fmla="*/ 708 h 6753"/>
                <a:gd name="T52" fmla="*/ 4170 w 7689"/>
                <a:gd name="T53" fmla="*/ 714 h 6753"/>
                <a:gd name="T54" fmla="*/ 5268 w 7689"/>
                <a:gd name="T55" fmla="*/ 3726 h 6753"/>
                <a:gd name="T56" fmla="*/ 5420 w 7689"/>
                <a:gd name="T57" fmla="*/ 3233 h 6753"/>
                <a:gd name="T58" fmla="*/ 6154 w 7689"/>
                <a:gd name="T59" fmla="*/ 3584 h 6753"/>
                <a:gd name="T60" fmla="*/ 5942 w 7689"/>
                <a:gd name="T61" fmla="*/ 3758 h 6753"/>
                <a:gd name="T62" fmla="*/ 5751 w 7689"/>
                <a:gd name="T63" fmla="*/ 3879 h 6753"/>
                <a:gd name="T64" fmla="*/ 6798 w 7689"/>
                <a:gd name="T65" fmla="*/ 3203 h 6753"/>
                <a:gd name="T66" fmla="*/ 6531 w 7689"/>
                <a:gd name="T67" fmla="*/ 3277 h 6753"/>
                <a:gd name="T68" fmla="*/ 5288 w 7689"/>
                <a:gd name="T69" fmla="*/ 4307 h 6753"/>
                <a:gd name="T70" fmla="*/ 5480 w 7689"/>
                <a:gd name="T71" fmla="*/ 4199 h 6753"/>
                <a:gd name="T72" fmla="*/ 5592 w 7689"/>
                <a:gd name="T73" fmla="*/ 3959 h 6753"/>
                <a:gd name="T74" fmla="*/ 4069 w 7689"/>
                <a:gd name="T75" fmla="*/ 4000 h 6753"/>
                <a:gd name="T76" fmla="*/ 3989 w 7689"/>
                <a:gd name="T77" fmla="*/ 3662 h 6753"/>
                <a:gd name="T78" fmla="*/ 5949 w 7689"/>
                <a:gd name="T79" fmla="*/ 5404 h 6753"/>
                <a:gd name="T80" fmla="*/ 5580 w 7689"/>
                <a:gd name="T81" fmla="*/ 5479 h 6753"/>
                <a:gd name="T82" fmla="*/ 5404 w 7689"/>
                <a:gd name="T83" fmla="*/ 5725 h 6753"/>
                <a:gd name="T84" fmla="*/ 5488 w 7689"/>
                <a:gd name="T85" fmla="*/ 5987 h 6753"/>
                <a:gd name="T86" fmla="*/ 3723 w 7689"/>
                <a:gd name="T87" fmla="*/ 4232 h 6753"/>
                <a:gd name="T88" fmla="*/ 4840 w 7689"/>
                <a:gd name="T89" fmla="*/ 5075 h 6753"/>
                <a:gd name="T90" fmla="*/ 3863 w 7689"/>
                <a:gd name="T91" fmla="*/ 3954 h 6753"/>
                <a:gd name="T92" fmla="*/ 3959 w 7689"/>
                <a:gd name="T93" fmla="*/ 4331 h 6753"/>
                <a:gd name="T94" fmla="*/ 4145 w 7689"/>
                <a:gd name="T95" fmla="*/ 4583 h 6753"/>
                <a:gd name="T96" fmla="*/ 4950 w 7689"/>
                <a:gd name="T97" fmla="*/ 5019 h 6753"/>
                <a:gd name="T98" fmla="*/ 6839 w 7689"/>
                <a:gd name="T99" fmla="*/ 2135 h 6753"/>
                <a:gd name="T100" fmla="*/ 7021 w 7689"/>
                <a:gd name="T101" fmla="*/ 2134 h 6753"/>
                <a:gd name="T102" fmla="*/ 7239 w 7689"/>
                <a:gd name="T103" fmla="*/ 2133 h 6753"/>
                <a:gd name="T104" fmla="*/ 6920 w 7689"/>
                <a:gd name="T105" fmla="*/ 819 h 6753"/>
                <a:gd name="T106" fmla="*/ 6951 w 7689"/>
                <a:gd name="T107" fmla="*/ 1032 h 6753"/>
                <a:gd name="T108" fmla="*/ 6761 w 7689"/>
                <a:gd name="T109" fmla="*/ 1155 h 6753"/>
                <a:gd name="T110" fmla="*/ 7667 w 7689"/>
                <a:gd name="T111" fmla="*/ 1505 h 6753"/>
                <a:gd name="T112" fmla="*/ 7517 w 7689"/>
                <a:gd name="T113" fmla="*/ 1327 h 6753"/>
                <a:gd name="T114" fmla="*/ 7294 w 7689"/>
                <a:gd name="T115" fmla="*/ 1289 h 6753"/>
                <a:gd name="T116" fmla="*/ 7148 w 7689"/>
                <a:gd name="T117" fmla="*/ 1131 h 67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689" h="6753">
                  <a:moveTo>
                    <a:pt x="5871" y="2611"/>
                  </a:moveTo>
                  <a:cubicBezTo>
                    <a:pt x="5874" y="2591"/>
                    <a:pt x="5883" y="2574"/>
                    <a:pt x="5909" y="2563"/>
                  </a:cubicBezTo>
                  <a:cubicBezTo>
                    <a:pt x="5936" y="2552"/>
                    <a:pt x="5942" y="2532"/>
                    <a:pt x="5930" y="2512"/>
                  </a:cubicBezTo>
                  <a:cubicBezTo>
                    <a:pt x="5918" y="2492"/>
                    <a:pt x="5921" y="2461"/>
                    <a:pt x="5933" y="2447"/>
                  </a:cubicBezTo>
                  <a:cubicBezTo>
                    <a:pt x="5945" y="2433"/>
                    <a:pt x="5954" y="2413"/>
                    <a:pt x="5975" y="2404"/>
                  </a:cubicBezTo>
                  <a:cubicBezTo>
                    <a:pt x="5995" y="2396"/>
                    <a:pt x="6013" y="2359"/>
                    <a:pt x="5998" y="2337"/>
                  </a:cubicBezTo>
                  <a:cubicBezTo>
                    <a:pt x="5983" y="2314"/>
                    <a:pt x="5966" y="2294"/>
                    <a:pt x="5966" y="2269"/>
                  </a:cubicBezTo>
                  <a:cubicBezTo>
                    <a:pt x="5966" y="2243"/>
                    <a:pt x="5990" y="2231"/>
                    <a:pt x="6007" y="2249"/>
                  </a:cubicBezTo>
                  <a:cubicBezTo>
                    <a:pt x="6035" y="2279"/>
                    <a:pt x="6074" y="2273"/>
                    <a:pt x="6093" y="2240"/>
                  </a:cubicBezTo>
                  <a:moveTo>
                    <a:pt x="5776" y="2945"/>
                  </a:moveTo>
                  <a:cubicBezTo>
                    <a:pt x="5737" y="2928"/>
                    <a:pt x="5708" y="2934"/>
                    <a:pt x="5681" y="2950"/>
                  </a:cubicBezTo>
                  <a:cubicBezTo>
                    <a:pt x="5654" y="2967"/>
                    <a:pt x="5621" y="2973"/>
                    <a:pt x="5604" y="2953"/>
                  </a:cubicBezTo>
                  <a:cubicBezTo>
                    <a:pt x="5586" y="2934"/>
                    <a:pt x="5553" y="2928"/>
                    <a:pt x="5530" y="2939"/>
                  </a:cubicBezTo>
                  <a:cubicBezTo>
                    <a:pt x="5506" y="2950"/>
                    <a:pt x="5458" y="2925"/>
                    <a:pt x="5438" y="2888"/>
                  </a:cubicBezTo>
                  <a:moveTo>
                    <a:pt x="5752" y="2472"/>
                  </a:moveTo>
                  <a:cubicBezTo>
                    <a:pt x="5743" y="2501"/>
                    <a:pt x="5751" y="2542"/>
                    <a:pt x="5780" y="2578"/>
                  </a:cubicBezTo>
                  <a:moveTo>
                    <a:pt x="5824" y="2126"/>
                  </a:moveTo>
                  <a:cubicBezTo>
                    <a:pt x="5833" y="2112"/>
                    <a:pt x="5832" y="2073"/>
                    <a:pt x="5823" y="2056"/>
                  </a:cubicBezTo>
                  <a:cubicBezTo>
                    <a:pt x="5814" y="2039"/>
                    <a:pt x="5826" y="1991"/>
                    <a:pt x="5850" y="1989"/>
                  </a:cubicBezTo>
                  <a:cubicBezTo>
                    <a:pt x="5874" y="1986"/>
                    <a:pt x="5902" y="1972"/>
                    <a:pt x="5911" y="1952"/>
                  </a:cubicBezTo>
                  <a:moveTo>
                    <a:pt x="4385" y="3794"/>
                  </a:moveTo>
                  <a:cubicBezTo>
                    <a:pt x="4423" y="3774"/>
                    <a:pt x="4461" y="3757"/>
                    <a:pt x="4494" y="3763"/>
                  </a:cubicBezTo>
                  <a:cubicBezTo>
                    <a:pt x="4527" y="3768"/>
                    <a:pt x="4562" y="3765"/>
                    <a:pt x="4580" y="3754"/>
                  </a:cubicBezTo>
                  <a:cubicBezTo>
                    <a:pt x="4598" y="3743"/>
                    <a:pt x="4619" y="3723"/>
                    <a:pt x="4642" y="3726"/>
                  </a:cubicBezTo>
                  <a:cubicBezTo>
                    <a:pt x="4666" y="3729"/>
                    <a:pt x="4696" y="3712"/>
                    <a:pt x="4702" y="3686"/>
                  </a:cubicBezTo>
                  <a:cubicBezTo>
                    <a:pt x="4708" y="3661"/>
                    <a:pt x="4723" y="3655"/>
                    <a:pt x="4746" y="3661"/>
                  </a:cubicBezTo>
                  <a:cubicBezTo>
                    <a:pt x="4770" y="3666"/>
                    <a:pt x="4782" y="3630"/>
                    <a:pt x="4773" y="3604"/>
                  </a:cubicBezTo>
                  <a:cubicBezTo>
                    <a:pt x="4764" y="3579"/>
                    <a:pt x="4740" y="3550"/>
                    <a:pt x="4723" y="3528"/>
                  </a:cubicBezTo>
                  <a:cubicBezTo>
                    <a:pt x="4705" y="3505"/>
                    <a:pt x="4690" y="3465"/>
                    <a:pt x="4699" y="3440"/>
                  </a:cubicBezTo>
                  <a:cubicBezTo>
                    <a:pt x="4708" y="3415"/>
                    <a:pt x="4717" y="3383"/>
                    <a:pt x="4702" y="3358"/>
                  </a:cubicBezTo>
                  <a:cubicBezTo>
                    <a:pt x="4687" y="3332"/>
                    <a:pt x="4675" y="3307"/>
                    <a:pt x="4687" y="3279"/>
                  </a:cubicBezTo>
                  <a:cubicBezTo>
                    <a:pt x="4699" y="3250"/>
                    <a:pt x="4705" y="3225"/>
                    <a:pt x="4696" y="3205"/>
                  </a:cubicBezTo>
                  <a:cubicBezTo>
                    <a:pt x="4687" y="3185"/>
                    <a:pt x="4678" y="3168"/>
                    <a:pt x="4675" y="3140"/>
                  </a:cubicBezTo>
                  <a:cubicBezTo>
                    <a:pt x="4672" y="3112"/>
                    <a:pt x="4651" y="3072"/>
                    <a:pt x="4616" y="3066"/>
                  </a:cubicBezTo>
                  <a:cubicBezTo>
                    <a:pt x="4580" y="3061"/>
                    <a:pt x="4542" y="3044"/>
                    <a:pt x="4521" y="3027"/>
                  </a:cubicBezTo>
                  <a:moveTo>
                    <a:pt x="5921" y="1740"/>
                  </a:moveTo>
                  <a:cubicBezTo>
                    <a:pt x="5921" y="1711"/>
                    <a:pt x="5909" y="1691"/>
                    <a:pt x="5880" y="1691"/>
                  </a:cubicBezTo>
                  <a:cubicBezTo>
                    <a:pt x="5850" y="1691"/>
                    <a:pt x="5826" y="1672"/>
                    <a:pt x="5814" y="1655"/>
                  </a:cubicBezTo>
                  <a:cubicBezTo>
                    <a:pt x="5802" y="1638"/>
                    <a:pt x="5770" y="1615"/>
                    <a:pt x="5752" y="1615"/>
                  </a:cubicBezTo>
                  <a:cubicBezTo>
                    <a:pt x="5734" y="1615"/>
                    <a:pt x="5722" y="1618"/>
                    <a:pt x="5699" y="1604"/>
                  </a:cubicBezTo>
                  <a:cubicBezTo>
                    <a:pt x="5675" y="1590"/>
                    <a:pt x="5645" y="1584"/>
                    <a:pt x="5633" y="1592"/>
                  </a:cubicBezTo>
                  <a:cubicBezTo>
                    <a:pt x="5621" y="1601"/>
                    <a:pt x="5592" y="1595"/>
                    <a:pt x="5586" y="1584"/>
                  </a:cubicBezTo>
                  <a:cubicBezTo>
                    <a:pt x="5580" y="1573"/>
                    <a:pt x="5553" y="1573"/>
                    <a:pt x="5541" y="1581"/>
                  </a:cubicBezTo>
                  <a:cubicBezTo>
                    <a:pt x="5530" y="1590"/>
                    <a:pt x="5503" y="1581"/>
                    <a:pt x="5494" y="1564"/>
                  </a:cubicBezTo>
                  <a:cubicBezTo>
                    <a:pt x="5485" y="1547"/>
                    <a:pt x="5458" y="1550"/>
                    <a:pt x="5452" y="1570"/>
                  </a:cubicBezTo>
                  <a:cubicBezTo>
                    <a:pt x="5446" y="1590"/>
                    <a:pt x="5420" y="1584"/>
                    <a:pt x="5411" y="1561"/>
                  </a:cubicBezTo>
                  <a:cubicBezTo>
                    <a:pt x="5402" y="1539"/>
                    <a:pt x="5354" y="1522"/>
                    <a:pt x="5337" y="1542"/>
                  </a:cubicBezTo>
                  <a:cubicBezTo>
                    <a:pt x="5319" y="1561"/>
                    <a:pt x="5295" y="1573"/>
                    <a:pt x="5277" y="1558"/>
                  </a:cubicBezTo>
                  <a:cubicBezTo>
                    <a:pt x="5260" y="1544"/>
                    <a:pt x="5230" y="1550"/>
                    <a:pt x="5206" y="1567"/>
                  </a:cubicBezTo>
                  <a:cubicBezTo>
                    <a:pt x="5182" y="1584"/>
                    <a:pt x="5135" y="1584"/>
                    <a:pt x="5114" y="1567"/>
                  </a:cubicBezTo>
                  <a:cubicBezTo>
                    <a:pt x="5093" y="1550"/>
                    <a:pt x="5064" y="1533"/>
                    <a:pt x="5040" y="1542"/>
                  </a:cubicBezTo>
                  <a:cubicBezTo>
                    <a:pt x="5016" y="1550"/>
                    <a:pt x="4981" y="1553"/>
                    <a:pt x="4957" y="1539"/>
                  </a:cubicBezTo>
                  <a:moveTo>
                    <a:pt x="6972" y="381"/>
                  </a:moveTo>
                  <a:cubicBezTo>
                    <a:pt x="6975" y="404"/>
                    <a:pt x="6989" y="427"/>
                    <a:pt x="7010" y="435"/>
                  </a:cubicBezTo>
                  <a:cubicBezTo>
                    <a:pt x="7031" y="444"/>
                    <a:pt x="7048" y="464"/>
                    <a:pt x="7060" y="486"/>
                  </a:cubicBezTo>
                  <a:cubicBezTo>
                    <a:pt x="7072" y="509"/>
                    <a:pt x="7084" y="531"/>
                    <a:pt x="7078" y="557"/>
                  </a:cubicBezTo>
                  <a:cubicBezTo>
                    <a:pt x="7072" y="582"/>
                    <a:pt x="7069" y="599"/>
                    <a:pt x="7046" y="608"/>
                  </a:cubicBezTo>
                  <a:cubicBezTo>
                    <a:pt x="7022" y="616"/>
                    <a:pt x="7013" y="628"/>
                    <a:pt x="6998" y="645"/>
                  </a:cubicBezTo>
                  <a:cubicBezTo>
                    <a:pt x="6983" y="662"/>
                    <a:pt x="6924" y="667"/>
                    <a:pt x="6894" y="633"/>
                  </a:cubicBezTo>
                  <a:cubicBezTo>
                    <a:pt x="6865" y="599"/>
                    <a:pt x="6820" y="585"/>
                    <a:pt x="6790" y="594"/>
                  </a:cubicBezTo>
                  <a:cubicBezTo>
                    <a:pt x="6761" y="602"/>
                    <a:pt x="6731" y="599"/>
                    <a:pt x="6716" y="591"/>
                  </a:cubicBezTo>
                  <a:cubicBezTo>
                    <a:pt x="6701" y="582"/>
                    <a:pt x="6672" y="563"/>
                    <a:pt x="6654" y="563"/>
                  </a:cubicBezTo>
                  <a:cubicBezTo>
                    <a:pt x="6636" y="563"/>
                    <a:pt x="6618" y="546"/>
                    <a:pt x="6621" y="520"/>
                  </a:cubicBezTo>
                  <a:cubicBezTo>
                    <a:pt x="6624" y="495"/>
                    <a:pt x="6601" y="464"/>
                    <a:pt x="6574" y="458"/>
                  </a:cubicBezTo>
                  <a:cubicBezTo>
                    <a:pt x="6547" y="452"/>
                    <a:pt x="6523" y="432"/>
                    <a:pt x="6509" y="413"/>
                  </a:cubicBezTo>
                  <a:moveTo>
                    <a:pt x="1077" y="36"/>
                  </a:moveTo>
                  <a:cubicBezTo>
                    <a:pt x="1050" y="56"/>
                    <a:pt x="1029" y="82"/>
                    <a:pt x="1038" y="107"/>
                  </a:cubicBezTo>
                  <a:cubicBezTo>
                    <a:pt x="1047" y="133"/>
                    <a:pt x="1053" y="155"/>
                    <a:pt x="1050" y="172"/>
                  </a:cubicBezTo>
                  <a:cubicBezTo>
                    <a:pt x="1047" y="189"/>
                    <a:pt x="1088" y="234"/>
                    <a:pt x="1106" y="249"/>
                  </a:cubicBezTo>
                  <a:cubicBezTo>
                    <a:pt x="1124" y="263"/>
                    <a:pt x="1148" y="299"/>
                    <a:pt x="1142" y="319"/>
                  </a:cubicBezTo>
                  <a:cubicBezTo>
                    <a:pt x="1136" y="339"/>
                    <a:pt x="1142" y="376"/>
                    <a:pt x="1148" y="393"/>
                  </a:cubicBezTo>
                  <a:cubicBezTo>
                    <a:pt x="1154" y="410"/>
                    <a:pt x="1154" y="452"/>
                    <a:pt x="1145" y="469"/>
                  </a:cubicBezTo>
                  <a:cubicBezTo>
                    <a:pt x="1136" y="486"/>
                    <a:pt x="1136" y="540"/>
                    <a:pt x="1157" y="565"/>
                  </a:cubicBezTo>
                  <a:cubicBezTo>
                    <a:pt x="1177" y="591"/>
                    <a:pt x="1183" y="653"/>
                    <a:pt x="1183" y="690"/>
                  </a:cubicBezTo>
                  <a:moveTo>
                    <a:pt x="3459" y="930"/>
                  </a:moveTo>
                  <a:cubicBezTo>
                    <a:pt x="3462" y="908"/>
                    <a:pt x="3465" y="891"/>
                    <a:pt x="3485" y="874"/>
                  </a:cubicBezTo>
                  <a:cubicBezTo>
                    <a:pt x="3506" y="857"/>
                    <a:pt x="3527" y="826"/>
                    <a:pt x="3515" y="806"/>
                  </a:cubicBezTo>
                  <a:cubicBezTo>
                    <a:pt x="3503" y="786"/>
                    <a:pt x="3494" y="752"/>
                    <a:pt x="3500" y="727"/>
                  </a:cubicBezTo>
                  <a:cubicBezTo>
                    <a:pt x="3506" y="701"/>
                    <a:pt x="3491" y="696"/>
                    <a:pt x="3468" y="707"/>
                  </a:cubicBezTo>
                  <a:cubicBezTo>
                    <a:pt x="3444" y="718"/>
                    <a:pt x="3432" y="718"/>
                    <a:pt x="3417" y="704"/>
                  </a:cubicBezTo>
                  <a:cubicBezTo>
                    <a:pt x="3402" y="690"/>
                    <a:pt x="3370" y="679"/>
                    <a:pt x="3352" y="698"/>
                  </a:cubicBezTo>
                  <a:cubicBezTo>
                    <a:pt x="3334" y="718"/>
                    <a:pt x="3310" y="715"/>
                    <a:pt x="3301" y="701"/>
                  </a:cubicBezTo>
                  <a:cubicBezTo>
                    <a:pt x="3293" y="687"/>
                    <a:pt x="3260" y="676"/>
                    <a:pt x="3239" y="679"/>
                  </a:cubicBezTo>
                  <a:cubicBezTo>
                    <a:pt x="3218" y="681"/>
                    <a:pt x="3189" y="690"/>
                    <a:pt x="3174" y="704"/>
                  </a:cubicBezTo>
                  <a:cubicBezTo>
                    <a:pt x="3159" y="718"/>
                    <a:pt x="3141" y="735"/>
                    <a:pt x="3121" y="741"/>
                  </a:cubicBezTo>
                  <a:cubicBezTo>
                    <a:pt x="3100" y="746"/>
                    <a:pt x="3088" y="752"/>
                    <a:pt x="3073" y="775"/>
                  </a:cubicBezTo>
                  <a:cubicBezTo>
                    <a:pt x="3058" y="797"/>
                    <a:pt x="3032" y="820"/>
                    <a:pt x="3002" y="823"/>
                  </a:cubicBezTo>
                  <a:cubicBezTo>
                    <a:pt x="2972" y="826"/>
                    <a:pt x="2928" y="843"/>
                    <a:pt x="2901" y="865"/>
                  </a:cubicBezTo>
                  <a:moveTo>
                    <a:pt x="29" y="755"/>
                  </a:moveTo>
                  <a:cubicBezTo>
                    <a:pt x="41" y="727"/>
                    <a:pt x="35" y="684"/>
                    <a:pt x="26" y="662"/>
                  </a:cubicBezTo>
                  <a:cubicBezTo>
                    <a:pt x="17" y="639"/>
                    <a:pt x="0" y="622"/>
                    <a:pt x="2" y="591"/>
                  </a:cubicBezTo>
                  <a:cubicBezTo>
                    <a:pt x="5" y="560"/>
                    <a:pt x="17" y="543"/>
                    <a:pt x="38" y="529"/>
                  </a:cubicBezTo>
                  <a:cubicBezTo>
                    <a:pt x="59" y="514"/>
                    <a:pt x="77" y="509"/>
                    <a:pt x="103" y="514"/>
                  </a:cubicBezTo>
                  <a:cubicBezTo>
                    <a:pt x="130" y="520"/>
                    <a:pt x="192" y="489"/>
                    <a:pt x="201" y="458"/>
                  </a:cubicBezTo>
                  <a:cubicBezTo>
                    <a:pt x="210" y="427"/>
                    <a:pt x="225" y="390"/>
                    <a:pt x="252" y="384"/>
                  </a:cubicBezTo>
                  <a:cubicBezTo>
                    <a:pt x="278" y="379"/>
                    <a:pt x="311" y="350"/>
                    <a:pt x="314" y="331"/>
                  </a:cubicBezTo>
                  <a:cubicBezTo>
                    <a:pt x="317" y="311"/>
                    <a:pt x="326" y="282"/>
                    <a:pt x="347" y="268"/>
                  </a:cubicBezTo>
                  <a:cubicBezTo>
                    <a:pt x="367" y="254"/>
                    <a:pt x="403" y="234"/>
                    <a:pt x="412" y="212"/>
                  </a:cubicBezTo>
                  <a:cubicBezTo>
                    <a:pt x="421" y="189"/>
                    <a:pt x="439" y="172"/>
                    <a:pt x="462" y="164"/>
                  </a:cubicBezTo>
                  <a:cubicBezTo>
                    <a:pt x="486" y="155"/>
                    <a:pt x="519" y="144"/>
                    <a:pt x="531" y="124"/>
                  </a:cubicBezTo>
                  <a:cubicBezTo>
                    <a:pt x="542" y="104"/>
                    <a:pt x="578" y="73"/>
                    <a:pt x="614" y="70"/>
                  </a:cubicBezTo>
                  <a:cubicBezTo>
                    <a:pt x="649" y="67"/>
                    <a:pt x="682" y="59"/>
                    <a:pt x="697" y="39"/>
                  </a:cubicBezTo>
                  <a:cubicBezTo>
                    <a:pt x="712" y="19"/>
                    <a:pt x="750" y="2"/>
                    <a:pt x="786" y="0"/>
                  </a:cubicBezTo>
                  <a:moveTo>
                    <a:pt x="5069" y="3753"/>
                  </a:moveTo>
                  <a:cubicBezTo>
                    <a:pt x="5049" y="3732"/>
                    <a:pt x="4992" y="3731"/>
                    <a:pt x="4978" y="3765"/>
                  </a:cubicBezTo>
                  <a:cubicBezTo>
                    <a:pt x="4971" y="3785"/>
                    <a:pt x="4945" y="3788"/>
                    <a:pt x="4918" y="3796"/>
                  </a:cubicBezTo>
                  <a:cubicBezTo>
                    <a:pt x="4892" y="3805"/>
                    <a:pt x="4871" y="3813"/>
                    <a:pt x="4862" y="3836"/>
                  </a:cubicBezTo>
                  <a:cubicBezTo>
                    <a:pt x="4853" y="3859"/>
                    <a:pt x="4841" y="3879"/>
                    <a:pt x="4823" y="3890"/>
                  </a:cubicBezTo>
                  <a:cubicBezTo>
                    <a:pt x="4806" y="3901"/>
                    <a:pt x="4803" y="3952"/>
                    <a:pt x="4835" y="3975"/>
                  </a:cubicBezTo>
                  <a:cubicBezTo>
                    <a:pt x="4868" y="3997"/>
                    <a:pt x="4892" y="4051"/>
                    <a:pt x="4898" y="4079"/>
                  </a:cubicBezTo>
                  <a:cubicBezTo>
                    <a:pt x="4904" y="4108"/>
                    <a:pt x="4918" y="4178"/>
                    <a:pt x="4901" y="4207"/>
                  </a:cubicBezTo>
                  <a:cubicBezTo>
                    <a:pt x="4883" y="4235"/>
                    <a:pt x="4877" y="4306"/>
                    <a:pt x="4895" y="4340"/>
                  </a:cubicBezTo>
                  <a:cubicBezTo>
                    <a:pt x="4912" y="4374"/>
                    <a:pt x="4936" y="4405"/>
                    <a:pt x="4915" y="4447"/>
                  </a:cubicBezTo>
                  <a:cubicBezTo>
                    <a:pt x="4895" y="4490"/>
                    <a:pt x="4912" y="4532"/>
                    <a:pt x="4939" y="4546"/>
                  </a:cubicBezTo>
                  <a:cubicBezTo>
                    <a:pt x="4948" y="4551"/>
                    <a:pt x="4959" y="4559"/>
                    <a:pt x="4969" y="4568"/>
                  </a:cubicBezTo>
                  <a:moveTo>
                    <a:pt x="3590" y="1099"/>
                  </a:moveTo>
                  <a:cubicBezTo>
                    <a:pt x="3578" y="1112"/>
                    <a:pt x="3539" y="1124"/>
                    <a:pt x="3514" y="1119"/>
                  </a:cubicBezTo>
                  <a:cubicBezTo>
                    <a:pt x="3489" y="1114"/>
                    <a:pt x="3471" y="1113"/>
                    <a:pt x="3459" y="1121"/>
                  </a:cubicBezTo>
                  <a:cubicBezTo>
                    <a:pt x="3447" y="1130"/>
                    <a:pt x="3440" y="1136"/>
                    <a:pt x="3419" y="1131"/>
                  </a:cubicBezTo>
                  <a:cubicBezTo>
                    <a:pt x="3398" y="1126"/>
                    <a:pt x="3392" y="1131"/>
                    <a:pt x="3392" y="1143"/>
                  </a:cubicBezTo>
                  <a:cubicBezTo>
                    <a:pt x="3392" y="1155"/>
                    <a:pt x="3394" y="1163"/>
                    <a:pt x="3385" y="1169"/>
                  </a:cubicBezTo>
                  <a:cubicBezTo>
                    <a:pt x="3376" y="1175"/>
                    <a:pt x="3381" y="1187"/>
                    <a:pt x="3394" y="1194"/>
                  </a:cubicBezTo>
                  <a:cubicBezTo>
                    <a:pt x="3407" y="1201"/>
                    <a:pt x="3416" y="1218"/>
                    <a:pt x="3413" y="1228"/>
                  </a:cubicBezTo>
                  <a:cubicBezTo>
                    <a:pt x="3410" y="1239"/>
                    <a:pt x="3416" y="1248"/>
                    <a:pt x="3425" y="1256"/>
                  </a:cubicBezTo>
                  <a:cubicBezTo>
                    <a:pt x="3434" y="1263"/>
                    <a:pt x="3419" y="1294"/>
                    <a:pt x="3446" y="1306"/>
                  </a:cubicBezTo>
                  <a:cubicBezTo>
                    <a:pt x="3473" y="1317"/>
                    <a:pt x="3467" y="1357"/>
                    <a:pt x="3453" y="1370"/>
                  </a:cubicBezTo>
                  <a:cubicBezTo>
                    <a:pt x="3440" y="1383"/>
                    <a:pt x="3428" y="1382"/>
                    <a:pt x="3416" y="1376"/>
                  </a:cubicBezTo>
                  <a:cubicBezTo>
                    <a:pt x="3404" y="1370"/>
                    <a:pt x="3391" y="1368"/>
                    <a:pt x="3382" y="1374"/>
                  </a:cubicBezTo>
                  <a:cubicBezTo>
                    <a:pt x="3373" y="1380"/>
                    <a:pt x="3370" y="1384"/>
                    <a:pt x="3354" y="1382"/>
                  </a:cubicBezTo>
                  <a:cubicBezTo>
                    <a:pt x="3338" y="1379"/>
                    <a:pt x="3320" y="1388"/>
                    <a:pt x="3312" y="1403"/>
                  </a:cubicBezTo>
                  <a:moveTo>
                    <a:pt x="5191" y="6284"/>
                  </a:moveTo>
                  <a:cubicBezTo>
                    <a:pt x="5180" y="6299"/>
                    <a:pt x="5165" y="6313"/>
                    <a:pt x="5147" y="6317"/>
                  </a:cubicBezTo>
                  <a:cubicBezTo>
                    <a:pt x="5123" y="6323"/>
                    <a:pt x="5108" y="6357"/>
                    <a:pt x="5105" y="6374"/>
                  </a:cubicBezTo>
                  <a:cubicBezTo>
                    <a:pt x="5104" y="6383"/>
                    <a:pt x="5098" y="6391"/>
                    <a:pt x="5089" y="6396"/>
                  </a:cubicBezTo>
                  <a:moveTo>
                    <a:pt x="5880" y="6057"/>
                  </a:moveTo>
                  <a:cubicBezTo>
                    <a:pt x="5889" y="6077"/>
                    <a:pt x="5891" y="6111"/>
                    <a:pt x="5856" y="6117"/>
                  </a:cubicBezTo>
                  <a:cubicBezTo>
                    <a:pt x="5820" y="6122"/>
                    <a:pt x="5788" y="6125"/>
                    <a:pt x="5767" y="6133"/>
                  </a:cubicBezTo>
                  <a:cubicBezTo>
                    <a:pt x="5746" y="6142"/>
                    <a:pt x="5693" y="6139"/>
                    <a:pt x="5669" y="6125"/>
                  </a:cubicBezTo>
                  <a:cubicBezTo>
                    <a:pt x="5645" y="6111"/>
                    <a:pt x="5577" y="6072"/>
                    <a:pt x="5551" y="6092"/>
                  </a:cubicBezTo>
                  <a:cubicBezTo>
                    <a:pt x="5524" y="6111"/>
                    <a:pt x="5509" y="6117"/>
                    <a:pt x="5483" y="6117"/>
                  </a:cubicBezTo>
                  <a:cubicBezTo>
                    <a:pt x="5456" y="6117"/>
                    <a:pt x="5405" y="6133"/>
                    <a:pt x="5390" y="6162"/>
                  </a:cubicBezTo>
                  <a:cubicBezTo>
                    <a:pt x="5375" y="6190"/>
                    <a:pt x="5363" y="6204"/>
                    <a:pt x="5346" y="6210"/>
                  </a:cubicBezTo>
                  <a:cubicBezTo>
                    <a:pt x="5328" y="6216"/>
                    <a:pt x="5319" y="6227"/>
                    <a:pt x="5307" y="6241"/>
                  </a:cubicBezTo>
                  <a:cubicBezTo>
                    <a:pt x="5295" y="6255"/>
                    <a:pt x="5280" y="6261"/>
                    <a:pt x="5260" y="6255"/>
                  </a:cubicBezTo>
                  <a:cubicBezTo>
                    <a:pt x="5239" y="6249"/>
                    <a:pt x="5212" y="6249"/>
                    <a:pt x="5200" y="6269"/>
                  </a:cubicBezTo>
                  <a:cubicBezTo>
                    <a:pt x="5197" y="6274"/>
                    <a:pt x="5194" y="6279"/>
                    <a:pt x="5191" y="6284"/>
                  </a:cubicBezTo>
                  <a:moveTo>
                    <a:pt x="5089" y="6396"/>
                  </a:moveTo>
                  <a:cubicBezTo>
                    <a:pt x="5081" y="6401"/>
                    <a:pt x="5071" y="6404"/>
                    <a:pt x="5061" y="6402"/>
                  </a:cubicBezTo>
                  <a:cubicBezTo>
                    <a:pt x="5040" y="6399"/>
                    <a:pt x="5022" y="6416"/>
                    <a:pt x="5016" y="6442"/>
                  </a:cubicBezTo>
                  <a:cubicBezTo>
                    <a:pt x="5010" y="6467"/>
                    <a:pt x="4972" y="6504"/>
                    <a:pt x="4927" y="6507"/>
                  </a:cubicBezTo>
                  <a:moveTo>
                    <a:pt x="5711" y="6480"/>
                  </a:moveTo>
                  <a:cubicBezTo>
                    <a:pt x="5721" y="6487"/>
                    <a:pt x="5717" y="6510"/>
                    <a:pt x="5711" y="6518"/>
                  </a:cubicBezTo>
                  <a:cubicBezTo>
                    <a:pt x="5705" y="6527"/>
                    <a:pt x="5698" y="6544"/>
                    <a:pt x="5701" y="6556"/>
                  </a:cubicBezTo>
                  <a:cubicBezTo>
                    <a:pt x="5704" y="6568"/>
                    <a:pt x="5698" y="6588"/>
                    <a:pt x="5692" y="6603"/>
                  </a:cubicBezTo>
                  <a:cubicBezTo>
                    <a:pt x="5686" y="6617"/>
                    <a:pt x="5653" y="6635"/>
                    <a:pt x="5634" y="6634"/>
                  </a:cubicBezTo>
                  <a:cubicBezTo>
                    <a:pt x="5615" y="6632"/>
                    <a:pt x="5589" y="6638"/>
                    <a:pt x="5575" y="6643"/>
                  </a:cubicBezTo>
                  <a:cubicBezTo>
                    <a:pt x="5560" y="6648"/>
                    <a:pt x="5539" y="6665"/>
                    <a:pt x="5533" y="6676"/>
                  </a:cubicBezTo>
                  <a:cubicBezTo>
                    <a:pt x="5527" y="6688"/>
                    <a:pt x="5509" y="6700"/>
                    <a:pt x="5496" y="6705"/>
                  </a:cubicBezTo>
                  <a:cubicBezTo>
                    <a:pt x="5483" y="6710"/>
                    <a:pt x="5452" y="6727"/>
                    <a:pt x="5446" y="6730"/>
                  </a:cubicBezTo>
                  <a:cubicBezTo>
                    <a:pt x="5429" y="6742"/>
                    <a:pt x="5390" y="6753"/>
                    <a:pt x="5360" y="6742"/>
                  </a:cubicBezTo>
                  <a:cubicBezTo>
                    <a:pt x="5331" y="6730"/>
                    <a:pt x="5283" y="6716"/>
                    <a:pt x="5257" y="6725"/>
                  </a:cubicBezTo>
                  <a:cubicBezTo>
                    <a:pt x="5230" y="6733"/>
                    <a:pt x="5209" y="6739"/>
                    <a:pt x="5191" y="6708"/>
                  </a:cubicBezTo>
                  <a:cubicBezTo>
                    <a:pt x="5174" y="6677"/>
                    <a:pt x="5156" y="6648"/>
                    <a:pt x="5135" y="6640"/>
                  </a:cubicBezTo>
                  <a:cubicBezTo>
                    <a:pt x="5114" y="6631"/>
                    <a:pt x="5096" y="6609"/>
                    <a:pt x="5085" y="6592"/>
                  </a:cubicBezTo>
                  <a:cubicBezTo>
                    <a:pt x="5073" y="6575"/>
                    <a:pt x="5037" y="6561"/>
                    <a:pt x="5016" y="6561"/>
                  </a:cubicBezTo>
                  <a:cubicBezTo>
                    <a:pt x="4996" y="6561"/>
                    <a:pt x="4978" y="6549"/>
                    <a:pt x="4966" y="6530"/>
                  </a:cubicBezTo>
                  <a:cubicBezTo>
                    <a:pt x="4959" y="6519"/>
                    <a:pt x="4944" y="6509"/>
                    <a:pt x="4927" y="6506"/>
                  </a:cubicBezTo>
                  <a:moveTo>
                    <a:pt x="4878" y="773"/>
                  </a:moveTo>
                  <a:cubicBezTo>
                    <a:pt x="4888" y="761"/>
                    <a:pt x="4900" y="740"/>
                    <a:pt x="4879" y="738"/>
                  </a:cubicBezTo>
                  <a:cubicBezTo>
                    <a:pt x="4858" y="737"/>
                    <a:pt x="4855" y="711"/>
                    <a:pt x="4874" y="703"/>
                  </a:cubicBezTo>
                  <a:cubicBezTo>
                    <a:pt x="4894" y="694"/>
                    <a:pt x="4907" y="677"/>
                    <a:pt x="4900" y="666"/>
                  </a:cubicBezTo>
                  <a:cubicBezTo>
                    <a:pt x="4892" y="655"/>
                    <a:pt x="4891" y="642"/>
                    <a:pt x="4895" y="631"/>
                  </a:cubicBezTo>
                  <a:cubicBezTo>
                    <a:pt x="4900" y="621"/>
                    <a:pt x="4897" y="593"/>
                    <a:pt x="4867" y="590"/>
                  </a:cubicBezTo>
                  <a:cubicBezTo>
                    <a:pt x="4837" y="586"/>
                    <a:pt x="4831" y="576"/>
                    <a:pt x="4827" y="563"/>
                  </a:cubicBezTo>
                  <a:cubicBezTo>
                    <a:pt x="4822" y="549"/>
                    <a:pt x="4790" y="547"/>
                    <a:pt x="4781" y="564"/>
                  </a:cubicBezTo>
                  <a:cubicBezTo>
                    <a:pt x="4772" y="580"/>
                    <a:pt x="4754" y="592"/>
                    <a:pt x="4736" y="589"/>
                  </a:cubicBezTo>
                  <a:cubicBezTo>
                    <a:pt x="4719" y="585"/>
                    <a:pt x="4699" y="592"/>
                    <a:pt x="4693" y="604"/>
                  </a:cubicBezTo>
                  <a:cubicBezTo>
                    <a:pt x="4687" y="616"/>
                    <a:pt x="4683" y="623"/>
                    <a:pt x="4667" y="626"/>
                  </a:cubicBezTo>
                  <a:cubicBezTo>
                    <a:pt x="4650" y="628"/>
                    <a:pt x="4647" y="647"/>
                    <a:pt x="4634" y="646"/>
                  </a:cubicBezTo>
                  <a:cubicBezTo>
                    <a:pt x="4621" y="645"/>
                    <a:pt x="4615" y="649"/>
                    <a:pt x="4609" y="659"/>
                  </a:cubicBezTo>
                  <a:cubicBezTo>
                    <a:pt x="4603" y="668"/>
                    <a:pt x="4600" y="681"/>
                    <a:pt x="4575" y="689"/>
                  </a:cubicBezTo>
                  <a:cubicBezTo>
                    <a:pt x="4550" y="696"/>
                    <a:pt x="4538" y="700"/>
                    <a:pt x="4521" y="708"/>
                  </a:cubicBezTo>
                  <a:cubicBezTo>
                    <a:pt x="4505" y="715"/>
                    <a:pt x="4492" y="718"/>
                    <a:pt x="4480" y="733"/>
                  </a:cubicBezTo>
                  <a:cubicBezTo>
                    <a:pt x="4468" y="747"/>
                    <a:pt x="4452" y="762"/>
                    <a:pt x="4432" y="759"/>
                  </a:cubicBezTo>
                  <a:cubicBezTo>
                    <a:pt x="4413" y="755"/>
                    <a:pt x="4394" y="752"/>
                    <a:pt x="4374" y="757"/>
                  </a:cubicBezTo>
                  <a:cubicBezTo>
                    <a:pt x="4355" y="763"/>
                    <a:pt x="4330" y="762"/>
                    <a:pt x="4312" y="759"/>
                  </a:cubicBezTo>
                  <a:cubicBezTo>
                    <a:pt x="4294" y="755"/>
                    <a:pt x="4277" y="760"/>
                    <a:pt x="4266" y="766"/>
                  </a:cubicBezTo>
                  <a:cubicBezTo>
                    <a:pt x="4256" y="772"/>
                    <a:pt x="4225" y="781"/>
                    <a:pt x="4214" y="756"/>
                  </a:cubicBezTo>
                  <a:cubicBezTo>
                    <a:pt x="4204" y="731"/>
                    <a:pt x="4183" y="718"/>
                    <a:pt x="4170" y="714"/>
                  </a:cubicBezTo>
                  <a:cubicBezTo>
                    <a:pt x="4156" y="709"/>
                    <a:pt x="4134" y="692"/>
                    <a:pt x="4128" y="680"/>
                  </a:cubicBezTo>
                  <a:cubicBezTo>
                    <a:pt x="4122" y="668"/>
                    <a:pt x="4110" y="653"/>
                    <a:pt x="4094" y="646"/>
                  </a:cubicBezTo>
                  <a:cubicBezTo>
                    <a:pt x="4078" y="639"/>
                    <a:pt x="4070" y="616"/>
                    <a:pt x="4070" y="601"/>
                  </a:cubicBezTo>
                  <a:cubicBezTo>
                    <a:pt x="4070" y="585"/>
                    <a:pt x="4066" y="567"/>
                    <a:pt x="4050" y="564"/>
                  </a:cubicBezTo>
                  <a:moveTo>
                    <a:pt x="5340" y="3811"/>
                  </a:moveTo>
                  <a:cubicBezTo>
                    <a:pt x="5337" y="3788"/>
                    <a:pt x="5324" y="3774"/>
                    <a:pt x="5294" y="3768"/>
                  </a:cubicBezTo>
                  <a:cubicBezTo>
                    <a:pt x="5265" y="3763"/>
                    <a:pt x="5262" y="3748"/>
                    <a:pt x="5268" y="3726"/>
                  </a:cubicBezTo>
                  <a:cubicBezTo>
                    <a:pt x="5274" y="3703"/>
                    <a:pt x="5268" y="3695"/>
                    <a:pt x="5248" y="3669"/>
                  </a:cubicBezTo>
                  <a:cubicBezTo>
                    <a:pt x="5227" y="3644"/>
                    <a:pt x="5221" y="3604"/>
                    <a:pt x="5236" y="3584"/>
                  </a:cubicBezTo>
                  <a:cubicBezTo>
                    <a:pt x="5251" y="3564"/>
                    <a:pt x="5257" y="3539"/>
                    <a:pt x="5251" y="3511"/>
                  </a:cubicBezTo>
                  <a:cubicBezTo>
                    <a:pt x="5245" y="3482"/>
                    <a:pt x="5265" y="3474"/>
                    <a:pt x="5286" y="3468"/>
                  </a:cubicBezTo>
                  <a:cubicBezTo>
                    <a:pt x="5307" y="3463"/>
                    <a:pt x="5346" y="3417"/>
                    <a:pt x="5346" y="3386"/>
                  </a:cubicBezTo>
                  <a:cubicBezTo>
                    <a:pt x="5346" y="3355"/>
                    <a:pt x="5354" y="3330"/>
                    <a:pt x="5378" y="3313"/>
                  </a:cubicBezTo>
                  <a:cubicBezTo>
                    <a:pt x="5402" y="3296"/>
                    <a:pt x="5432" y="3265"/>
                    <a:pt x="5420" y="3233"/>
                  </a:cubicBezTo>
                  <a:cubicBezTo>
                    <a:pt x="5414" y="3218"/>
                    <a:pt x="5415" y="3201"/>
                    <a:pt x="5420" y="3186"/>
                  </a:cubicBezTo>
                  <a:moveTo>
                    <a:pt x="6060" y="3445"/>
                  </a:moveTo>
                  <a:cubicBezTo>
                    <a:pt x="6060" y="3458"/>
                    <a:pt x="6064" y="3470"/>
                    <a:pt x="6074" y="3478"/>
                  </a:cubicBezTo>
                  <a:cubicBezTo>
                    <a:pt x="6085" y="3485"/>
                    <a:pt x="6091" y="3496"/>
                    <a:pt x="6091" y="3507"/>
                  </a:cubicBezTo>
                  <a:cubicBezTo>
                    <a:pt x="6091" y="3518"/>
                    <a:pt x="6113" y="3541"/>
                    <a:pt x="6146" y="3535"/>
                  </a:cubicBezTo>
                  <a:cubicBezTo>
                    <a:pt x="6178" y="3528"/>
                    <a:pt x="6186" y="3549"/>
                    <a:pt x="6172" y="3555"/>
                  </a:cubicBezTo>
                  <a:cubicBezTo>
                    <a:pt x="6159" y="3562"/>
                    <a:pt x="6152" y="3571"/>
                    <a:pt x="6154" y="3584"/>
                  </a:cubicBezTo>
                  <a:cubicBezTo>
                    <a:pt x="6157" y="3597"/>
                    <a:pt x="6152" y="3605"/>
                    <a:pt x="6141" y="3606"/>
                  </a:cubicBezTo>
                  <a:cubicBezTo>
                    <a:pt x="6131" y="3607"/>
                    <a:pt x="6111" y="3621"/>
                    <a:pt x="6106" y="3629"/>
                  </a:cubicBezTo>
                  <a:cubicBezTo>
                    <a:pt x="6100" y="3636"/>
                    <a:pt x="6088" y="3640"/>
                    <a:pt x="6068" y="3642"/>
                  </a:cubicBezTo>
                  <a:cubicBezTo>
                    <a:pt x="6049" y="3644"/>
                    <a:pt x="6045" y="3656"/>
                    <a:pt x="6043" y="3668"/>
                  </a:cubicBezTo>
                  <a:cubicBezTo>
                    <a:pt x="6042" y="3680"/>
                    <a:pt x="6039" y="3687"/>
                    <a:pt x="6024" y="3686"/>
                  </a:cubicBezTo>
                  <a:cubicBezTo>
                    <a:pt x="6009" y="3685"/>
                    <a:pt x="5981" y="3702"/>
                    <a:pt x="5978" y="3716"/>
                  </a:cubicBezTo>
                  <a:cubicBezTo>
                    <a:pt x="5975" y="3731"/>
                    <a:pt x="5963" y="3755"/>
                    <a:pt x="5942" y="3758"/>
                  </a:cubicBezTo>
                  <a:cubicBezTo>
                    <a:pt x="5922" y="3761"/>
                    <a:pt x="5902" y="3772"/>
                    <a:pt x="5898" y="3781"/>
                  </a:cubicBezTo>
                  <a:cubicBezTo>
                    <a:pt x="5893" y="3790"/>
                    <a:pt x="5882" y="3792"/>
                    <a:pt x="5867" y="3795"/>
                  </a:cubicBezTo>
                  <a:cubicBezTo>
                    <a:pt x="5852" y="3798"/>
                    <a:pt x="5853" y="3801"/>
                    <a:pt x="5852" y="3812"/>
                  </a:cubicBezTo>
                  <a:cubicBezTo>
                    <a:pt x="5850" y="3823"/>
                    <a:pt x="5853" y="3857"/>
                    <a:pt x="5831" y="3852"/>
                  </a:cubicBezTo>
                  <a:cubicBezTo>
                    <a:pt x="5810" y="3847"/>
                    <a:pt x="5792" y="3850"/>
                    <a:pt x="5801" y="3861"/>
                  </a:cubicBezTo>
                  <a:cubicBezTo>
                    <a:pt x="5815" y="3877"/>
                    <a:pt x="5800" y="3894"/>
                    <a:pt x="5787" y="3885"/>
                  </a:cubicBezTo>
                  <a:cubicBezTo>
                    <a:pt x="5773" y="3876"/>
                    <a:pt x="5762" y="3875"/>
                    <a:pt x="5751" y="3879"/>
                  </a:cubicBezTo>
                  <a:cubicBezTo>
                    <a:pt x="5736" y="3884"/>
                    <a:pt x="5720" y="3882"/>
                    <a:pt x="5718" y="3870"/>
                  </a:cubicBezTo>
                  <a:cubicBezTo>
                    <a:pt x="5717" y="3857"/>
                    <a:pt x="5707" y="3846"/>
                    <a:pt x="5687" y="3839"/>
                  </a:cubicBezTo>
                  <a:cubicBezTo>
                    <a:pt x="5668" y="3832"/>
                    <a:pt x="5665" y="3813"/>
                    <a:pt x="5665" y="3800"/>
                  </a:cubicBezTo>
                  <a:cubicBezTo>
                    <a:pt x="5665" y="3787"/>
                    <a:pt x="5661" y="3767"/>
                    <a:pt x="5658" y="3758"/>
                  </a:cubicBezTo>
                  <a:moveTo>
                    <a:pt x="6882" y="3249"/>
                  </a:moveTo>
                  <a:cubicBezTo>
                    <a:pt x="6874" y="3237"/>
                    <a:pt x="6850" y="3223"/>
                    <a:pt x="6831" y="3222"/>
                  </a:cubicBezTo>
                  <a:cubicBezTo>
                    <a:pt x="6812" y="3221"/>
                    <a:pt x="6798" y="3214"/>
                    <a:pt x="6798" y="3203"/>
                  </a:cubicBezTo>
                  <a:cubicBezTo>
                    <a:pt x="6798" y="3192"/>
                    <a:pt x="6789" y="3183"/>
                    <a:pt x="6777" y="3181"/>
                  </a:cubicBezTo>
                  <a:cubicBezTo>
                    <a:pt x="6766" y="3180"/>
                    <a:pt x="6766" y="3180"/>
                    <a:pt x="6751" y="3168"/>
                  </a:cubicBezTo>
                  <a:cubicBezTo>
                    <a:pt x="6736" y="3156"/>
                    <a:pt x="6694" y="3147"/>
                    <a:pt x="6678" y="3167"/>
                  </a:cubicBezTo>
                  <a:cubicBezTo>
                    <a:pt x="6662" y="3187"/>
                    <a:pt x="6637" y="3186"/>
                    <a:pt x="6629" y="3202"/>
                  </a:cubicBezTo>
                  <a:cubicBezTo>
                    <a:pt x="6622" y="3217"/>
                    <a:pt x="6611" y="3223"/>
                    <a:pt x="6595" y="3229"/>
                  </a:cubicBezTo>
                  <a:cubicBezTo>
                    <a:pt x="6579" y="3235"/>
                    <a:pt x="6568" y="3246"/>
                    <a:pt x="6564" y="3254"/>
                  </a:cubicBezTo>
                  <a:cubicBezTo>
                    <a:pt x="6559" y="3262"/>
                    <a:pt x="6548" y="3273"/>
                    <a:pt x="6531" y="3277"/>
                  </a:cubicBezTo>
                  <a:cubicBezTo>
                    <a:pt x="6515" y="3280"/>
                    <a:pt x="6509" y="3294"/>
                    <a:pt x="6513" y="3305"/>
                  </a:cubicBezTo>
                  <a:cubicBezTo>
                    <a:pt x="6518" y="3316"/>
                    <a:pt x="6502" y="3342"/>
                    <a:pt x="6482" y="3345"/>
                  </a:cubicBezTo>
                  <a:cubicBezTo>
                    <a:pt x="6463" y="3349"/>
                    <a:pt x="6462" y="3359"/>
                    <a:pt x="6463" y="3369"/>
                  </a:cubicBezTo>
                  <a:cubicBezTo>
                    <a:pt x="6465" y="3380"/>
                    <a:pt x="6468" y="3388"/>
                    <a:pt x="6460" y="3398"/>
                  </a:cubicBezTo>
                  <a:cubicBezTo>
                    <a:pt x="6441" y="3422"/>
                    <a:pt x="6457" y="3437"/>
                    <a:pt x="6435" y="3449"/>
                  </a:cubicBezTo>
                  <a:moveTo>
                    <a:pt x="5290" y="4330"/>
                  </a:moveTo>
                  <a:cubicBezTo>
                    <a:pt x="5302" y="4327"/>
                    <a:pt x="5302" y="4311"/>
                    <a:pt x="5288" y="4307"/>
                  </a:cubicBezTo>
                  <a:cubicBezTo>
                    <a:pt x="5275" y="4304"/>
                    <a:pt x="5276" y="4289"/>
                    <a:pt x="5294" y="4294"/>
                  </a:cubicBezTo>
                  <a:cubicBezTo>
                    <a:pt x="5312" y="4299"/>
                    <a:pt x="5325" y="4289"/>
                    <a:pt x="5312" y="4276"/>
                  </a:cubicBezTo>
                  <a:cubicBezTo>
                    <a:pt x="5299" y="4263"/>
                    <a:pt x="5306" y="4245"/>
                    <a:pt x="5324" y="4260"/>
                  </a:cubicBezTo>
                  <a:cubicBezTo>
                    <a:pt x="5342" y="4274"/>
                    <a:pt x="5352" y="4264"/>
                    <a:pt x="5351" y="4251"/>
                  </a:cubicBezTo>
                  <a:cubicBezTo>
                    <a:pt x="5349" y="4238"/>
                    <a:pt x="5371" y="4220"/>
                    <a:pt x="5399" y="4225"/>
                  </a:cubicBezTo>
                  <a:cubicBezTo>
                    <a:pt x="5428" y="4230"/>
                    <a:pt x="5451" y="4224"/>
                    <a:pt x="5456" y="4217"/>
                  </a:cubicBezTo>
                  <a:cubicBezTo>
                    <a:pt x="5460" y="4210"/>
                    <a:pt x="5466" y="4201"/>
                    <a:pt x="5480" y="4199"/>
                  </a:cubicBezTo>
                  <a:cubicBezTo>
                    <a:pt x="5493" y="4197"/>
                    <a:pt x="5497" y="4180"/>
                    <a:pt x="5485" y="4170"/>
                  </a:cubicBezTo>
                  <a:cubicBezTo>
                    <a:pt x="5474" y="4161"/>
                    <a:pt x="5481" y="4143"/>
                    <a:pt x="5497" y="4140"/>
                  </a:cubicBezTo>
                  <a:cubicBezTo>
                    <a:pt x="5514" y="4136"/>
                    <a:pt x="5523" y="4112"/>
                    <a:pt x="5520" y="4100"/>
                  </a:cubicBezTo>
                  <a:cubicBezTo>
                    <a:pt x="5517" y="4088"/>
                    <a:pt x="5530" y="4071"/>
                    <a:pt x="5555" y="4072"/>
                  </a:cubicBezTo>
                  <a:cubicBezTo>
                    <a:pt x="5580" y="4073"/>
                    <a:pt x="5598" y="4060"/>
                    <a:pt x="5595" y="4044"/>
                  </a:cubicBezTo>
                  <a:cubicBezTo>
                    <a:pt x="5592" y="4029"/>
                    <a:pt x="5588" y="4017"/>
                    <a:pt x="5597" y="4003"/>
                  </a:cubicBezTo>
                  <a:cubicBezTo>
                    <a:pt x="5606" y="3989"/>
                    <a:pt x="5604" y="3972"/>
                    <a:pt x="5592" y="3959"/>
                  </a:cubicBezTo>
                  <a:cubicBezTo>
                    <a:pt x="5580" y="3946"/>
                    <a:pt x="5561" y="3932"/>
                    <a:pt x="5536" y="3934"/>
                  </a:cubicBezTo>
                  <a:cubicBezTo>
                    <a:pt x="5511" y="3936"/>
                    <a:pt x="5487" y="3924"/>
                    <a:pt x="5488" y="3911"/>
                  </a:cubicBezTo>
                  <a:cubicBezTo>
                    <a:pt x="5490" y="3898"/>
                    <a:pt x="5487" y="3884"/>
                    <a:pt x="5480" y="3878"/>
                  </a:cubicBezTo>
                  <a:cubicBezTo>
                    <a:pt x="5472" y="3872"/>
                    <a:pt x="5466" y="3864"/>
                    <a:pt x="5468" y="3853"/>
                  </a:cubicBezTo>
                  <a:moveTo>
                    <a:pt x="4069" y="4110"/>
                  </a:moveTo>
                  <a:cubicBezTo>
                    <a:pt x="4039" y="4096"/>
                    <a:pt x="4041" y="4068"/>
                    <a:pt x="4044" y="4055"/>
                  </a:cubicBezTo>
                  <a:cubicBezTo>
                    <a:pt x="4047" y="4042"/>
                    <a:pt x="4056" y="4011"/>
                    <a:pt x="4069" y="4000"/>
                  </a:cubicBezTo>
                  <a:cubicBezTo>
                    <a:pt x="4082" y="3990"/>
                    <a:pt x="4085" y="3977"/>
                    <a:pt x="4079" y="3952"/>
                  </a:cubicBezTo>
                  <a:cubicBezTo>
                    <a:pt x="4073" y="3927"/>
                    <a:pt x="4082" y="3889"/>
                    <a:pt x="4087" y="3876"/>
                  </a:cubicBezTo>
                  <a:cubicBezTo>
                    <a:pt x="4091" y="3863"/>
                    <a:pt x="4090" y="3850"/>
                    <a:pt x="4081" y="3840"/>
                  </a:cubicBezTo>
                  <a:cubicBezTo>
                    <a:pt x="4072" y="3830"/>
                    <a:pt x="4069" y="3819"/>
                    <a:pt x="4069" y="3807"/>
                  </a:cubicBezTo>
                  <a:cubicBezTo>
                    <a:pt x="4069" y="3795"/>
                    <a:pt x="4063" y="3785"/>
                    <a:pt x="4044" y="3771"/>
                  </a:cubicBezTo>
                  <a:cubicBezTo>
                    <a:pt x="4024" y="3757"/>
                    <a:pt x="4025" y="3742"/>
                    <a:pt x="4022" y="3716"/>
                  </a:cubicBezTo>
                  <a:cubicBezTo>
                    <a:pt x="4019" y="3689"/>
                    <a:pt x="4013" y="3672"/>
                    <a:pt x="3989" y="3662"/>
                  </a:cubicBezTo>
                  <a:cubicBezTo>
                    <a:pt x="3965" y="3653"/>
                    <a:pt x="3944" y="3621"/>
                    <a:pt x="3941" y="3596"/>
                  </a:cubicBezTo>
                  <a:cubicBezTo>
                    <a:pt x="3938" y="3572"/>
                    <a:pt x="3940" y="3551"/>
                    <a:pt x="3916" y="3537"/>
                  </a:cubicBezTo>
                  <a:cubicBezTo>
                    <a:pt x="3892" y="3522"/>
                    <a:pt x="3867" y="3524"/>
                    <a:pt x="3843" y="3531"/>
                  </a:cubicBezTo>
                  <a:cubicBezTo>
                    <a:pt x="3819" y="3538"/>
                    <a:pt x="3795" y="3541"/>
                    <a:pt x="3768" y="3531"/>
                  </a:cubicBezTo>
                  <a:cubicBezTo>
                    <a:pt x="3741" y="3522"/>
                    <a:pt x="3711" y="3510"/>
                    <a:pt x="3678" y="3517"/>
                  </a:cubicBezTo>
                  <a:cubicBezTo>
                    <a:pt x="3673" y="3518"/>
                    <a:pt x="3669" y="3519"/>
                    <a:pt x="3664" y="3519"/>
                  </a:cubicBezTo>
                  <a:moveTo>
                    <a:pt x="5949" y="5404"/>
                  </a:moveTo>
                  <a:cubicBezTo>
                    <a:pt x="5923" y="5413"/>
                    <a:pt x="5899" y="5412"/>
                    <a:pt x="5879" y="5410"/>
                  </a:cubicBezTo>
                  <a:cubicBezTo>
                    <a:pt x="5858" y="5409"/>
                    <a:pt x="5842" y="5403"/>
                    <a:pt x="5827" y="5396"/>
                  </a:cubicBezTo>
                  <a:cubicBezTo>
                    <a:pt x="5812" y="5389"/>
                    <a:pt x="5773" y="5381"/>
                    <a:pt x="5755" y="5393"/>
                  </a:cubicBezTo>
                  <a:cubicBezTo>
                    <a:pt x="5738" y="5404"/>
                    <a:pt x="5732" y="5408"/>
                    <a:pt x="5720" y="5409"/>
                  </a:cubicBezTo>
                  <a:cubicBezTo>
                    <a:pt x="5708" y="5410"/>
                    <a:pt x="5699" y="5413"/>
                    <a:pt x="5695" y="5426"/>
                  </a:cubicBezTo>
                  <a:cubicBezTo>
                    <a:pt x="5690" y="5439"/>
                    <a:pt x="5653" y="5454"/>
                    <a:pt x="5629" y="5454"/>
                  </a:cubicBezTo>
                  <a:cubicBezTo>
                    <a:pt x="5606" y="5454"/>
                    <a:pt x="5580" y="5466"/>
                    <a:pt x="5580" y="5479"/>
                  </a:cubicBezTo>
                  <a:cubicBezTo>
                    <a:pt x="5580" y="5492"/>
                    <a:pt x="5580" y="5503"/>
                    <a:pt x="5566" y="5514"/>
                  </a:cubicBezTo>
                  <a:cubicBezTo>
                    <a:pt x="5551" y="5525"/>
                    <a:pt x="5534" y="5533"/>
                    <a:pt x="5530" y="5547"/>
                  </a:cubicBezTo>
                  <a:cubicBezTo>
                    <a:pt x="5526" y="5561"/>
                    <a:pt x="5514" y="5572"/>
                    <a:pt x="5494" y="5578"/>
                  </a:cubicBezTo>
                  <a:cubicBezTo>
                    <a:pt x="5475" y="5584"/>
                    <a:pt x="5432" y="5608"/>
                    <a:pt x="5423" y="5621"/>
                  </a:cubicBezTo>
                  <a:cubicBezTo>
                    <a:pt x="5414" y="5634"/>
                    <a:pt x="5408" y="5645"/>
                    <a:pt x="5408" y="5655"/>
                  </a:cubicBezTo>
                  <a:cubicBezTo>
                    <a:pt x="5408" y="5666"/>
                    <a:pt x="5408" y="5673"/>
                    <a:pt x="5401" y="5684"/>
                  </a:cubicBezTo>
                  <a:cubicBezTo>
                    <a:pt x="5394" y="5695"/>
                    <a:pt x="5389" y="5716"/>
                    <a:pt x="5404" y="5725"/>
                  </a:cubicBezTo>
                  <a:cubicBezTo>
                    <a:pt x="5419" y="5735"/>
                    <a:pt x="5431" y="5740"/>
                    <a:pt x="5432" y="5752"/>
                  </a:cubicBezTo>
                  <a:cubicBezTo>
                    <a:pt x="5434" y="5763"/>
                    <a:pt x="5438" y="5769"/>
                    <a:pt x="5450" y="5779"/>
                  </a:cubicBezTo>
                  <a:cubicBezTo>
                    <a:pt x="5462" y="5788"/>
                    <a:pt x="5477" y="5811"/>
                    <a:pt x="5474" y="5830"/>
                  </a:cubicBezTo>
                  <a:cubicBezTo>
                    <a:pt x="5471" y="5849"/>
                    <a:pt x="5469" y="5872"/>
                    <a:pt x="5481" y="5884"/>
                  </a:cubicBezTo>
                  <a:cubicBezTo>
                    <a:pt x="5493" y="5895"/>
                    <a:pt x="5487" y="5901"/>
                    <a:pt x="5487" y="5911"/>
                  </a:cubicBezTo>
                  <a:cubicBezTo>
                    <a:pt x="5487" y="5920"/>
                    <a:pt x="5493" y="5930"/>
                    <a:pt x="5502" y="5942"/>
                  </a:cubicBezTo>
                  <a:cubicBezTo>
                    <a:pt x="5511" y="5954"/>
                    <a:pt x="5515" y="5975"/>
                    <a:pt x="5488" y="5987"/>
                  </a:cubicBezTo>
                  <a:moveTo>
                    <a:pt x="3734" y="3958"/>
                  </a:moveTo>
                  <a:cubicBezTo>
                    <a:pt x="3747" y="3967"/>
                    <a:pt x="3769" y="3977"/>
                    <a:pt x="3772" y="3997"/>
                  </a:cubicBezTo>
                  <a:cubicBezTo>
                    <a:pt x="3775" y="4017"/>
                    <a:pt x="3780" y="4033"/>
                    <a:pt x="3793" y="4046"/>
                  </a:cubicBezTo>
                  <a:cubicBezTo>
                    <a:pt x="3806" y="4059"/>
                    <a:pt x="3812" y="4087"/>
                    <a:pt x="3793" y="4100"/>
                  </a:cubicBezTo>
                  <a:cubicBezTo>
                    <a:pt x="3774" y="4113"/>
                    <a:pt x="3768" y="4125"/>
                    <a:pt x="3766" y="4144"/>
                  </a:cubicBezTo>
                  <a:cubicBezTo>
                    <a:pt x="3765" y="4163"/>
                    <a:pt x="3763" y="4184"/>
                    <a:pt x="3747" y="4197"/>
                  </a:cubicBezTo>
                  <a:cubicBezTo>
                    <a:pt x="3731" y="4210"/>
                    <a:pt x="3726" y="4220"/>
                    <a:pt x="3723" y="4232"/>
                  </a:cubicBezTo>
                  <a:cubicBezTo>
                    <a:pt x="3720" y="4244"/>
                    <a:pt x="3722" y="4244"/>
                    <a:pt x="3713" y="4263"/>
                  </a:cubicBezTo>
                  <a:cubicBezTo>
                    <a:pt x="3704" y="4282"/>
                    <a:pt x="3713" y="4293"/>
                    <a:pt x="3726" y="4301"/>
                  </a:cubicBezTo>
                  <a:moveTo>
                    <a:pt x="4759" y="4919"/>
                  </a:moveTo>
                  <a:cubicBezTo>
                    <a:pt x="4773" y="4932"/>
                    <a:pt x="4784" y="4953"/>
                    <a:pt x="4784" y="4966"/>
                  </a:cubicBezTo>
                  <a:cubicBezTo>
                    <a:pt x="4784" y="4979"/>
                    <a:pt x="4793" y="4994"/>
                    <a:pt x="4803" y="5001"/>
                  </a:cubicBezTo>
                  <a:cubicBezTo>
                    <a:pt x="4814" y="5009"/>
                    <a:pt x="4822" y="5022"/>
                    <a:pt x="4821" y="5031"/>
                  </a:cubicBezTo>
                  <a:cubicBezTo>
                    <a:pt x="4819" y="5041"/>
                    <a:pt x="4827" y="5063"/>
                    <a:pt x="4840" y="5075"/>
                  </a:cubicBezTo>
                  <a:cubicBezTo>
                    <a:pt x="4854" y="5087"/>
                    <a:pt x="4857" y="5117"/>
                    <a:pt x="4837" y="5126"/>
                  </a:cubicBezTo>
                  <a:moveTo>
                    <a:pt x="4779" y="5135"/>
                  </a:moveTo>
                  <a:cubicBezTo>
                    <a:pt x="4768" y="5122"/>
                    <a:pt x="4765" y="5098"/>
                    <a:pt x="4773" y="5083"/>
                  </a:cubicBezTo>
                  <a:cubicBezTo>
                    <a:pt x="4782" y="5069"/>
                    <a:pt x="4775" y="5044"/>
                    <a:pt x="4756" y="5034"/>
                  </a:cubicBezTo>
                  <a:cubicBezTo>
                    <a:pt x="4736" y="5023"/>
                    <a:pt x="4726" y="4991"/>
                    <a:pt x="4736" y="4975"/>
                  </a:cubicBezTo>
                  <a:cubicBezTo>
                    <a:pt x="4747" y="4960"/>
                    <a:pt x="4772" y="4912"/>
                    <a:pt x="4753" y="4888"/>
                  </a:cubicBezTo>
                  <a:moveTo>
                    <a:pt x="3863" y="3954"/>
                  </a:moveTo>
                  <a:cubicBezTo>
                    <a:pt x="3884" y="3949"/>
                    <a:pt x="3888" y="3959"/>
                    <a:pt x="3888" y="3972"/>
                  </a:cubicBezTo>
                  <a:cubicBezTo>
                    <a:pt x="3888" y="3985"/>
                    <a:pt x="3892" y="3999"/>
                    <a:pt x="3901" y="4018"/>
                  </a:cubicBezTo>
                  <a:cubicBezTo>
                    <a:pt x="3910" y="4037"/>
                    <a:pt x="3909" y="4062"/>
                    <a:pt x="3903" y="4080"/>
                  </a:cubicBezTo>
                  <a:cubicBezTo>
                    <a:pt x="3897" y="4098"/>
                    <a:pt x="3886" y="4125"/>
                    <a:pt x="3892" y="4147"/>
                  </a:cubicBezTo>
                  <a:cubicBezTo>
                    <a:pt x="3898" y="4168"/>
                    <a:pt x="3897" y="4185"/>
                    <a:pt x="3894" y="4200"/>
                  </a:cubicBezTo>
                  <a:cubicBezTo>
                    <a:pt x="3891" y="4216"/>
                    <a:pt x="3895" y="4263"/>
                    <a:pt x="3919" y="4281"/>
                  </a:cubicBezTo>
                  <a:cubicBezTo>
                    <a:pt x="3943" y="4299"/>
                    <a:pt x="3955" y="4318"/>
                    <a:pt x="3959" y="4331"/>
                  </a:cubicBezTo>
                  <a:cubicBezTo>
                    <a:pt x="3964" y="4344"/>
                    <a:pt x="3983" y="4364"/>
                    <a:pt x="4011" y="4373"/>
                  </a:cubicBezTo>
                  <a:cubicBezTo>
                    <a:pt x="4039" y="4381"/>
                    <a:pt x="4051" y="4394"/>
                    <a:pt x="4054" y="4405"/>
                  </a:cubicBezTo>
                  <a:cubicBezTo>
                    <a:pt x="4057" y="4415"/>
                    <a:pt x="4063" y="4428"/>
                    <a:pt x="4075" y="4437"/>
                  </a:cubicBezTo>
                  <a:cubicBezTo>
                    <a:pt x="4087" y="4445"/>
                    <a:pt x="4096" y="4465"/>
                    <a:pt x="4096" y="4477"/>
                  </a:cubicBezTo>
                  <a:cubicBezTo>
                    <a:pt x="4096" y="4489"/>
                    <a:pt x="4099" y="4500"/>
                    <a:pt x="4104" y="4507"/>
                  </a:cubicBezTo>
                  <a:cubicBezTo>
                    <a:pt x="4110" y="4514"/>
                    <a:pt x="4122" y="4533"/>
                    <a:pt x="4121" y="4546"/>
                  </a:cubicBezTo>
                  <a:cubicBezTo>
                    <a:pt x="4119" y="4559"/>
                    <a:pt x="4134" y="4575"/>
                    <a:pt x="4145" y="4583"/>
                  </a:cubicBezTo>
                  <a:moveTo>
                    <a:pt x="4732" y="4861"/>
                  </a:moveTo>
                  <a:cubicBezTo>
                    <a:pt x="4732" y="4872"/>
                    <a:pt x="4750" y="4888"/>
                    <a:pt x="4763" y="4894"/>
                  </a:cubicBezTo>
                  <a:cubicBezTo>
                    <a:pt x="4776" y="4900"/>
                    <a:pt x="4782" y="4909"/>
                    <a:pt x="4790" y="4918"/>
                  </a:cubicBezTo>
                  <a:cubicBezTo>
                    <a:pt x="4797" y="4928"/>
                    <a:pt x="4819" y="4925"/>
                    <a:pt x="4836" y="4921"/>
                  </a:cubicBezTo>
                  <a:cubicBezTo>
                    <a:pt x="4852" y="4916"/>
                    <a:pt x="4873" y="4928"/>
                    <a:pt x="4880" y="4942"/>
                  </a:cubicBezTo>
                  <a:cubicBezTo>
                    <a:pt x="4888" y="4956"/>
                    <a:pt x="4910" y="4978"/>
                    <a:pt x="4928" y="4986"/>
                  </a:cubicBezTo>
                  <a:cubicBezTo>
                    <a:pt x="4946" y="4994"/>
                    <a:pt x="4960" y="5010"/>
                    <a:pt x="4950" y="5019"/>
                  </a:cubicBezTo>
                  <a:cubicBezTo>
                    <a:pt x="4940" y="5029"/>
                    <a:pt x="4937" y="5036"/>
                    <a:pt x="4935" y="5043"/>
                  </a:cubicBezTo>
                  <a:cubicBezTo>
                    <a:pt x="4934" y="5050"/>
                    <a:pt x="4929" y="5055"/>
                    <a:pt x="4919" y="5060"/>
                  </a:cubicBezTo>
                  <a:cubicBezTo>
                    <a:pt x="4908" y="5064"/>
                    <a:pt x="4908" y="5074"/>
                    <a:pt x="4904" y="5086"/>
                  </a:cubicBezTo>
                  <a:cubicBezTo>
                    <a:pt x="4900" y="5098"/>
                    <a:pt x="4886" y="5110"/>
                    <a:pt x="4870" y="5116"/>
                  </a:cubicBezTo>
                  <a:cubicBezTo>
                    <a:pt x="4854" y="5122"/>
                    <a:pt x="4830" y="5125"/>
                    <a:pt x="4825" y="5135"/>
                  </a:cubicBezTo>
                  <a:cubicBezTo>
                    <a:pt x="4821" y="5144"/>
                    <a:pt x="4806" y="5155"/>
                    <a:pt x="4796" y="5156"/>
                  </a:cubicBezTo>
                  <a:moveTo>
                    <a:pt x="6839" y="2135"/>
                  </a:moveTo>
                  <a:cubicBezTo>
                    <a:pt x="6857" y="2133"/>
                    <a:pt x="6878" y="2133"/>
                    <a:pt x="6880" y="2146"/>
                  </a:cubicBezTo>
                  <a:cubicBezTo>
                    <a:pt x="6881" y="2159"/>
                    <a:pt x="6884" y="2169"/>
                    <a:pt x="6895" y="2174"/>
                  </a:cubicBezTo>
                  <a:cubicBezTo>
                    <a:pt x="6905" y="2180"/>
                    <a:pt x="6917" y="2194"/>
                    <a:pt x="6920" y="2205"/>
                  </a:cubicBezTo>
                  <a:cubicBezTo>
                    <a:pt x="6923" y="2217"/>
                    <a:pt x="6939" y="2223"/>
                    <a:pt x="6951" y="2215"/>
                  </a:cubicBezTo>
                  <a:cubicBezTo>
                    <a:pt x="6963" y="2207"/>
                    <a:pt x="6976" y="2199"/>
                    <a:pt x="6987" y="2202"/>
                  </a:cubicBezTo>
                  <a:cubicBezTo>
                    <a:pt x="6997" y="2204"/>
                    <a:pt x="7009" y="2197"/>
                    <a:pt x="7004" y="2178"/>
                  </a:cubicBezTo>
                  <a:cubicBezTo>
                    <a:pt x="7000" y="2159"/>
                    <a:pt x="7004" y="2138"/>
                    <a:pt x="7021" y="2134"/>
                  </a:cubicBezTo>
                  <a:cubicBezTo>
                    <a:pt x="7037" y="2131"/>
                    <a:pt x="7052" y="2115"/>
                    <a:pt x="7053" y="2106"/>
                  </a:cubicBezTo>
                  <a:cubicBezTo>
                    <a:pt x="7055" y="2096"/>
                    <a:pt x="7068" y="2096"/>
                    <a:pt x="7077" y="2098"/>
                  </a:cubicBezTo>
                  <a:cubicBezTo>
                    <a:pt x="7086" y="2101"/>
                    <a:pt x="7093" y="2103"/>
                    <a:pt x="7104" y="2097"/>
                  </a:cubicBezTo>
                  <a:cubicBezTo>
                    <a:pt x="7114" y="2091"/>
                    <a:pt x="7129" y="2092"/>
                    <a:pt x="7136" y="2098"/>
                  </a:cubicBezTo>
                  <a:cubicBezTo>
                    <a:pt x="7144" y="2104"/>
                    <a:pt x="7159" y="2107"/>
                    <a:pt x="7169" y="2103"/>
                  </a:cubicBezTo>
                  <a:cubicBezTo>
                    <a:pt x="7180" y="2100"/>
                    <a:pt x="7202" y="2101"/>
                    <a:pt x="7209" y="2110"/>
                  </a:cubicBezTo>
                  <a:cubicBezTo>
                    <a:pt x="7217" y="2120"/>
                    <a:pt x="7231" y="2129"/>
                    <a:pt x="7239" y="2133"/>
                  </a:cubicBezTo>
                  <a:cubicBezTo>
                    <a:pt x="7246" y="2136"/>
                    <a:pt x="7252" y="2150"/>
                    <a:pt x="7252" y="2159"/>
                  </a:cubicBezTo>
                  <a:cubicBezTo>
                    <a:pt x="7252" y="2169"/>
                    <a:pt x="7263" y="2177"/>
                    <a:pt x="7271" y="2185"/>
                  </a:cubicBezTo>
                  <a:cubicBezTo>
                    <a:pt x="7280" y="2194"/>
                    <a:pt x="7289" y="2219"/>
                    <a:pt x="7288" y="2228"/>
                  </a:cubicBezTo>
                  <a:cubicBezTo>
                    <a:pt x="7286" y="2238"/>
                    <a:pt x="7285" y="2245"/>
                    <a:pt x="7298" y="2259"/>
                  </a:cubicBezTo>
                  <a:moveTo>
                    <a:pt x="6862" y="731"/>
                  </a:moveTo>
                  <a:cubicBezTo>
                    <a:pt x="6900" y="746"/>
                    <a:pt x="6910" y="757"/>
                    <a:pt x="6908" y="775"/>
                  </a:cubicBezTo>
                  <a:cubicBezTo>
                    <a:pt x="6907" y="793"/>
                    <a:pt x="6908" y="813"/>
                    <a:pt x="6920" y="819"/>
                  </a:cubicBezTo>
                  <a:cubicBezTo>
                    <a:pt x="6932" y="825"/>
                    <a:pt x="6942" y="834"/>
                    <a:pt x="6942" y="843"/>
                  </a:cubicBezTo>
                  <a:cubicBezTo>
                    <a:pt x="6942" y="853"/>
                    <a:pt x="6954" y="866"/>
                    <a:pt x="6964" y="875"/>
                  </a:cubicBezTo>
                  <a:cubicBezTo>
                    <a:pt x="6975" y="885"/>
                    <a:pt x="6973" y="893"/>
                    <a:pt x="6969" y="903"/>
                  </a:cubicBezTo>
                  <a:cubicBezTo>
                    <a:pt x="6964" y="912"/>
                    <a:pt x="6963" y="920"/>
                    <a:pt x="6967" y="932"/>
                  </a:cubicBezTo>
                  <a:cubicBezTo>
                    <a:pt x="6972" y="944"/>
                    <a:pt x="6966" y="962"/>
                    <a:pt x="6951" y="971"/>
                  </a:cubicBezTo>
                  <a:cubicBezTo>
                    <a:pt x="6936" y="981"/>
                    <a:pt x="6933" y="1001"/>
                    <a:pt x="6932" y="1008"/>
                  </a:cubicBezTo>
                  <a:cubicBezTo>
                    <a:pt x="6930" y="1015"/>
                    <a:pt x="6935" y="1030"/>
                    <a:pt x="6951" y="1032"/>
                  </a:cubicBezTo>
                  <a:cubicBezTo>
                    <a:pt x="6967" y="1034"/>
                    <a:pt x="6964" y="1044"/>
                    <a:pt x="6953" y="1053"/>
                  </a:cubicBezTo>
                  <a:cubicBezTo>
                    <a:pt x="6941" y="1063"/>
                    <a:pt x="6933" y="1076"/>
                    <a:pt x="6930" y="1089"/>
                  </a:cubicBezTo>
                  <a:cubicBezTo>
                    <a:pt x="6927" y="1102"/>
                    <a:pt x="6920" y="1113"/>
                    <a:pt x="6907" y="1116"/>
                  </a:cubicBezTo>
                  <a:cubicBezTo>
                    <a:pt x="6893" y="1120"/>
                    <a:pt x="6890" y="1121"/>
                    <a:pt x="6874" y="1114"/>
                  </a:cubicBezTo>
                  <a:cubicBezTo>
                    <a:pt x="6858" y="1107"/>
                    <a:pt x="6835" y="1106"/>
                    <a:pt x="6823" y="1113"/>
                  </a:cubicBezTo>
                  <a:cubicBezTo>
                    <a:pt x="6812" y="1120"/>
                    <a:pt x="6803" y="1128"/>
                    <a:pt x="6798" y="1138"/>
                  </a:cubicBezTo>
                  <a:cubicBezTo>
                    <a:pt x="6794" y="1147"/>
                    <a:pt x="6777" y="1157"/>
                    <a:pt x="6761" y="1155"/>
                  </a:cubicBezTo>
                  <a:cubicBezTo>
                    <a:pt x="6758" y="1154"/>
                    <a:pt x="6754" y="1154"/>
                    <a:pt x="6751" y="1155"/>
                  </a:cubicBezTo>
                  <a:moveTo>
                    <a:pt x="7665" y="1678"/>
                  </a:moveTo>
                  <a:cubicBezTo>
                    <a:pt x="7684" y="1671"/>
                    <a:pt x="7689" y="1649"/>
                    <a:pt x="7679" y="1638"/>
                  </a:cubicBezTo>
                  <a:cubicBezTo>
                    <a:pt x="7669" y="1628"/>
                    <a:pt x="7661" y="1612"/>
                    <a:pt x="7670" y="1602"/>
                  </a:cubicBezTo>
                  <a:cubicBezTo>
                    <a:pt x="7679" y="1591"/>
                    <a:pt x="7680" y="1578"/>
                    <a:pt x="7676" y="1571"/>
                  </a:cubicBezTo>
                  <a:cubicBezTo>
                    <a:pt x="7671" y="1564"/>
                    <a:pt x="7666" y="1542"/>
                    <a:pt x="7674" y="1535"/>
                  </a:cubicBezTo>
                  <a:cubicBezTo>
                    <a:pt x="7683" y="1528"/>
                    <a:pt x="7676" y="1511"/>
                    <a:pt x="7667" y="1505"/>
                  </a:cubicBezTo>
                  <a:cubicBezTo>
                    <a:pt x="7658" y="1499"/>
                    <a:pt x="7651" y="1495"/>
                    <a:pt x="7638" y="1495"/>
                  </a:cubicBezTo>
                  <a:cubicBezTo>
                    <a:pt x="7625" y="1495"/>
                    <a:pt x="7616" y="1482"/>
                    <a:pt x="7613" y="1472"/>
                  </a:cubicBezTo>
                  <a:cubicBezTo>
                    <a:pt x="7610" y="1463"/>
                    <a:pt x="7605" y="1452"/>
                    <a:pt x="7592" y="1449"/>
                  </a:cubicBezTo>
                  <a:cubicBezTo>
                    <a:pt x="7578" y="1445"/>
                    <a:pt x="7584" y="1424"/>
                    <a:pt x="7571" y="1420"/>
                  </a:cubicBezTo>
                  <a:cubicBezTo>
                    <a:pt x="7558" y="1417"/>
                    <a:pt x="7551" y="1402"/>
                    <a:pt x="7552" y="1390"/>
                  </a:cubicBezTo>
                  <a:cubicBezTo>
                    <a:pt x="7554" y="1378"/>
                    <a:pt x="7546" y="1362"/>
                    <a:pt x="7533" y="1357"/>
                  </a:cubicBezTo>
                  <a:cubicBezTo>
                    <a:pt x="7520" y="1352"/>
                    <a:pt x="7516" y="1338"/>
                    <a:pt x="7517" y="1327"/>
                  </a:cubicBezTo>
                  <a:cubicBezTo>
                    <a:pt x="7519" y="1317"/>
                    <a:pt x="7516" y="1302"/>
                    <a:pt x="7506" y="1298"/>
                  </a:cubicBezTo>
                  <a:cubicBezTo>
                    <a:pt x="7496" y="1295"/>
                    <a:pt x="7491" y="1284"/>
                    <a:pt x="7490" y="1274"/>
                  </a:cubicBezTo>
                  <a:cubicBezTo>
                    <a:pt x="7488" y="1265"/>
                    <a:pt x="7456" y="1256"/>
                    <a:pt x="7449" y="1270"/>
                  </a:cubicBezTo>
                  <a:cubicBezTo>
                    <a:pt x="7442" y="1284"/>
                    <a:pt x="7408" y="1309"/>
                    <a:pt x="7394" y="1309"/>
                  </a:cubicBezTo>
                  <a:cubicBezTo>
                    <a:pt x="7379" y="1309"/>
                    <a:pt x="7358" y="1306"/>
                    <a:pt x="7344" y="1311"/>
                  </a:cubicBezTo>
                  <a:cubicBezTo>
                    <a:pt x="7331" y="1316"/>
                    <a:pt x="7321" y="1310"/>
                    <a:pt x="7317" y="1303"/>
                  </a:cubicBezTo>
                  <a:cubicBezTo>
                    <a:pt x="7312" y="1296"/>
                    <a:pt x="7305" y="1286"/>
                    <a:pt x="7294" y="1289"/>
                  </a:cubicBezTo>
                  <a:cubicBezTo>
                    <a:pt x="7282" y="1291"/>
                    <a:pt x="7273" y="1284"/>
                    <a:pt x="7282" y="1274"/>
                  </a:cubicBezTo>
                  <a:cubicBezTo>
                    <a:pt x="7291" y="1265"/>
                    <a:pt x="7283" y="1257"/>
                    <a:pt x="7270" y="1259"/>
                  </a:cubicBezTo>
                  <a:cubicBezTo>
                    <a:pt x="7257" y="1262"/>
                    <a:pt x="7244" y="1251"/>
                    <a:pt x="7246" y="1239"/>
                  </a:cubicBezTo>
                  <a:cubicBezTo>
                    <a:pt x="7247" y="1227"/>
                    <a:pt x="7219" y="1214"/>
                    <a:pt x="7201" y="1214"/>
                  </a:cubicBezTo>
                  <a:cubicBezTo>
                    <a:pt x="7182" y="1214"/>
                    <a:pt x="7173" y="1203"/>
                    <a:pt x="7174" y="1193"/>
                  </a:cubicBezTo>
                  <a:cubicBezTo>
                    <a:pt x="7176" y="1184"/>
                    <a:pt x="7161" y="1163"/>
                    <a:pt x="7151" y="1156"/>
                  </a:cubicBezTo>
                  <a:cubicBezTo>
                    <a:pt x="7141" y="1149"/>
                    <a:pt x="7139" y="1136"/>
                    <a:pt x="7148" y="1131"/>
                  </a:cubicBezTo>
                  <a:cubicBezTo>
                    <a:pt x="7157" y="1126"/>
                    <a:pt x="7164" y="1114"/>
                    <a:pt x="7164" y="1106"/>
                  </a:cubicBezTo>
                  <a:cubicBezTo>
                    <a:pt x="7164" y="1098"/>
                    <a:pt x="7189" y="1094"/>
                    <a:pt x="7202" y="1098"/>
                  </a:cubicBezTo>
                </a:path>
              </a:pathLst>
            </a:custGeom>
            <a:noFill/>
            <a:ln w="4763" cap="rnd">
              <a:solidFill>
                <a:srgbClr val="4BA7D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312" name="Freeform 8"/>
            <p:cNvSpPr>
              <a:spLocks/>
            </p:cNvSpPr>
            <p:nvPr/>
          </p:nvSpPr>
          <p:spPr bwMode="auto">
            <a:xfrm>
              <a:off x="5222875" y="4129088"/>
              <a:ext cx="55562" cy="73025"/>
            </a:xfrm>
            <a:custGeom>
              <a:avLst/>
              <a:gdLst>
                <a:gd name="T0" fmla="*/ 91 w 121"/>
                <a:gd name="T1" fmla="*/ 9 h 159"/>
                <a:gd name="T2" fmla="*/ 32 w 121"/>
                <a:gd name="T3" fmla="*/ 31 h 159"/>
                <a:gd name="T4" fmla="*/ 9 w 121"/>
                <a:gd name="T5" fmla="*/ 95 h 159"/>
                <a:gd name="T6" fmla="*/ 6 w 121"/>
                <a:gd name="T7" fmla="*/ 140 h 159"/>
                <a:gd name="T8" fmla="*/ 50 w 121"/>
                <a:gd name="T9" fmla="*/ 152 h 159"/>
                <a:gd name="T10" fmla="*/ 89 w 121"/>
                <a:gd name="T11" fmla="*/ 123 h 159"/>
                <a:gd name="T12" fmla="*/ 112 w 121"/>
                <a:gd name="T13" fmla="*/ 57 h 159"/>
                <a:gd name="T14" fmla="*/ 91 w 121"/>
                <a:gd name="T15" fmla="*/ 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1" h="159">
                  <a:moveTo>
                    <a:pt x="91" y="9"/>
                  </a:moveTo>
                  <a:cubicBezTo>
                    <a:pt x="77" y="0"/>
                    <a:pt x="41" y="14"/>
                    <a:pt x="32" y="31"/>
                  </a:cubicBezTo>
                  <a:cubicBezTo>
                    <a:pt x="23" y="47"/>
                    <a:pt x="18" y="81"/>
                    <a:pt x="9" y="95"/>
                  </a:cubicBezTo>
                  <a:cubicBezTo>
                    <a:pt x="0" y="109"/>
                    <a:pt x="0" y="123"/>
                    <a:pt x="6" y="140"/>
                  </a:cubicBezTo>
                  <a:cubicBezTo>
                    <a:pt x="12" y="157"/>
                    <a:pt x="29" y="159"/>
                    <a:pt x="50" y="152"/>
                  </a:cubicBezTo>
                  <a:cubicBezTo>
                    <a:pt x="71" y="145"/>
                    <a:pt x="89" y="147"/>
                    <a:pt x="89" y="123"/>
                  </a:cubicBezTo>
                  <a:cubicBezTo>
                    <a:pt x="89" y="100"/>
                    <a:pt x="104" y="73"/>
                    <a:pt x="112" y="57"/>
                  </a:cubicBezTo>
                  <a:cubicBezTo>
                    <a:pt x="121" y="40"/>
                    <a:pt x="106" y="19"/>
                    <a:pt x="91" y="9"/>
                  </a:cubicBezTo>
                  <a:close/>
                </a:path>
              </a:pathLst>
            </a:custGeom>
            <a:solidFill>
              <a:srgbClr val="EBF6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313" name="Freeform 9"/>
            <p:cNvSpPr>
              <a:spLocks noEditPoints="1"/>
            </p:cNvSpPr>
            <p:nvPr/>
          </p:nvSpPr>
          <p:spPr bwMode="auto">
            <a:xfrm>
              <a:off x="3760788" y="1435100"/>
              <a:ext cx="1831975" cy="2500313"/>
            </a:xfrm>
            <a:custGeom>
              <a:avLst/>
              <a:gdLst>
                <a:gd name="T0" fmla="*/ 1418 w 3981"/>
                <a:gd name="T1" fmla="*/ 5064 h 5440"/>
                <a:gd name="T2" fmla="*/ 1368 w 3981"/>
                <a:gd name="T3" fmla="*/ 5149 h 5440"/>
                <a:gd name="T4" fmla="*/ 1320 w 3981"/>
                <a:gd name="T5" fmla="*/ 5205 h 5440"/>
                <a:gd name="T6" fmla="*/ 1255 w 3981"/>
                <a:gd name="T7" fmla="*/ 5259 h 5440"/>
                <a:gd name="T8" fmla="*/ 1187 w 3981"/>
                <a:gd name="T9" fmla="*/ 5293 h 5440"/>
                <a:gd name="T10" fmla="*/ 1092 w 3981"/>
                <a:gd name="T11" fmla="*/ 5352 h 5440"/>
                <a:gd name="T12" fmla="*/ 1026 w 3981"/>
                <a:gd name="T13" fmla="*/ 5392 h 5440"/>
                <a:gd name="T14" fmla="*/ 952 w 3981"/>
                <a:gd name="T15" fmla="*/ 5429 h 5440"/>
                <a:gd name="T16" fmla="*/ 866 w 3981"/>
                <a:gd name="T17" fmla="*/ 5440 h 5440"/>
                <a:gd name="T18" fmla="*/ 3780 w 3981"/>
                <a:gd name="T19" fmla="*/ 1046 h 5440"/>
                <a:gd name="T20" fmla="*/ 3797 w 3981"/>
                <a:gd name="T21" fmla="*/ 967 h 5440"/>
                <a:gd name="T22" fmla="*/ 3806 w 3981"/>
                <a:gd name="T23" fmla="*/ 905 h 5440"/>
                <a:gd name="T24" fmla="*/ 3791 w 3981"/>
                <a:gd name="T25" fmla="*/ 843 h 5440"/>
                <a:gd name="T26" fmla="*/ 3759 w 3981"/>
                <a:gd name="T27" fmla="*/ 792 h 5440"/>
                <a:gd name="T28" fmla="*/ 3759 w 3981"/>
                <a:gd name="T29" fmla="*/ 732 h 5440"/>
                <a:gd name="T30" fmla="*/ 3780 w 3981"/>
                <a:gd name="T31" fmla="*/ 667 h 5440"/>
                <a:gd name="T32" fmla="*/ 3725 w 3981"/>
                <a:gd name="T33" fmla="*/ 657 h 5440"/>
                <a:gd name="T34" fmla="*/ 3663 w 3981"/>
                <a:gd name="T35" fmla="*/ 646 h 5440"/>
                <a:gd name="T36" fmla="*/ 3599 w 3981"/>
                <a:gd name="T37" fmla="*/ 551 h 5440"/>
                <a:gd name="T38" fmla="*/ 3536 w 3981"/>
                <a:gd name="T39" fmla="*/ 472 h 5440"/>
                <a:gd name="T40" fmla="*/ 3521 w 3981"/>
                <a:gd name="T41" fmla="*/ 384 h 5440"/>
                <a:gd name="T42" fmla="*/ 3521 w 3981"/>
                <a:gd name="T43" fmla="*/ 308 h 5440"/>
                <a:gd name="T44" fmla="*/ 3533 w 3981"/>
                <a:gd name="T45" fmla="*/ 234 h 5440"/>
                <a:gd name="T46" fmla="*/ 3551 w 3981"/>
                <a:gd name="T47" fmla="*/ 149 h 5440"/>
                <a:gd name="T48" fmla="*/ 3587 w 3981"/>
                <a:gd name="T49" fmla="*/ 50 h 5440"/>
                <a:gd name="T50" fmla="*/ 3571 w 3981"/>
                <a:gd name="T51" fmla="*/ 0 h 5440"/>
                <a:gd name="T52" fmla="*/ 3754 w 3981"/>
                <a:gd name="T53" fmla="*/ 2280 h 5440"/>
                <a:gd name="T54" fmla="*/ 3753 w 3981"/>
                <a:gd name="T55" fmla="*/ 2240 h 5440"/>
                <a:gd name="T56" fmla="*/ 3785 w 3981"/>
                <a:gd name="T57" fmla="*/ 2155 h 5440"/>
                <a:gd name="T58" fmla="*/ 3857 w 3981"/>
                <a:gd name="T59" fmla="*/ 2130 h 5440"/>
                <a:gd name="T60" fmla="*/ 3919 w 3981"/>
                <a:gd name="T61" fmla="*/ 2085 h 5440"/>
                <a:gd name="T62" fmla="*/ 3958 w 3981"/>
                <a:gd name="T63" fmla="*/ 2014 h 5440"/>
                <a:gd name="T64" fmla="*/ 3978 w 3981"/>
                <a:gd name="T65" fmla="*/ 1926 h 5440"/>
                <a:gd name="T66" fmla="*/ 3940 w 3981"/>
                <a:gd name="T67" fmla="*/ 1864 h 5440"/>
                <a:gd name="T68" fmla="*/ 3901 w 3981"/>
                <a:gd name="T69" fmla="*/ 1779 h 5440"/>
                <a:gd name="T70" fmla="*/ 3863 w 3981"/>
                <a:gd name="T71" fmla="*/ 1691 h 5440"/>
                <a:gd name="T72" fmla="*/ 3785 w 3981"/>
                <a:gd name="T73" fmla="*/ 1720 h 5440"/>
                <a:gd name="T74" fmla="*/ 3720 w 3981"/>
                <a:gd name="T75" fmla="*/ 1793 h 5440"/>
                <a:gd name="T76" fmla="*/ 3664 w 3981"/>
                <a:gd name="T77" fmla="*/ 1850 h 5440"/>
                <a:gd name="T78" fmla="*/ 3596 w 3981"/>
                <a:gd name="T79" fmla="*/ 1921 h 5440"/>
                <a:gd name="T80" fmla="*/ 3507 w 3981"/>
                <a:gd name="T81" fmla="*/ 1881 h 5440"/>
                <a:gd name="T82" fmla="*/ 3495 w 3981"/>
                <a:gd name="T83" fmla="*/ 1793 h 5440"/>
                <a:gd name="T84" fmla="*/ 3489 w 3981"/>
                <a:gd name="T85" fmla="*/ 1734 h 5440"/>
                <a:gd name="T86" fmla="*/ 3474 w 3981"/>
                <a:gd name="T87" fmla="*/ 1683 h 5440"/>
                <a:gd name="T88" fmla="*/ 3465 w 3981"/>
                <a:gd name="T89" fmla="*/ 1632 h 5440"/>
                <a:gd name="T90" fmla="*/ 3483 w 3981"/>
                <a:gd name="T91" fmla="*/ 1590 h 5440"/>
                <a:gd name="T92" fmla="*/ 3477 w 3981"/>
                <a:gd name="T93" fmla="*/ 1539 h 5440"/>
                <a:gd name="T94" fmla="*/ 3495 w 3981"/>
                <a:gd name="T95" fmla="*/ 1459 h 5440"/>
                <a:gd name="T96" fmla="*/ 3551 w 3981"/>
                <a:gd name="T97" fmla="*/ 1386 h 5440"/>
                <a:gd name="T98" fmla="*/ 3590 w 3981"/>
                <a:gd name="T99" fmla="*/ 1326 h 5440"/>
                <a:gd name="T100" fmla="*/ 44 w 3981"/>
                <a:gd name="T101" fmla="*/ 3440 h 5440"/>
                <a:gd name="T102" fmla="*/ 33 w 3981"/>
                <a:gd name="T103" fmla="*/ 3519 h 5440"/>
                <a:gd name="T104" fmla="*/ 24 w 3981"/>
                <a:gd name="T105" fmla="*/ 3627 h 5440"/>
                <a:gd name="T106" fmla="*/ 15 w 3981"/>
                <a:gd name="T107" fmla="*/ 3709 h 5440"/>
                <a:gd name="T108" fmla="*/ 3 w 3981"/>
                <a:gd name="T109" fmla="*/ 3777 h 5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981" h="5440">
                  <a:moveTo>
                    <a:pt x="1418" y="5064"/>
                  </a:moveTo>
                  <a:cubicBezTo>
                    <a:pt x="1409" y="5092"/>
                    <a:pt x="1394" y="5135"/>
                    <a:pt x="1368" y="5149"/>
                  </a:cubicBezTo>
                  <a:cubicBezTo>
                    <a:pt x="1341" y="5163"/>
                    <a:pt x="1335" y="5186"/>
                    <a:pt x="1320" y="5205"/>
                  </a:cubicBezTo>
                  <a:cubicBezTo>
                    <a:pt x="1305" y="5225"/>
                    <a:pt x="1279" y="5251"/>
                    <a:pt x="1255" y="5259"/>
                  </a:cubicBezTo>
                  <a:cubicBezTo>
                    <a:pt x="1231" y="5268"/>
                    <a:pt x="1201" y="5276"/>
                    <a:pt x="1187" y="5293"/>
                  </a:cubicBezTo>
                  <a:cubicBezTo>
                    <a:pt x="1172" y="5310"/>
                    <a:pt x="1124" y="5350"/>
                    <a:pt x="1092" y="5352"/>
                  </a:cubicBezTo>
                  <a:cubicBezTo>
                    <a:pt x="1059" y="5355"/>
                    <a:pt x="1038" y="5367"/>
                    <a:pt x="1026" y="5392"/>
                  </a:cubicBezTo>
                  <a:cubicBezTo>
                    <a:pt x="1015" y="5418"/>
                    <a:pt x="973" y="5432"/>
                    <a:pt x="952" y="5429"/>
                  </a:cubicBezTo>
                  <a:cubicBezTo>
                    <a:pt x="931" y="5426"/>
                    <a:pt x="896" y="5423"/>
                    <a:pt x="866" y="5440"/>
                  </a:cubicBezTo>
                  <a:moveTo>
                    <a:pt x="3780" y="1046"/>
                  </a:moveTo>
                  <a:cubicBezTo>
                    <a:pt x="3783" y="1018"/>
                    <a:pt x="3782" y="990"/>
                    <a:pt x="3797" y="967"/>
                  </a:cubicBezTo>
                  <a:cubicBezTo>
                    <a:pt x="3812" y="944"/>
                    <a:pt x="3812" y="919"/>
                    <a:pt x="3806" y="905"/>
                  </a:cubicBezTo>
                  <a:cubicBezTo>
                    <a:pt x="3800" y="891"/>
                    <a:pt x="3788" y="862"/>
                    <a:pt x="3791" y="843"/>
                  </a:cubicBezTo>
                  <a:cubicBezTo>
                    <a:pt x="3794" y="823"/>
                    <a:pt x="3777" y="809"/>
                    <a:pt x="3759" y="792"/>
                  </a:cubicBezTo>
                  <a:cubicBezTo>
                    <a:pt x="3741" y="775"/>
                    <a:pt x="3735" y="746"/>
                    <a:pt x="3759" y="732"/>
                  </a:cubicBezTo>
                  <a:cubicBezTo>
                    <a:pt x="3782" y="718"/>
                    <a:pt x="3797" y="690"/>
                    <a:pt x="3780" y="667"/>
                  </a:cubicBezTo>
                  <a:cubicBezTo>
                    <a:pt x="3762" y="645"/>
                    <a:pt x="3743" y="643"/>
                    <a:pt x="3725" y="657"/>
                  </a:cubicBezTo>
                  <a:cubicBezTo>
                    <a:pt x="3707" y="671"/>
                    <a:pt x="3669" y="671"/>
                    <a:pt x="3663" y="646"/>
                  </a:cubicBezTo>
                  <a:cubicBezTo>
                    <a:pt x="3657" y="620"/>
                    <a:pt x="3634" y="571"/>
                    <a:pt x="3599" y="551"/>
                  </a:cubicBezTo>
                  <a:cubicBezTo>
                    <a:pt x="3563" y="531"/>
                    <a:pt x="3536" y="500"/>
                    <a:pt x="3536" y="472"/>
                  </a:cubicBezTo>
                  <a:cubicBezTo>
                    <a:pt x="3536" y="444"/>
                    <a:pt x="3533" y="407"/>
                    <a:pt x="3521" y="384"/>
                  </a:cubicBezTo>
                  <a:cubicBezTo>
                    <a:pt x="3510" y="362"/>
                    <a:pt x="3510" y="328"/>
                    <a:pt x="3521" y="308"/>
                  </a:cubicBezTo>
                  <a:cubicBezTo>
                    <a:pt x="3533" y="288"/>
                    <a:pt x="3539" y="260"/>
                    <a:pt x="3533" y="234"/>
                  </a:cubicBezTo>
                  <a:cubicBezTo>
                    <a:pt x="3527" y="209"/>
                    <a:pt x="3530" y="172"/>
                    <a:pt x="3551" y="149"/>
                  </a:cubicBezTo>
                  <a:cubicBezTo>
                    <a:pt x="3572" y="127"/>
                    <a:pt x="3596" y="79"/>
                    <a:pt x="3587" y="50"/>
                  </a:cubicBezTo>
                  <a:cubicBezTo>
                    <a:pt x="3582" y="35"/>
                    <a:pt x="3574" y="17"/>
                    <a:pt x="3571" y="0"/>
                  </a:cubicBezTo>
                  <a:moveTo>
                    <a:pt x="3754" y="2280"/>
                  </a:moveTo>
                  <a:cubicBezTo>
                    <a:pt x="3755" y="2267"/>
                    <a:pt x="3754" y="2254"/>
                    <a:pt x="3753" y="2240"/>
                  </a:cubicBezTo>
                  <a:cubicBezTo>
                    <a:pt x="3750" y="2212"/>
                    <a:pt x="3768" y="2170"/>
                    <a:pt x="3785" y="2155"/>
                  </a:cubicBezTo>
                  <a:cubicBezTo>
                    <a:pt x="3803" y="2141"/>
                    <a:pt x="3833" y="2133"/>
                    <a:pt x="3857" y="2130"/>
                  </a:cubicBezTo>
                  <a:cubicBezTo>
                    <a:pt x="3880" y="2127"/>
                    <a:pt x="3913" y="2110"/>
                    <a:pt x="3919" y="2085"/>
                  </a:cubicBezTo>
                  <a:cubicBezTo>
                    <a:pt x="3925" y="2059"/>
                    <a:pt x="3937" y="2037"/>
                    <a:pt x="3958" y="2014"/>
                  </a:cubicBezTo>
                  <a:cubicBezTo>
                    <a:pt x="3978" y="1991"/>
                    <a:pt x="3981" y="1946"/>
                    <a:pt x="3978" y="1926"/>
                  </a:cubicBezTo>
                  <a:cubicBezTo>
                    <a:pt x="3975" y="1906"/>
                    <a:pt x="3958" y="1875"/>
                    <a:pt x="3940" y="1864"/>
                  </a:cubicBezTo>
                  <a:cubicBezTo>
                    <a:pt x="3922" y="1853"/>
                    <a:pt x="3898" y="1810"/>
                    <a:pt x="3901" y="1779"/>
                  </a:cubicBezTo>
                  <a:cubicBezTo>
                    <a:pt x="3904" y="1748"/>
                    <a:pt x="3895" y="1706"/>
                    <a:pt x="3863" y="1691"/>
                  </a:cubicBezTo>
                  <a:cubicBezTo>
                    <a:pt x="3830" y="1677"/>
                    <a:pt x="3800" y="1691"/>
                    <a:pt x="3785" y="1720"/>
                  </a:cubicBezTo>
                  <a:cubicBezTo>
                    <a:pt x="3771" y="1748"/>
                    <a:pt x="3753" y="1779"/>
                    <a:pt x="3720" y="1793"/>
                  </a:cubicBezTo>
                  <a:cubicBezTo>
                    <a:pt x="3688" y="1807"/>
                    <a:pt x="3673" y="1822"/>
                    <a:pt x="3664" y="1850"/>
                  </a:cubicBezTo>
                  <a:cubicBezTo>
                    <a:pt x="3655" y="1878"/>
                    <a:pt x="3634" y="1904"/>
                    <a:pt x="3596" y="1921"/>
                  </a:cubicBezTo>
                  <a:cubicBezTo>
                    <a:pt x="3557" y="1938"/>
                    <a:pt x="3518" y="1915"/>
                    <a:pt x="3507" y="1881"/>
                  </a:cubicBezTo>
                  <a:cubicBezTo>
                    <a:pt x="3495" y="1847"/>
                    <a:pt x="3492" y="1816"/>
                    <a:pt x="3495" y="1793"/>
                  </a:cubicBezTo>
                  <a:cubicBezTo>
                    <a:pt x="3498" y="1771"/>
                    <a:pt x="3498" y="1748"/>
                    <a:pt x="3489" y="1734"/>
                  </a:cubicBezTo>
                  <a:cubicBezTo>
                    <a:pt x="3480" y="1720"/>
                    <a:pt x="3471" y="1700"/>
                    <a:pt x="3474" y="1683"/>
                  </a:cubicBezTo>
                  <a:cubicBezTo>
                    <a:pt x="3477" y="1666"/>
                    <a:pt x="3474" y="1649"/>
                    <a:pt x="3465" y="1632"/>
                  </a:cubicBezTo>
                  <a:cubicBezTo>
                    <a:pt x="3456" y="1615"/>
                    <a:pt x="3465" y="1598"/>
                    <a:pt x="3483" y="1590"/>
                  </a:cubicBezTo>
                  <a:cubicBezTo>
                    <a:pt x="3501" y="1581"/>
                    <a:pt x="3495" y="1556"/>
                    <a:pt x="3477" y="1539"/>
                  </a:cubicBezTo>
                  <a:cubicBezTo>
                    <a:pt x="3459" y="1522"/>
                    <a:pt x="3462" y="1479"/>
                    <a:pt x="3495" y="1459"/>
                  </a:cubicBezTo>
                  <a:cubicBezTo>
                    <a:pt x="3527" y="1440"/>
                    <a:pt x="3548" y="1414"/>
                    <a:pt x="3551" y="1386"/>
                  </a:cubicBezTo>
                  <a:cubicBezTo>
                    <a:pt x="3554" y="1357"/>
                    <a:pt x="3569" y="1335"/>
                    <a:pt x="3590" y="1326"/>
                  </a:cubicBezTo>
                  <a:moveTo>
                    <a:pt x="44" y="3440"/>
                  </a:moveTo>
                  <a:cubicBezTo>
                    <a:pt x="46" y="3467"/>
                    <a:pt x="42" y="3500"/>
                    <a:pt x="33" y="3519"/>
                  </a:cubicBezTo>
                  <a:cubicBezTo>
                    <a:pt x="18" y="3550"/>
                    <a:pt x="12" y="3601"/>
                    <a:pt x="24" y="3627"/>
                  </a:cubicBezTo>
                  <a:cubicBezTo>
                    <a:pt x="35" y="3652"/>
                    <a:pt x="24" y="3694"/>
                    <a:pt x="15" y="3709"/>
                  </a:cubicBezTo>
                  <a:cubicBezTo>
                    <a:pt x="6" y="3723"/>
                    <a:pt x="0" y="3760"/>
                    <a:pt x="3" y="3777"/>
                  </a:cubicBezTo>
                </a:path>
              </a:pathLst>
            </a:custGeom>
            <a:noFill/>
            <a:ln w="11113" cap="flat">
              <a:solidFill>
                <a:srgbClr val="4BA7D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314" name="Freeform 10"/>
            <p:cNvSpPr>
              <a:spLocks/>
            </p:cNvSpPr>
            <p:nvPr/>
          </p:nvSpPr>
          <p:spPr bwMode="auto">
            <a:xfrm>
              <a:off x="5486400" y="1358900"/>
              <a:ext cx="11112" cy="88900"/>
            </a:xfrm>
            <a:custGeom>
              <a:avLst/>
              <a:gdLst>
                <a:gd name="T0" fmla="*/ 27 w 27"/>
                <a:gd name="T1" fmla="*/ 193 h 193"/>
                <a:gd name="T2" fmla="*/ 0 w 27"/>
                <a:gd name="T3" fmla="*/ 105 h 193"/>
                <a:gd name="T4" fmla="*/ 0 w 27"/>
                <a:gd name="T5" fmla="*/ 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193">
                  <a:moveTo>
                    <a:pt x="27" y="193"/>
                  </a:moveTo>
                  <a:cubicBezTo>
                    <a:pt x="6" y="159"/>
                    <a:pt x="0" y="130"/>
                    <a:pt x="0" y="105"/>
                  </a:cubicBezTo>
                  <a:lnTo>
                    <a:pt x="0" y="0"/>
                  </a:lnTo>
                </a:path>
              </a:pathLst>
            </a:custGeom>
            <a:noFill/>
            <a:ln w="9525" cap="rnd">
              <a:solidFill>
                <a:srgbClr val="4BA7D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315" name="Freeform 11"/>
            <p:cNvSpPr>
              <a:spLocks/>
            </p:cNvSpPr>
            <p:nvPr/>
          </p:nvSpPr>
          <p:spPr bwMode="auto">
            <a:xfrm>
              <a:off x="4429125" y="5507038"/>
              <a:ext cx="173037" cy="46038"/>
            </a:xfrm>
            <a:custGeom>
              <a:avLst/>
              <a:gdLst>
                <a:gd name="T0" fmla="*/ 374 w 374"/>
                <a:gd name="T1" fmla="*/ 93 h 99"/>
                <a:gd name="T2" fmla="*/ 284 w 374"/>
                <a:gd name="T3" fmla="*/ 91 h 99"/>
                <a:gd name="T4" fmla="*/ 213 w 374"/>
                <a:gd name="T5" fmla="*/ 82 h 99"/>
                <a:gd name="T6" fmla="*/ 151 w 374"/>
                <a:gd name="T7" fmla="*/ 59 h 99"/>
                <a:gd name="T8" fmla="*/ 103 w 374"/>
                <a:gd name="T9" fmla="*/ 34 h 99"/>
                <a:gd name="T10" fmla="*/ 65 w 374"/>
                <a:gd name="T11" fmla="*/ 17 h 99"/>
                <a:gd name="T12" fmla="*/ 0 w 374"/>
                <a:gd name="T13" fmla="*/ 54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4" h="99">
                  <a:moveTo>
                    <a:pt x="374" y="93"/>
                  </a:moveTo>
                  <a:cubicBezTo>
                    <a:pt x="344" y="88"/>
                    <a:pt x="314" y="82"/>
                    <a:pt x="284" y="91"/>
                  </a:cubicBezTo>
                  <a:cubicBezTo>
                    <a:pt x="255" y="99"/>
                    <a:pt x="228" y="99"/>
                    <a:pt x="213" y="82"/>
                  </a:cubicBezTo>
                  <a:cubicBezTo>
                    <a:pt x="198" y="65"/>
                    <a:pt x="172" y="57"/>
                    <a:pt x="151" y="59"/>
                  </a:cubicBezTo>
                  <a:cubicBezTo>
                    <a:pt x="130" y="62"/>
                    <a:pt x="109" y="57"/>
                    <a:pt x="103" y="34"/>
                  </a:cubicBezTo>
                  <a:cubicBezTo>
                    <a:pt x="97" y="11"/>
                    <a:pt x="83" y="0"/>
                    <a:pt x="65" y="17"/>
                  </a:cubicBezTo>
                  <a:cubicBezTo>
                    <a:pt x="47" y="34"/>
                    <a:pt x="32" y="51"/>
                    <a:pt x="0" y="54"/>
                  </a:cubicBezTo>
                </a:path>
              </a:pathLst>
            </a:custGeom>
            <a:noFill/>
            <a:ln w="9525" cap="rnd">
              <a:solidFill>
                <a:srgbClr val="4BA7D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316" name="Freeform 12"/>
            <p:cNvSpPr>
              <a:spLocks/>
            </p:cNvSpPr>
            <p:nvPr/>
          </p:nvSpPr>
          <p:spPr bwMode="auto">
            <a:xfrm>
              <a:off x="4410075" y="3395663"/>
              <a:ext cx="582612" cy="366713"/>
            </a:xfrm>
            <a:custGeom>
              <a:avLst/>
              <a:gdLst>
                <a:gd name="T0" fmla="*/ 1267 w 1267"/>
                <a:gd name="T1" fmla="*/ 274 h 798"/>
                <a:gd name="T2" fmla="*/ 1157 w 1267"/>
                <a:gd name="T3" fmla="*/ 229 h 798"/>
                <a:gd name="T4" fmla="*/ 1098 w 1267"/>
                <a:gd name="T5" fmla="*/ 170 h 798"/>
                <a:gd name="T6" fmla="*/ 1038 w 1267"/>
                <a:gd name="T7" fmla="*/ 102 h 798"/>
                <a:gd name="T8" fmla="*/ 985 w 1267"/>
                <a:gd name="T9" fmla="*/ 51 h 798"/>
                <a:gd name="T10" fmla="*/ 908 w 1267"/>
                <a:gd name="T11" fmla="*/ 25 h 798"/>
                <a:gd name="T12" fmla="*/ 762 w 1267"/>
                <a:gd name="T13" fmla="*/ 11 h 798"/>
                <a:gd name="T14" fmla="*/ 638 w 1267"/>
                <a:gd name="T15" fmla="*/ 23 h 798"/>
                <a:gd name="T16" fmla="*/ 552 w 1267"/>
                <a:gd name="T17" fmla="*/ 37 h 798"/>
                <a:gd name="T18" fmla="*/ 478 w 1267"/>
                <a:gd name="T19" fmla="*/ 68 h 798"/>
                <a:gd name="T20" fmla="*/ 404 w 1267"/>
                <a:gd name="T21" fmla="*/ 110 h 798"/>
                <a:gd name="T22" fmla="*/ 344 w 1267"/>
                <a:gd name="T23" fmla="*/ 173 h 798"/>
                <a:gd name="T24" fmla="*/ 312 w 1267"/>
                <a:gd name="T25" fmla="*/ 255 h 798"/>
                <a:gd name="T26" fmla="*/ 261 w 1267"/>
                <a:gd name="T27" fmla="*/ 354 h 798"/>
                <a:gd name="T28" fmla="*/ 178 w 1267"/>
                <a:gd name="T29" fmla="*/ 422 h 798"/>
                <a:gd name="T30" fmla="*/ 125 w 1267"/>
                <a:gd name="T31" fmla="*/ 487 h 798"/>
                <a:gd name="T32" fmla="*/ 80 w 1267"/>
                <a:gd name="T33" fmla="*/ 540 h 798"/>
                <a:gd name="T34" fmla="*/ 33 w 1267"/>
                <a:gd name="T35" fmla="*/ 611 h 798"/>
                <a:gd name="T36" fmla="*/ 6 w 1267"/>
                <a:gd name="T37" fmla="*/ 696 h 798"/>
                <a:gd name="T38" fmla="*/ 6 w 1267"/>
                <a:gd name="T39" fmla="*/ 798 h 7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67" h="798">
                  <a:moveTo>
                    <a:pt x="1267" y="274"/>
                  </a:moveTo>
                  <a:cubicBezTo>
                    <a:pt x="1232" y="269"/>
                    <a:pt x="1178" y="255"/>
                    <a:pt x="1157" y="229"/>
                  </a:cubicBezTo>
                  <a:cubicBezTo>
                    <a:pt x="1136" y="204"/>
                    <a:pt x="1119" y="181"/>
                    <a:pt x="1098" y="170"/>
                  </a:cubicBezTo>
                  <a:cubicBezTo>
                    <a:pt x="1077" y="158"/>
                    <a:pt x="1053" y="125"/>
                    <a:pt x="1038" y="102"/>
                  </a:cubicBezTo>
                  <a:cubicBezTo>
                    <a:pt x="1024" y="79"/>
                    <a:pt x="1012" y="59"/>
                    <a:pt x="985" y="51"/>
                  </a:cubicBezTo>
                  <a:cubicBezTo>
                    <a:pt x="958" y="42"/>
                    <a:pt x="926" y="37"/>
                    <a:pt x="908" y="25"/>
                  </a:cubicBezTo>
                  <a:cubicBezTo>
                    <a:pt x="890" y="14"/>
                    <a:pt x="798" y="0"/>
                    <a:pt x="762" y="11"/>
                  </a:cubicBezTo>
                  <a:cubicBezTo>
                    <a:pt x="727" y="23"/>
                    <a:pt x="671" y="31"/>
                    <a:pt x="638" y="23"/>
                  </a:cubicBezTo>
                  <a:cubicBezTo>
                    <a:pt x="605" y="14"/>
                    <a:pt x="570" y="20"/>
                    <a:pt x="552" y="37"/>
                  </a:cubicBezTo>
                  <a:cubicBezTo>
                    <a:pt x="534" y="54"/>
                    <a:pt x="504" y="65"/>
                    <a:pt x="478" y="68"/>
                  </a:cubicBezTo>
                  <a:cubicBezTo>
                    <a:pt x="451" y="71"/>
                    <a:pt x="415" y="93"/>
                    <a:pt x="404" y="110"/>
                  </a:cubicBezTo>
                  <a:cubicBezTo>
                    <a:pt x="392" y="127"/>
                    <a:pt x="368" y="161"/>
                    <a:pt x="344" y="173"/>
                  </a:cubicBezTo>
                  <a:cubicBezTo>
                    <a:pt x="320" y="184"/>
                    <a:pt x="312" y="226"/>
                    <a:pt x="312" y="255"/>
                  </a:cubicBezTo>
                  <a:cubicBezTo>
                    <a:pt x="312" y="283"/>
                    <a:pt x="291" y="340"/>
                    <a:pt x="261" y="354"/>
                  </a:cubicBezTo>
                  <a:cubicBezTo>
                    <a:pt x="231" y="368"/>
                    <a:pt x="190" y="393"/>
                    <a:pt x="178" y="422"/>
                  </a:cubicBezTo>
                  <a:cubicBezTo>
                    <a:pt x="166" y="450"/>
                    <a:pt x="151" y="473"/>
                    <a:pt x="125" y="487"/>
                  </a:cubicBezTo>
                  <a:cubicBezTo>
                    <a:pt x="98" y="501"/>
                    <a:pt x="89" y="523"/>
                    <a:pt x="80" y="540"/>
                  </a:cubicBezTo>
                  <a:cubicBezTo>
                    <a:pt x="71" y="557"/>
                    <a:pt x="56" y="594"/>
                    <a:pt x="33" y="611"/>
                  </a:cubicBezTo>
                  <a:cubicBezTo>
                    <a:pt x="9" y="628"/>
                    <a:pt x="0" y="668"/>
                    <a:pt x="6" y="696"/>
                  </a:cubicBezTo>
                  <a:cubicBezTo>
                    <a:pt x="12" y="724"/>
                    <a:pt x="15" y="770"/>
                    <a:pt x="6" y="798"/>
                  </a:cubicBezTo>
                </a:path>
              </a:pathLst>
            </a:custGeom>
            <a:noFill/>
            <a:ln w="9525" cap="rnd">
              <a:solidFill>
                <a:srgbClr val="4BA7D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317" name="Freeform 13"/>
            <p:cNvSpPr>
              <a:spLocks/>
            </p:cNvSpPr>
            <p:nvPr/>
          </p:nvSpPr>
          <p:spPr bwMode="auto">
            <a:xfrm>
              <a:off x="5343525" y="2482850"/>
              <a:ext cx="161925" cy="919163"/>
            </a:xfrm>
            <a:custGeom>
              <a:avLst/>
              <a:gdLst>
                <a:gd name="T0" fmla="*/ 131 w 353"/>
                <a:gd name="T1" fmla="*/ 2000 h 2000"/>
                <a:gd name="T2" fmla="*/ 146 w 353"/>
                <a:gd name="T3" fmla="*/ 1932 h 2000"/>
                <a:gd name="T4" fmla="*/ 190 w 353"/>
                <a:gd name="T5" fmla="*/ 1847 h 2000"/>
                <a:gd name="T6" fmla="*/ 202 w 353"/>
                <a:gd name="T7" fmla="*/ 1777 h 2000"/>
                <a:gd name="T8" fmla="*/ 166 w 353"/>
                <a:gd name="T9" fmla="*/ 1658 h 2000"/>
                <a:gd name="T10" fmla="*/ 199 w 353"/>
                <a:gd name="T11" fmla="*/ 1576 h 2000"/>
                <a:gd name="T12" fmla="*/ 199 w 353"/>
                <a:gd name="T13" fmla="*/ 1499 h 2000"/>
                <a:gd name="T14" fmla="*/ 184 w 353"/>
                <a:gd name="T15" fmla="*/ 1434 h 2000"/>
                <a:gd name="T16" fmla="*/ 158 w 353"/>
                <a:gd name="T17" fmla="*/ 1375 h 2000"/>
                <a:gd name="T18" fmla="*/ 116 w 353"/>
                <a:gd name="T19" fmla="*/ 1310 h 2000"/>
                <a:gd name="T20" fmla="*/ 66 w 353"/>
                <a:gd name="T21" fmla="*/ 1256 h 2000"/>
                <a:gd name="T22" fmla="*/ 48 w 353"/>
                <a:gd name="T23" fmla="*/ 1194 h 2000"/>
                <a:gd name="T24" fmla="*/ 39 w 353"/>
                <a:gd name="T25" fmla="*/ 1137 h 2000"/>
                <a:gd name="T26" fmla="*/ 18 w 353"/>
                <a:gd name="T27" fmla="*/ 1064 h 2000"/>
                <a:gd name="T28" fmla="*/ 12 w 353"/>
                <a:gd name="T29" fmla="*/ 1001 h 2000"/>
                <a:gd name="T30" fmla="*/ 27 w 353"/>
                <a:gd name="T31" fmla="*/ 951 h 2000"/>
                <a:gd name="T32" fmla="*/ 98 w 353"/>
                <a:gd name="T33" fmla="*/ 917 h 2000"/>
                <a:gd name="T34" fmla="*/ 202 w 353"/>
                <a:gd name="T35" fmla="*/ 917 h 2000"/>
                <a:gd name="T36" fmla="*/ 249 w 353"/>
                <a:gd name="T37" fmla="*/ 860 h 2000"/>
                <a:gd name="T38" fmla="*/ 264 w 353"/>
                <a:gd name="T39" fmla="*/ 798 h 2000"/>
                <a:gd name="T40" fmla="*/ 282 w 353"/>
                <a:gd name="T41" fmla="*/ 727 h 2000"/>
                <a:gd name="T42" fmla="*/ 327 w 353"/>
                <a:gd name="T43" fmla="*/ 653 h 2000"/>
                <a:gd name="T44" fmla="*/ 336 w 353"/>
                <a:gd name="T45" fmla="*/ 580 h 2000"/>
                <a:gd name="T46" fmla="*/ 344 w 353"/>
                <a:gd name="T47" fmla="*/ 506 h 2000"/>
                <a:gd name="T48" fmla="*/ 341 w 353"/>
                <a:gd name="T49" fmla="*/ 416 h 2000"/>
                <a:gd name="T50" fmla="*/ 333 w 353"/>
                <a:gd name="T51" fmla="*/ 351 h 2000"/>
                <a:gd name="T52" fmla="*/ 312 w 353"/>
                <a:gd name="T53" fmla="*/ 286 h 2000"/>
                <a:gd name="T54" fmla="*/ 291 w 353"/>
                <a:gd name="T55" fmla="*/ 218 h 2000"/>
                <a:gd name="T56" fmla="*/ 267 w 353"/>
                <a:gd name="T57" fmla="*/ 124 h 2000"/>
                <a:gd name="T58" fmla="*/ 297 w 353"/>
                <a:gd name="T59" fmla="*/ 42 h 2000"/>
                <a:gd name="T60" fmla="*/ 312 w 353"/>
                <a:gd name="T61" fmla="*/ 0 h 2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53" h="2000">
                  <a:moveTo>
                    <a:pt x="131" y="2000"/>
                  </a:moveTo>
                  <a:cubicBezTo>
                    <a:pt x="146" y="1983"/>
                    <a:pt x="146" y="1958"/>
                    <a:pt x="146" y="1932"/>
                  </a:cubicBezTo>
                  <a:cubicBezTo>
                    <a:pt x="146" y="1907"/>
                    <a:pt x="155" y="1867"/>
                    <a:pt x="190" y="1847"/>
                  </a:cubicBezTo>
                  <a:cubicBezTo>
                    <a:pt x="226" y="1828"/>
                    <a:pt x="226" y="1793"/>
                    <a:pt x="202" y="1777"/>
                  </a:cubicBezTo>
                  <a:cubicBezTo>
                    <a:pt x="155" y="1743"/>
                    <a:pt x="137" y="1692"/>
                    <a:pt x="166" y="1658"/>
                  </a:cubicBezTo>
                  <a:cubicBezTo>
                    <a:pt x="196" y="1624"/>
                    <a:pt x="205" y="1607"/>
                    <a:pt x="199" y="1576"/>
                  </a:cubicBezTo>
                  <a:cubicBezTo>
                    <a:pt x="193" y="1545"/>
                    <a:pt x="187" y="1525"/>
                    <a:pt x="199" y="1499"/>
                  </a:cubicBezTo>
                  <a:cubicBezTo>
                    <a:pt x="211" y="1474"/>
                    <a:pt x="196" y="1451"/>
                    <a:pt x="184" y="1434"/>
                  </a:cubicBezTo>
                  <a:cubicBezTo>
                    <a:pt x="172" y="1417"/>
                    <a:pt x="160" y="1400"/>
                    <a:pt x="158" y="1375"/>
                  </a:cubicBezTo>
                  <a:cubicBezTo>
                    <a:pt x="155" y="1349"/>
                    <a:pt x="146" y="1321"/>
                    <a:pt x="116" y="1310"/>
                  </a:cubicBezTo>
                  <a:cubicBezTo>
                    <a:pt x="86" y="1299"/>
                    <a:pt x="66" y="1276"/>
                    <a:pt x="66" y="1256"/>
                  </a:cubicBezTo>
                  <a:cubicBezTo>
                    <a:pt x="66" y="1236"/>
                    <a:pt x="60" y="1214"/>
                    <a:pt x="48" y="1194"/>
                  </a:cubicBezTo>
                  <a:cubicBezTo>
                    <a:pt x="36" y="1174"/>
                    <a:pt x="33" y="1157"/>
                    <a:pt x="39" y="1137"/>
                  </a:cubicBezTo>
                  <a:cubicBezTo>
                    <a:pt x="45" y="1117"/>
                    <a:pt x="36" y="1086"/>
                    <a:pt x="18" y="1064"/>
                  </a:cubicBezTo>
                  <a:cubicBezTo>
                    <a:pt x="0" y="1041"/>
                    <a:pt x="3" y="1018"/>
                    <a:pt x="12" y="1001"/>
                  </a:cubicBezTo>
                  <a:cubicBezTo>
                    <a:pt x="21" y="984"/>
                    <a:pt x="30" y="970"/>
                    <a:pt x="27" y="951"/>
                  </a:cubicBezTo>
                  <a:cubicBezTo>
                    <a:pt x="24" y="931"/>
                    <a:pt x="57" y="897"/>
                    <a:pt x="98" y="917"/>
                  </a:cubicBezTo>
                  <a:cubicBezTo>
                    <a:pt x="140" y="936"/>
                    <a:pt x="184" y="948"/>
                    <a:pt x="202" y="917"/>
                  </a:cubicBezTo>
                  <a:cubicBezTo>
                    <a:pt x="220" y="885"/>
                    <a:pt x="232" y="874"/>
                    <a:pt x="249" y="860"/>
                  </a:cubicBezTo>
                  <a:cubicBezTo>
                    <a:pt x="267" y="846"/>
                    <a:pt x="276" y="818"/>
                    <a:pt x="264" y="798"/>
                  </a:cubicBezTo>
                  <a:cubicBezTo>
                    <a:pt x="252" y="778"/>
                    <a:pt x="255" y="744"/>
                    <a:pt x="282" y="727"/>
                  </a:cubicBezTo>
                  <a:cubicBezTo>
                    <a:pt x="309" y="710"/>
                    <a:pt x="330" y="682"/>
                    <a:pt x="327" y="653"/>
                  </a:cubicBezTo>
                  <a:cubicBezTo>
                    <a:pt x="324" y="625"/>
                    <a:pt x="327" y="600"/>
                    <a:pt x="336" y="580"/>
                  </a:cubicBezTo>
                  <a:cubicBezTo>
                    <a:pt x="344" y="560"/>
                    <a:pt x="353" y="535"/>
                    <a:pt x="344" y="506"/>
                  </a:cubicBezTo>
                  <a:cubicBezTo>
                    <a:pt x="336" y="478"/>
                    <a:pt x="333" y="441"/>
                    <a:pt x="341" y="416"/>
                  </a:cubicBezTo>
                  <a:cubicBezTo>
                    <a:pt x="350" y="390"/>
                    <a:pt x="344" y="370"/>
                    <a:pt x="333" y="351"/>
                  </a:cubicBezTo>
                  <a:cubicBezTo>
                    <a:pt x="321" y="331"/>
                    <a:pt x="309" y="305"/>
                    <a:pt x="312" y="286"/>
                  </a:cubicBezTo>
                  <a:cubicBezTo>
                    <a:pt x="315" y="266"/>
                    <a:pt x="303" y="240"/>
                    <a:pt x="291" y="218"/>
                  </a:cubicBezTo>
                  <a:cubicBezTo>
                    <a:pt x="279" y="195"/>
                    <a:pt x="267" y="150"/>
                    <a:pt x="267" y="124"/>
                  </a:cubicBezTo>
                  <a:cubicBezTo>
                    <a:pt x="267" y="99"/>
                    <a:pt x="279" y="68"/>
                    <a:pt x="297" y="42"/>
                  </a:cubicBezTo>
                  <a:cubicBezTo>
                    <a:pt x="306" y="29"/>
                    <a:pt x="311" y="15"/>
                    <a:pt x="312" y="0"/>
                  </a:cubicBezTo>
                </a:path>
              </a:pathLst>
            </a:custGeom>
            <a:noFill/>
            <a:ln w="9525" cap="rnd">
              <a:solidFill>
                <a:srgbClr val="4BA7D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318" name="Freeform 14"/>
            <p:cNvSpPr>
              <a:spLocks/>
            </p:cNvSpPr>
            <p:nvPr/>
          </p:nvSpPr>
          <p:spPr bwMode="auto">
            <a:xfrm>
              <a:off x="5402263" y="1338263"/>
              <a:ext cx="39687" cy="96838"/>
            </a:xfrm>
            <a:custGeom>
              <a:avLst/>
              <a:gdLst>
                <a:gd name="T0" fmla="*/ 3 w 87"/>
                <a:gd name="T1" fmla="*/ 210 h 210"/>
                <a:gd name="T2" fmla="*/ 7 w 87"/>
                <a:gd name="T3" fmla="*/ 173 h 210"/>
                <a:gd name="T4" fmla="*/ 39 w 87"/>
                <a:gd name="T5" fmla="*/ 122 h 210"/>
                <a:gd name="T6" fmla="*/ 63 w 87"/>
                <a:gd name="T7" fmla="*/ 59 h 210"/>
                <a:gd name="T8" fmla="*/ 87 w 87"/>
                <a:gd name="T9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210">
                  <a:moveTo>
                    <a:pt x="3" y="210"/>
                  </a:moveTo>
                  <a:cubicBezTo>
                    <a:pt x="0" y="197"/>
                    <a:pt x="0" y="184"/>
                    <a:pt x="7" y="173"/>
                  </a:cubicBezTo>
                  <a:cubicBezTo>
                    <a:pt x="22" y="147"/>
                    <a:pt x="42" y="144"/>
                    <a:pt x="39" y="122"/>
                  </a:cubicBezTo>
                  <a:cubicBezTo>
                    <a:pt x="36" y="99"/>
                    <a:pt x="48" y="74"/>
                    <a:pt x="63" y="59"/>
                  </a:cubicBezTo>
                  <a:cubicBezTo>
                    <a:pt x="78" y="45"/>
                    <a:pt x="87" y="23"/>
                    <a:pt x="87" y="0"/>
                  </a:cubicBezTo>
                </a:path>
              </a:pathLst>
            </a:custGeom>
            <a:noFill/>
            <a:ln w="9525" cap="rnd">
              <a:solidFill>
                <a:srgbClr val="4BA7D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319" name="Freeform 15"/>
            <p:cNvSpPr>
              <a:spLocks/>
            </p:cNvSpPr>
            <p:nvPr/>
          </p:nvSpPr>
          <p:spPr bwMode="auto">
            <a:xfrm>
              <a:off x="5707063" y="4784725"/>
              <a:ext cx="46037" cy="28575"/>
            </a:xfrm>
            <a:custGeom>
              <a:avLst/>
              <a:gdLst>
                <a:gd name="T0" fmla="*/ 0 w 99"/>
                <a:gd name="T1" fmla="*/ 0 h 61"/>
                <a:gd name="T2" fmla="*/ 99 w 99"/>
                <a:gd name="T3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99" h="61">
                  <a:moveTo>
                    <a:pt x="0" y="0"/>
                  </a:moveTo>
                  <a:cubicBezTo>
                    <a:pt x="25" y="23"/>
                    <a:pt x="64" y="49"/>
                    <a:pt x="99" y="61"/>
                  </a:cubicBezTo>
                </a:path>
              </a:pathLst>
            </a:custGeom>
            <a:noFill/>
            <a:ln w="9525" cap="rnd">
              <a:solidFill>
                <a:srgbClr val="4BA7D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320" name="Freeform 16"/>
            <p:cNvSpPr>
              <a:spLocks/>
            </p:cNvSpPr>
            <p:nvPr/>
          </p:nvSpPr>
          <p:spPr bwMode="auto">
            <a:xfrm>
              <a:off x="5656263" y="4737100"/>
              <a:ext cx="50800" cy="47625"/>
            </a:xfrm>
            <a:custGeom>
              <a:avLst/>
              <a:gdLst>
                <a:gd name="T0" fmla="*/ 0 w 111"/>
                <a:gd name="T1" fmla="*/ 0 h 105"/>
                <a:gd name="T2" fmla="*/ 23 w 111"/>
                <a:gd name="T3" fmla="*/ 28 h 105"/>
                <a:gd name="T4" fmla="*/ 89 w 111"/>
                <a:gd name="T5" fmla="*/ 81 h 105"/>
                <a:gd name="T6" fmla="*/ 111 w 111"/>
                <a:gd name="T7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1" h="105">
                  <a:moveTo>
                    <a:pt x="0" y="0"/>
                  </a:moveTo>
                  <a:cubicBezTo>
                    <a:pt x="7" y="12"/>
                    <a:pt x="14" y="21"/>
                    <a:pt x="23" y="28"/>
                  </a:cubicBezTo>
                  <a:cubicBezTo>
                    <a:pt x="44" y="42"/>
                    <a:pt x="74" y="59"/>
                    <a:pt x="89" y="81"/>
                  </a:cubicBezTo>
                  <a:cubicBezTo>
                    <a:pt x="93" y="88"/>
                    <a:pt x="101" y="96"/>
                    <a:pt x="111" y="105"/>
                  </a:cubicBezTo>
                </a:path>
              </a:pathLst>
            </a:custGeom>
            <a:noFill/>
            <a:ln w="9525" cap="rnd">
              <a:solidFill>
                <a:srgbClr val="4BA7D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321" name="Freeform 17"/>
            <p:cNvSpPr>
              <a:spLocks/>
            </p:cNvSpPr>
            <p:nvPr/>
          </p:nvSpPr>
          <p:spPr bwMode="auto">
            <a:xfrm>
              <a:off x="5462588" y="4605338"/>
              <a:ext cx="193675" cy="131763"/>
            </a:xfrm>
            <a:custGeom>
              <a:avLst/>
              <a:gdLst>
                <a:gd name="T0" fmla="*/ 0 w 421"/>
                <a:gd name="T1" fmla="*/ 0 h 284"/>
                <a:gd name="T2" fmla="*/ 91 w 421"/>
                <a:gd name="T3" fmla="*/ 9 h 284"/>
                <a:gd name="T4" fmla="*/ 168 w 421"/>
                <a:gd name="T5" fmla="*/ 48 h 284"/>
                <a:gd name="T6" fmla="*/ 243 w 421"/>
                <a:gd name="T7" fmla="*/ 122 h 284"/>
                <a:gd name="T8" fmla="*/ 323 w 421"/>
                <a:gd name="T9" fmla="*/ 162 h 284"/>
                <a:gd name="T10" fmla="*/ 397 w 421"/>
                <a:gd name="T11" fmla="*/ 232 h 284"/>
                <a:gd name="T12" fmla="*/ 421 w 421"/>
                <a:gd name="T13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1" h="284">
                  <a:moveTo>
                    <a:pt x="0" y="0"/>
                  </a:moveTo>
                  <a:cubicBezTo>
                    <a:pt x="27" y="6"/>
                    <a:pt x="65" y="14"/>
                    <a:pt x="91" y="9"/>
                  </a:cubicBezTo>
                  <a:cubicBezTo>
                    <a:pt x="118" y="3"/>
                    <a:pt x="154" y="23"/>
                    <a:pt x="168" y="48"/>
                  </a:cubicBezTo>
                  <a:cubicBezTo>
                    <a:pt x="183" y="74"/>
                    <a:pt x="225" y="108"/>
                    <a:pt x="243" y="122"/>
                  </a:cubicBezTo>
                  <a:cubicBezTo>
                    <a:pt x="260" y="136"/>
                    <a:pt x="296" y="156"/>
                    <a:pt x="323" y="162"/>
                  </a:cubicBezTo>
                  <a:cubicBezTo>
                    <a:pt x="349" y="167"/>
                    <a:pt x="382" y="196"/>
                    <a:pt x="397" y="232"/>
                  </a:cubicBezTo>
                  <a:cubicBezTo>
                    <a:pt x="405" y="253"/>
                    <a:pt x="412" y="270"/>
                    <a:pt x="421" y="284"/>
                  </a:cubicBezTo>
                </a:path>
              </a:pathLst>
            </a:custGeom>
            <a:noFill/>
            <a:ln w="9525" cap="rnd">
              <a:solidFill>
                <a:srgbClr val="4BA7D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322" name="Freeform 18"/>
            <p:cNvSpPr>
              <a:spLocks/>
            </p:cNvSpPr>
            <p:nvPr/>
          </p:nvSpPr>
          <p:spPr bwMode="auto">
            <a:xfrm>
              <a:off x="3594100" y="2765425"/>
              <a:ext cx="187325" cy="250825"/>
            </a:xfrm>
            <a:custGeom>
              <a:avLst/>
              <a:gdLst>
                <a:gd name="T0" fmla="*/ 0 w 405"/>
                <a:gd name="T1" fmla="*/ 0 h 546"/>
                <a:gd name="T2" fmla="*/ 74 w 405"/>
                <a:gd name="T3" fmla="*/ 48 h 546"/>
                <a:gd name="T4" fmla="*/ 110 w 405"/>
                <a:gd name="T5" fmla="*/ 116 h 546"/>
                <a:gd name="T6" fmla="*/ 98 w 405"/>
                <a:gd name="T7" fmla="*/ 204 h 546"/>
                <a:gd name="T8" fmla="*/ 113 w 405"/>
                <a:gd name="T9" fmla="*/ 280 h 546"/>
                <a:gd name="T10" fmla="*/ 160 w 405"/>
                <a:gd name="T11" fmla="*/ 359 h 546"/>
                <a:gd name="T12" fmla="*/ 288 w 405"/>
                <a:gd name="T13" fmla="*/ 390 h 546"/>
                <a:gd name="T14" fmla="*/ 356 w 405"/>
                <a:gd name="T15" fmla="*/ 438 h 546"/>
                <a:gd name="T16" fmla="*/ 395 w 405"/>
                <a:gd name="T17" fmla="*/ 506 h 546"/>
                <a:gd name="T18" fmla="*/ 405 w 405"/>
                <a:gd name="T19" fmla="*/ 546 h 5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5" h="546">
                  <a:moveTo>
                    <a:pt x="0" y="0"/>
                  </a:moveTo>
                  <a:cubicBezTo>
                    <a:pt x="21" y="22"/>
                    <a:pt x="54" y="43"/>
                    <a:pt x="74" y="48"/>
                  </a:cubicBezTo>
                  <a:cubicBezTo>
                    <a:pt x="98" y="54"/>
                    <a:pt x="125" y="79"/>
                    <a:pt x="110" y="116"/>
                  </a:cubicBezTo>
                  <a:cubicBezTo>
                    <a:pt x="95" y="153"/>
                    <a:pt x="92" y="172"/>
                    <a:pt x="98" y="204"/>
                  </a:cubicBezTo>
                  <a:cubicBezTo>
                    <a:pt x="104" y="235"/>
                    <a:pt x="113" y="254"/>
                    <a:pt x="113" y="280"/>
                  </a:cubicBezTo>
                  <a:cubicBezTo>
                    <a:pt x="113" y="305"/>
                    <a:pt x="125" y="351"/>
                    <a:pt x="160" y="359"/>
                  </a:cubicBezTo>
                  <a:cubicBezTo>
                    <a:pt x="196" y="368"/>
                    <a:pt x="258" y="373"/>
                    <a:pt x="288" y="390"/>
                  </a:cubicBezTo>
                  <a:cubicBezTo>
                    <a:pt x="317" y="407"/>
                    <a:pt x="341" y="416"/>
                    <a:pt x="356" y="438"/>
                  </a:cubicBezTo>
                  <a:cubicBezTo>
                    <a:pt x="371" y="461"/>
                    <a:pt x="380" y="486"/>
                    <a:pt x="395" y="506"/>
                  </a:cubicBezTo>
                  <a:cubicBezTo>
                    <a:pt x="400" y="514"/>
                    <a:pt x="404" y="529"/>
                    <a:pt x="405" y="546"/>
                  </a:cubicBezTo>
                </a:path>
              </a:pathLst>
            </a:custGeom>
            <a:noFill/>
            <a:ln w="9525" cap="rnd">
              <a:solidFill>
                <a:srgbClr val="4BA7D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323" name="Freeform 19"/>
            <p:cNvSpPr>
              <a:spLocks/>
            </p:cNvSpPr>
            <p:nvPr/>
          </p:nvSpPr>
          <p:spPr bwMode="auto">
            <a:xfrm>
              <a:off x="3530600" y="2705100"/>
              <a:ext cx="63500" cy="60325"/>
            </a:xfrm>
            <a:custGeom>
              <a:avLst/>
              <a:gdLst>
                <a:gd name="T0" fmla="*/ 0 w 140"/>
                <a:gd name="T1" fmla="*/ 0 h 132"/>
                <a:gd name="T2" fmla="*/ 3 w 140"/>
                <a:gd name="T3" fmla="*/ 10 h 132"/>
                <a:gd name="T4" fmla="*/ 63 w 140"/>
                <a:gd name="T5" fmla="*/ 75 h 132"/>
                <a:gd name="T6" fmla="*/ 131 w 140"/>
                <a:gd name="T7" fmla="*/ 120 h 132"/>
                <a:gd name="T8" fmla="*/ 140 w 140"/>
                <a:gd name="T9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132">
                  <a:moveTo>
                    <a:pt x="0" y="0"/>
                  </a:moveTo>
                  <a:cubicBezTo>
                    <a:pt x="1" y="3"/>
                    <a:pt x="2" y="7"/>
                    <a:pt x="3" y="10"/>
                  </a:cubicBezTo>
                  <a:cubicBezTo>
                    <a:pt x="12" y="33"/>
                    <a:pt x="39" y="64"/>
                    <a:pt x="63" y="75"/>
                  </a:cubicBezTo>
                  <a:cubicBezTo>
                    <a:pt x="87" y="87"/>
                    <a:pt x="113" y="95"/>
                    <a:pt x="131" y="120"/>
                  </a:cubicBezTo>
                  <a:cubicBezTo>
                    <a:pt x="134" y="124"/>
                    <a:pt x="137" y="128"/>
                    <a:pt x="140" y="132"/>
                  </a:cubicBezTo>
                </a:path>
              </a:pathLst>
            </a:custGeom>
            <a:noFill/>
            <a:ln w="9525" cap="rnd">
              <a:solidFill>
                <a:srgbClr val="4BA7D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324" name="Freeform 20"/>
            <p:cNvSpPr>
              <a:spLocks/>
            </p:cNvSpPr>
            <p:nvPr/>
          </p:nvSpPr>
          <p:spPr bwMode="auto">
            <a:xfrm>
              <a:off x="3454400" y="2601913"/>
              <a:ext cx="74612" cy="103188"/>
            </a:xfrm>
            <a:custGeom>
              <a:avLst/>
              <a:gdLst>
                <a:gd name="T0" fmla="*/ 0 w 164"/>
                <a:gd name="T1" fmla="*/ 0 h 225"/>
                <a:gd name="T2" fmla="*/ 38 w 164"/>
                <a:gd name="T3" fmla="*/ 40 h 225"/>
                <a:gd name="T4" fmla="*/ 79 w 164"/>
                <a:gd name="T5" fmla="*/ 97 h 225"/>
                <a:gd name="T6" fmla="*/ 118 w 164"/>
                <a:gd name="T7" fmla="*/ 170 h 225"/>
                <a:gd name="T8" fmla="*/ 164 w 164"/>
                <a:gd name="T9" fmla="*/ 225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" h="225">
                  <a:moveTo>
                    <a:pt x="0" y="0"/>
                  </a:moveTo>
                  <a:cubicBezTo>
                    <a:pt x="6" y="20"/>
                    <a:pt x="8" y="29"/>
                    <a:pt x="38" y="40"/>
                  </a:cubicBezTo>
                  <a:cubicBezTo>
                    <a:pt x="68" y="51"/>
                    <a:pt x="77" y="71"/>
                    <a:pt x="79" y="97"/>
                  </a:cubicBezTo>
                  <a:cubicBezTo>
                    <a:pt x="82" y="122"/>
                    <a:pt x="88" y="153"/>
                    <a:pt x="118" y="170"/>
                  </a:cubicBezTo>
                  <a:cubicBezTo>
                    <a:pt x="143" y="184"/>
                    <a:pt x="156" y="205"/>
                    <a:pt x="164" y="225"/>
                  </a:cubicBezTo>
                </a:path>
              </a:pathLst>
            </a:custGeom>
            <a:noFill/>
            <a:ln w="9525" cap="rnd">
              <a:solidFill>
                <a:srgbClr val="4BA7D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325" name="Freeform 21"/>
            <p:cNvSpPr>
              <a:spLocks/>
            </p:cNvSpPr>
            <p:nvPr/>
          </p:nvSpPr>
          <p:spPr bwMode="auto">
            <a:xfrm>
              <a:off x="3754438" y="3514725"/>
              <a:ext cx="28575" cy="30163"/>
            </a:xfrm>
            <a:custGeom>
              <a:avLst/>
              <a:gdLst>
                <a:gd name="T0" fmla="*/ 26 w 61"/>
                <a:gd name="T1" fmla="*/ 22 h 68"/>
                <a:gd name="T2" fmla="*/ 40 w 61"/>
                <a:gd name="T3" fmla="*/ 47 h 68"/>
                <a:gd name="T4" fmla="*/ 26 w 61"/>
                <a:gd name="T5" fmla="*/ 22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1" h="68">
                  <a:moveTo>
                    <a:pt x="26" y="22"/>
                  </a:moveTo>
                  <a:cubicBezTo>
                    <a:pt x="0" y="43"/>
                    <a:pt x="20" y="68"/>
                    <a:pt x="40" y="47"/>
                  </a:cubicBezTo>
                  <a:cubicBezTo>
                    <a:pt x="61" y="26"/>
                    <a:pt x="51" y="0"/>
                    <a:pt x="26" y="22"/>
                  </a:cubicBezTo>
                  <a:close/>
                </a:path>
              </a:pathLst>
            </a:custGeom>
            <a:solidFill>
              <a:srgbClr val="FCDFD9"/>
            </a:solidFill>
            <a:ln w="7938" cap="flat">
              <a:solidFill>
                <a:srgbClr val="C2C3C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326" name="Freeform 22"/>
            <p:cNvSpPr>
              <a:spLocks/>
            </p:cNvSpPr>
            <p:nvPr/>
          </p:nvSpPr>
          <p:spPr bwMode="auto">
            <a:xfrm>
              <a:off x="2198688" y="1630363"/>
              <a:ext cx="561975" cy="469900"/>
            </a:xfrm>
            <a:custGeom>
              <a:avLst/>
              <a:gdLst>
                <a:gd name="T0" fmla="*/ 9 w 1222"/>
                <a:gd name="T1" fmla="*/ 1020 h 1020"/>
                <a:gd name="T2" fmla="*/ 5 w 1222"/>
                <a:gd name="T3" fmla="*/ 996 h 1020"/>
                <a:gd name="T4" fmla="*/ 28 w 1222"/>
                <a:gd name="T5" fmla="*/ 872 h 1020"/>
                <a:gd name="T6" fmla="*/ 61 w 1222"/>
                <a:gd name="T7" fmla="*/ 818 h 1020"/>
                <a:gd name="T8" fmla="*/ 88 w 1222"/>
                <a:gd name="T9" fmla="*/ 784 h 1020"/>
                <a:gd name="T10" fmla="*/ 120 w 1222"/>
                <a:gd name="T11" fmla="*/ 688 h 1020"/>
                <a:gd name="T12" fmla="*/ 198 w 1222"/>
                <a:gd name="T13" fmla="*/ 620 h 1020"/>
                <a:gd name="T14" fmla="*/ 192 w 1222"/>
                <a:gd name="T15" fmla="*/ 600 h 1020"/>
                <a:gd name="T16" fmla="*/ 186 w 1222"/>
                <a:gd name="T17" fmla="*/ 575 h 1020"/>
                <a:gd name="T18" fmla="*/ 242 w 1222"/>
                <a:gd name="T19" fmla="*/ 521 h 1020"/>
                <a:gd name="T20" fmla="*/ 287 w 1222"/>
                <a:gd name="T21" fmla="*/ 473 h 1020"/>
                <a:gd name="T22" fmla="*/ 349 w 1222"/>
                <a:gd name="T23" fmla="*/ 371 h 1020"/>
                <a:gd name="T24" fmla="*/ 396 w 1222"/>
                <a:gd name="T25" fmla="*/ 247 h 1020"/>
                <a:gd name="T26" fmla="*/ 465 w 1222"/>
                <a:gd name="T27" fmla="*/ 167 h 1020"/>
                <a:gd name="T28" fmla="*/ 548 w 1222"/>
                <a:gd name="T29" fmla="*/ 63 h 1020"/>
                <a:gd name="T30" fmla="*/ 580 w 1222"/>
                <a:gd name="T31" fmla="*/ 0 h 1020"/>
                <a:gd name="T32" fmla="*/ 1222 w 1222"/>
                <a:gd name="T33" fmla="*/ 0 h 1020"/>
                <a:gd name="T34" fmla="*/ 1221 w 1222"/>
                <a:gd name="T35" fmla="*/ 264 h 1020"/>
                <a:gd name="T36" fmla="*/ 752 w 1222"/>
                <a:gd name="T37" fmla="*/ 264 h 1020"/>
                <a:gd name="T38" fmla="*/ 752 w 1222"/>
                <a:gd name="T39" fmla="*/ 671 h 1020"/>
                <a:gd name="T40" fmla="*/ 663 w 1222"/>
                <a:gd name="T41" fmla="*/ 671 h 1020"/>
                <a:gd name="T42" fmla="*/ 604 w 1222"/>
                <a:gd name="T43" fmla="*/ 750 h 1020"/>
                <a:gd name="T44" fmla="*/ 604 w 1222"/>
                <a:gd name="T45" fmla="*/ 948 h 1020"/>
                <a:gd name="T46" fmla="*/ 73 w 1222"/>
                <a:gd name="T47" fmla="*/ 948 h 1020"/>
                <a:gd name="T48" fmla="*/ 9 w 1222"/>
                <a:gd name="T49" fmla="*/ 1020 h 1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222" h="1020">
                  <a:moveTo>
                    <a:pt x="9" y="1020"/>
                  </a:moveTo>
                  <a:cubicBezTo>
                    <a:pt x="4" y="1020"/>
                    <a:pt x="0" y="1012"/>
                    <a:pt x="5" y="996"/>
                  </a:cubicBezTo>
                  <a:cubicBezTo>
                    <a:pt x="14" y="965"/>
                    <a:pt x="22" y="903"/>
                    <a:pt x="28" y="872"/>
                  </a:cubicBezTo>
                  <a:cubicBezTo>
                    <a:pt x="34" y="841"/>
                    <a:pt x="40" y="807"/>
                    <a:pt x="61" y="818"/>
                  </a:cubicBezTo>
                  <a:cubicBezTo>
                    <a:pt x="82" y="829"/>
                    <a:pt x="82" y="812"/>
                    <a:pt x="88" y="784"/>
                  </a:cubicBezTo>
                  <a:cubicBezTo>
                    <a:pt x="94" y="756"/>
                    <a:pt x="109" y="708"/>
                    <a:pt x="120" y="688"/>
                  </a:cubicBezTo>
                  <a:cubicBezTo>
                    <a:pt x="132" y="668"/>
                    <a:pt x="165" y="640"/>
                    <a:pt x="198" y="620"/>
                  </a:cubicBezTo>
                  <a:cubicBezTo>
                    <a:pt x="230" y="600"/>
                    <a:pt x="221" y="592"/>
                    <a:pt x="192" y="600"/>
                  </a:cubicBezTo>
                  <a:cubicBezTo>
                    <a:pt x="162" y="609"/>
                    <a:pt x="156" y="592"/>
                    <a:pt x="186" y="575"/>
                  </a:cubicBezTo>
                  <a:cubicBezTo>
                    <a:pt x="215" y="558"/>
                    <a:pt x="233" y="538"/>
                    <a:pt x="242" y="521"/>
                  </a:cubicBezTo>
                  <a:cubicBezTo>
                    <a:pt x="251" y="504"/>
                    <a:pt x="260" y="493"/>
                    <a:pt x="287" y="473"/>
                  </a:cubicBezTo>
                  <a:cubicBezTo>
                    <a:pt x="313" y="453"/>
                    <a:pt x="331" y="405"/>
                    <a:pt x="349" y="371"/>
                  </a:cubicBezTo>
                  <a:cubicBezTo>
                    <a:pt x="367" y="337"/>
                    <a:pt x="384" y="281"/>
                    <a:pt x="396" y="247"/>
                  </a:cubicBezTo>
                  <a:cubicBezTo>
                    <a:pt x="408" y="213"/>
                    <a:pt x="429" y="190"/>
                    <a:pt x="465" y="167"/>
                  </a:cubicBezTo>
                  <a:cubicBezTo>
                    <a:pt x="500" y="145"/>
                    <a:pt x="536" y="85"/>
                    <a:pt x="548" y="63"/>
                  </a:cubicBezTo>
                  <a:cubicBezTo>
                    <a:pt x="555" y="48"/>
                    <a:pt x="568" y="22"/>
                    <a:pt x="580" y="0"/>
                  </a:cubicBezTo>
                  <a:lnTo>
                    <a:pt x="1222" y="0"/>
                  </a:lnTo>
                  <a:lnTo>
                    <a:pt x="1221" y="264"/>
                  </a:lnTo>
                  <a:lnTo>
                    <a:pt x="752" y="264"/>
                  </a:lnTo>
                  <a:lnTo>
                    <a:pt x="752" y="671"/>
                  </a:lnTo>
                  <a:lnTo>
                    <a:pt x="663" y="671"/>
                  </a:lnTo>
                  <a:cubicBezTo>
                    <a:pt x="625" y="671"/>
                    <a:pt x="604" y="713"/>
                    <a:pt x="604" y="750"/>
                  </a:cubicBezTo>
                  <a:lnTo>
                    <a:pt x="604" y="948"/>
                  </a:lnTo>
                  <a:lnTo>
                    <a:pt x="73" y="948"/>
                  </a:lnTo>
                  <a:cubicBezTo>
                    <a:pt x="17" y="948"/>
                    <a:pt x="18" y="995"/>
                    <a:pt x="9" y="1020"/>
                  </a:cubicBezTo>
                  <a:close/>
                </a:path>
              </a:pathLst>
            </a:custGeom>
            <a:solidFill>
              <a:srgbClr val="FF9999"/>
            </a:solidFill>
            <a:ln w="7938" cap="flat">
              <a:solidFill>
                <a:srgbClr val="C2C3C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327" name="Freeform 23"/>
            <p:cNvSpPr>
              <a:spLocks/>
            </p:cNvSpPr>
            <p:nvPr/>
          </p:nvSpPr>
          <p:spPr bwMode="auto">
            <a:xfrm>
              <a:off x="1779588" y="2416175"/>
              <a:ext cx="34925" cy="30163"/>
            </a:xfrm>
            <a:custGeom>
              <a:avLst/>
              <a:gdLst>
                <a:gd name="T0" fmla="*/ 33 w 77"/>
                <a:gd name="T1" fmla="*/ 17 h 65"/>
                <a:gd name="T2" fmla="*/ 54 w 77"/>
                <a:gd name="T3" fmla="*/ 45 h 65"/>
                <a:gd name="T4" fmla="*/ 33 w 77"/>
                <a:gd name="T5" fmla="*/ 1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7" h="65">
                  <a:moveTo>
                    <a:pt x="33" y="17"/>
                  </a:moveTo>
                  <a:cubicBezTo>
                    <a:pt x="0" y="34"/>
                    <a:pt x="30" y="65"/>
                    <a:pt x="54" y="45"/>
                  </a:cubicBezTo>
                  <a:cubicBezTo>
                    <a:pt x="77" y="25"/>
                    <a:pt x="65" y="0"/>
                    <a:pt x="33" y="17"/>
                  </a:cubicBezTo>
                  <a:close/>
                </a:path>
              </a:pathLst>
            </a:custGeom>
            <a:solidFill>
              <a:srgbClr val="FCDFD9"/>
            </a:solidFill>
            <a:ln w="7938" cap="flat">
              <a:solidFill>
                <a:srgbClr val="AEAEA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328" name="Freeform 24"/>
            <p:cNvSpPr>
              <a:spLocks/>
            </p:cNvSpPr>
            <p:nvPr/>
          </p:nvSpPr>
          <p:spPr bwMode="auto">
            <a:xfrm>
              <a:off x="1790700" y="2373313"/>
              <a:ext cx="12700" cy="20638"/>
            </a:xfrm>
            <a:custGeom>
              <a:avLst/>
              <a:gdLst>
                <a:gd name="T0" fmla="*/ 6 w 30"/>
                <a:gd name="T1" fmla="*/ 17 h 45"/>
                <a:gd name="T2" fmla="*/ 30 w 30"/>
                <a:gd name="T3" fmla="*/ 23 h 45"/>
                <a:gd name="T4" fmla="*/ 6 w 30"/>
                <a:gd name="T5" fmla="*/ 17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45">
                  <a:moveTo>
                    <a:pt x="6" y="17"/>
                  </a:moveTo>
                  <a:cubicBezTo>
                    <a:pt x="0" y="34"/>
                    <a:pt x="30" y="45"/>
                    <a:pt x="30" y="23"/>
                  </a:cubicBezTo>
                  <a:cubicBezTo>
                    <a:pt x="30" y="0"/>
                    <a:pt x="12" y="0"/>
                    <a:pt x="6" y="17"/>
                  </a:cubicBezTo>
                  <a:close/>
                </a:path>
              </a:pathLst>
            </a:custGeom>
            <a:solidFill>
              <a:srgbClr val="FCDFD9"/>
            </a:solidFill>
            <a:ln w="7938" cap="flat">
              <a:solidFill>
                <a:srgbClr val="AEAEA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329" name="Freeform 25"/>
            <p:cNvSpPr>
              <a:spLocks/>
            </p:cNvSpPr>
            <p:nvPr/>
          </p:nvSpPr>
          <p:spPr bwMode="auto">
            <a:xfrm>
              <a:off x="1703388" y="2387600"/>
              <a:ext cx="30162" cy="12700"/>
            </a:xfrm>
            <a:custGeom>
              <a:avLst/>
              <a:gdLst>
                <a:gd name="T0" fmla="*/ 33 w 68"/>
                <a:gd name="T1" fmla="*/ 0 h 26"/>
                <a:gd name="T2" fmla="*/ 36 w 68"/>
                <a:gd name="T3" fmla="*/ 26 h 26"/>
                <a:gd name="T4" fmla="*/ 33 w 6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26">
                  <a:moveTo>
                    <a:pt x="33" y="0"/>
                  </a:moveTo>
                  <a:cubicBezTo>
                    <a:pt x="65" y="0"/>
                    <a:pt x="68" y="26"/>
                    <a:pt x="36" y="26"/>
                  </a:cubicBezTo>
                  <a:cubicBezTo>
                    <a:pt x="3" y="26"/>
                    <a:pt x="0" y="0"/>
                    <a:pt x="33" y="0"/>
                  </a:cubicBezTo>
                  <a:close/>
                </a:path>
              </a:pathLst>
            </a:custGeom>
            <a:solidFill>
              <a:srgbClr val="FCDFD9"/>
            </a:solidFill>
            <a:ln w="7938" cap="flat">
              <a:solidFill>
                <a:srgbClr val="AEAEA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330" name="Freeform 26"/>
            <p:cNvSpPr>
              <a:spLocks/>
            </p:cNvSpPr>
            <p:nvPr/>
          </p:nvSpPr>
          <p:spPr bwMode="auto">
            <a:xfrm>
              <a:off x="1655763" y="2363788"/>
              <a:ext cx="28575" cy="14288"/>
            </a:xfrm>
            <a:custGeom>
              <a:avLst/>
              <a:gdLst>
                <a:gd name="T0" fmla="*/ 27 w 60"/>
                <a:gd name="T1" fmla="*/ 0 h 31"/>
                <a:gd name="T2" fmla="*/ 30 w 60"/>
                <a:gd name="T3" fmla="*/ 29 h 31"/>
                <a:gd name="T4" fmla="*/ 27 w 60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0" h="31">
                  <a:moveTo>
                    <a:pt x="27" y="0"/>
                  </a:moveTo>
                  <a:cubicBezTo>
                    <a:pt x="0" y="0"/>
                    <a:pt x="0" y="31"/>
                    <a:pt x="30" y="29"/>
                  </a:cubicBezTo>
                  <a:cubicBezTo>
                    <a:pt x="60" y="26"/>
                    <a:pt x="54" y="0"/>
                    <a:pt x="27" y="0"/>
                  </a:cubicBezTo>
                  <a:close/>
                </a:path>
              </a:pathLst>
            </a:custGeom>
            <a:solidFill>
              <a:srgbClr val="FCDFD9"/>
            </a:solidFill>
            <a:ln w="7938" cap="flat">
              <a:solidFill>
                <a:srgbClr val="AEAEA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331" name="Freeform 27"/>
            <p:cNvSpPr>
              <a:spLocks/>
            </p:cNvSpPr>
            <p:nvPr/>
          </p:nvSpPr>
          <p:spPr bwMode="auto">
            <a:xfrm>
              <a:off x="1638300" y="2335213"/>
              <a:ext cx="28575" cy="28575"/>
            </a:xfrm>
            <a:custGeom>
              <a:avLst/>
              <a:gdLst>
                <a:gd name="T0" fmla="*/ 23 w 62"/>
                <a:gd name="T1" fmla="*/ 17 h 62"/>
                <a:gd name="T2" fmla="*/ 38 w 62"/>
                <a:gd name="T3" fmla="*/ 40 h 62"/>
                <a:gd name="T4" fmla="*/ 23 w 62"/>
                <a:gd name="T5" fmla="*/ 17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2" h="62">
                  <a:moveTo>
                    <a:pt x="23" y="17"/>
                  </a:moveTo>
                  <a:cubicBezTo>
                    <a:pt x="0" y="34"/>
                    <a:pt x="14" y="62"/>
                    <a:pt x="38" y="40"/>
                  </a:cubicBezTo>
                  <a:cubicBezTo>
                    <a:pt x="62" y="17"/>
                    <a:pt x="47" y="0"/>
                    <a:pt x="23" y="17"/>
                  </a:cubicBezTo>
                  <a:close/>
                </a:path>
              </a:pathLst>
            </a:custGeom>
            <a:solidFill>
              <a:srgbClr val="FCDFD9"/>
            </a:solidFill>
            <a:ln w="7938" cap="flat">
              <a:solidFill>
                <a:srgbClr val="AEAEA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332" name="Freeform 28"/>
            <p:cNvSpPr>
              <a:spLocks/>
            </p:cNvSpPr>
            <p:nvPr/>
          </p:nvSpPr>
          <p:spPr bwMode="auto">
            <a:xfrm>
              <a:off x="1743075" y="2498725"/>
              <a:ext cx="28575" cy="26988"/>
            </a:xfrm>
            <a:custGeom>
              <a:avLst/>
              <a:gdLst>
                <a:gd name="T0" fmla="*/ 6 w 65"/>
                <a:gd name="T1" fmla="*/ 34 h 59"/>
                <a:gd name="T2" fmla="*/ 48 w 65"/>
                <a:gd name="T3" fmla="*/ 25 h 59"/>
                <a:gd name="T4" fmla="*/ 33 w 65"/>
                <a:gd name="T5" fmla="*/ 56 h 59"/>
                <a:gd name="T6" fmla="*/ 6 w 65"/>
                <a:gd name="T7" fmla="*/ 34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59">
                  <a:moveTo>
                    <a:pt x="6" y="34"/>
                  </a:moveTo>
                  <a:cubicBezTo>
                    <a:pt x="12" y="11"/>
                    <a:pt x="30" y="0"/>
                    <a:pt x="48" y="25"/>
                  </a:cubicBezTo>
                  <a:cubicBezTo>
                    <a:pt x="65" y="51"/>
                    <a:pt x="56" y="54"/>
                    <a:pt x="33" y="56"/>
                  </a:cubicBezTo>
                  <a:cubicBezTo>
                    <a:pt x="9" y="59"/>
                    <a:pt x="0" y="56"/>
                    <a:pt x="6" y="34"/>
                  </a:cubicBezTo>
                  <a:close/>
                </a:path>
              </a:pathLst>
            </a:custGeom>
            <a:solidFill>
              <a:srgbClr val="FCDFD9"/>
            </a:solidFill>
            <a:ln w="7938" cap="flat">
              <a:solidFill>
                <a:srgbClr val="AEAEA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333" name="Freeform 29"/>
            <p:cNvSpPr>
              <a:spLocks/>
            </p:cNvSpPr>
            <p:nvPr/>
          </p:nvSpPr>
          <p:spPr bwMode="auto">
            <a:xfrm>
              <a:off x="1693863" y="2506663"/>
              <a:ext cx="30162" cy="25400"/>
            </a:xfrm>
            <a:custGeom>
              <a:avLst/>
              <a:gdLst>
                <a:gd name="T0" fmla="*/ 18 w 63"/>
                <a:gd name="T1" fmla="*/ 17 h 56"/>
                <a:gd name="T2" fmla="*/ 36 w 63"/>
                <a:gd name="T3" fmla="*/ 37 h 56"/>
                <a:gd name="T4" fmla="*/ 18 w 63"/>
                <a:gd name="T5" fmla="*/ 17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3" h="56">
                  <a:moveTo>
                    <a:pt x="18" y="17"/>
                  </a:moveTo>
                  <a:cubicBezTo>
                    <a:pt x="0" y="34"/>
                    <a:pt x="9" y="56"/>
                    <a:pt x="36" y="37"/>
                  </a:cubicBezTo>
                  <a:cubicBezTo>
                    <a:pt x="63" y="17"/>
                    <a:pt x="36" y="0"/>
                    <a:pt x="18" y="17"/>
                  </a:cubicBezTo>
                  <a:close/>
                </a:path>
              </a:pathLst>
            </a:custGeom>
            <a:solidFill>
              <a:srgbClr val="FCDFD9"/>
            </a:solidFill>
            <a:ln w="7938" cap="flat">
              <a:solidFill>
                <a:srgbClr val="AEAEA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334" name="Freeform 30"/>
            <p:cNvSpPr>
              <a:spLocks/>
            </p:cNvSpPr>
            <p:nvPr/>
          </p:nvSpPr>
          <p:spPr bwMode="auto">
            <a:xfrm>
              <a:off x="1681163" y="2530475"/>
              <a:ext cx="3175" cy="9525"/>
            </a:xfrm>
            <a:custGeom>
              <a:avLst/>
              <a:gdLst>
                <a:gd name="T0" fmla="*/ 0 w 8"/>
                <a:gd name="T1" fmla="*/ 22 h 22"/>
                <a:gd name="T2" fmla="*/ 8 w 8"/>
                <a:gd name="T3" fmla="*/ 0 h 22"/>
                <a:gd name="T4" fmla="*/ 0 w 8"/>
                <a:gd name="T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22">
                  <a:moveTo>
                    <a:pt x="0" y="22"/>
                  </a:moveTo>
                  <a:lnTo>
                    <a:pt x="8" y="0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rgbClr val="FCDFD9"/>
            </a:solidFill>
            <a:ln w="7938" cap="flat">
              <a:solidFill>
                <a:srgbClr val="AEAEA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335" name="Freeform 31"/>
            <p:cNvSpPr>
              <a:spLocks/>
            </p:cNvSpPr>
            <p:nvPr/>
          </p:nvSpPr>
          <p:spPr bwMode="auto">
            <a:xfrm>
              <a:off x="1787525" y="2486025"/>
              <a:ext cx="15875" cy="25400"/>
            </a:xfrm>
            <a:custGeom>
              <a:avLst/>
              <a:gdLst>
                <a:gd name="T0" fmla="*/ 9 w 36"/>
                <a:gd name="T1" fmla="*/ 25 h 56"/>
                <a:gd name="T2" fmla="*/ 33 w 36"/>
                <a:gd name="T3" fmla="*/ 33 h 56"/>
                <a:gd name="T4" fmla="*/ 9 w 36"/>
                <a:gd name="T5" fmla="*/ 2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56">
                  <a:moveTo>
                    <a:pt x="9" y="25"/>
                  </a:moveTo>
                  <a:cubicBezTo>
                    <a:pt x="0" y="50"/>
                    <a:pt x="30" y="56"/>
                    <a:pt x="33" y="33"/>
                  </a:cubicBezTo>
                  <a:cubicBezTo>
                    <a:pt x="36" y="11"/>
                    <a:pt x="18" y="0"/>
                    <a:pt x="9" y="25"/>
                  </a:cubicBezTo>
                  <a:close/>
                </a:path>
              </a:pathLst>
            </a:custGeom>
            <a:solidFill>
              <a:srgbClr val="FCDFD9"/>
            </a:solidFill>
            <a:ln w="7938" cap="flat">
              <a:solidFill>
                <a:srgbClr val="AEAEA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336" name="Freeform 32"/>
            <p:cNvSpPr>
              <a:spLocks/>
            </p:cNvSpPr>
            <p:nvPr/>
          </p:nvSpPr>
          <p:spPr bwMode="auto">
            <a:xfrm>
              <a:off x="4429125" y="5059363"/>
              <a:ext cx="1082675" cy="941388"/>
            </a:xfrm>
            <a:custGeom>
              <a:avLst/>
              <a:gdLst>
                <a:gd name="T0" fmla="*/ 596 w 2355"/>
                <a:gd name="T1" fmla="*/ 554 h 2045"/>
                <a:gd name="T2" fmla="*/ 623 w 2355"/>
                <a:gd name="T3" fmla="*/ 758 h 2045"/>
                <a:gd name="T4" fmla="*/ 830 w 2355"/>
                <a:gd name="T5" fmla="*/ 704 h 2045"/>
                <a:gd name="T6" fmla="*/ 1020 w 2355"/>
                <a:gd name="T7" fmla="*/ 563 h 2045"/>
                <a:gd name="T8" fmla="*/ 1252 w 2355"/>
                <a:gd name="T9" fmla="*/ 580 h 2045"/>
                <a:gd name="T10" fmla="*/ 1391 w 2355"/>
                <a:gd name="T11" fmla="*/ 413 h 2045"/>
                <a:gd name="T12" fmla="*/ 1539 w 2355"/>
                <a:gd name="T13" fmla="*/ 212 h 2045"/>
                <a:gd name="T14" fmla="*/ 1714 w 2355"/>
                <a:gd name="T15" fmla="*/ 68 h 2045"/>
                <a:gd name="T16" fmla="*/ 1913 w 2355"/>
                <a:gd name="T17" fmla="*/ 14 h 2045"/>
                <a:gd name="T18" fmla="*/ 2088 w 2355"/>
                <a:gd name="T19" fmla="*/ 28 h 2045"/>
                <a:gd name="T20" fmla="*/ 2171 w 2355"/>
                <a:gd name="T21" fmla="*/ 218 h 2045"/>
                <a:gd name="T22" fmla="*/ 2245 w 2355"/>
                <a:gd name="T23" fmla="*/ 452 h 2045"/>
                <a:gd name="T24" fmla="*/ 2186 w 2355"/>
                <a:gd name="T25" fmla="*/ 600 h 2045"/>
                <a:gd name="T26" fmla="*/ 2079 w 2355"/>
                <a:gd name="T27" fmla="*/ 682 h 2045"/>
                <a:gd name="T28" fmla="*/ 2201 w 2355"/>
                <a:gd name="T29" fmla="*/ 823 h 2045"/>
                <a:gd name="T30" fmla="*/ 2355 w 2355"/>
                <a:gd name="T31" fmla="*/ 755 h 2045"/>
                <a:gd name="T32" fmla="*/ 2334 w 2355"/>
                <a:gd name="T33" fmla="*/ 868 h 2045"/>
                <a:gd name="T34" fmla="*/ 2239 w 2355"/>
                <a:gd name="T35" fmla="*/ 1049 h 2045"/>
                <a:gd name="T36" fmla="*/ 2115 w 2355"/>
                <a:gd name="T37" fmla="*/ 1177 h 2045"/>
                <a:gd name="T38" fmla="*/ 2026 w 2355"/>
                <a:gd name="T39" fmla="*/ 1330 h 2045"/>
                <a:gd name="T40" fmla="*/ 1910 w 2355"/>
                <a:gd name="T41" fmla="*/ 1491 h 2045"/>
                <a:gd name="T42" fmla="*/ 1797 w 2355"/>
                <a:gd name="T43" fmla="*/ 1595 h 2045"/>
                <a:gd name="T44" fmla="*/ 1705 w 2355"/>
                <a:gd name="T45" fmla="*/ 1678 h 2045"/>
                <a:gd name="T46" fmla="*/ 1608 w 2355"/>
                <a:gd name="T47" fmla="*/ 1765 h 2045"/>
                <a:gd name="T48" fmla="*/ 1435 w 2355"/>
                <a:gd name="T49" fmla="*/ 1873 h 2045"/>
                <a:gd name="T50" fmla="*/ 1305 w 2355"/>
                <a:gd name="T51" fmla="*/ 1912 h 2045"/>
                <a:gd name="T52" fmla="*/ 1198 w 2355"/>
                <a:gd name="T53" fmla="*/ 1935 h 2045"/>
                <a:gd name="T54" fmla="*/ 1053 w 2355"/>
                <a:gd name="T55" fmla="*/ 1944 h 2045"/>
                <a:gd name="T56" fmla="*/ 818 w 2355"/>
                <a:gd name="T57" fmla="*/ 1992 h 2045"/>
                <a:gd name="T58" fmla="*/ 652 w 2355"/>
                <a:gd name="T59" fmla="*/ 2014 h 2045"/>
                <a:gd name="T60" fmla="*/ 525 w 2355"/>
                <a:gd name="T61" fmla="*/ 2040 h 2045"/>
                <a:gd name="T62" fmla="*/ 436 w 2355"/>
                <a:gd name="T63" fmla="*/ 1992 h 2045"/>
                <a:gd name="T64" fmla="*/ 335 w 2355"/>
                <a:gd name="T65" fmla="*/ 1946 h 2045"/>
                <a:gd name="T66" fmla="*/ 278 w 2355"/>
                <a:gd name="T67" fmla="*/ 1935 h 2045"/>
                <a:gd name="T68" fmla="*/ 246 w 2355"/>
                <a:gd name="T69" fmla="*/ 1842 h 2045"/>
                <a:gd name="T70" fmla="*/ 207 w 2355"/>
                <a:gd name="T71" fmla="*/ 1745 h 2045"/>
                <a:gd name="T72" fmla="*/ 219 w 2355"/>
                <a:gd name="T73" fmla="*/ 1666 h 2045"/>
                <a:gd name="T74" fmla="*/ 231 w 2355"/>
                <a:gd name="T75" fmla="*/ 1545 h 2045"/>
                <a:gd name="T76" fmla="*/ 127 w 2355"/>
                <a:gd name="T77" fmla="*/ 1363 h 2045"/>
                <a:gd name="T78" fmla="*/ 53 w 2355"/>
                <a:gd name="T79" fmla="*/ 1112 h 2045"/>
                <a:gd name="T80" fmla="*/ 68 w 2355"/>
                <a:gd name="T81" fmla="*/ 990 h 2045"/>
                <a:gd name="T82" fmla="*/ 154 w 2355"/>
                <a:gd name="T83" fmla="*/ 1032 h 2045"/>
                <a:gd name="T84" fmla="*/ 287 w 2355"/>
                <a:gd name="T85" fmla="*/ 1064 h 2045"/>
                <a:gd name="T86" fmla="*/ 482 w 2355"/>
                <a:gd name="T87" fmla="*/ 1016 h 2045"/>
                <a:gd name="T88" fmla="*/ 507 w 2355"/>
                <a:gd name="T89" fmla="*/ 424 h 20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355" h="2045">
                  <a:moveTo>
                    <a:pt x="507" y="424"/>
                  </a:moveTo>
                  <a:cubicBezTo>
                    <a:pt x="548" y="467"/>
                    <a:pt x="578" y="517"/>
                    <a:pt x="596" y="554"/>
                  </a:cubicBezTo>
                  <a:cubicBezTo>
                    <a:pt x="614" y="591"/>
                    <a:pt x="617" y="639"/>
                    <a:pt x="608" y="670"/>
                  </a:cubicBezTo>
                  <a:cubicBezTo>
                    <a:pt x="599" y="701"/>
                    <a:pt x="608" y="735"/>
                    <a:pt x="623" y="758"/>
                  </a:cubicBezTo>
                  <a:cubicBezTo>
                    <a:pt x="637" y="781"/>
                    <a:pt x="700" y="806"/>
                    <a:pt x="738" y="772"/>
                  </a:cubicBezTo>
                  <a:cubicBezTo>
                    <a:pt x="777" y="738"/>
                    <a:pt x="804" y="710"/>
                    <a:pt x="830" y="704"/>
                  </a:cubicBezTo>
                  <a:cubicBezTo>
                    <a:pt x="857" y="699"/>
                    <a:pt x="893" y="665"/>
                    <a:pt x="916" y="633"/>
                  </a:cubicBezTo>
                  <a:cubicBezTo>
                    <a:pt x="940" y="602"/>
                    <a:pt x="987" y="571"/>
                    <a:pt x="1020" y="563"/>
                  </a:cubicBezTo>
                  <a:cubicBezTo>
                    <a:pt x="1053" y="554"/>
                    <a:pt x="1082" y="551"/>
                    <a:pt x="1121" y="566"/>
                  </a:cubicBezTo>
                  <a:cubicBezTo>
                    <a:pt x="1160" y="580"/>
                    <a:pt x="1213" y="591"/>
                    <a:pt x="1252" y="580"/>
                  </a:cubicBezTo>
                  <a:cubicBezTo>
                    <a:pt x="1290" y="568"/>
                    <a:pt x="1326" y="534"/>
                    <a:pt x="1338" y="498"/>
                  </a:cubicBezTo>
                  <a:cubicBezTo>
                    <a:pt x="1349" y="461"/>
                    <a:pt x="1352" y="433"/>
                    <a:pt x="1391" y="413"/>
                  </a:cubicBezTo>
                  <a:cubicBezTo>
                    <a:pt x="1430" y="393"/>
                    <a:pt x="1465" y="359"/>
                    <a:pt x="1477" y="317"/>
                  </a:cubicBezTo>
                  <a:cubicBezTo>
                    <a:pt x="1489" y="274"/>
                    <a:pt x="1501" y="232"/>
                    <a:pt x="1539" y="212"/>
                  </a:cubicBezTo>
                  <a:cubicBezTo>
                    <a:pt x="1578" y="192"/>
                    <a:pt x="1616" y="184"/>
                    <a:pt x="1637" y="144"/>
                  </a:cubicBezTo>
                  <a:cubicBezTo>
                    <a:pt x="1658" y="104"/>
                    <a:pt x="1670" y="82"/>
                    <a:pt x="1714" y="68"/>
                  </a:cubicBezTo>
                  <a:cubicBezTo>
                    <a:pt x="1759" y="53"/>
                    <a:pt x="1771" y="48"/>
                    <a:pt x="1803" y="25"/>
                  </a:cubicBezTo>
                  <a:cubicBezTo>
                    <a:pt x="1836" y="3"/>
                    <a:pt x="1883" y="0"/>
                    <a:pt x="1913" y="14"/>
                  </a:cubicBezTo>
                  <a:cubicBezTo>
                    <a:pt x="1943" y="28"/>
                    <a:pt x="1984" y="31"/>
                    <a:pt x="2011" y="25"/>
                  </a:cubicBezTo>
                  <a:cubicBezTo>
                    <a:pt x="2038" y="20"/>
                    <a:pt x="2064" y="17"/>
                    <a:pt x="2088" y="28"/>
                  </a:cubicBezTo>
                  <a:cubicBezTo>
                    <a:pt x="2112" y="39"/>
                    <a:pt x="2142" y="65"/>
                    <a:pt x="2147" y="102"/>
                  </a:cubicBezTo>
                  <a:cubicBezTo>
                    <a:pt x="2153" y="138"/>
                    <a:pt x="2145" y="178"/>
                    <a:pt x="2171" y="218"/>
                  </a:cubicBezTo>
                  <a:cubicBezTo>
                    <a:pt x="2198" y="257"/>
                    <a:pt x="2216" y="311"/>
                    <a:pt x="2231" y="339"/>
                  </a:cubicBezTo>
                  <a:cubicBezTo>
                    <a:pt x="2245" y="368"/>
                    <a:pt x="2251" y="421"/>
                    <a:pt x="2245" y="452"/>
                  </a:cubicBezTo>
                  <a:cubicBezTo>
                    <a:pt x="2239" y="484"/>
                    <a:pt x="2225" y="554"/>
                    <a:pt x="2222" y="617"/>
                  </a:cubicBezTo>
                  <a:cubicBezTo>
                    <a:pt x="2210" y="614"/>
                    <a:pt x="2195" y="604"/>
                    <a:pt x="2186" y="600"/>
                  </a:cubicBezTo>
                  <a:cubicBezTo>
                    <a:pt x="2159" y="585"/>
                    <a:pt x="2136" y="585"/>
                    <a:pt x="2124" y="611"/>
                  </a:cubicBezTo>
                  <a:cubicBezTo>
                    <a:pt x="2112" y="636"/>
                    <a:pt x="2097" y="656"/>
                    <a:pt x="2079" y="682"/>
                  </a:cubicBezTo>
                  <a:cubicBezTo>
                    <a:pt x="2061" y="707"/>
                    <a:pt x="2079" y="750"/>
                    <a:pt x="2094" y="778"/>
                  </a:cubicBezTo>
                  <a:cubicBezTo>
                    <a:pt x="2109" y="806"/>
                    <a:pt x="2147" y="820"/>
                    <a:pt x="2201" y="823"/>
                  </a:cubicBezTo>
                  <a:cubicBezTo>
                    <a:pt x="2254" y="826"/>
                    <a:pt x="2255" y="783"/>
                    <a:pt x="2258" y="752"/>
                  </a:cubicBezTo>
                  <a:lnTo>
                    <a:pt x="2355" y="755"/>
                  </a:lnTo>
                  <a:cubicBezTo>
                    <a:pt x="2353" y="766"/>
                    <a:pt x="2349" y="779"/>
                    <a:pt x="2349" y="789"/>
                  </a:cubicBezTo>
                  <a:cubicBezTo>
                    <a:pt x="2349" y="815"/>
                    <a:pt x="2349" y="849"/>
                    <a:pt x="2334" y="868"/>
                  </a:cubicBezTo>
                  <a:cubicBezTo>
                    <a:pt x="2320" y="888"/>
                    <a:pt x="2296" y="928"/>
                    <a:pt x="2296" y="962"/>
                  </a:cubicBezTo>
                  <a:cubicBezTo>
                    <a:pt x="2296" y="996"/>
                    <a:pt x="2263" y="1038"/>
                    <a:pt x="2239" y="1049"/>
                  </a:cubicBezTo>
                  <a:cubicBezTo>
                    <a:pt x="2216" y="1061"/>
                    <a:pt x="2174" y="1089"/>
                    <a:pt x="2162" y="1109"/>
                  </a:cubicBezTo>
                  <a:cubicBezTo>
                    <a:pt x="2150" y="1129"/>
                    <a:pt x="2130" y="1151"/>
                    <a:pt x="2115" y="1177"/>
                  </a:cubicBezTo>
                  <a:cubicBezTo>
                    <a:pt x="2100" y="1202"/>
                    <a:pt x="2079" y="1219"/>
                    <a:pt x="2070" y="1247"/>
                  </a:cubicBezTo>
                  <a:cubicBezTo>
                    <a:pt x="2061" y="1276"/>
                    <a:pt x="2047" y="1307"/>
                    <a:pt x="2026" y="1330"/>
                  </a:cubicBezTo>
                  <a:cubicBezTo>
                    <a:pt x="2005" y="1352"/>
                    <a:pt x="1993" y="1369"/>
                    <a:pt x="1981" y="1403"/>
                  </a:cubicBezTo>
                  <a:cubicBezTo>
                    <a:pt x="1969" y="1437"/>
                    <a:pt x="1940" y="1477"/>
                    <a:pt x="1910" y="1491"/>
                  </a:cubicBezTo>
                  <a:cubicBezTo>
                    <a:pt x="1880" y="1505"/>
                    <a:pt x="1863" y="1528"/>
                    <a:pt x="1848" y="1547"/>
                  </a:cubicBezTo>
                  <a:cubicBezTo>
                    <a:pt x="1833" y="1567"/>
                    <a:pt x="1815" y="1587"/>
                    <a:pt x="1797" y="1595"/>
                  </a:cubicBezTo>
                  <a:cubicBezTo>
                    <a:pt x="1780" y="1604"/>
                    <a:pt x="1774" y="1618"/>
                    <a:pt x="1759" y="1635"/>
                  </a:cubicBezTo>
                  <a:cubicBezTo>
                    <a:pt x="1744" y="1652"/>
                    <a:pt x="1726" y="1675"/>
                    <a:pt x="1705" y="1678"/>
                  </a:cubicBezTo>
                  <a:cubicBezTo>
                    <a:pt x="1685" y="1680"/>
                    <a:pt x="1667" y="1697"/>
                    <a:pt x="1661" y="1711"/>
                  </a:cubicBezTo>
                  <a:cubicBezTo>
                    <a:pt x="1655" y="1726"/>
                    <a:pt x="1631" y="1754"/>
                    <a:pt x="1608" y="1765"/>
                  </a:cubicBezTo>
                  <a:cubicBezTo>
                    <a:pt x="1584" y="1777"/>
                    <a:pt x="1551" y="1799"/>
                    <a:pt x="1533" y="1825"/>
                  </a:cubicBezTo>
                  <a:cubicBezTo>
                    <a:pt x="1516" y="1850"/>
                    <a:pt x="1459" y="1876"/>
                    <a:pt x="1435" y="1873"/>
                  </a:cubicBezTo>
                  <a:cubicBezTo>
                    <a:pt x="1412" y="1870"/>
                    <a:pt x="1376" y="1878"/>
                    <a:pt x="1352" y="1884"/>
                  </a:cubicBezTo>
                  <a:cubicBezTo>
                    <a:pt x="1329" y="1890"/>
                    <a:pt x="1311" y="1893"/>
                    <a:pt x="1305" y="1912"/>
                  </a:cubicBezTo>
                  <a:cubicBezTo>
                    <a:pt x="1299" y="1932"/>
                    <a:pt x="1284" y="1932"/>
                    <a:pt x="1252" y="1924"/>
                  </a:cubicBezTo>
                  <a:cubicBezTo>
                    <a:pt x="1219" y="1915"/>
                    <a:pt x="1195" y="1915"/>
                    <a:pt x="1198" y="1935"/>
                  </a:cubicBezTo>
                  <a:cubicBezTo>
                    <a:pt x="1201" y="1955"/>
                    <a:pt x="1180" y="1960"/>
                    <a:pt x="1151" y="1952"/>
                  </a:cubicBezTo>
                  <a:cubicBezTo>
                    <a:pt x="1121" y="1944"/>
                    <a:pt x="1076" y="1946"/>
                    <a:pt x="1053" y="1944"/>
                  </a:cubicBezTo>
                  <a:cubicBezTo>
                    <a:pt x="1029" y="1941"/>
                    <a:pt x="967" y="1949"/>
                    <a:pt x="943" y="1955"/>
                  </a:cubicBezTo>
                  <a:cubicBezTo>
                    <a:pt x="919" y="1960"/>
                    <a:pt x="842" y="1975"/>
                    <a:pt x="818" y="1992"/>
                  </a:cubicBezTo>
                  <a:cubicBezTo>
                    <a:pt x="795" y="2009"/>
                    <a:pt x="750" y="2017"/>
                    <a:pt x="729" y="2011"/>
                  </a:cubicBezTo>
                  <a:cubicBezTo>
                    <a:pt x="709" y="2006"/>
                    <a:pt x="667" y="2000"/>
                    <a:pt x="652" y="2014"/>
                  </a:cubicBezTo>
                  <a:cubicBezTo>
                    <a:pt x="637" y="2028"/>
                    <a:pt x="611" y="2040"/>
                    <a:pt x="596" y="2037"/>
                  </a:cubicBezTo>
                  <a:cubicBezTo>
                    <a:pt x="581" y="2034"/>
                    <a:pt x="548" y="2034"/>
                    <a:pt x="525" y="2040"/>
                  </a:cubicBezTo>
                  <a:cubicBezTo>
                    <a:pt x="501" y="2045"/>
                    <a:pt x="471" y="2037"/>
                    <a:pt x="462" y="2020"/>
                  </a:cubicBezTo>
                  <a:cubicBezTo>
                    <a:pt x="453" y="2003"/>
                    <a:pt x="453" y="1992"/>
                    <a:pt x="436" y="1992"/>
                  </a:cubicBezTo>
                  <a:cubicBezTo>
                    <a:pt x="418" y="1992"/>
                    <a:pt x="388" y="1975"/>
                    <a:pt x="388" y="1975"/>
                  </a:cubicBezTo>
                  <a:cubicBezTo>
                    <a:pt x="388" y="1975"/>
                    <a:pt x="353" y="1949"/>
                    <a:pt x="335" y="1946"/>
                  </a:cubicBezTo>
                  <a:cubicBezTo>
                    <a:pt x="317" y="1944"/>
                    <a:pt x="314" y="1935"/>
                    <a:pt x="305" y="1918"/>
                  </a:cubicBezTo>
                  <a:cubicBezTo>
                    <a:pt x="296" y="1901"/>
                    <a:pt x="284" y="1912"/>
                    <a:pt x="278" y="1935"/>
                  </a:cubicBezTo>
                  <a:cubicBezTo>
                    <a:pt x="272" y="1958"/>
                    <a:pt x="252" y="1952"/>
                    <a:pt x="255" y="1927"/>
                  </a:cubicBezTo>
                  <a:cubicBezTo>
                    <a:pt x="258" y="1901"/>
                    <a:pt x="258" y="1853"/>
                    <a:pt x="246" y="1842"/>
                  </a:cubicBezTo>
                  <a:cubicBezTo>
                    <a:pt x="234" y="1830"/>
                    <a:pt x="210" y="1799"/>
                    <a:pt x="216" y="1782"/>
                  </a:cubicBezTo>
                  <a:cubicBezTo>
                    <a:pt x="222" y="1765"/>
                    <a:pt x="228" y="1740"/>
                    <a:pt x="207" y="1745"/>
                  </a:cubicBezTo>
                  <a:cubicBezTo>
                    <a:pt x="186" y="1751"/>
                    <a:pt x="189" y="1714"/>
                    <a:pt x="189" y="1694"/>
                  </a:cubicBezTo>
                  <a:cubicBezTo>
                    <a:pt x="189" y="1675"/>
                    <a:pt x="198" y="1652"/>
                    <a:pt x="219" y="1666"/>
                  </a:cubicBezTo>
                  <a:cubicBezTo>
                    <a:pt x="240" y="1680"/>
                    <a:pt x="255" y="1649"/>
                    <a:pt x="246" y="1624"/>
                  </a:cubicBezTo>
                  <a:cubicBezTo>
                    <a:pt x="237" y="1598"/>
                    <a:pt x="228" y="1567"/>
                    <a:pt x="231" y="1545"/>
                  </a:cubicBezTo>
                  <a:cubicBezTo>
                    <a:pt x="234" y="1522"/>
                    <a:pt x="201" y="1485"/>
                    <a:pt x="183" y="1468"/>
                  </a:cubicBezTo>
                  <a:cubicBezTo>
                    <a:pt x="166" y="1451"/>
                    <a:pt x="136" y="1389"/>
                    <a:pt x="127" y="1363"/>
                  </a:cubicBezTo>
                  <a:cubicBezTo>
                    <a:pt x="118" y="1338"/>
                    <a:pt x="94" y="1279"/>
                    <a:pt x="94" y="1250"/>
                  </a:cubicBezTo>
                  <a:cubicBezTo>
                    <a:pt x="94" y="1222"/>
                    <a:pt x="65" y="1140"/>
                    <a:pt x="53" y="1112"/>
                  </a:cubicBezTo>
                  <a:cubicBezTo>
                    <a:pt x="41" y="1083"/>
                    <a:pt x="27" y="1041"/>
                    <a:pt x="0" y="1030"/>
                  </a:cubicBezTo>
                  <a:cubicBezTo>
                    <a:pt x="34" y="1023"/>
                    <a:pt x="50" y="1007"/>
                    <a:pt x="68" y="990"/>
                  </a:cubicBezTo>
                  <a:cubicBezTo>
                    <a:pt x="86" y="973"/>
                    <a:pt x="100" y="984"/>
                    <a:pt x="106" y="1007"/>
                  </a:cubicBezTo>
                  <a:cubicBezTo>
                    <a:pt x="112" y="1030"/>
                    <a:pt x="133" y="1035"/>
                    <a:pt x="154" y="1032"/>
                  </a:cubicBezTo>
                  <a:cubicBezTo>
                    <a:pt x="175" y="1030"/>
                    <a:pt x="201" y="1038"/>
                    <a:pt x="216" y="1055"/>
                  </a:cubicBezTo>
                  <a:cubicBezTo>
                    <a:pt x="231" y="1072"/>
                    <a:pt x="258" y="1072"/>
                    <a:pt x="287" y="1064"/>
                  </a:cubicBezTo>
                  <a:cubicBezTo>
                    <a:pt x="317" y="1055"/>
                    <a:pt x="347" y="1061"/>
                    <a:pt x="377" y="1066"/>
                  </a:cubicBezTo>
                  <a:cubicBezTo>
                    <a:pt x="406" y="1072"/>
                    <a:pt x="446" y="1042"/>
                    <a:pt x="482" y="1016"/>
                  </a:cubicBezTo>
                  <a:cubicBezTo>
                    <a:pt x="488" y="1012"/>
                    <a:pt x="498" y="1011"/>
                    <a:pt x="505" y="1009"/>
                  </a:cubicBezTo>
                  <a:lnTo>
                    <a:pt x="507" y="424"/>
                  </a:lnTo>
                  <a:close/>
                </a:path>
              </a:pathLst>
            </a:custGeom>
            <a:solidFill>
              <a:srgbClr val="FF9999"/>
            </a:solidFill>
            <a:ln w="7938" cap="flat">
              <a:solidFill>
                <a:srgbClr val="AEAEA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337" name="Freeform 33"/>
            <p:cNvSpPr>
              <a:spLocks/>
            </p:cNvSpPr>
            <p:nvPr/>
          </p:nvSpPr>
          <p:spPr bwMode="auto">
            <a:xfrm>
              <a:off x="6989763" y="3814763"/>
              <a:ext cx="20637" cy="23813"/>
            </a:xfrm>
            <a:custGeom>
              <a:avLst/>
              <a:gdLst>
                <a:gd name="T0" fmla="*/ 33 w 45"/>
                <a:gd name="T1" fmla="*/ 17 h 50"/>
                <a:gd name="T2" fmla="*/ 18 w 45"/>
                <a:gd name="T3" fmla="*/ 34 h 50"/>
                <a:gd name="T4" fmla="*/ 33 w 45"/>
                <a:gd name="T5" fmla="*/ 17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50">
                  <a:moveTo>
                    <a:pt x="33" y="17"/>
                  </a:moveTo>
                  <a:cubicBezTo>
                    <a:pt x="45" y="34"/>
                    <a:pt x="36" y="50"/>
                    <a:pt x="18" y="34"/>
                  </a:cubicBezTo>
                  <a:cubicBezTo>
                    <a:pt x="0" y="17"/>
                    <a:pt x="21" y="0"/>
                    <a:pt x="33" y="1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938" cap="flat">
              <a:solidFill>
                <a:srgbClr val="AEAEA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338" name="Freeform 34"/>
            <p:cNvSpPr>
              <a:spLocks/>
            </p:cNvSpPr>
            <p:nvPr/>
          </p:nvSpPr>
          <p:spPr bwMode="auto">
            <a:xfrm>
              <a:off x="7008813" y="3846513"/>
              <a:ext cx="33337" cy="31750"/>
            </a:xfrm>
            <a:custGeom>
              <a:avLst/>
              <a:gdLst>
                <a:gd name="T0" fmla="*/ 9 w 71"/>
                <a:gd name="T1" fmla="*/ 22 h 67"/>
                <a:gd name="T2" fmla="*/ 35 w 71"/>
                <a:gd name="T3" fmla="*/ 17 h 67"/>
                <a:gd name="T4" fmla="*/ 53 w 71"/>
                <a:gd name="T5" fmla="*/ 62 h 67"/>
                <a:gd name="T6" fmla="*/ 23 w 71"/>
                <a:gd name="T7" fmla="*/ 50 h 67"/>
                <a:gd name="T8" fmla="*/ 9 w 71"/>
                <a:gd name="T9" fmla="*/ 2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67">
                  <a:moveTo>
                    <a:pt x="9" y="22"/>
                  </a:moveTo>
                  <a:cubicBezTo>
                    <a:pt x="0" y="5"/>
                    <a:pt x="26" y="0"/>
                    <a:pt x="35" y="17"/>
                  </a:cubicBezTo>
                  <a:cubicBezTo>
                    <a:pt x="44" y="33"/>
                    <a:pt x="71" y="57"/>
                    <a:pt x="53" y="62"/>
                  </a:cubicBezTo>
                  <a:cubicBezTo>
                    <a:pt x="35" y="67"/>
                    <a:pt x="32" y="60"/>
                    <a:pt x="23" y="50"/>
                  </a:cubicBezTo>
                  <a:cubicBezTo>
                    <a:pt x="15" y="41"/>
                    <a:pt x="18" y="38"/>
                    <a:pt x="9" y="2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938" cap="flat">
              <a:solidFill>
                <a:srgbClr val="AEAEA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339" name="Freeform 35"/>
            <p:cNvSpPr>
              <a:spLocks/>
            </p:cNvSpPr>
            <p:nvPr/>
          </p:nvSpPr>
          <p:spPr bwMode="auto">
            <a:xfrm>
              <a:off x="7021513" y="3813175"/>
              <a:ext cx="20637" cy="19050"/>
            </a:xfrm>
            <a:custGeom>
              <a:avLst/>
              <a:gdLst>
                <a:gd name="T0" fmla="*/ 27 w 45"/>
                <a:gd name="T1" fmla="*/ 12 h 41"/>
                <a:gd name="T2" fmla="*/ 21 w 45"/>
                <a:gd name="T3" fmla="*/ 29 h 41"/>
                <a:gd name="T4" fmla="*/ 27 w 45"/>
                <a:gd name="T5" fmla="*/ 1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41">
                  <a:moveTo>
                    <a:pt x="27" y="12"/>
                  </a:moveTo>
                  <a:cubicBezTo>
                    <a:pt x="45" y="24"/>
                    <a:pt x="42" y="41"/>
                    <a:pt x="21" y="29"/>
                  </a:cubicBezTo>
                  <a:cubicBezTo>
                    <a:pt x="0" y="17"/>
                    <a:pt x="9" y="0"/>
                    <a:pt x="27" y="1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938" cap="flat">
              <a:solidFill>
                <a:srgbClr val="AEAEA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340" name="Freeform 36"/>
            <p:cNvSpPr>
              <a:spLocks/>
            </p:cNvSpPr>
            <p:nvPr/>
          </p:nvSpPr>
          <p:spPr bwMode="auto">
            <a:xfrm>
              <a:off x="7056438" y="3832225"/>
              <a:ext cx="4762" cy="4763"/>
            </a:xfrm>
            <a:custGeom>
              <a:avLst/>
              <a:gdLst>
                <a:gd name="T0" fmla="*/ 11 w 11"/>
                <a:gd name="T1" fmla="*/ 12 h 12"/>
                <a:gd name="T2" fmla="*/ 0 w 11"/>
                <a:gd name="T3" fmla="*/ 0 h 12"/>
                <a:gd name="T4" fmla="*/ 11 w 11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2">
                  <a:moveTo>
                    <a:pt x="11" y="12"/>
                  </a:moveTo>
                  <a:lnTo>
                    <a:pt x="0" y="0"/>
                  </a:lnTo>
                  <a:lnTo>
                    <a:pt x="11" y="12"/>
                  </a:lnTo>
                  <a:close/>
                </a:path>
              </a:pathLst>
            </a:custGeom>
            <a:solidFill>
              <a:srgbClr val="FCDFD9"/>
            </a:solidFill>
            <a:ln w="7938" cap="flat">
              <a:solidFill>
                <a:srgbClr val="AEAEA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341" name="Freeform 37"/>
            <p:cNvSpPr>
              <a:spLocks/>
            </p:cNvSpPr>
            <p:nvPr/>
          </p:nvSpPr>
          <p:spPr bwMode="auto">
            <a:xfrm>
              <a:off x="7064375" y="3860800"/>
              <a:ext cx="6350" cy="4763"/>
            </a:xfrm>
            <a:custGeom>
              <a:avLst/>
              <a:gdLst>
                <a:gd name="T0" fmla="*/ 12 w 12"/>
                <a:gd name="T1" fmla="*/ 0 h 12"/>
                <a:gd name="T2" fmla="*/ 0 w 12"/>
                <a:gd name="T3" fmla="*/ 12 h 12"/>
                <a:gd name="T4" fmla="*/ 12 w 12"/>
                <a:gd name="T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2">
                  <a:moveTo>
                    <a:pt x="12" y="0"/>
                  </a:moveTo>
                  <a:lnTo>
                    <a:pt x="0" y="12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FCDFD9"/>
            </a:solidFill>
            <a:ln w="7938" cap="flat">
              <a:solidFill>
                <a:srgbClr val="AEAEA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342" name="Freeform 38"/>
            <p:cNvSpPr>
              <a:spLocks/>
            </p:cNvSpPr>
            <p:nvPr/>
          </p:nvSpPr>
          <p:spPr bwMode="auto">
            <a:xfrm>
              <a:off x="7000875" y="4981575"/>
              <a:ext cx="46037" cy="42863"/>
            </a:xfrm>
            <a:custGeom>
              <a:avLst/>
              <a:gdLst>
                <a:gd name="T0" fmla="*/ 6 w 101"/>
                <a:gd name="T1" fmla="*/ 42 h 91"/>
                <a:gd name="T2" fmla="*/ 47 w 101"/>
                <a:gd name="T3" fmla="*/ 88 h 91"/>
                <a:gd name="T4" fmla="*/ 71 w 101"/>
                <a:gd name="T5" fmla="*/ 31 h 91"/>
                <a:gd name="T6" fmla="*/ 6 w 101"/>
                <a:gd name="T7" fmla="*/ 42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1" h="91">
                  <a:moveTo>
                    <a:pt x="6" y="42"/>
                  </a:moveTo>
                  <a:cubicBezTo>
                    <a:pt x="0" y="71"/>
                    <a:pt x="15" y="85"/>
                    <a:pt x="47" y="88"/>
                  </a:cubicBezTo>
                  <a:cubicBezTo>
                    <a:pt x="80" y="91"/>
                    <a:pt x="101" y="62"/>
                    <a:pt x="71" y="31"/>
                  </a:cubicBezTo>
                  <a:cubicBezTo>
                    <a:pt x="41" y="0"/>
                    <a:pt x="12" y="14"/>
                    <a:pt x="6" y="4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938" cap="flat">
              <a:solidFill>
                <a:srgbClr val="AEAEA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343" name="Freeform 39"/>
            <p:cNvSpPr>
              <a:spLocks/>
            </p:cNvSpPr>
            <p:nvPr/>
          </p:nvSpPr>
          <p:spPr bwMode="auto">
            <a:xfrm>
              <a:off x="7135813" y="4937125"/>
              <a:ext cx="42862" cy="41275"/>
            </a:xfrm>
            <a:custGeom>
              <a:avLst/>
              <a:gdLst>
                <a:gd name="T0" fmla="*/ 3 w 92"/>
                <a:gd name="T1" fmla="*/ 56 h 87"/>
                <a:gd name="T2" fmla="*/ 29 w 92"/>
                <a:gd name="T3" fmla="*/ 73 h 87"/>
                <a:gd name="T4" fmla="*/ 59 w 92"/>
                <a:gd name="T5" fmla="*/ 17 h 87"/>
                <a:gd name="T6" fmla="*/ 9 w 92"/>
                <a:gd name="T7" fmla="*/ 22 h 87"/>
                <a:gd name="T8" fmla="*/ 3 w 92"/>
                <a:gd name="T9" fmla="*/ 56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87">
                  <a:moveTo>
                    <a:pt x="3" y="56"/>
                  </a:moveTo>
                  <a:cubicBezTo>
                    <a:pt x="0" y="73"/>
                    <a:pt x="9" y="87"/>
                    <a:pt x="29" y="73"/>
                  </a:cubicBezTo>
                  <a:cubicBezTo>
                    <a:pt x="50" y="59"/>
                    <a:pt x="92" y="34"/>
                    <a:pt x="59" y="17"/>
                  </a:cubicBezTo>
                  <a:cubicBezTo>
                    <a:pt x="26" y="0"/>
                    <a:pt x="14" y="8"/>
                    <a:pt x="9" y="22"/>
                  </a:cubicBezTo>
                  <a:cubicBezTo>
                    <a:pt x="3" y="37"/>
                    <a:pt x="6" y="39"/>
                    <a:pt x="3" y="5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938" cap="flat">
              <a:solidFill>
                <a:srgbClr val="AEAEA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344" name="Freeform 40"/>
            <p:cNvSpPr>
              <a:spLocks/>
            </p:cNvSpPr>
            <p:nvPr/>
          </p:nvSpPr>
          <p:spPr bwMode="auto">
            <a:xfrm>
              <a:off x="4059238" y="1084263"/>
              <a:ext cx="30162" cy="26988"/>
            </a:xfrm>
            <a:custGeom>
              <a:avLst/>
              <a:gdLst>
                <a:gd name="T0" fmla="*/ 28 w 65"/>
                <a:gd name="T1" fmla="*/ 16 h 58"/>
                <a:gd name="T2" fmla="*/ 43 w 65"/>
                <a:gd name="T3" fmla="*/ 33 h 58"/>
                <a:gd name="T4" fmla="*/ 28 w 65"/>
                <a:gd name="T5" fmla="*/ 16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5" h="58">
                  <a:moveTo>
                    <a:pt x="28" y="16"/>
                  </a:moveTo>
                  <a:cubicBezTo>
                    <a:pt x="0" y="41"/>
                    <a:pt x="13" y="58"/>
                    <a:pt x="43" y="33"/>
                  </a:cubicBezTo>
                  <a:cubicBezTo>
                    <a:pt x="65" y="14"/>
                    <a:pt x="46" y="0"/>
                    <a:pt x="28" y="16"/>
                  </a:cubicBezTo>
                  <a:close/>
                </a:path>
              </a:pathLst>
            </a:custGeom>
            <a:solidFill>
              <a:srgbClr val="FCDFD9"/>
            </a:solidFill>
            <a:ln w="7938" cap="flat">
              <a:solidFill>
                <a:srgbClr val="AEAEA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345" name="Freeform 41"/>
            <p:cNvSpPr>
              <a:spLocks/>
            </p:cNvSpPr>
            <p:nvPr/>
          </p:nvSpPr>
          <p:spPr bwMode="auto">
            <a:xfrm>
              <a:off x="4044950" y="1160463"/>
              <a:ext cx="31750" cy="23813"/>
            </a:xfrm>
            <a:custGeom>
              <a:avLst/>
              <a:gdLst>
                <a:gd name="T0" fmla="*/ 12 w 68"/>
                <a:gd name="T1" fmla="*/ 28 h 51"/>
                <a:gd name="T2" fmla="*/ 56 w 68"/>
                <a:gd name="T3" fmla="*/ 25 h 51"/>
                <a:gd name="T4" fmla="*/ 12 w 68"/>
                <a:gd name="T5" fmla="*/ 28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51">
                  <a:moveTo>
                    <a:pt x="12" y="28"/>
                  </a:moveTo>
                  <a:cubicBezTo>
                    <a:pt x="24" y="51"/>
                    <a:pt x="68" y="51"/>
                    <a:pt x="56" y="25"/>
                  </a:cubicBezTo>
                  <a:cubicBezTo>
                    <a:pt x="44" y="0"/>
                    <a:pt x="0" y="6"/>
                    <a:pt x="12" y="28"/>
                  </a:cubicBezTo>
                  <a:close/>
                </a:path>
              </a:pathLst>
            </a:custGeom>
            <a:solidFill>
              <a:srgbClr val="FCDFD9"/>
            </a:solidFill>
            <a:ln w="7938" cap="flat">
              <a:solidFill>
                <a:srgbClr val="AEAEA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346" name="Freeform 42"/>
            <p:cNvSpPr>
              <a:spLocks/>
            </p:cNvSpPr>
            <p:nvPr/>
          </p:nvSpPr>
          <p:spPr bwMode="auto">
            <a:xfrm>
              <a:off x="2465388" y="1008063"/>
              <a:ext cx="814387" cy="622300"/>
            </a:xfrm>
            <a:custGeom>
              <a:avLst/>
              <a:gdLst>
                <a:gd name="T0" fmla="*/ 0 w 1771"/>
                <a:gd name="T1" fmla="*/ 1355 h 1355"/>
                <a:gd name="T2" fmla="*/ 18 w 1771"/>
                <a:gd name="T3" fmla="*/ 1324 h 1355"/>
                <a:gd name="T4" fmla="*/ 101 w 1771"/>
                <a:gd name="T5" fmla="*/ 1285 h 1355"/>
                <a:gd name="T6" fmla="*/ 246 w 1771"/>
                <a:gd name="T7" fmla="*/ 1239 h 1355"/>
                <a:gd name="T8" fmla="*/ 341 w 1771"/>
                <a:gd name="T9" fmla="*/ 1169 h 1355"/>
                <a:gd name="T10" fmla="*/ 448 w 1771"/>
                <a:gd name="T11" fmla="*/ 1053 h 1355"/>
                <a:gd name="T12" fmla="*/ 505 w 1771"/>
                <a:gd name="T13" fmla="*/ 925 h 1355"/>
                <a:gd name="T14" fmla="*/ 490 w 1771"/>
                <a:gd name="T15" fmla="*/ 826 h 1355"/>
                <a:gd name="T16" fmla="*/ 502 w 1771"/>
                <a:gd name="T17" fmla="*/ 702 h 1355"/>
                <a:gd name="T18" fmla="*/ 549 w 1771"/>
                <a:gd name="T19" fmla="*/ 603 h 1355"/>
                <a:gd name="T20" fmla="*/ 573 w 1771"/>
                <a:gd name="T21" fmla="*/ 541 h 1355"/>
                <a:gd name="T22" fmla="*/ 638 w 1771"/>
                <a:gd name="T23" fmla="*/ 467 h 1355"/>
                <a:gd name="T24" fmla="*/ 733 w 1771"/>
                <a:gd name="T25" fmla="*/ 396 h 1355"/>
                <a:gd name="T26" fmla="*/ 878 w 1771"/>
                <a:gd name="T27" fmla="*/ 334 h 1355"/>
                <a:gd name="T28" fmla="*/ 973 w 1771"/>
                <a:gd name="T29" fmla="*/ 212 h 1355"/>
                <a:gd name="T30" fmla="*/ 1033 w 1771"/>
                <a:gd name="T31" fmla="*/ 79 h 1355"/>
                <a:gd name="T32" fmla="*/ 1086 w 1771"/>
                <a:gd name="T33" fmla="*/ 14 h 1355"/>
                <a:gd name="T34" fmla="*/ 1142 w 1771"/>
                <a:gd name="T35" fmla="*/ 23 h 1355"/>
                <a:gd name="T36" fmla="*/ 1205 w 1771"/>
                <a:gd name="T37" fmla="*/ 88 h 1355"/>
                <a:gd name="T38" fmla="*/ 1279 w 1771"/>
                <a:gd name="T39" fmla="*/ 108 h 1355"/>
                <a:gd name="T40" fmla="*/ 1362 w 1771"/>
                <a:gd name="T41" fmla="*/ 108 h 1355"/>
                <a:gd name="T42" fmla="*/ 1433 w 1771"/>
                <a:gd name="T43" fmla="*/ 110 h 1355"/>
                <a:gd name="T44" fmla="*/ 1507 w 1771"/>
                <a:gd name="T45" fmla="*/ 122 h 1355"/>
                <a:gd name="T46" fmla="*/ 1602 w 1771"/>
                <a:gd name="T47" fmla="*/ 136 h 1355"/>
                <a:gd name="T48" fmla="*/ 1631 w 1771"/>
                <a:gd name="T49" fmla="*/ 130 h 1355"/>
                <a:gd name="T50" fmla="*/ 1688 w 1771"/>
                <a:gd name="T51" fmla="*/ 207 h 1355"/>
                <a:gd name="T52" fmla="*/ 1694 w 1771"/>
                <a:gd name="T53" fmla="*/ 309 h 1355"/>
                <a:gd name="T54" fmla="*/ 1685 w 1771"/>
                <a:gd name="T55" fmla="*/ 413 h 1355"/>
                <a:gd name="T56" fmla="*/ 1718 w 1771"/>
                <a:gd name="T57" fmla="*/ 509 h 1355"/>
                <a:gd name="T58" fmla="*/ 1748 w 1771"/>
                <a:gd name="T59" fmla="*/ 560 h 1355"/>
                <a:gd name="T60" fmla="*/ 1721 w 1771"/>
                <a:gd name="T61" fmla="*/ 620 h 1355"/>
                <a:gd name="T62" fmla="*/ 1653 w 1771"/>
                <a:gd name="T63" fmla="*/ 654 h 1355"/>
                <a:gd name="T64" fmla="*/ 1561 w 1771"/>
                <a:gd name="T65" fmla="*/ 679 h 1355"/>
                <a:gd name="T66" fmla="*/ 1478 w 1771"/>
                <a:gd name="T67" fmla="*/ 713 h 1355"/>
                <a:gd name="T68" fmla="*/ 1404 w 1771"/>
                <a:gd name="T69" fmla="*/ 784 h 1355"/>
                <a:gd name="T70" fmla="*/ 1323 w 1771"/>
                <a:gd name="T71" fmla="*/ 872 h 1355"/>
                <a:gd name="T72" fmla="*/ 1231 w 1771"/>
                <a:gd name="T73" fmla="*/ 951 h 1355"/>
                <a:gd name="T74" fmla="*/ 1116 w 1771"/>
                <a:gd name="T75" fmla="*/ 1002 h 1355"/>
                <a:gd name="T76" fmla="*/ 1030 w 1771"/>
                <a:gd name="T77" fmla="*/ 1036 h 1355"/>
                <a:gd name="T78" fmla="*/ 944 w 1771"/>
                <a:gd name="T79" fmla="*/ 1044 h 1355"/>
                <a:gd name="T80" fmla="*/ 862 w 1771"/>
                <a:gd name="T81" fmla="*/ 1058 h 1355"/>
                <a:gd name="T82" fmla="*/ 810 w 1771"/>
                <a:gd name="T83" fmla="*/ 1084 h 1355"/>
                <a:gd name="T84" fmla="*/ 764 w 1771"/>
                <a:gd name="T85" fmla="*/ 1099 h 1355"/>
                <a:gd name="T86" fmla="*/ 641 w 1771"/>
                <a:gd name="T87" fmla="*/ 1217 h 1355"/>
                <a:gd name="T88" fmla="*/ 641 w 1771"/>
                <a:gd name="T89" fmla="*/ 1355 h 1355"/>
                <a:gd name="T90" fmla="*/ 0 w 1771"/>
                <a:gd name="T91" fmla="*/ 1355 h 1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771" h="1355">
                  <a:moveTo>
                    <a:pt x="0" y="1355"/>
                  </a:moveTo>
                  <a:cubicBezTo>
                    <a:pt x="7" y="1342"/>
                    <a:pt x="13" y="1331"/>
                    <a:pt x="18" y="1324"/>
                  </a:cubicBezTo>
                  <a:cubicBezTo>
                    <a:pt x="33" y="1304"/>
                    <a:pt x="60" y="1282"/>
                    <a:pt x="101" y="1285"/>
                  </a:cubicBezTo>
                  <a:cubicBezTo>
                    <a:pt x="143" y="1288"/>
                    <a:pt x="232" y="1262"/>
                    <a:pt x="246" y="1239"/>
                  </a:cubicBezTo>
                  <a:cubicBezTo>
                    <a:pt x="261" y="1217"/>
                    <a:pt x="318" y="1183"/>
                    <a:pt x="341" y="1169"/>
                  </a:cubicBezTo>
                  <a:cubicBezTo>
                    <a:pt x="365" y="1155"/>
                    <a:pt x="433" y="1075"/>
                    <a:pt x="448" y="1053"/>
                  </a:cubicBezTo>
                  <a:cubicBezTo>
                    <a:pt x="463" y="1030"/>
                    <a:pt x="499" y="962"/>
                    <a:pt x="505" y="925"/>
                  </a:cubicBezTo>
                  <a:cubicBezTo>
                    <a:pt x="511" y="889"/>
                    <a:pt x="496" y="855"/>
                    <a:pt x="490" y="826"/>
                  </a:cubicBezTo>
                  <a:cubicBezTo>
                    <a:pt x="484" y="798"/>
                    <a:pt x="481" y="730"/>
                    <a:pt x="502" y="702"/>
                  </a:cubicBezTo>
                  <a:cubicBezTo>
                    <a:pt x="522" y="674"/>
                    <a:pt x="555" y="634"/>
                    <a:pt x="549" y="603"/>
                  </a:cubicBezTo>
                  <a:cubicBezTo>
                    <a:pt x="543" y="572"/>
                    <a:pt x="552" y="555"/>
                    <a:pt x="573" y="541"/>
                  </a:cubicBezTo>
                  <a:cubicBezTo>
                    <a:pt x="594" y="526"/>
                    <a:pt x="623" y="490"/>
                    <a:pt x="638" y="467"/>
                  </a:cubicBezTo>
                  <a:cubicBezTo>
                    <a:pt x="653" y="444"/>
                    <a:pt x="683" y="410"/>
                    <a:pt x="733" y="396"/>
                  </a:cubicBezTo>
                  <a:cubicBezTo>
                    <a:pt x="783" y="382"/>
                    <a:pt x="849" y="357"/>
                    <a:pt x="878" y="334"/>
                  </a:cubicBezTo>
                  <a:cubicBezTo>
                    <a:pt x="908" y="311"/>
                    <a:pt x="956" y="246"/>
                    <a:pt x="973" y="212"/>
                  </a:cubicBezTo>
                  <a:cubicBezTo>
                    <a:pt x="991" y="178"/>
                    <a:pt x="1021" y="116"/>
                    <a:pt x="1033" y="79"/>
                  </a:cubicBezTo>
                  <a:cubicBezTo>
                    <a:pt x="1045" y="43"/>
                    <a:pt x="1062" y="26"/>
                    <a:pt x="1086" y="14"/>
                  </a:cubicBezTo>
                  <a:cubicBezTo>
                    <a:pt x="1110" y="3"/>
                    <a:pt x="1128" y="0"/>
                    <a:pt x="1142" y="23"/>
                  </a:cubicBezTo>
                  <a:cubicBezTo>
                    <a:pt x="1157" y="45"/>
                    <a:pt x="1184" y="74"/>
                    <a:pt x="1205" y="88"/>
                  </a:cubicBezTo>
                  <a:cubicBezTo>
                    <a:pt x="1226" y="102"/>
                    <a:pt x="1255" y="116"/>
                    <a:pt x="1279" y="108"/>
                  </a:cubicBezTo>
                  <a:cubicBezTo>
                    <a:pt x="1303" y="99"/>
                    <a:pt x="1338" y="96"/>
                    <a:pt x="1362" y="108"/>
                  </a:cubicBezTo>
                  <a:cubicBezTo>
                    <a:pt x="1386" y="119"/>
                    <a:pt x="1415" y="119"/>
                    <a:pt x="1433" y="110"/>
                  </a:cubicBezTo>
                  <a:cubicBezTo>
                    <a:pt x="1451" y="102"/>
                    <a:pt x="1478" y="110"/>
                    <a:pt x="1507" y="122"/>
                  </a:cubicBezTo>
                  <a:cubicBezTo>
                    <a:pt x="1537" y="133"/>
                    <a:pt x="1570" y="142"/>
                    <a:pt x="1602" y="136"/>
                  </a:cubicBezTo>
                  <a:cubicBezTo>
                    <a:pt x="1610" y="135"/>
                    <a:pt x="1620" y="133"/>
                    <a:pt x="1631" y="130"/>
                  </a:cubicBezTo>
                  <a:cubicBezTo>
                    <a:pt x="1637" y="153"/>
                    <a:pt x="1662" y="187"/>
                    <a:pt x="1688" y="207"/>
                  </a:cubicBezTo>
                  <a:cubicBezTo>
                    <a:pt x="1715" y="226"/>
                    <a:pt x="1712" y="275"/>
                    <a:pt x="1694" y="309"/>
                  </a:cubicBezTo>
                  <a:cubicBezTo>
                    <a:pt x="1676" y="343"/>
                    <a:pt x="1688" y="374"/>
                    <a:pt x="1685" y="413"/>
                  </a:cubicBezTo>
                  <a:cubicBezTo>
                    <a:pt x="1682" y="453"/>
                    <a:pt x="1718" y="509"/>
                    <a:pt x="1718" y="509"/>
                  </a:cubicBezTo>
                  <a:cubicBezTo>
                    <a:pt x="1748" y="515"/>
                    <a:pt x="1771" y="546"/>
                    <a:pt x="1748" y="560"/>
                  </a:cubicBezTo>
                  <a:cubicBezTo>
                    <a:pt x="1724" y="575"/>
                    <a:pt x="1727" y="597"/>
                    <a:pt x="1721" y="620"/>
                  </a:cubicBezTo>
                  <a:cubicBezTo>
                    <a:pt x="1715" y="642"/>
                    <a:pt x="1688" y="659"/>
                    <a:pt x="1653" y="654"/>
                  </a:cubicBezTo>
                  <a:cubicBezTo>
                    <a:pt x="1617" y="648"/>
                    <a:pt x="1599" y="654"/>
                    <a:pt x="1561" y="679"/>
                  </a:cubicBezTo>
                  <a:cubicBezTo>
                    <a:pt x="1522" y="705"/>
                    <a:pt x="1519" y="713"/>
                    <a:pt x="1478" y="713"/>
                  </a:cubicBezTo>
                  <a:cubicBezTo>
                    <a:pt x="1436" y="713"/>
                    <a:pt x="1415" y="736"/>
                    <a:pt x="1404" y="784"/>
                  </a:cubicBezTo>
                  <a:cubicBezTo>
                    <a:pt x="1392" y="832"/>
                    <a:pt x="1356" y="866"/>
                    <a:pt x="1323" y="872"/>
                  </a:cubicBezTo>
                  <a:cubicBezTo>
                    <a:pt x="1291" y="877"/>
                    <a:pt x="1252" y="917"/>
                    <a:pt x="1231" y="951"/>
                  </a:cubicBezTo>
                  <a:cubicBezTo>
                    <a:pt x="1211" y="985"/>
                    <a:pt x="1142" y="999"/>
                    <a:pt x="1116" y="1002"/>
                  </a:cubicBezTo>
                  <a:cubicBezTo>
                    <a:pt x="1089" y="1005"/>
                    <a:pt x="1056" y="1022"/>
                    <a:pt x="1030" y="1036"/>
                  </a:cubicBezTo>
                  <a:cubicBezTo>
                    <a:pt x="1003" y="1050"/>
                    <a:pt x="976" y="1054"/>
                    <a:pt x="944" y="1044"/>
                  </a:cubicBezTo>
                  <a:cubicBezTo>
                    <a:pt x="911" y="1034"/>
                    <a:pt x="871" y="1044"/>
                    <a:pt x="862" y="1058"/>
                  </a:cubicBezTo>
                  <a:cubicBezTo>
                    <a:pt x="853" y="1072"/>
                    <a:pt x="834" y="1088"/>
                    <a:pt x="810" y="1084"/>
                  </a:cubicBezTo>
                  <a:cubicBezTo>
                    <a:pt x="786" y="1080"/>
                    <a:pt x="764" y="1099"/>
                    <a:pt x="764" y="1099"/>
                  </a:cubicBezTo>
                  <a:lnTo>
                    <a:pt x="641" y="1217"/>
                  </a:lnTo>
                  <a:lnTo>
                    <a:pt x="641" y="1355"/>
                  </a:lnTo>
                  <a:lnTo>
                    <a:pt x="0" y="1355"/>
                  </a:lnTo>
                  <a:close/>
                </a:path>
              </a:pathLst>
            </a:custGeom>
            <a:solidFill>
              <a:srgbClr val="FF9999"/>
            </a:solidFill>
            <a:ln w="7938" cap="flat">
              <a:solidFill>
                <a:srgbClr val="AEAEA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347" name="Freeform 43"/>
            <p:cNvSpPr>
              <a:spLocks/>
            </p:cNvSpPr>
            <p:nvPr/>
          </p:nvSpPr>
          <p:spPr bwMode="auto">
            <a:xfrm>
              <a:off x="2760663" y="922338"/>
              <a:ext cx="1365250" cy="1325563"/>
            </a:xfrm>
            <a:custGeom>
              <a:avLst/>
              <a:gdLst>
                <a:gd name="T0" fmla="*/ 2439 w 2967"/>
                <a:gd name="T1" fmla="*/ 29 h 2886"/>
                <a:gd name="T2" fmla="*/ 2311 w 2967"/>
                <a:gd name="T3" fmla="*/ 12 h 2886"/>
                <a:gd name="T4" fmla="*/ 2213 w 2967"/>
                <a:gd name="T5" fmla="*/ 23 h 2886"/>
                <a:gd name="T6" fmla="*/ 2053 w 2967"/>
                <a:gd name="T7" fmla="*/ 66 h 2886"/>
                <a:gd name="T8" fmla="*/ 1931 w 2967"/>
                <a:gd name="T9" fmla="*/ 23 h 2886"/>
                <a:gd name="T10" fmla="*/ 1807 w 2967"/>
                <a:gd name="T11" fmla="*/ 37 h 2886"/>
                <a:gd name="T12" fmla="*/ 1623 w 2967"/>
                <a:gd name="T13" fmla="*/ 77 h 2886"/>
                <a:gd name="T14" fmla="*/ 1397 w 2967"/>
                <a:gd name="T15" fmla="*/ 119 h 2886"/>
                <a:gd name="T16" fmla="*/ 1157 w 2967"/>
                <a:gd name="T17" fmla="*/ 230 h 2886"/>
                <a:gd name="T18" fmla="*/ 990 w 2967"/>
                <a:gd name="T19" fmla="*/ 317 h 2886"/>
                <a:gd name="T20" fmla="*/ 1053 w 2967"/>
                <a:gd name="T21" fmla="*/ 496 h 2886"/>
                <a:gd name="T22" fmla="*/ 1077 w 2967"/>
                <a:gd name="T23" fmla="*/ 696 h 2886"/>
                <a:gd name="T24" fmla="*/ 1080 w 2967"/>
                <a:gd name="T25" fmla="*/ 807 h 2886"/>
                <a:gd name="T26" fmla="*/ 920 w 2967"/>
                <a:gd name="T27" fmla="*/ 866 h 2886"/>
                <a:gd name="T28" fmla="*/ 763 w 2967"/>
                <a:gd name="T29" fmla="*/ 971 h 2886"/>
                <a:gd name="T30" fmla="*/ 590 w 2967"/>
                <a:gd name="T31" fmla="*/ 1138 h 2886"/>
                <a:gd name="T32" fmla="*/ 389 w 2967"/>
                <a:gd name="T33" fmla="*/ 1223 h 2886"/>
                <a:gd name="T34" fmla="*/ 221 w 2967"/>
                <a:gd name="T35" fmla="*/ 1245 h 2886"/>
                <a:gd name="T36" fmla="*/ 123 w 2967"/>
                <a:gd name="T37" fmla="*/ 1286 h 2886"/>
                <a:gd name="T38" fmla="*/ 0 w 2967"/>
                <a:gd name="T39" fmla="*/ 1542 h 2886"/>
                <a:gd name="T40" fmla="*/ 1418 w 2967"/>
                <a:gd name="T41" fmla="*/ 2598 h 2886"/>
                <a:gd name="T42" fmla="*/ 1641 w 2967"/>
                <a:gd name="T43" fmla="*/ 2714 h 2886"/>
                <a:gd name="T44" fmla="*/ 1667 w 2967"/>
                <a:gd name="T45" fmla="*/ 2847 h 2886"/>
                <a:gd name="T46" fmla="*/ 2104 w 2967"/>
                <a:gd name="T47" fmla="*/ 2785 h 2886"/>
                <a:gd name="T48" fmla="*/ 2967 w 2967"/>
                <a:gd name="T49" fmla="*/ 2176 h 2886"/>
                <a:gd name="T50" fmla="*/ 2804 w 2967"/>
                <a:gd name="T51" fmla="*/ 2029 h 2886"/>
                <a:gd name="T52" fmla="*/ 2709 w 2967"/>
                <a:gd name="T53" fmla="*/ 1905 h 2886"/>
                <a:gd name="T54" fmla="*/ 2626 w 2967"/>
                <a:gd name="T55" fmla="*/ 1780 h 2886"/>
                <a:gd name="T56" fmla="*/ 2658 w 2967"/>
                <a:gd name="T57" fmla="*/ 1582 h 2886"/>
                <a:gd name="T58" fmla="*/ 2658 w 2967"/>
                <a:gd name="T59" fmla="*/ 1254 h 2886"/>
                <a:gd name="T60" fmla="*/ 2667 w 2967"/>
                <a:gd name="T61" fmla="*/ 1101 h 2886"/>
                <a:gd name="T62" fmla="*/ 2454 w 2967"/>
                <a:gd name="T63" fmla="*/ 730 h 2886"/>
                <a:gd name="T64" fmla="*/ 2376 w 2967"/>
                <a:gd name="T65" fmla="*/ 600 h 2886"/>
                <a:gd name="T66" fmla="*/ 2382 w 2967"/>
                <a:gd name="T67" fmla="*/ 419 h 2886"/>
                <a:gd name="T68" fmla="*/ 2454 w 2967"/>
                <a:gd name="T69" fmla="*/ 272 h 2886"/>
                <a:gd name="T70" fmla="*/ 2451 w 2967"/>
                <a:gd name="T71" fmla="*/ 150 h 2886"/>
                <a:gd name="T72" fmla="*/ 2427 w 2967"/>
                <a:gd name="T73" fmla="*/ 74 h 28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967" h="2886">
                  <a:moveTo>
                    <a:pt x="2486" y="28"/>
                  </a:moveTo>
                  <a:cubicBezTo>
                    <a:pt x="2468" y="33"/>
                    <a:pt x="2451" y="34"/>
                    <a:pt x="2439" y="29"/>
                  </a:cubicBezTo>
                  <a:cubicBezTo>
                    <a:pt x="2418" y="20"/>
                    <a:pt x="2391" y="20"/>
                    <a:pt x="2368" y="32"/>
                  </a:cubicBezTo>
                  <a:cubicBezTo>
                    <a:pt x="2344" y="43"/>
                    <a:pt x="2326" y="23"/>
                    <a:pt x="2311" y="12"/>
                  </a:cubicBezTo>
                  <a:cubicBezTo>
                    <a:pt x="2296" y="0"/>
                    <a:pt x="2276" y="3"/>
                    <a:pt x="2273" y="20"/>
                  </a:cubicBezTo>
                  <a:cubicBezTo>
                    <a:pt x="2270" y="37"/>
                    <a:pt x="2243" y="37"/>
                    <a:pt x="2213" y="23"/>
                  </a:cubicBezTo>
                  <a:cubicBezTo>
                    <a:pt x="2184" y="9"/>
                    <a:pt x="2154" y="12"/>
                    <a:pt x="2145" y="37"/>
                  </a:cubicBezTo>
                  <a:cubicBezTo>
                    <a:pt x="2136" y="63"/>
                    <a:pt x="2080" y="66"/>
                    <a:pt x="2053" y="66"/>
                  </a:cubicBezTo>
                  <a:cubicBezTo>
                    <a:pt x="2026" y="66"/>
                    <a:pt x="1991" y="66"/>
                    <a:pt x="1979" y="46"/>
                  </a:cubicBezTo>
                  <a:cubicBezTo>
                    <a:pt x="1967" y="26"/>
                    <a:pt x="1946" y="15"/>
                    <a:pt x="1931" y="23"/>
                  </a:cubicBezTo>
                  <a:cubicBezTo>
                    <a:pt x="1917" y="32"/>
                    <a:pt x="1899" y="29"/>
                    <a:pt x="1881" y="23"/>
                  </a:cubicBezTo>
                  <a:cubicBezTo>
                    <a:pt x="1863" y="17"/>
                    <a:pt x="1845" y="20"/>
                    <a:pt x="1807" y="37"/>
                  </a:cubicBezTo>
                  <a:cubicBezTo>
                    <a:pt x="1768" y="54"/>
                    <a:pt x="1750" y="49"/>
                    <a:pt x="1721" y="46"/>
                  </a:cubicBezTo>
                  <a:cubicBezTo>
                    <a:pt x="1691" y="43"/>
                    <a:pt x="1658" y="66"/>
                    <a:pt x="1623" y="77"/>
                  </a:cubicBezTo>
                  <a:cubicBezTo>
                    <a:pt x="1587" y="88"/>
                    <a:pt x="1549" y="88"/>
                    <a:pt x="1510" y="85"/>
                  </a:cubicBezTo>
                  <a:cubicBezTo>
                    <a:pt x="1472" y="82"/>
                    <a:pt x="1421" y="108"/>
                    <a:pt x="1397" y="119"/>
                  </a:cubicBezTo>
                  <a:cubicBezTo>
                    <a:pt x="1374" y="131"/>
                    <a:pt x="1308" y="167"/>
                    <a:pt x="1282" y="182"/>
                  </a:cubicBezTo>
                  <a:cubicBezTo>
                    <a:pt x="1255" y="196"/>
                    <a:pt x="1193" y="224"/>
                    <a:pt x="1157" y="230"/>
                  </a:cubicBezTo>
                  <a:cubicBezTo>
                    <a:pt x="1121" y="235"/>
                    <a:pt x="1110" y="255"/>
                    <a:pt x="1089" y="278"/>
                  </a:cubicBezTo>
                  <a:cubicBezTo>
                    <a:pt x="1073" y="295"/>
                    <a:pt x="1026" y="309"/>
                    <a:pt x="990" y="317"/>
                  </a:cubicBezTo>
                  <a:cubicBezTo>
                    <a:pt x="996" y="340"/>
                    <a:pt x="1021" y="374"/>
                    <a:pt x="1047" y="394"/>
                  </a:cubicBezTo>
                  <a:cubicBezTo>
                    <a:pt x="1074" y="413"/>
                    <a:pt x="1071" y="462"/>
                    <a:pt x="1053" y="496"/>
                  </a:cubicBezTo>
                  <a:cubicBezTo>
                    <a:pt x="1035" y="530"/>
                    <a:pt x="1047" y="561"/>
                    <a:pt x="1044" y="600"/>
                  </a:cubicBezTo>
                  <a:cubicBezTo>
                    <a:pt x="1041" y="640"/>
                    <a:pt x="1077" y="696"/>
                    <a:pt x="1077" y="696"/>
                  </a:cubicBezTo>
                  <a:cubicBezTo>
                    <a:pt x="1107" y="702"/>
                    <a:pt x="1130" y="733"/>
                    <a:pt x="1107" y="747"/>
                  </a:cubicBezTo>
                  <a:cubicBezTo>
                    <a:pt x="1083" y="762"/>
                    <a:pt x="1086" y="784"/>
                    <a:pt x="1080" y="807"/>
                  </a:cubicBezTo>
                  <a:cubicBezTo>
                    <a:pt x="1074" y="829"/>
                    <a:pt x="1047" y="846"/>
                    <a:pt x="1012" y="841"/>
                  </a:cubicBezTo>
                  <a:cubicBezTo>
                    <a:pt x="976" y="835"/>
                    <a:pt x="958" y="841"/>
                    <a:pt x="920" y="866"/>
                  </a:cubicBezTo>
                  <a:cubicBezTo>
                    <a:pt x="881" y="892"/>
                    <a:pt x="878" y="900"/>
                    <a:pt x="837" y="900"/>
                  </a:cubicBezTo>
                  <a:cubicBezTo>
                    <a:pt x="795" y="900"/>
                    <a:pt x="774" y="923"/>
                    <a:pt x="763" y="971"/>
                  </a:cubicBezTo>
                  <a:cubicBezTo>
                    <a:pt x="751" y="1019"/>
                    <a:pt x="715" y="1053"/>
                    <a:pt x="682" y="1059"/>
                  </a:cubicBezTo>
                  <a:cubicBezTo>
                    <a:pt x="650" y="1064"/>
                    <a:pt x="611" y="1104"/>
                    <a:pt x="590" y="1138"/>
                  </a:cubicBezTo>
                  <a:cubicBezTo>
                    <a:pt x="570" y="1172"/>
                    <a:pt x="501" y="1186"/>
                    <a:pt x="475" y="1189"/>
                  </a:cubicBezTo>
                  <a:cubicBezTo>
                    <a:pt x="448" y="1192"/>
                    <a:pt x="415" y="1209"/>
                    <a:pt x="389" y="1223"/>
                  </a:cubicBezTo>
                  <a:cubicBezTo>
                    <a:pt x="362" y="1237"/>
                    <a:pt x="335" y="1241"/>
                    <a:pt x="303" y="1231"/>
                  </a:cubicBezTo>
                  <a:cubicBezTo>
                    <a:pt x="270" y="1221"/>
                    <a:pt x="230" y="1231"/>
                    <a:pt x="221" y="1245"/>
                  </a:cubicBezTo>
                  <a:cubicBezTo>
                    <a:pt x="212" y="1260"/>
                    <a:pt x="193" y="1275"/>
                    <a:pt x="169" y="1271"/>
                  </a:cubicBezTo>
                  <a:cubicBezTo>
                    <a:pt x="145" y="1267"/>
                    <a:pt x="123" y="1286"/>
                    <a:pt x="123" y="1286"/>
                  </a:cubicBezTo>
                  <a:lnTo>
                    <a:pt x="0" y="1404"/>
                  </a:lnTo>
                  <a:lnTo>
                    <a:pt x="0" y="1542"/>
                  </a:lnTo>
                  <a:lnTo>
                    <a:pt x="1353" y="2536"/>
                  </a:lnTo>
                  <a:cubicBezTo>
                    <a:pt x="1353" y="2536"/>
                    <a:pt x="1406" y="2570"/>
                    <a:pt x="1418" y="2598"/>
                  </a:cubicBezTo>
                  <a:cubicBezTo>
                    <a:pt x="1430" y="2626"/>
                    <a:pt x="1489" y="2660"/>
                    <a:pt x="1525" y="2666"/>
                  </a:cubicBezTo>
                  <a:cubicBezTo>
                    <a:pt x="1561" y="2671"/>
                    <a:pt x="1620" y="2700"/>
                    <a:pt x="1641" y="2714"/>
                  </a:cubicBezTo>
                  <a:cubicBezTo>
                    <a:pt x="1661" y="2728"/>
                    <a:pt x="1703" y="2748"/>
                    <a:pt x="1706" y="2779"/>
                  </a:cubicBezTo>
                  <a:cubicBezTo>
                    <a:pt x="1709" y="2810"/>
                    <a:pt x="1667" y="2847"/>
                    <a:pt x="1667" y="2847"/>
                  </a:cubicBezTo>
                  <a:lnTo>
                    <a:pt x="1712" y="2886"/>
                  </a:lnTo>
                  <a:lnTo>
                    <a:pt x="2104" y="2785"/>
                  </a:lnTo>
                  <a:lnTo>
                    <a:pt x="2415" y="2510"/>
                  </a:lnTo>
                  <a:lnTo>
                    <a:pt x="2967" y="2176"/>
                  </a:lnTo>
                  <a:cubicBezTo>
                    <a:pt x="2967" y="2176"/>
                    <a:pt x="2916" y="2080"/>
                    <a:pt x="2899" y="2055"/>
                  </a:cubicBezTo>
                  <a:cubicBezTo>
                    <a:pt x="2881" y="2029"/>
                    <a:pt x="2830" y="2021"/>
                    <a:pt x="2804" y="2029"/>
                  </a:cubicBezTo>
                  <a:cubicBezTo>
                    <a:pt x="2777" y="2038"/>
                    <a:pt x="2738" y="2021"/>
                    <a:pt x="2735" y="1987"/>
                  </a:cubicBezTo>
                  <a:cubicBezTo>
                    <a:pt x="2732" y="1953"/>
                    <a:pt x="2730" y="1913"/>
                    <a:pt x="2709" y="1905"/>
                  </a:cubicBezTo>
                  <a:cubicBezTo>
                    <a:pt x="2688" y="1896"/>
                    <a:pt x="2673" y="1871"/>
                    <a:pt x="2670" y="1848"/>
                  </a:cubicBezTo>
                  <a:cubicBezTo>
                    <a:pt x="2667" y="1825"/>
                    <a:pt x="2652" y="1794"/>
                    <a:pt x="2626" y="1780"/>
                  </a:cubicBezTo>
                  <a:cubicBezTo>
                    <a:pt x="2599" y="1766"/>
                    <a:pt x="2605" y="1704"/>
                    <a:pt x="2635" y="1684"/>
                  </a:cubicBezTo>
                  <a:cubicBezTo>
                    <a:pt x="2664" y="1664"/>
                    <a:pt x="2673" y="1613"/>
                    <a:pt x="2658" y="1582"/>
                  </a:cubicBezTo>
                  <a:cubicBezTo>
                    <a:pt x="2643" y="1551"/>
                    <a:pt x="2643" y="1480"/>
                    <a:pt x="2658" y="1438"/>
                  </a:cubicBezTo>
                  <a:cubicBezTo>
                    <a:pt x="2673" y="1395"/>
                    <a:pt x="2676" y="1308"/>
                    <a:pt x="2658" y="1254"/>
                  </a:cubicBezTo>
                  <a:cubicBezTo>
                    <a:pt x="2641" y="1200"/>
                    <a:pt x="2599" y="1129"/>
                    <a:pt x="2649" y="1110"/>
                  </a:cubicBezTo>
                  <a:cubicBezTo>
                    <a:pt x="2657" y="1106"/>
                    <a:pt x="2660" y="1106"/>
                    <a:pt x="2667" y="1101"/>
                  </a:cubicBezTo>
                  <a:lnTo>
                    <a:pt x="2549" y="781"/>
                  </a:lnTo>
                  <a:cubicBezTo>
                    <a:pt x="2549" y="781"/>
                    <a:pt x="2486" y="747"/>
                    <a:pt x="2454" y="730"/>
                  </a:cubicBezTo>
                  <a:cubicBezTo>
                    <a:pt x="2421" y="713"/>
                    <a:pt x="2403" y="691"/>
                    <a:pt x="2406" y="662"/>
                  </a:cubicBezTo>
                  <a:cubicBezTo>
                    <a:pt x="2409" y="634"/>
                    <a:pt x="2412" y="620"/>
                    <a:pt x="2376" y="600"/>
                  </a:cubicBezTo>
                  <a:cubicBezTo>
                    <a:pt x="2341" y="580"/>
                    <a:pt x="2338" y="532"/>
                    <a:pt x="2338" y="504"/>
                  </a:cubicBezTo>
                  <a:cubicBezTo>
                    <a:pt x="2338" y="476"/>
                    <a:pt x="2335" y="442"/>
                    <a:pt x="2382" y="419"/>
                  </a:cubicBezTo>
                  <a:cubicBezTo>
                    <a:pt x="2430" y="397"/>
                    <a:pt x="2448" y="371"/>
                    <a:pt x="2448" y="340"/>
                  </a:cubicBezTo>
                  <a:cubicBezTo>
                    <a:pt x="2448" y="309"/>
                    <a:pt x="2439" y="292"/>
                    <a:pt x="2454" y="272"/>
                  </a:cubicBezTo>
                  <a:cubicBezTo>
                    <a:pt x="2468" y="252"/>
                    <a:pt x="2454" y="218"/>
                    <a:pt x="2451" y="204"/>
                  </a:cubicBezTo>
                  <a:cubicBezTo>
                    <a:pt x="2448" y="190"/>
                    <a:pt x="2436" y="173"/>
                    <a:pt x="2451" y="150"/>
                  </a:cubicBezTo>
                  <a:cubicBezTo>
                    <a:pt x="2465" y="128"/>
                    <a:pt x="2454" y="111"/>
                    <a:pt x="2430" y="111"/>
                  </a:cubicBezTo>
                  <a:cubicBezTo>
                    <a:pt x="2406" y="111"/>
                    <a:pt x="2397" y="80"/>
                    <a:pt x="2427" y="74"/>
                  </a:cubicBezTo>
                  <a:cubicBezTo>
                    <a:pt x="2457" y="68"/>
                    <a:pt x="2474" y="48"/>
                    <a:pt x="2486" y="28"/>
                  </a:cubicBezTo>
                  <a:close/>
                </a:path>
              </a:pathLst>
            </a:custGeom>
            <a:solidFill>
              <a:srgbClr val="FF9999"/>
            </a:solidFill>
            <a:ln w="7938" cap="flat">
              <a:solidFill>
                <a:srgbClr val="AEAEA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348" name="Freeform 44"/>
            <p:cNvSpPr>
              <a:spLocks/>
            </p:cNvSpPr>
            <p:nvPr/>
          </p:nvSpPr>
          <p:spPr bwMode="auto">
            <a:xfrm>
              <a:off x="3956050" y="1216025"/>
              <a:ext cx="1052512" cy="996950"/>
            </a:xfrm>
            <a:custGeom>
              <a:avLst/>
              <a:gdLst>
                <a:gd name="T0" fmla="*/ 2113 w 2290"/>
                <a:gd name="T1" fmla="*/ 2066 h 2165"/>
                <a:gd name="T2" fmla="*/ 2270 w 2290"/>
                <a:gd name="T3" fmla="*/ 2066 h 2165"/>
                <a:gd name="T4" fmla="*/ 2270 w 2290"/>
                <a:gd name="T5" fmla="*/ 618 h 2165"/>
                <a:gd name="T6" fmla="*/ 2252 w 2290"/>
                <a:gd name="T7" fmla="*/ 470 h 2165"/>
                <a:gd name="T8" fmla="*/ 2267 w 2290"/>
                <a:gd name="T9" fmla="*/ 352 h 2165"/>
                <a:gd name="T10" fmla="*/ 2290 w 2290"/>
                <a:gd name="T11" fmla="*/ 231 h 2165"/>
                <a:gd name="T12" fmla="*/ 2273 w 2290"/>
                <a:gd name="T13" fmla="*/ 216 h 2165"/>
                <a:gd name="T14" fmla="*/ 2184 w 2290"/>
                <a:gd name="T15" fmla="*/ 193 h 2165"/>
                <a:gd name="T16" fmla="*/ 2083 w 2290"/>
                <a:gd name="T17" fmla="*/ 170 h 2165"/>
                <a:gd name="T18" fmla="*/ 2017 w 2290"/>
                <a:gd name="T19" fmla="*/ 159 h 2165"/>
                <a:gd name="T20" fmla="*/ 1985 w 2290"/>
                <a:gd name="T21" fmla="*/ 117 h 2165"/>
                <a:gd name="T22" fmla="*/ 1937 w 2290"/>
                <a:gd name="T23" fmla="*/ 83 h 2165"/>
                <a:gd name="T24" fmla="*/ 1860 w 2290"/>
                <a:gd name="T25" fmla="*/ 63 h 2165"/>
                <a:gd name="T26" fmla="*/ 1780 w 2290"/>
                <a:gd name="T27" fmla="*/ 60 h 2165"/>
                <a:gd name="T28" fmla="*/ 1706 w 2290"/>
                <a:gd name="T29" fmla="*/ 63 h 2165"/>
                <a:gd name="T30" fmla="*/ 1620 w 2290"/>
                <a:gd name="T31" fmla="*/ 114 h 2165"/>
                <a:gd name="T32" fmla="*/ 1566 w 2290"/>
                <a:gd name="T33" fmla="*/ 159 h 2165"/>
                <a:gd name="T34" fmla="*/ 1543 w 2290"/>
                <a:gd name="T35" fmla="*/ 241 h 2165"/>
                <a:gd name="T36" fmla="*/ 1572 w 2290"/>
                <a:gd name="T37" fmla="*/ 329 h 2165"/>
                <a:gd name="T38" fmla="*/ 1510 w 2290"/>
                <a:gd name="T39" fmla="*/ 422 h 2165"/>
                <a:gd name="T40" fmla="*/ 1403 w 2290"/>
                <a:gd name="T41" fmla="*/ 459 h 2165"/>
                <a:gd name="T42" fmla="*/ 1282 w 2290"/>
                <a:gd name="T43" fmla="*/ 400 h 2165"/>
                <a:gd name="T44" fmla="*/ 1142 w 2290"/>
                <a:gd name="T45" fmla="*/ 343 h 2165"/>
                <a:gd name="T46" fmla="*/ 991 w 2290"/>
                <a:gd name="T47" fmla="*/ 306 h 2165"/>
                <a:gd name="T48" fmla="*/ 917 w 2290"/>
                <a:gd name="T49" fmla="*/ 253 h 2165"/>
                <a:gd name="T50" fmla="*/ 869 w 2290"/>
                <a:gd name="T51" fmla="*/ 162 h 2165"/>
                <a:gd name="T52" fmla="*/ 786 w 2290"/>
                <a:gd name="T53" fmla="*/ 91 h 2165"/>
                <a:gd name="T54" fmla="*/ 682 w 2290"/>
                <a:gd name="T55" fmla="*/ 71 h 2165"/>
                <a:gd name="T56" fmla="*/ 602 w 2290"/>
                <a:gd name="T57" fmla="*/ 54 h 2165"/>
                <a:gd name="T58" fmla="*/ 507 w 2290"/>
                <a:gd name="T59" fmla="*/ 57 h 2165"/>
                <a:gd name="T60" fmla="*/ 401 w 2290"/>
                <a:gd name="T61" fmla="*/ 23 h 2165"/>
                <a:gd name="T62" fmla="*/ 328 w 2290"/>
                <a:gd name="T63" fmla="*/ 0 h 2165"/>
                <a:gd name="T64" fmla="*/ 317 w 2290"/>
                <a:gd name="T65" fmla="*/ 97 h 2165"/>
                <a:gd name="T66" fmla="*/ 223 w 2290"/>
                <a:gd name="T67" fmla="*/ 173 h 2165"/>
                <a:gd name="T68" fmla="*/ 133 w 2290"/>
                <a:gd name="T69" fmla="*/ 320 h 2165"/>
                <a:gd name="T70" fmla="*/ 50 w 2290"/>
                <a:gd name="T71" fmla="*/ 468 h 2165"/>
                <a:gd name="T72" fmla="*/ 59 w 2290"/>
                <a:gd name="T73" fmla="*/ 612 h 2165"/>
                <a:gd name="T74" fmla="*/ 59 w 2290"/>
                <a:gd name="T75" fmla="*/ 796 h 2165"/>
                <a:gd name="T76" fmla="*/ 59 w 2290"/>
                <a:gd name="T77" fmla="*/ 940 h 2165"/>
                <a:gd name="T78" fmla="*/ 36 w 2290"/>
                <a:gd name="T79" fmla="*/ 1042 h 2165"/>
                <a:gd name="T80" fmla="*/ 27 w 2290"/>
                <a:gd name="T81" fmla="*/ 1138 h 2165"/>
                <a:gd name="T82" fmla="*/ 71 w 2290"/>
                <a:gd name="T83" fmla="*/ 1206 h 2165"/>
                <a:gd name="T84" fmla="*/ 110 w 2290"/>
                <a:gd name="T85" fmla="*/ 1263 h 2165"/>
                <a:gd name="T86" fmla="*/ 136 w 2290"/>
                <a:gd name="T87" fmla="*/ 1345 h 2165"/>
                <a:gd name="T88" fmla="*/ 205 w 2290"/>
                <a:gd name="T89" fmla="*/ 1387 h 2165"/>
                <a:gd name="T90" fmla="*/ 300 w 2290"/>
                <a:gd name="T91" fmla="*/ 1413 h 2165"/>
                <a:gd name="T92" fmla="*/ 374 w 2290"/>
                <a:gd name="T93" fmla="*/ 1534 h 2165"/>
                <a:gd name="T94" fmla="*/ 739 w 2290"/>
                <a:gd name="T95" fmla="*/ 1571 h 2165"/>
                <a:gd name="T96" fmla="*/ 825 w 2290"/>
                <a:gd name="T97" fmla="*/ 1630 h 2165"/>
                <a:gd name="T98" fmla="*/ 958 w 2290"/>
                <a:gd name="T99" fmla="*/ 1540 h 2165"/>
                <a:gd name="T100" fmla="*/ 2115 w 2290"/>
                <a:gd name="T101" fmla="*/ 2165 h 2165"/>
                <a:gd name="T102" fmla="*/ 2113 w 2290"/>
                <a:gd name="T103" fmla="*/ 2066 h 2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290" h="2165">
                  <a:moveTo>
                    <a:pt x="2113" y="2066"/>
                  </a:moveTo>
                  <a:lnTo>
                    <a:pt x="2270" y="2066"/>
                  </a:lnTo>
                  <a:lnTo>
                    <a:pt x="2270" y="618"/>
                  </a:lnTo>
                  <a:cubicBezTo>
                    <a:pt x="2270" y="618"/>
                    <a:pt x="2225" y="513"/>
                    <a:pt x="2252" y="470"/>
                  </a:cubicBezTo>
                  <a:cubicBezTo>
                    <a:pt x="2279" y="428"/>
                    <a:pt x="2284" y="380"/>
                    <a:pt x="2267" y="352"/>
                  </a:cubicBezTo>
                  <a:cubicBezTo>
                    <a:pt x="2249" y="323"/>
                    <a:pt x="2258" y="257"/>
                    <a:pt x="2290" y="231"/>
                  </a:cubicBezTo>
                  <a:cubicBezTo>
                    <a:pt x="2285" y="226"/>
                    <a:pt x="2276" y="221"/>
                    <a:pt x="2273" y="216"/>
                  </a:cubicBezTo>
                  <a:cubicBezTo>
                    <a:pt x="2258" y="196"/>
                    <a:pt x="2219" y="196"/>
                    <a:pt x="2184" y="193"/>
                  </a:cubicBezTo>
                  <a:cubicBezTo>
                    <a:pt x="2148" y="190"/>
                    <a:pt x="2106" y="179"/>
                    <a:pt x="2083" y="170"/>
                  </a:cubicBezTo>
                  <a:cubicBezTo>
                    <a:pt x="2059" y="162"/>
                    <a:pt x="2041" y="153"/>
                    <a:pt x="2017" y="159"/>
                  </a:cubicBezTo>
                  <a:cubicBezTo>
                    <a:pt x="1994" y="165"/>
                    <a:pt x="1982" y="145"/>
                    <a:pt x="1985" y="117"/>
                  </a:cubicBezTo>
                  <a:cubicBezTo>
                    <a:pt x="1988" y="88"/>
                    <a:pt x="1961" y="80"/>
                    <a:pt x="1937" y="83"/>
                  </a:cubicBezTo>
                  <a:cubicBezTo>
                    <a:pt x="1914" y="86"/>
                    <a:pt x="1890" y="77"/>
                    <a:pt x="1860" y="63"/>
                  </a:cubicBezTo>
                  <a:cubicBezTo>
                    <a:pt x="1831" y="49"/>
                    <a:pt x="1807" y="52"/>
                    <a:pt x="1780" y="60"/>
                  </a:cubicBezTo>
                  <a:cubicBezTo>
                    <a:pt x="1753" y="69"/>
                    <a:pt x="1736" y="69"/>
                    <a:pt x="1706" y="63"/>
                  </a:cubicBezTo>
                  <a:cubicBezTo>
                    <a:pt x="1676" y="57"/>
                    <a:pt x="1629" y="100"/>
                    <a:pt x="1620" y="114"/>
                  </a:cubicBezTo>
                  <a:cubicBezTo>
                    <a:pt x="1611" y="128"/>
                    <a:pt x="1590" y="145"/>
                    <a:pt x="1566" y="159"/>
                  </a:cubicBezTo>
                  <a:cubicBezTo>
                    <a:pt x="1543" y="173"/>
                    <a:pt x="1531" y="210"/>
                    <a:pt x="1543" y="241"/>
                  </a:cubicBezTo>
                  <a:cubicBezTo>
                    <a:pt x="1555" y="272"/>
                    <a:pt x="1572" y="303"/>
                    <a:pt x="1572" y="329"/>
                  </a:cubicBezTo>
                  <a:cubicBezTo>
                    <a:pt x="1572" y="354"/>
                    <a:pt x="1528" y="405"/>
                    <a:pt x="1510" y="422"/>
                  </a:cubicBezTo>
                  <a:cubicBezTo>
                    <a:pt x="1492" y="439"/>
                    <a:pt x="1442" y="470"/>
                    <a:pt x="1403" y="459"/>
                  </a:cubicBezTo>
                  <a:cubicBezTo>
                    <a:pt x="1365" y="448"/>
                    <a:pt x="1320" y="422"/>
                    <a:pt x="1282" y="400"/>
                  </a:cubicBezTo>
                  <a:cubicBezTo>
                    <a:pt x="1243" y="377"/>
                    <a:pt x="1178" y="357"/>
                    <a:pt x="1142" y="343"/>
                  </a:cubicBezTo>
                  <a:cubicBezTo>
                    <a:pt x="1107" y="329"/>
                    <a:pt x="1032" y="315"/>
                    <a:pt x="991" y="306"/>
                  </a:cubicBezTo>
                  <a:cubicBezTo>
                    <a:pt x="949" y="298"/>
                    <a:pt x="926" y="272"/>
                    <a:pt x="917" y="253"/>
                  </a:cubicBezTo>
                  <a:cubicBezTo>
                    <a:pt x="908" y="233"/>
                    <a:pt x="887" y="204"/>
                    <a:pt x="869" y="162"/>
                  </a:cubicBezTo>
                  <a:cubicBezTo>
                    <a:pt x="851" y="120"/>
                    <a:pt x="825" y="108"/>
                    <a:pt x="786" y="91"/>
                  </a:cubicBezTo>
                  <a:cubicBezTo>
                    <a:pt x="748" y="74"/>
                    <a:pt x="697" y="69"/>
                    <a:pt x="682" y="71"/>
                  </a:cubicBezTo>
                  <a:cubicBezTo>
                    <a:pt x="668" y="74"/>
                    <a:pt x="635" y="66"/>
                    <a:pt x="602" y="54"/>
                  </a:cubicBezTo>
                  <a:cubicBezTo>
                    <a:pt x="570" y="43"/>
                    <a:pt x="534" y="46"/>
                    <a:pt x="507" y="57"/>
                  </a:cubicBezTo>
                  <a:cubicBezTo>
                    <a:pt x="481" y="69"/>
                    <a:pt x="433" y="49"/>
                    <a:pt x="401" y="23"/>
                  </a:cubicBezTo>
                  <a:cubicBezTo>
                    <a:pt x="378" y="6"/>
                    <a:pt x="350" y="0"/>
                    <a:pt x="328" y="0"/>
                  </a:cubicBezTo>
                  <a:cubicBezTo>
                    <a:pt x="319" y="14"/>
                    <a:pt x="314" y="60"/>
                    <a:pt x="317" y="97"/>
                  </a:cubicBezTo>
                  <a:cubicBezTo>
                    <a:pt x="320" y="134"/>
                    <a:pt x="273" y="153"/>
                    <a:pt x="223" y="173"/>
                  </a:cubicBezTo>
                  <a:cubicBezTo>
                    <a:pt x="172" y="193"/>
                    <a:pt x="133" y="250"/>
                    <a:pt x="133" y="320"/>
                  </a:cubicBezTo>
                  <a:cubicBezTo>
                    <a:pt x="133" y="391"/>
                    <a:pt x="101" y="448"/>
                    <a:pt x="50" y="468"/>
                  </a:cubicBezTo>
                  <a:cubicBezTo>
                    <a:pt x="0" y="487"/>
                    <a:pt x="42" y="558"/>
                    <a:pt x="59" y="612"/>
                  </a:cubicBezTo>
                  <a:cubicBezTo>
                    <a:pt x="77" y="666"/>
                    <a:pt x="74" y="753"/>
                    <a:pt x="59" y="796"/>
                  </a:cubicBezTo>
                  <a:cubicBezTo>
                    <a:pt x="44" y="838"/>
                    <a:pt x="44" y="909"/>
                    <a:pt x="59" y="940"/>
                  </a:cubicBezTo>
                  <a:cubicBezTo>
                    <a:pt x="74" y="971"/>
                    <a:pt x="65" y="1022"/>
                    <a:pt x="36" y="1042"/>
                  </a:cubicBezTo>
                  <a:cubicBezTo>
                    <a:pt x="6" y="1062"/>
                    <a:pt x="0" y="1124"/>
                    <a:pt x="27" y="1138"/>
                  </a:cubicBezTo>
                  <a:cubicBezTo>
                    <a:pt x="53" y="1152"/>
                    <a:pt x="68" y="1183"/>
                    <a:pt x="71" y="1206"/>
                  </a:cubicBezTo>
                  <a:cubicBezTo>
                    <a:pt x="74" y="1229"/>
                    <a:pt x="89" y="1254"/>
                    <a:pt x="110" y="1263"/>
                  </a:cubicBezTo>
                  <a:cubicBezTo>
                    <a:pt x="131" y="1271"/>
                    <a:pt x="133" y="1311"/>
                    <a:pt x="136" y="1345"/>
                  </a:cubicBezTo>
                  <a:cubicBezTo>
                    <a:pt x="139" y="1379"/>
                    <a:pt x="178" y="1396"/>
                    <a:pt x="205" y="1387"/>
                  </a:cubicBezTo>
                  <a:cubicBezTo>
                    <a:pt x="231" y="1379"/>
                    <a:pt x="282" y="1387"/>
                    <a:pt x="300" y="1413"/>
                  </a:cubicBezTo>
                  <a:cubicBezTo>
                    <a:pt x="317" y="1438"/>
                    <a:pt x="374" y="1534"/>
                    <a:pt x="374" y="1534"/>
                  </a:cubicBezTo>
                  <a:lnTo>
                    <a:pt x="739" y="1571"/>
                  </a:lnTo>
                  <a:lnTo>
                    <a:pt x="825" y="1630"/>
                  </a:lnTo>
                  <a:lnTo>
                    <a:pt x="958" y="1540"/>
                  </a:lnTo>
                  <a:lnTo>
                    <a:pt x="2115" y="2165"/>
                  </a:lnTo>
                  <a:lnTo>
                    <a:pt x="2113" y="2066"/>
                  </a:lnTo>
                  <a:close/>
                </a:path>
              </a:pathLst>
            </a:custGeom>
            <a:solidFill>
              <a:srgbClr val="FF9999"/>
            </a:solidFill>
            <a:ln w="7938" cap="flat">
              <a:solidFill>
                <a:srgbClr val="AEAEA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349" name="Freeform 45"/>
            <p:cNvSpPr>
              <a:spLocks/>
            </p:cNvSpPr>
            <p:nvPr/>
          </p:nvSpPr>
          <p:spPr bwMode="auto">
            <a:xfrm>
              <a:off x="3833813" y="903288"/>
              <a:ext cx="273050" cy="523875"/>
            </a:xfrm>
            <a:custGeom>
              <a:avLst/>
              <a:gdLst>
                <a:gd name="T0" fmla="*/ 151 w 592"/>
                <a:gd name="T1" fmla="*/ 67 h 1137"/>
                <a:gd name="T2" fmla="*/ 187 w 592"/>
                <a:gd name="T3" fmla="*/ 48 h 1137"/>
                <a:gd name="T4" fmla="*/ 252 w 592"/>
                <a:gd name="T5" fmla="*/ 17 h 1137"/>
                <a:gd name="T6" fmla="*/ 320 w 592"/>
                <a:gd name="T7" fmla="*/ 11 h 1137"/>
                <a:gd name="T8" fmla="*/ 395 w 592"/>
                <a:gd name="T9" fmla="*/ 20 h 1137"/>
                <a:gd name="T10" fmla="*/ 421 w 592"/>
                <a:gd name="T11" fmla="*/ 76 h 1137"/>
                <a:gd name="T12" fmla="*/ 448 w 592"/>
                <a:gd name="T13" fmla="*/ 96 h 1137"/>
                <a:gd name="T14" fmla="*/ 510 w 592"/>
                <a:gd name="T15" fmla="*/ 59 h 1137"/>
                <a:gd name="T16" fmla="*/ 492 w 592"/>
                <a:gd name="T17" fmla="*/ 119 h 1137"/>
                <a:gd name="T18" fmla="*/ 451 w 592"/>
                <a:gd name="T19" fmla="*/ 192 h 1137"/>
                <a:gd name="T20" fmla="*/ 481 w 592"/>
                <a:gd name="T21" fmla="*/ 254 h 1137"/>
                <a:gd name="T22" fmla="*/ 519 w 592"/>
                <a:gd name="T23" fmla="*/ 311 h 1137"/>
                <a:gd name="T24" fmla="*/ 501 w 592"/>
                <a:gd name="T25" fmla="*/ 376 h 1137"/>
                <a:gd name="T26" fmla="*/ 436 w 592"/>
                <a:gd name="T27" fmla="*/ 447 h 1137"/>
                <a:gd name="T28" fmla="*/ 377 w 592"/>
                <a:gd name="T29" fmla="*/ 503 h 1137"/>
                <a:gd name="T30" fmla="*/ 371 w 592"/>
                <a:gd name="T31" fmla="*/ 560 h 1137"/>
                <a:gd name="T32" fmla="*/ 433 w 592"/>
                <a:gd name="T33" fmla="*/ 605 h 1137"/>
                <a:gd name="T34" fmla="*/ 484 w 592"/>
                <a:gd name="T35" fmla="*/ 628 h 1137"/>
                <a:gd name="T36" fmla="*/ 525 w 592"/>
                <a:gd name="T37" fmla="*/ 656 h 1137"/>
                <a:gd name="T38" fmla="*/ 567 w 592"/>
                <a:gd name="T39" fmla="*/ 682 h 1137"/>
                <a:gd name="T40" fmla="*/ 592 w 592"/>
                <a:gd name="T41" fmla="*/ 681 h 1137"/>
                <a:gd name="T42" fmla="*/ 581 w 592"/>
                <a:gd name="T43" fmla="*/ 778 h 1137"/>
                <a:gd name="T44" fmla="*/ 487 w 592"/>
                <a:gd name="T45" fmla="*/ 854 h 1137"/>
                <a:gd name="T46" fmla="*/ 397 w 592"/>
                <a:gd name="T47" fmla="*/ 1001 h 1137"/>
                <a:gd name="T48" fmla="*/ 337 w 592"/>
                <a:gd name="T49" fmla="*/ 1137 h 1137"/>
                <a:gd name="T50" fmla="*/ 214 w 592"/>
                <a:gd name="T51" fmla="*/ 820 h 1137"/>
                <a:gd name="T52" fmla="*/ 119 w 592"/>
                <a:gd name="T53" fmla="*/ 769 h 1137"/>
                <a:gd name="T54" fmla="*/ 71 w 592"/>
                <a:gd name="T55" fmla="*/ 701 h 1137"/>
                <a:gd name="T56" fmla="*/ 41 w 592"/>
                <a:gd name="T57" fmla="*/ 639 h 1137"/>
                <a:gd name="T58" fmla="*/ 3 w 592"/>
                <a:gd name="T59" fmla="*/ 543 h 1137"/>
                <a:gd name="T60" fmla="*/ 47 w 592"/>
                <a:gd name="T61" fmla="*/ 458 h 1137"/>
                <a:gd name="T62" fmla="*/ 113 w 592"/>
                <a:gd name="T63" fmla="*/ 379 h 1137"/>
                <a:gd name="T64" fmla="*/ 119 w 592"/>
                <a:gd name="T65" fmla="*/ 311 h 1137"/>
                <a:gd name="T66" fmla="*/ 116 w 592"/>
                <a:gd name="T67" fmla="*/ 243 h 1137"/>
                <a:gd name="T68" fmla="*/ 116 w 592"/>
                <a:gd name="T69" fmla="*/ 189 h 1137"/>
                <a:gd name="T70" fmla="*/ 95 w 592"/>
                <a:gd name="T71" fmla="*/ 150 h 1137"/>
                <a:gd name="T72" fmla="*/ 92 w 592"/>
                <a:gd name="T73" fmla="*/ 113 h 1137"/>
                <a:gd name="T74" fmla="*/ 151 w 592"/>
                <a:gd name="T75" fmla="*/ 67 h 1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92" h="1137">
                  <a:moveTo>
                    <a:pt x="151" y="67"/>
                  </a:moveTo>
                  <a:cubicBezTo>
                    <a:pt x="164" y="63"/>
                    <a:pt x="177" y="56"/>
                    <a:pt x="187" y="48"/>
                  </a:cubicBezTo>
                  <a:cubicBezTo>
                    <a:pt x="211" y="28"/>
                    <a:pt x="228" y="14"/>
                    <a:pt x="252" y="17"/>
                  </a:cubicBezTo>
                  <a:cubicBezTo>
                    <a:pt x="276" y="20"/>
                    <a:pt x="300" y="22"/>
                    <a:pt x="320" y="11"/>
                  </a:cubicBezTo>
                  <a:cubicBezTo>
                    <a:pt x="341" y="0"/>
                    <a:pt x="377" y="5"/>
                    <a:pt x="395" y="20"/>
                  </a:cubicBezTo>
                  <a:cubicBezTo>
                    <a:pt x="412" y="34"/>
                    <a:pt x="424" y="59"/>
                    <a:pt x="421" y="76"/>
                  </a:cubicBezTo>
                  <a:cubicBezTo>
                    <a:pt x="418" y="93"/>
                    <a:pt x="427" y="116"/>
                    <a:pt x="448" y="96"/>
                  </a:cubicBezTo>
                  <a:cubicBezTo>
                    <a:pt x="469" y="76"/>
                    <a:pt x="492" y="42"/>
                    <a:pt x="510" y="59"/>
                  </a:cubicBezTo>
                  <a:cubicBezTo>
                    <a:pt x="528" y="76"/>
                    <a:pt x="510" y="99"/>
                    <a:pt x="492" y="119"/>
                  </a:cubicBezTo>
                  <a:cubicBezTo>
                    <a:pt x="475" y="138"/>
                    <a:pt x="454" y="172"/>
                    <a:pt x="451" y="192"/>
                  </a:cubicBezTo>
                  <a:cubicBezTo>
                    <a:pt x="448" y="212"/>
                    <a:pt x="460" y="240"/>
                    <a:pt x="481" y="254"/>
                  </a:cubicBezTo>
                  <a:cubicBezTo>
                    <a:pt x="501" y="269"/>
                    <a:pt x="513" y="288"/>
                    <a:pt x="519" y="311"/>
                  </a:cubicBezTo>
                  <a:cubicBezTo>
                    <a:pt x="525" y="334"/>
                    <a:pt x="510" y="359"/>
                    <a:pt x="501" y="376"/>
                  </a:cubicBezTo>
                  <a:cubicBezTo>
                    <a:pt x="492" y="393"/>
                    <a:pt x="448" y="427"/>
                    <a:pt x="436" y="447"/>
                  </a:cubicBezTo>
                  <a:cubicBezTo>
                    <a:pt x="424" y="467"/>
                    <a:pt x="400" y="489"/>
                    <a:pt x="377" y="503"/>
                  </a:cubicBezTo>
                  <a:cubicBezTo>
                    <a:pt x="353" y="518"/>
                    <a:pt x="353" y="543"/>
                    <a:pt x="371" y="560"/>
                  </a:cubicBezTo>
                  <a:cubicBezTo>
                    <a:pt x="389" y="577"/>
                    <a:pt x="418" y="583"/>
                    <a:pt x="433" y="605"/>
                  </a:cubicBezTo>
                  <a:cubicBezTo>
                    <a:pt x="448" y="628"/>
                    <a:pt x="463" y="642"/>
                    <a:pt x="484" y="628"/>
                  </a:cubicBezTo>
                  <a:cubicBezTo>
                    <a:pt x="504" y="614"/>
                    <a:pt x="513" y="619"/>
                    <a:pt x="525" y="656"/>
                  </a:cubicBezTo>
                  <a:cubicBezTo>
                    <a:pt x="537" y="693"/>
                    <a:pt x="549" y="685"/>
                    <a:pt x="567" y="682"/>
                  </a:cubicBezTo>
                  <a:cubicBezTo>
                    <a:pt x="572" y="681"/>
                    <a:pt x="582" y="680"/>
                    <a:pt x="592" y="681"/>
                  </a:cubicBezTo>
                  <a:cubicBezTo>
                    <a:pt x="583" y="695"/>
                    <a:pt x="578" y="741"/>
                    <a:pt x="581" y="778"/>
                  </a:cubicBezTo>
                  <a:cubicBezTo>
                    <a:pt x="584" y="815"/>
                    <a:pt x="537" y="834"/>
                    <a:pt x="487" y="854"/>
                  </a:cubicBezTo>
                  <a:cubicBezTo>
                    <a:pt x="436" y="874"/>
                    <a:pt x="397" y="931"/>
                    <a:pt x="397" y="1001"/>
                  </a:cubicBezTo>
                  <a:cubicBezTo>
                    <a:pt x="397" y="1061"/>
                    <a:pt x="374" y="1111"/>
                    <a:pt x="337" y="1137"/>
                  </a:cubicBezTo>
                  <a:lnTo>
                    <a:pt x="214" y="820"/>
                  </a:lnTo>
                  <a:cubicBezTo>
                    <a:pt x="214" y="820"/>
                    <a:pt x="151" y="786"/>
                    <a:pt x="119" y="769"/>
                  </a:cubicBezTo>
                  <a:cubicBezTo>
                    <a:pt x="86" y="752"/>
                    <a:pt x="68" y="730"/>
                    <a:pt x="71" y="701"/>
                  </a:cubicBezTo>
                  <a:cubicBezTo>
                    <a:pt x="74" y="673"/>
                    <a:pt x="77" y="659"/>
                    <a:pt x="41" y="639"/>
                  </a:cubicBezTo>
                  <a:cubicBezTo>
                    <a:pt x="6" y="619"/>
                    <a:pt x="3" y="571"/>
                    <a:pt x="3" y="543"/>
                  </a:cubicBezTo>
                  <a:cubicBezTo>
                    <a:pt x="3" y="515"/>
                    <a:pt x="0" y="481"/>
                    <a:pt x="47" y="458"/>
                  </a:cubicBezTo>
                  <a:cubicBezTo>
                    <a:pt x="95" y="436"/>
                    <a:pt x="113" y="410"/>
                    <a:pt x="113" y="379"/>
                  </a:cubicBezTo>
                  <a:cubicBezTo>
                    <a:pt x="113" y="348"/>
                    <a:pt x="104" y="331"/>
                    <a:pt x="119" y="311"/>
                  </a:cubicBezTo>
                  <a:cubicBezTo>
                    <a:pt x="133" y="291"/>
                    <a:pt x="119" y="257"/>
                    <a:pt x="116" y="243"/>
                  </a:cubicBezTo>
                  <a:cubicBezTo>
                    <a:pt x="113" y="229"/>
                    <a:pt x="101" y="212"/>
                    <a:pt x="116" y="189"/>
                  </a:cubicBezTo>
                  <a:cubicBezTo>
                    <a:pt x="130" y="167"/>
                    <a:pt x="119" y="150"/>
                    <a:pt x="95" y="150"/>
                  </a:cubicBezTo>
                  <a:cubicBezTo>
                    <a:pt x="71" y="150"/>
                    <a:pt x="62" y="119"/>
                    <a:pt x="92" y="113"/>
                  </a:cubicBezTo>
                  <a:cubicBezTo>
                    <a:pt x="122" y="107"/>
                    <a:pt x="139" y="87"/>
                    <a:pt x="151" y="67"/>
                  </a:cubicBezTo>
                  <a:close/>
                </a:path>
              </a:pathLst>
            </a:custGeom>
            <a:solidFill>
              <a:srgbClr val="FF9999"/>
            </a:solidFill>
            <a:ln w="7938" cap="flat">
              <a:solidFill>
                <a:srgbClr val="AEAEA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350" name="Freeform 46"/>
            <p:cNvSpPr>
              <a:spLocks/>
            </p:cNvSpPr>
            <p:nvPr/>
          </p:nvSpPr>
          <p:spPr bwMode="auto">
            <a:xfrm>
              <a:off x="4979988" y="1322388"/>
              <a:ext cx="814387" cy="712788"/>
            </a:xfrm>
            <a:custGeom>
              <a:avLst/>
              <a:gdLst>
                <a:gd name="T0" fmla="*/ 1772 w 1772"/>
                <a:gd name="T1" fmla="*/ 1545 h 1549"/>
                <a:gd name="T2" fmla="*/ 1748 w 1772"/>
                <a:gd name="T3" fmla="*/ 1513 h 1549"/>
                <a:gd name="T4" fmla="*/ 1691 w 1772"/>
                <a:gd name="T5" fmla="*/ 1473 h 1549"/>
                <a:gd name="T6" fmla="*/ 1632 w 1772"/>
                <a:gd name="T7" fmla="*/ 1428 h 1549"/>
                <a:gd name="T8" fmla="*/ 1584 w 1772"/>
                <a:gd name="T9" fmla="*/ 1360 h 1549"/>
                <a:gd name="T10" fmla="*/ 1558 w 1772"/>
                <a:gd name="T11" fmla="*/ 1266 h 1549"/>
                <a:gd name="T12" fmla="*/ 1558 w 1772"/>
                <a:gd name="T13" fmla="*/ 1230 h 1549"/>
                <a:gd name="T14" fmla="*/ 1567 w 1772"/>
                <a:gd name="T15" fmla="*/ 1207 h 1549"/>
                <a:gd name="T16" fmla="*/ 1507 w 1772"/>
                <a:gd name="T17" fmla="*/ 1116 h 1549"/>
                <a:gd name="T18" fmla="*/ 1421 w 1772"/>
                <a:gd name="T19" fmla="*/ 972 h 1549"/>
                <a:gd name="T20" fmla="*/ 1344 w 1772"/>
                <a:gd name="T21" fmla="*/ 808 h 1549"/>
                <a:gd name="T22" fmla="*/ 1308 w 1772"/>
                <a:gd name="T23" fmla="*/ 712 h 1549"/>
                <a:gd name="T24" fmla="*/ 1279 w 1772"/>
                <a:gd name="T25" fmla="*/ 633 h 1549"/>
                <a:gd name="T26" fmla="*/ 1222 w 1772"/>
                <a:gd name="T27" fmla="*/ 565 h 1549"/>
                <a:gd name="T28" fmla="*/ 1151 w 1772"/>
                <a:gd name="T29" fmla="*/ 429 h 1549"/>
                <a:gd name="T30" fmla="*/ 1125 w 1772"/>
                <a:gd name="T31" fmla="*/ 307 h 1549"/>
                <a:gd name="T32" fmla="*/ 1139 w 1772"/>
                <a:gd name="T33" fmla="*/ 282 h 1549"/>
                <a:gd name="T34" fmla="*/ 1199 w 1772"/>
                <a:gd name="T35" fmla="*/ 398 h 1549"/>
                <a:gd name="T36" fmla="*/ 1249 w 1772"/>
                <a:gd name="T37" fmla="*/ 502 h 1549"/>
                <a:gd name="T38" fmla="*/ 1338 w 1772"/>
                <a:gd name="T39" fmla="*/ 613 h 1549"/>
                <a:gd name="T40" fmla="*/ 1386 w 1772"/>
                <a:gd name="T41" fmla="*/ 579 h 1549"/>
                <a:gd name="T42" fmla="*/ 1421 w 1772"/>
                <a:gd name="T43" fmla="*/ 534 h 1549"/>
                <a:gd name="T44" fmla="*/ 1436 w 1772"/>
                <a:gd name="T45" fmla="*/ 452 h 1549"/>
                <a:gd name="T46" fmla="*/ 1466 w 1772"/>
                <a:gd name="T47" fmla="*/ 395 h 1549"/>
                <a:gd name="T48" fmla="*/ 1339 w 1772"/>
                <a:gd name="T49" fmla="*/ 84 h 1549"/>
                <a:gd name="T50" fmla="*/ 1308 w 1772"/>
                <a:gd name="T51" fmla="*/ 101 h 1549"/>
                <a:gd name="T52" fmla="*/ 1237 w 1772"/>
                <a:gd name="T53" fmla="*/ 123 h 1549"/>
                <a:gd name="T54" fmla="*/ 1157 w 1772"/>
                <a:gd name="T55" fmla="*/ 106 h 1549"/>
                <a:gd name="T56" fmla="*/ 1080 w 1772"/>
                <a:gd name="T57" fmla="*/ 68 h 1549"/>
                <a:gd name="T58" fmla="*/ 1015 w 1772"/>
                <a:gd name="T59" fmla="*/ 36 h 1549"/>
                <a:gd name="T60" fmla="*/ 908 w 1772"/>
                <a:gd name="T61" fmla="*/ 21 h 1549"/>
                <a:gd name="T62" fmla="*/ 890 w 1772"/>
                <a:gd name="T63" fmla="*/ 38 h 1549"/>
                <a:gd name="T64" fmla="*/ 863 w 1772"/>
                <a:gd name="T65" fmla="*/ 61 h 1549"/>
                <a:gd name="T66" fmla="*/ 843 w 1772"/>
                <a:gd name="T67" fmla="*/ 50 h 1549"/>
                <a:gd name="T68" fmla="*/ 792 w 1772"/>
                <a:gd name="T69" fmla="*/ 64 h 1549"/>
                <a:gd name="T70" fmla="*/ 703 w 1772"/>
                <a:gd name="T71" fmla="*/ 121 h 1549"/>
                <a:gd name="T72" fmla="*/ 608 w 1772"/>
                <a:gd name="T73" fmla="*/ 140 h 1549"/>
                <a:gd name="T74" fmla="*/ 543 w 1772"/>
                <a:gd name="T75" fmla="*/ 118 h 1549"/>
                <a:gd name="T76" fmla="*/ 454 w 1772"/>
                <a:gd name="T77" fmla="*/ 87 h 1549"/>
                <a:gd name="T78" fmla="*/ 335 w 1772"/>
                <a:gd name="T79" fmla="*/ 47 h 1549"/>
                <a:gd name="T80" fmla="*/ 202 w 1772"/>
                <a:gd name="T81" fmla="*/ 19 h 1549"/>
                <a:gd name="T82" fmla="*/ 113 w 1772"/>
                <a:gd name="T83" fmla="*/ 24 h 1549"/>
                <a:gd name="T84" fmla="*/ 61 w 1772"/>
                <a:gd name="T85" fmla="*/ 0 h 1549"/>
                <a:gd name="T86" fmla="*/ 42 w 1772"/>
                <a:gd name="T87" fmla="*/ 121 h 1549"/>
                <a:gd name="T88" fmla="*/ 27 w 1772"/>
                <a:gd name="T89" fmla="*/ 239 h 1549"/>
                <a:gd name="T90" fmla="*/ 45 w 1772"/>
                <a:gd name="T91" fmla="*/ 386 h 1549"/>
                <a:gd name="T92" fmla="*/ 45 w 1772"/>
                <a:gd name="T93" fmla="*/ 1549 h 1549"/>
                <a:gd name="T94" fmla="*/ 1772 w 1772"/>
                <a:gd name="T95" fmla="*/ 1545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772" h="1549">
                  <a:moveTo>
                    <a:pt x="1772" y="1545"/>
                  </a:moveTo>
                  <a:cubicBezTo>
                    <a:pt x="1772" y="1529"/>
                    <a:pt x="1761" y="1518"/>
                    <a:pt x="1748" y="1513"/>
                  </a:cubicBezTo>
                  <a:cubicBezTo>
                    <a:pt x="1733" y="1507"/>
                    <a:pt x="1706" y="1493"/>
                    <a:pt x="1691" y="1473"/>
                  </a:cubicBezTo>
                  <a:cubicBezTo>
                    <a:pt x="1676" y="1453"/>
                    <a:pt x="1650" y="1439"/>
                    <a:pt x="1632" y="1428"/>
                  </a:cubicBezTo>
                  <a:cubicBezTo>
                    <a:pt x="1614" y="1416"/>
                    <a:pt x="1596" y="1388"/>
                    <a:pt x="1584" y="1360"/>
                  </a:cubicBezTo>
                  <a:cubicBezTo>
                    <a:pt x="1573" y="1332"/>
                    <a:pt x="1564" y="1289"/>
                    <a:pt x="1558" y="1266"/>
                  </a:cubicBezTo>
                  <a:cubicBezTo>
                    <a:pt x="1552" y="1244"/>
                    <a:pt x="1537" y="1218"/>
                    <a:pt x="1558" y="1230"/>
                  </a:cubicBezTo>
                  <a:cubicBezTo>
                    <a:pt x="1578" y="1241"/>
                    <a:pt x="1584" y="1230"/>
                    <a:pt x="1567" y="1207"/>
                  </a:cubicBezTo>
                  <a:cubicBezTo>
                    <a:pt x="1549" y="1184"/>
                    <a:pt x="1528" y="1145"/>
                    <a:pt x="1507" y="1116"/>
                  </a:cubicBezTo>
                  <a:cubicBezTo>
                    <a:pt x="1486" y="1088"/>
                    <a:pt x="1436" y="1000"/>
                    <a:pt x="1421" y="972"/>
                  </a:cubicBezTo>
                  <a:cubicBezTo>
                    <a:pt x="1406" y="944"/>
                    <a:pt x="1359" y="839"/>
                    <a:pt x="1344" y="808"/>
                  </a:cubicBezTo>
                  <a:cubicBezTo>
                    <a:pt x="1329" y="777"/>
                    <a:pt x="1320" y="734"/>
                    <a:pt x="1308" y="712"/>
                  </a:cubicBezTo>
                  <a:cubicBezTo>
                    <a:pt x="1297" y="689"/>
                    <a:pt x="1279" y="658"/>
                    <a:pt x="1279" y="633"/>
                  </a:cubicBezTo>
                  <a:cubicBezTo>
                    <a:pt x="1279" y="607"/>
                    <a:pt x="1243" y="587"/>
                    <a:pt x="1222" y="565"/>
                  </a:cubicBezTo>
                  <a:cubicBezTo>
                    <a:pt x="1202" y="542"/>
                    <a:pt x="1160" y="457"/>
                    <a:pt x="1151" y="429"/>
                  </a:cubicBezTo>
                  <a:cubicBezTo>
                    <a:pt x="1142" y="401"/>
                    <a:pt x="1127" y="336"/>
                    <a:pt x="1125" y="307"/>
                  </a:cubicBezTo>
                  <a:cubicBezTo>
                    <a:pt x="1122" y="279"/>
                    <a:pt x="1127" y="251"/>
                    <a:pt x="1139" y="282"/>
                  </a:cubicBezTo>
                  <a:cubicBezTo>
                    <a:pt x="1151" y="313"/>
                    <a:pt x="1187" y="375"/>
                    <a:pt x="1199" y="398"/>
                  </a:cubicBezTo>
                  <a:cubicBezTo>
                    <a:pt x="1211" y="420"/>
                    <a:pt x="1237" y="480"/>
                    <a:pt x="1249" y="502"/>
                  </a:cubicBezTo>
                  <a:cubicBezTo>
                    <a:pt x="1261" y="525"/>
                    <a:pt x="1317" y="593"/>
                    <a:pt x="1338" y="613"/>
                  </a:cubicBezTo>
                  <a:cubicBezTo>
                    <a:pt x="1359" y="633"/>
                    <a:pt x="1377" y="602"/>
                    <a:pt x="1386" y="579"/>
                  </a:cubicBezTo>
                  <a:cubicBezTo>
                    <a:pt x="1395" y="556"/>
                    <a:pt x="1406" y="545"/>
                    <a:pt x="1421" y="534"/>
                  </a:cubicBezTo>
                  <a:cubicBezTo>
                    <a:pt x="1436" y="522"/>
                    <a:pt x="1436" y="477"/>
                    <a:pt x="1436" y="452"/>
                  </a:cubicBezTo>
                  <a:cubicBezTo>
                    <a:pt x="1436" y="426"/>
                    <a:pt x="1466" y="395"/>
                    <a:pt x="1466" y="395"/>
                  </a:cubicBezTo>
                  <a:lnTo>
                    <a:pt x="1339" y="84"/>
                  </a:lnTo>
                  <a:cubicBezTo>
                    <a:pt x="1339" y="84"/>
                    <a:pt x="1329" y="92"/>
                    <a:pt x="1308" y="101"/>
                  </a:cubicBezTo>
                  <a:cubicBezTo>
                    <a:pt x="1288" y="109"/>
                    <a:pt x="1258" y="121"/>
                    <a:pt x="1237" y="123"/>
                  </a:cubicBezTo>
                  <a:cubicBezTo>
                    <a:pt x="1216" y="126"/>
                    <a:pt x="1181" y="123"/>
                    <a:pt x="1157" y="106"/>
                  </a:cubicBezTo>
                  <a:cubicBezTo>
                    <a:pt x="1133" y="89"/>
                    <a:pt x="1102" y="84"/>
                    <a:pt x="1080" y="68"/>
                  </a:cubicBezTo>
                  <a:cubicBezTo>
                    <a:pt x="1058" y="53"/>
                    <a:pt x="1038" y="47"/>
                    <a:pt x="1015" y="36"/>
                  </a:cubicBezTo>
                  <a:cubicBezTo>
                    <a:pt x="991" y="24"/>
                    <a:pt x="938" y="19"/>
                    <a:pt x="908" y="21"/>
                  </a:cubicBezTo>
                  <a:cubicBezTo>
                    <a:pt x="878" y="24"/>
                    <a:pt x="846" y="48"/>
                    <a:pt x="890" y="38"/>
                  </a:cubicBezTo>
                  <a:cubicBezTo>
                    <a:pt x="912" y="34"/>
                    <a:pt x="896" y="53"/>
                    <a:pt x="863" y="61"/>
                  </a:cubicBezTo>
                  <a:cubicBezTo>
                    <a:pt x="845" y="66"/>
                    <a:pt x="840" y="67"/>
                    <a:pt x="843" y="50"/>
                  </a:cubicBezTo>
                  <a:cubicBezTo>
                    <a:pt x="846" y="33"/>
                    <a:pt x="819" y="50"/>
                    <a:pt x="792" y="64"/>
                  </a:cubicBezTo>
                  <a:cubicBezTo>
                    <a:pt x="766" y="78"/>
                    <a:pt x="727" y="104"/>
                    <a:pt x="703" y="121"/>
                  </a:cubicBezTo>
                  <a:cubicBezTo>
                    <a:pt x="680" y="138"/>
                    <a:pt x="629" y="152"/>
                    <a:pt x="608" y="140"/>
                  </a:cubicBezTo>
                  <a:cubicBezTo>
                    <a:pt x="588" y="129"/>
                    <a:pt x="564" y="121"/>
                    <a:pt x="543" y="118"/>
                  </a:cubicBezTo>
                  <a:cubicBezTo>
                    <a:pt x="522" y="115"/>
                    <a:pt x="484" y="106"/>
                    <a:pt x="454" y="87"/>
                  </a:cubicBezTo>
                  <a:cubicBezTo>
                    <a:pt x="424" y="67"/>
                    <a:pt x="362" y="55"/>
                    <a:pt x="335" y="47"/>
                  </a:cubicBezTo>
                  <a:cubicBezTo>
                    <a:pt x="309" y="38"/>
                    <a:pt x="243" y="24"/>
                    <a:pt x="202" y="19"/>
                  </a:cubicBezTo>
                  <a:cubicBezTo>
                    <a:pt x="160" y="13"/>
                    <a:pt x="134" y="16"/>
                    <a:pt x="113" y="24"/>
                  </a:cubicBezTo>
                  <a:cubicBezTo>
                    <a:pt x="97" y="31"/>
                    <a:pt x="76" y="16"/>
                    <a:pt x="61" y="0"/>
                  </a:cubicBezTo>
                  <a:cubicBezTo>
                    <a:pt x="28" y="26"/>
                    <a:pt x="24" y="92"/>
                    <a:pt x="42" y="121"/>
                  </a:cubicBezTo>
                  <a:cubicBezTo>
                    <a:pt x="59" y="149"/>
                    <a:pt x="54" y="197"/>
                    <a:pt x="27" y="239"/>
                  </a:cubicBezTo>
                  <a:cubicBezTo>
                    <a:pt x="0" y="282"/>
                    <a:pt x="45" y="386"/>
                    <a:pt x="45" y="386"/>
                  </a:cubicBezTo>
                  <a:lnTo>
                    <a:pt x="45" y="1549"/>
                  </a:lnTo>
                  <a:lnTo>
                    <a:pt x="1772" y="1545"/>
                  </a:lnTo>
                  <a:close/>
                </a:path>
              </a:pathLst>
            </a:custGeom>
            <a:solidFill>
              <a:srgbClr val="FF9999"/>
            </a:solidFill>
            <a:ln w="7938" cap="flat">
              <a:solidFill>
                <a:srgbClr val="AEAEA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351" name="Freeform 47"/>
            <p:cNvSpPr>
              <a:spLocks/>
            </p:cNvSpPr>
            <p:nvPr/>
          </p:nvSpPr>
          <p:spPr bwMode="auto">
            <a:xfrm>
              <a:off x="5133975" y="5535613"/>
              <a:ext cx="158750" cy="152400"/>
            </a:xfrm>
            <a:custGeom>
              <a:avLst/>
              <a:gdLst>
                <a:gd name="T0" fmla="*/ 92 w 345"/>
                <a:gd name="T1" fmla="*/ 314 h 331"/>
                <a:gd name="T2" fmla="*/ 181 w 345"/>
                <a:gd name="T3" fmla="*/ 297 h 331"/>
                <a:gd name="T4" fmla="*/ 256 w 345"/>
                <a:gd name="T5" fmla="*/ 232 h 331"/>
                <a:gd name="T6" fmla="*/ 336 w 345"/>
                <a:gd name="T7" fmla="*/ 147 h 331"/>
                <a:gd name="T8" fmla="*/ 303 w 345"/>
                <a:gd name="T9" fmla="*/ 57 h 331"/>
                <a:gd name="T10" fmla="*/ 238 w 345"/>
                <a:gd name="T11" fmla="*/ 17 h 331"/>
                <a:gd name="T12" fmla="*/ 140 w 345"/>
                <a:gd name="T13" fmla="*/ 37 h 331"/>
                <a:gd name="T14" fmla="*/ 66 w 345"/>
                <a:gd name="T15" fmla="*/ 125 h 331"/>
                <a:gd name="T16" fmla="*/ 15 w 345"/>
                <a:gd name="T17" fmla="*/ 215 h 331"/>
                <a:gd name="T18" fmla="*/ 92 w 345"/>
                <a:gd name="T19" fmla="*/ 314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5" h="331">
                  <a:moveTo>
                    <a:pt x="92" y="314"/>
                  </a:moveTo>
                  <a:cubicBezTo>
                    <a:pt x="113" y="328"/>
                    <a:pt x="166" y="331"/>
                    <a:pt x="181" y="297"/>
                  </a:cubicBezTo>
                  <a:cubicBezTo>
                    <a:pt x="196" y="263"/>
                    <a:pt x="214" y="246"/>
                    <a:pt x="256" y="232"/>
                  </a:cubicBezTo>
                  <a:cubicBezTo>
                    <a:pt x="297" y="218"/>
                    <a:pt x="345" y="193"/>
                    <a:pt x="336" y="147"/>
                  </a:cubicBezTo>
                  <a:cubicBezTo>
                    <a:pt x="327" y="102"/>
                    <a:pt x="333" y="74"/>
                    <a:pt x="303" y="57"/>
                  </a:cubicBezTo>
                  <a:cubicBezTo>
                    <a:pt x="273" y="40"/>
                    <a:pt x="256" y="34"/>
                    <a:pt x="238" y="17"/>
                  </a:cubicBezTo>
                  <a:cubicBezTo>
                    <a:pt x="220" y="0"/>
                    <a:pt x="159" y="0"/>
                    <a:pt x="140" y="37"/>
                  </a:cubicBezTo>
                  <a:cubicBezTo>
                    <a:pt x="125" y="65"/>
                    <a:pt x="86" y="99"/>
                    <a:pt x="66" y="125"/>
                  </a:cubicBezTo>
                  <a:cubicBezTo>
                    <a:pt x="45" y="150"/>
                    <a:pt x="0" y="187"/>
                    <a:pt x="15" y="215"/>
                  </a:cubicBezTo>
                  <a:cubicBezTo>
                    <a:pt x="30" y="244"/>
                    <a:pt x="72" y="300"/>
                    <a:pt x="92" y="314"/>
                  </a:cubicBezTo>
                  <a:close/>
                </a:path>
              </a:pathLst>
            </a:custGeom>
            <a:solidFill>
              <a:srgbClr val="FFA9A6"/>
            </a:solidFill>
            <a:ln w="7938" cap="flat">
              <a:solidFill>
                <a:srgbClr val="FEFEF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352" name="Freeform 48"/>
            <p:cNvSpPr>
              <a:spLocks noEditPoints="1"/>
            </p:cNvSpPr>
            <p:nvPr/>
          </p:nvSpPr>
          <p:spPr bwMode="auto">
            <a:xfrm>
              <a:off x="2228850" y="1817688"/>
              <a:ext cx="4116387" cy="3870325"/>
            </a:xfrm>
            <a:custGeom>
              <a:avLst/>
              <a:gdLst>
                <a:gd name="T0" fmla="*/ 8622 w 8948"/>
                <a:gd name="T1" fmla="*/ 2020 h 8417"/>
                <a:gd name="T2" fmla="*/ 4457 w 8948"/>
                <a:gd name="T3" fmla="*/ 1933 h 8417"/>
                <a:gd name="T4" fmla="*/ 4002 w 8948"/>
                <a:gd name="T5" fmla="*/ 2778 h 8417"/>
                <a:gd name="T6" fmla="*/ 3338 w 8948"/>
                <a:gd name="T7" fmla="*/ 3124 h 8417"/>
                <a:gd name="T8" fmla="*/ 2949 w 8948"/>
                <a:gd name="T9" fmla="*/ 2229 h 8417"/>
                <a:gd name="T10" fmla="*/ 3605 w 8948"/>
                <a:gd name="T11" fmla="*/ 1819 h 8417"/>
                <a:gd name="T12" fmla="*/ 7094 w 8948"/>
                <a:gd name="T13" fmla="*/ 6872 h 8417"/>
                <a:gd name="T14" fmla="*/ 6744 w 8948"/>
                <a:gd name="T15" fmla="*/ 6077 h 8417"/>
                <a:gd name="T16" fmla="*/ 6361 w 8948"/>
                <a:gd name="T17" fmla="*/ 6765 h 8417"/>
                <a:gd name="T18" fmla="*/ 7144 w 8948"/>
                <a:gd name="T19" fmla="*/ 6708 h 8417"/>
                <a:gd name="T20" fmla="*/ 7301 w 8948"/>
                <a:gd name="T21" fmla="*/ 5877 h 8417"/>
                <a:gd name="T22" fmla="*/ 7364 w 8948"/>
                <a:gd name="T23" fmla="*/ 5569 h 8417"/>
                <a:gd name="T24" fmla="*/ 8236 w 8948"/>
                <a:gd name="T25" fmla="*/ 5446 h 8417"/>
                <a:gd name="T26" fmla="*/ 8123 w 8948"/>
                <a:gd name="T27" fmla="*/ 6171 h 8417"/>
                <a:gd name="T28" fmla="*/ 7488 w 8948"/>
                <a:gd name="T29" fmla="*/ 6949 h 8417"/>
                <a:gd name="T30" fmla="*/ 7212 w 8948"/>
                <a:gd name="T31" fmla="*/ 7540 h 8417"/>
                <a:gd name="T32" fmla="*/ 211 w 8948"/>
                <a:gd name="T33" fmla="*/ 1695 h 8417"/>
                <a:gd name="T34" fmla="*/ 7314 w 8948"/>
                <a:gd name="T35" fmla="*/ 2356 h 8417"/>
                <a:gd name="T36" fmla="*/ 7717 w 8948"/>
                <a:gd name="T37" fmla="*/ 1299 h 8417"/>
                <a:gd name="T38" fmla="*/ 7749 w 8948"/>
                <a:gd name="T39" fmla="*/ 475 h 8417"/>
                <a:gd name="T40" fmla="*/ 5595 w 8948"/>
                <a:gd name="T41" fmla="*/ 1887 h 8417"/>
                <a:gd name="T42" fmla="*/ 6130 w 8948"/>
                <a:gd name="T43" fmla="*/ 2228 h 8417"/>
                <a:gd name="T44" fmla="*/ 6834 w 8948"/>
                <a:gd name="T45" fmla="*/ 2314 h 8417"/>
                <a:gd name="T46" fmla="*/ 7276 w 8948"/>
                <a:gd name="T47" fmla="*/ 2313 h 8417"/>
                <a:gd name="T48" fmla="*/ 8138 w 8948"/>
                <a:gd name="T49" fmla="*/ 1463 h 8417"/>
                <a:gd name="T50" fmla="*/ 7637 w 8948"/>
                <a:gd name="T51" fmla="*/ 1539 h 8417"/>
                <a:gd name="T52" fmla="*/ 8533 w 8948"/>
                <a:gd name="T53" fmla="*/ 1915 h 8417"/>
                <a:gd name="T54" fmla="*/ 4685 w 8948"/>
                <a:gd name="T55" fmla="*/ 7999 h 8417"/>
                <a:gd name="T56" fmla="*/ 4489 w 8948"/>
                <a:gd name="T57" fmla="*/ 7130 h 8417"/>
                <a:gd name="T58" fmla="*/ 4240 w 8948"/>
                <a:gd name="T59" fmla="*/ 6284 h 8417"/>
                <a:gd name="T60" fmla="*/ 5865 w 8948"/>
                <a:gd name="T61" fmla="*/ 6451 h 8417"/>
                <a:gd name="T62" fmla="*/ 4317 w 8948"/>
                <a:gd name="T63" fmla="*/ 5036 h 8417"/>
                <a:gd name="T64" fmla="*/ 4124 w 8948"/>
                <a:gd name="T65" fmla="*/ 6080 h 8417"/>
                <a:gd name="T66" fmla="*/ 5726 w 8948"/>
                <a:gd name="T67" fmla="*/ 6355 h 8417"/>
                <a:gd name="T68" fmla="*/ 5632 w 8948"/>
                <a:gd name="T69" fmla="*/ 5262 h 8417"/>
                <a:gd name="T70" fmla="*/ 5055 w 8948"/>
                <a:gd name="T71" fmla="*/ 4923 h 8417"/>
                <a:gd name="T72" fmla="*/ 2922 w 8948"/>
                <a:gd name="T73" fmla="*/ 2292 h 8417"/>
                <a:gd name="T74" fmla="*/ 2581 w 8948"/>
                <a:gd name="T75" fmla="*/ 2108 h 8417"/>
                <a:gd name="T76" fmla="*/ 6453 w 8948"/>
                <a:gd name="T77" fmla="*/ 8123 h 8417"/>
                <a:gd name="T78" fmla="*/ 1691 w 8948"/>
                <a:gd name="T79" fmla="*/ 1949 h 8417"/>
                <a:gd name="T80" fmla="*/ 2999 w 8948"/>
                <a:gd name="T81" fmla="*/ 1282 h 8417"/>
                <a:gd name="T82" fmla="*/ 1587 w 8948"/>
                <a:gd name="T83" fmla="*/ 1488 h 8417"/>
                <a:gd name="T84" fmla="*/ 857 w 8948"/>
                <a:gd name="T85" fmla="*/ 1972 h 8417"/>
                <a:gd name="T86" fmla="*/ 6874 w 8948"/>
                <a:gd name="T87" fmla="*/ 7829 h 8417"/>
                <a:gd name="T88" fmla="*/ 2504 w 8948"/>
                <a:gd name="T89" fmla="*/ 2470 h 8417"/>
                <a:gd name="T90" fmla="*/ 2581 w 8948"/>
                <a:gd name="T91" fmla="*/ 2246 h 8417"/>
                <a:gd name="T92" fmla="*/ 6773 w 8948"/>
                <a:gd name="T93" fmla="*/ 5995 h 8417"/>
                <a:gd name="T94" fmla="*/ 6029 w 8948"/>
                <a:gd name="T95" fmla="*/ 6380 h 8417"/>
                <a:gd name="T96" fmla="*/ 5960 w 8948"/>
                <a:gd name="T97" fmla="*/ 5412 h 8417"/>
                <a:gd name="T98" fmla="*/ 6551 w 8948"/>
                <a:gd name="T99" fmla="*/ 5512 h 8417"/>
                <a:gd name="T100" fmla="*/ 2038 w 8948"/>
                <a:gd name="T101" fmla="*/ 2546 h 8417"/>
                <a:gd name="T102" fmla="*/ 1347 w 8948"/>
                <a:gd name="T103" fmla="*/ 3107 h 8417"/>
                <a:gd name="T104" fmla="*/ 1338 w 8948"/>
                <a:gd name="T105" fmla="*/ 2235 h 8417"/>
                <a:gd name="T106" fmla="*/ 4385 w 8948"/>
                <a:gd name="T107" fmla="*/ 4431 h 8417"/>
                <a:gd name="T108" fmla="*/ 4955 w 8948"/>
                <a:gd name="T109" fmla="*/ 3738 h 8417"/>
                <a:gd name="T110" fmla="*/ 4560 w 8948"/>
                <a:gd name="T111" fmla="*/ 3480 h 8417"/>
                <a:gd name="T112" fmla="*/ 4373 w 8948"/>
                <a:gd name="T113" fmla="*/ 4069 h 8417"/>
                <a:gd name="T114" fmla="*/ 4142 w 8948"/>
                <a:gd name="T115" fmla="*/ 4484 h 8417"/>
                <a:gd name="T116" fmla="*/ 8165 w 8948"/>
                <a:gd name="T117" fmla="*/ 1424 h 8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8948" h="8417">
                  <a:moveTo>
                    <a:pt x="8657" y="5455"/>
                  </a:moveTo>
                  <a:cubicBezTo>
                    <a:pt x="8622" y="5458"/>
                    <a:pt x="8627" y="5492"/>
                    <a:pt x="8660" y="5489"/>
                  </a:cubicBezTo>
                  <a:cubicBezTo>
                    <a:pt x="8693" y="5486"/>
                    <a:pt x="8693" y="5452"/>
                    <a:pt x="8657" y="5455"/>
                  </a:cubicBezTo>
                  <a:close/>
                  <a:moveTo>
                    <a:pt x="8719" y="5585"/>
                  </a:moveTo>
                  <a:cubicBezTo>
                    <a:pt x="8699" y="5582"/>
                    <a:pt x="8693" y="5605"/>
                    <a:pt x="8716" y="5611"/>
                  </a:cubicBezTo>
                  <a:cubicBezTo>
                    <a:pt x="8740" y="5616"/>
                    <a:pt x="8740" y="5588"/>
                    <a:pt x="8719" y="5585"/>
                  </a:cubicBezTo>
                  <a:close/>
                  <a:moveTo>
                    <a:pt x="8797" y="5571"/>
                  </a:moveTo>
                  <a:cubicBezTo>
                    <a:pt x="8785" y="5585"/>
                    <a:pt x="8808" y="5613"/>
                    <a:pt x="8820" y="5585"/>
                  </a:cubicBezTo>
                  <a:cubicBezTo>
                    <a:pt x="8832" y="5557"/>
                    <a:pt x="8808" y="5557"/>
                    <a:pt x="8797" y="5571"/>
                  </a:cubicBezTo>
                  <a:close/>
                  <a:moveTo>
                    <a:pt x="8602" y="2132"/>
                  </a:moveTo>
                  <a:lnTo>
                    <a:pt x="8672" y="2057"/>
                  </a:lnTo>
                  <a:cubicBezTo>
                    <a:pt x="8661" y="2049"/>
                    <a:pt x="8648" y="2046"/>
                    <a:pt x="8627" y="2046"/>
                  </a:cubicBezTo>
                  <a:cubicBezTo>
                    <a:pt x="8595" y="2046"/>
                    <a:pt x="8598" y="2029"/>
                    <a:pt x="8622" y="2020"/>
                  </a:cubicBezTo>
                  <a:cubicBezTo>
                    <a:pt x="8645" y="2012"/>
                    <a:pt x="8663" y="1997"/>
                    <a:pt x="8666" y="1975"/>
                  </a:cubicBezTo>
                  <a:cubicBezTo>
                    <a:pt x="8669" y="1952"/>
                    <a:pt x="8669" y="1930"/>
                    <a:pt x="8660" y="1910"/>
                  </a:cubicBezTo>
                  <a:cubicBezTo>
                    <a:pt x="8651" y="1890"/>
                    <a:pt x="8630" y="1870"/>
                    <a:pt x="8613" y="1873"/>
                  </a:cubicBezTo>
                  <a:cubicBezTo>
                    <a:pt x="8604" y="1874"/>
                    <a:pt x="8599" y="1869"/>
                    <a:pt x="8595" y="1864"/>
                  </a:cubicBezTo>
                  <a:cubicBezTo>
                    <a:pt x="8586" y="1896"/>
                    <a:pt x="8559" y="1913"/>
                    <a:pt x="8533" y="1915"/>
                  </a:cubicBezTo>
                  <a:cubicBezTo>
                    <a:pt x="8506" y="1918"/>
                    <a:pt x="8488" y="1944"/>
                    <a:pt x="8473" y="1969"/>
                  </a:cubicBezTo>
                  <a:cubicBezTo>
                    <a:pt x="8458" y="1995"/>
                    <a:pt x="8438" y="2043"/>
                    <a:pt x="8435" y="2091"/>
                  </a:cubicBezTo>
                  <a:cubicBezTo>
                    <a:pt x="8432" y="2139"/>
                    <a:pt x="8479" y="2145"/>
                    <a:pt x="8506" y="2128"/>
                  </a:cubicBezTo>
                  <a:cubicBezTo>
                    <a:pt x="8533" y="2111"/>
                    <a:pt x="8581" y="2121"/>
                    <a:pt x="8602" y="2132"/>
                  </a:cubicBezTo>
                  <a:close/>
                  <a:moveTo>
                    <a:pt x="4340" y="1708"/>
                  </a:moveTo>
                  <a:cubicBezTo>
                    <a:pt x="4352" y="1738"/>
                    <a:pt x="4367" y="1771"/>
                    <a:pt x="4367" y="1771"/>
                  </a:cubicBezTo>
                  <a:lnTo>
                    <a:pt x="4400" y="1881"/>
                  </a:lnTo>
                  <a:cubicBezTo>
                    <a:pt x="4400" y="1881"/>
                    <a:pt x="4412" y="1915"/>
                    <a:pt x="4457" y="1933"/>
                  </a:cubicBezTo>
                  <a:cubicBezTo>
                    <a:pt x="4485" y="1945"/>
                    <a:pt x="4497" y="1984"/>
                    <a:pt x="4500" y="2007"/>
                  </a:cubicBezTo>
                  <a:cubicBezTo>
                    <a:pt x="4503" y="2030"/>
                    <a:pt x="4489" y="2068"/>
                    <a:pt x="4459" y="2077"/>
                  </a:cubicBezTo>
                  <a:cubicBezTo>
                    <a:pt x="4429" y="2085"/>
                    <a:pt x="4403" y="2108"/>
                    <a:pt x="4388" y="2125"/>
                  </a:cubicBezTo>
                  <a:cubicBezTo>
                    <a:pt x="4373" y="2142"/>
                    <a:pt x="4355" y="2167"/>
                    <a:pt x="4355" y="2201"/>
                  </a:cubicBezTo>
                  <a:cubicBezTo>
                    <a:pt x="4355" y="2235"/>
                    <a:pt x="4355" y="2252"/>
                    <a:pt x="4334" y="2266"/>
                  </a:cubicBezTo>
                  <a:cubicBezTo>
                    <a:pt x="4314" y="2280"/>
                    <a:pt x="4293" y="2300"/>
                    <a:pt x="4293" y="2320"/>
                  </a:cubicBezTo>
                  <a:cubicBezTo>
                    <a:pt x="4293" y="2340"/>
                    <a:pt x="4293" y="2365"/>
                    <a:pt x="4269" y="2371"/>
                  </a:cubicBezTo>
                  <a:cubicBezTo>
                    <a:pt x="4245" y="2377"/>
                    <a:pt x="4245" y="2402"/>
                    <a:pt x="4251" y="2419"/>
                  </a:cubicBezTo>
                  <a:cubicBezTo>
                    <a:pt x="4257" y="2436"/>
                    <a:pt x="4243" y="2470"/>
                    <a:pt x="4216" y="2490"/>
                  </a:cubicBezTo>
                  <a:cubicBezTo>
                    <a:pt x="4189" y="2510"/>
                    <a:pt x="4142" y="2555"/>
                    <a:pt x="4139" y="2589"/>
                  </a:cubicBezTo>
                  <a:cubicBezTo>
                    <a:pt x="4136" y="2623"/>
                    <a:pt x="4136" y="2662"/>
                    <a:pt x="4112" y="2679"/>
                  </a:cubicBezTo>
                  <a:cubicBezTo>
                    <a:pt x="4088" y="2696"/>
                    <a:pt x="4073" y="2722"/>
                    <a:pt x="4064" y="2747"/>
                  </a:cubicBezTo>
                  <a:cubicBezTo>
                    <a:pt x="4056" y="2773"/>
                    <a:pt x="4029" y="2795"/>
                    <a:pt x="4002" y="2778"/>
                  </a:cubicBezTo>
                  <a:cubicBezTo>
                    <a:pt x="3976" y="2761"/>
                    <a:pt x="3958" y="2759"/>
                    <a:pt x="3946" y="2730"/>
                  </a:cubicBezTo>
                  <a:cubicBezTo>
                    <a:pt x="3934" y="2702"/>
                    <a:pt x="3910" y="2708"/>
                    <a:pt x="3904" y="2725"/>
                  </a:cubicBezTo>
                  <a:cubicBezTo>
                    <a:pt x="3898" y="2742"/>
                    <a:pt x="3872" y="2753"/>
                    <a:pt x="3857" y="2744"/>
                  </a:cubicBezTo>
                  <a:cubicBezTo>
                    <a:pt x="3842" y="2736"/>
                    <a:pt x="3800" y="2750"/>
                    <a:pt x="3792" y="2778"/>
                  </a:cubicBezTo>
                  <a:cubicBezTo>
                    <a:pt x="3783" y="2807"/>
                    <a:pt x="3762" y="2815"/>
                    <a:pt x="3735" y="2829"/>
                  </a:cubicBezTo>
                  <a:cubicBezTo>
                    <a:pt x="3708" y="2843"/>
                    <a:pt x="3700" y="2883"/>
                    <a:pt x="3697" y="2925"/>
                  </a:cubicBezTo>
                  <a:cubicBezTo>
                    <a:pt x="3691" y="2993"/>
                    <a:pt x="3643" y="3002"/>
                    <a:pt x="3625" y="3084"/>
                  </a:cubicBezTo>
                  <a:cubicBezTo>
                    <a:pt x="3621" y="3081"/>
                    <a:pt x="3618" y="3076"/>
                    <a:pt x="3616" y="3073"/>
                  </a:cubicBezTo>
                  <a:cubicBezTo>
                    <a:pt x="3608" y="3047"/>
                    <a:pt x="3587" y="3044"/>
                    <a:pt x="3590" y="3070"/>
                  </a:cubicBezTo>
                  <a:cubicBezTo>
                    <a:pt x="3593" y="3095"/>
                    <a:pt x="3587" y="3109"/>
                    <a:pt x="3563" y="3109"/>
                  </a:cubicBezTo>
                  <a:cubicBezTo>
                    <a:pt x="3539" y="3109"/>
                    <a:pt x="3530" y="3109"/>
                    <a:pt x="3504" y="3121"/>
                  </a:cubicBezTo>
                  <a:cubicBezTo>
                    <a:pt x="3477" y="3132"/>
                    <a:pt x="3456" y="3135"/>
                    <a:pt x="3430" y="3129"/>
                  </a:cubicBezTo>
                  <a:cubicBezTo>
                    <a:pt x="3403" y="3124"/>
                    <a:pt x="3361" y="3121"/>
                    <a:pt x="3338" y="3124"/>
                  </a:cubicBezTo>
                  <a:cubicBezTo>
                    <a:pt x="3314" y="3126"/>
                    <a:pt x="3275" y="3121"/>
                    <a:pt x="3266" y="3098"/>
                  </a:cubicBezTo>
                  <a:cubicBezTo>
                    <a:pt x="3258" y="3075"/>
                    <a:pt x="3237" y="3067"/>
                    <a:pt x="3219" y="3053"/>
                  </a:cubicBezTo>
                  <a:cubicBezTo>
                    <a:pt x="3201" y="3039"/>
                    <a:pt x="3183" y="3016"/>
                    <a:pt x="3195" y="2993"/>
                  </a:cubicBezTo>
                  <a:cubicBezTo>
                    <a:pt x="3207" y="2971"/>
                    <a:pt x="3210" y="2965"/>
                    <a:pt x="3186" y="2957"/>
                  </a:cubicBezTo>
                  <a:cubicBezTo>
                    <a:pt x="3163" y="2948"/>
                    <a:pt x="3151" y="2928"/>
                    <a:pt x="3139" y="2908"/>
                  </a:cubicBezTo>
                  <a:cubicBezTo>
                    <a:pt x="3127" y="2889"/>
                    <a:pt x="3097" y="2846"/>
                    <a:pt x="3068" y="2835"/>
                  </a:cubicBezTo>
                  <a:cubicBezTo>
                    <a:pt x="3038" y="2824"/>
                    <a:pt x="2964" y="2807"/>
                    <a:pt x="2928" y="2818"/>
                  </a:cubicBezTo>
                  <a:cubicBezTo>
                    <a:pt x="2893" y="2829"/>
                    <a:pt x="2863" y="2829"/>
                    <a:pt x="2842" y="2824"/>
                  </a:cubicBezTo>
                  <a:cubicBezTo>
                    <a:pt x="2833" y="2821"/>
                    <a:pt x="2822" y="2820"/>
                    <a:pt x="2810" y="2819"/>
                  </a:cubicBezTo>
                  <a:lnTo>
                    <a:pt x="2810" y="2425"/>
                  </a:lnTo>
                  <a:cubicBezTo>
                    <a:pt x="2810" y="2425"/>
                    <a:pt x="2857" y="2425"/>
                    <a:pt x="2869" y="2388"/>
                  </a:cubicBezTo>
                  <a:cubicBezTo>
                    <a:pt x="2881" y="2351"/>
                    <a:pt x="2896" y="2311"/>
                    <a:pt x="2922" y="2292"/>
                  </a:cubicBezTo>
                  <a:cubicBezTo>
                    <a:pt x="2949" y="2272"/>
                    <a:pt x="2955" y="2255"/>
                    <a:pt x="2949" y="2229"/>
                  </a:cubicBezTo>
                  <a:cubicBezTo>
                    <a:pt x="2943" y="2204"/>
                    <a:pt x="2934" y="2176"/>
                    <a:pt x="2940" y="2156"/>
                  </a:cubicBezTo>
                  <a:cubicBezTo>
                    <a:pt x="2946" y="2136"/>
                    <a:pt x="2946" y="2099"/>
                    <a:pt x="2922" y="2088"/>
                  </a:cubicBezTo>
                  <a:cubicBezTo>
                    <a:pt x="2899" y="2077"/>
                    <a:pt x="2902" y="2031"/>
                    <a:pt x="2913" y="2009"/>
                  </a:cubicBezTo>
                  <a:cubicBezTo>
                    <a:pt x="2925" y="1986"/>
                    <a:pt x="2928" y="1958"/>
                    <a:pt x="2931" y="1930"/>
                  </a:cubicBezTo>
                  <a:cubicBezTo>
                    <a:pt x="2934" y="1901"/>
                    <a:pt x="2949" y="1881"/>
                    <a:pt x="2967" y="1873"/>
                  </a:cubicBezTo>
                  <a:cubicBezTo>
                    <a:pt x="2985" y="1864"/>
                    <a:pt x="3002" y="1833"/>
                    <a:pt x="3005" y="1805"/>
                  </a:cubicBezTo>
                  <a:cubicBezTo>
                    <a:pt x="3008" y="1777"/>
                    <a:pt x="3041" y="1740"/>
                    <a:pt x="3080" y="1737"/>
                  </a:cubicBezTo>
                  <a:cubicBezTo>
                    <a:pt x="3118" y="1734"/>
                    <a:pt x="3163" y="1723"/>
                    <a:pt x="3189" y="1712"/>
                  </a:cubicBezTo>
                  <a:cubicBezTo>
                    <a:pt x="3216" y="1700"/>
                    <a:pt x="3263" y="1703"/>
                    <a:pt x="3290" y="1712"/>
                  </a:cubicBezTo>
                  <a:cubicBezTo>
                    <a:pt x="3317" y="1720"/>
                    <a:pt x="3341" y="1754"/>
                    <a:pt x="3361" y="1780"/>
                  </a:cubicBezTo>
                  <a:cubicBezTo>
                    <a:pt x="3382" y="1805"/>
                    <a:pt x="3415" y="1811"/>
                    <a:pt x="3444" y="1797"/>
                  </a:cubicBezTo>
                  <a:cubicBezTo>
                    <a:pt x="3474" y="1782"/>
                    <a:pt x="3501" y="1780"/>
                    <a:pt x="3525" y="1777"/>
                  </a:cubicBezTo>
                  <a:cubicBezTo>
                    <a:pt x="3548" y="1774"/>
                    <a:pt x="3584" y="1788"/>
                    <a:pt x="3605" y="1819"/>
                  </a:cubicBezTo>
                  <a:cubicBezTo>
                    <a:pt x="3625" y="1850"/>
                    <a:pt x="3652" y="1850"/>
                    <a:pt x="3688" y="1859"/>
                  </a:cubicBezTo>
                  <a:cubicBezTo>
                    <a:pt x="3723" y="1867"/>
                    <a:pt x="3774" y="1876"/>
                    <a:pt x="3809" y="1859"/>
                  </a:cubicBezTo>
                  <a:cubicBezTo>
                    <a:pt x="3845" y="1842"/>
                    <a:pt x="3895" y="1802"/>
                    <a:pt x="3934" y="1797"/>
                  </a:cubicBezTo>
                  <a:cubicBezTo>
                    <a:pt x="3973" y="1791"/>
                    <a:pt x="4020" y="1788"/>
                    <a:pt x="4062" y="1799"/>
                  </a:cubicBezTo>
                  <a:cubicBezTo>
                    <a:pt x="4103" y="1811"/>
                    <a:pt x="4168" y="1845"/>
                    <a:pt x="4198" y="1814"/>
                  </a:cubicBezTo>
                  <a:cubicBezTo>
                    <a:pt x="4228" y="1782"/>
                    <a:pt x="4301" y="1722"/>
                    <a:pt x="4340" y="1708"/>
                  </a:cubicBezTo>
                  <a:close/>
                  <a:moveTo>
                    <a:pt x="6603" y="7061"/>
                  </a:moveTo>
                  <a:cubicBezTo>
                    <a:pt x="6630" y="7054"/>
                    <a:pt x="6673" y="7055"/>
                    <a:pt x="6693" y="7065"/>
                  </a:cubicBezTo>
                  <a:cubicBezTo>
                    <a:pt x="6723" y="7079"/>
                    <a:pt x="6764" y="7082"/>
                    <a:pt x="6791" y="7076"/>
                  </a:cubicBezTo>
                  <a:cubicBezTo>
                    <a:pt x="6818" y="7071"/>
                    <a:pt x="6844" y="7068"/>
                    <a:pt x="6868" y="7079"/>
                  </a:cubicBezTo>
                  <a:cubicBezTo>
                    <a:pt x="6882" y="7086"/>
                    <a:pt x="6904" y="7097"/>
                    <a:pt x="6916" y="7112"/>
                  </a:cubicBezTo>
                  <a:lnTo>
                    <a:pt x="7079" y="6938"/>
                  </a:lnTo>
                  <a:cubicBezTo>
                    <a:pt x="7079" y="6938"/>
                    <a:pt x="7100" y="6912"/>
                    <a:pt x="7094" y="6872"/>
                  </a:cubicBezTo>
                  <a:cubicBezTo>
                    <a:pt x="7088" y="6833"/>
                    <a:pt x="7117" y="6810"/>
                    <a:pt x="7138" y="6793"/>
                  </a:cubicBezTo>
                  <a:cubicBezTo>
                    <a:pt x="7159" y="6776"/>
                    <a:pt x="7165" y="6739"/>
                    <a:pt x="7144" y="6708"/>
                  </a:cubicBezTo>
                  <a:cubicBezTo>
                    <a:pt x="7123" y="6677"/>
                    <a:pt x="7123" y="6638"/>
                    <a:pt x="7135" y="6609"/>
                  </a:cubicBezTo>
                  <a:cubicBezTo>
                    <a:pt x="7147" y="6581"/>
                    <a:pt x="7153" y="6561"/>
                    <a:pt x="7147" y="6536"/>
                  </a:cubicBezTo>
                  <a:cubicBezTo>
                    <a:pt x="7141" y="6510"/>
                    <a:pt x="7150" y="6474"/>
                    <a:pt x="7162" y="6451"/>
                  </a:cubicBezTo>
                  <a:cubicBezTo>
                    <a:pt x="7174" y="6428"/>
                    <a:pt x="7177" y="6366"/>
                    <a:pt x="7168" y="6335"/>
                  </a:cubicBezTo>
                  <a:cubicBezTo>
                    <a:pt x="7159" y="6304"/>
                    <a:pt x="7144" y="6275"/>
                    <a:pt x="7141" y="6239"/>
                  </a:cubicBezTo>
                  <a:cubicBezTo>
                    <a:pt x="7138" y="6202"/>
                    <a:pt x="7088" y="6182"/>
                    <a:pt x="7055" y="6185"/>
                  </a:cubicBezTo>
                  <a:cubicBezTo>
                    <a:pt x="7022" y="6188"/>
                    <a:pt x="6960" y="6171"/>
                    <a:pt x="6936" y="6151"/>
                  </a:cubicBezTo>
                  <a:cubicBezTo>
                    <a:pt x="6913" y="6131"/>
                    <a:pt x="6874" y="6125"/>
                    <a:pt x="6844" y="6128"/>
                  </a:cubicBezTo>
                  <a:cubicBezTo>
                    <a:pt x="6815" y="6131"/>
                    <a:pt x="6773" y="6117"/>
                    <a:pt x="6773" y="6117"/>
                  </a:cubicBezTo>
                  <a:lnTo>
                    <a:pt x="6773" y="6069"/>
                  </a:lnTo>
                  <a:cubicBezTo>
                    <a:pt x="6762" y="6072"/>
                    <a:pt x="6752" y="6072"/>
                    <a:pt x="6744" y="6077"/>
                  </a:cubicBezTo>
                  <a:cubicBezTo>
                    <a:pt x="6720" y="6094"/>
                    <a:pt x="6684" y="6092"/>
                    <a:pt x="6663" y="6083"/>
                  </a:cubicBezTo>
                  <a:cubicBezTo>
                    <a:pt x="6643" y="6075"/>
                    <a:pt x="6610" y="6083"/>
                    <a:pt x="6589" y="6094"/>
                  </a:cubicBezTo>
                  <a:cubicBezTo>
                    <a:pt x="6569" y="6106"/>
                    <a:pt x="6551" y="6131"/>
                    <a:pt x="6551" y="6168"/>
                  </a:cubicBezTo>
                  <a:cubicBezTo>
                    <a:pt x="6551" y="6205"/>
                    <a:pt x="6512" y="6233"/>
                    <a:pt x="6491" y="6239"/>
                  </a:cubicBezTo>
                  <a:cubicBezTo>
                    <a:pt x="6471" y="6244"/>
                    <a:pt x="6450" y="6258"/>
                    <a:pt x="6429" y="6281"/>
                  </a:cubicBezTo>
                  <a:cubicBezTo>
                    <a:pt x="6408" y="6304"/>
                    <a:pt x="6385" y="6324"/>
                    <a:pt x="6355" y="6343"/>
                  </a:cubicBezTo>
                  <a:cubicBezTo>
                    <a:pt x="6325" y="6363"/>
                    <a:pt x="6299" y="6386"/>
                    <a:pt x="6275" y="6411"/>
                  </a:cubicBezTo>
                  <a:cubicBezTo>
                    <a:pt x="6251" y="6437"/>
                    <a:pt x="6210" y="6440"/>
                    <a:pt x="6180" y="6423"/>
                  </a:cubicBezTo>
                  <a:cubicBezTo>
                    <a:pt x="6150" y="6406"/>
                    <a:pt x="6118" y="6406"/>
                    <a:pt x="6091" y="6408"/>
                  </a:cubicBezTo>
                  <a:cubicBezTo>
                    <a:pt x="6070" y="6411"/>
                    <a:pt x="6053" y="6410"/>
                    <a:pt x="6040" y="6397"/>
                  </a:cubicBezTo>
                  <a:cubicBezTo>
                    <a:pt x="6076" y="6434"/>
                    <a:pt x="6106" y="6499"/>
                    <a:pt x="6109" y="6527"/>
                  </a:cubicBezTo>
                  <a:cubicBezTo>
                    <a:pt x="6112" y="6556"/>
                    <a:pt x="6147" y="6609"/>
                    <a:pt x="6192" y="6640"/>
                  </a:cubicBezTo>
                  <a:cubicBezTo>
                    <a:pt x="6236" y="6672"/>
                    <a:pt x="6313" y="6737"/>
                    <a:pt x="6361" y="6765"/>
                  </a:cubicBezTo>
                  <a:cubicBezTo>
                    <a:pt x="6408" y="6793"/>
                    <a:pt x="6417" y="6841"/>
                    <a:pt x="6420" y="6887"/>
                  </a:cubicBezTo>
                  <a:cubicBezTo>
                    <a:pt x="6423" y="6932"/>
                    <a:pt x="6447" y="6971"/>
                    <a:pt x="6497" y="6983"/>
                  </a:cubicBezTo>
                  <a:cubicBezTo>
                    <a:pt x="6548" y="6994"/>
                    <a:pt x="6589" y="7015"/>
                    <a:pt x="6603" y="7061"/>
                  </a:cubicBezTo>
                  <a:close/>
                  <a:moveTo>
                    <a:pt x="7002" y="7668"/>
                  </a:moveTo>
                  <a:cubicBezTo>
                    <a:pt x="7005" y="7605"/>
                    <a:pt x="7019" y="7535"/>
                    <a:pt x="7025" y="7503"/>
                  </a:cubicBezTo>
                  <a:cubicBezTo>
                    <a:pt x="7031" y="7472"/>
                    <a:pt x="7025" y="7419"/>
                    <a:pt x="7011" y="7390"/>
                  </a:cubicBezTo>
                  <a:cubicBezTo>
                    <a:pt x="6996" y="7362"/>
                    <a:pt x="6978" y="7308"/>
                    <a:pt x="6951" y="7269"/>
                  </a:cubicBezTo>
                  <a:cubicBezTo>
                    <a:pt x="6925" y="7229"/>
                    <a:pt x="6933" y="7189"/>
                    <a:pt x="6927" y="7153"/>
                  </a:cubicBezTo>
                  <a:cubicBezTo>
                    <a:pt x="6925" y="7137"/>
                    <a:pt x="6923" y="7125"/>
                    <a:pt x="6914" y="7113"/>
                  </a:cubicBezTo>
                  <a:lnTo>
                    <a:pt x="7079" y="6938"/>
                  </a:lnTo>
                  <a:cubicBezTo>
                    <a:pt x="7079" y="6938"/>
                    <a:pt x="7100" y="6912"/>
                    <a:pt x="7094" y="6872"/>
                  </a:cubicBezTo>
                  <a:cubicBezTo>
                    <a:pt x="7088" y="6833"/>
                    <a:pt x="7117" y="6810"/>
                    <a:pt x="7138" y="6793"/>
                  </a:cubicBezTo>
                  <a:cubicBezTo>
                    <a:pt x="7159" y="6776"/>
                    <a:pt x="7165" y="6739"/>
                    <a:pt x="7144" y="6708"/>
                  </a:cubicBezTo>
                  <a:cubicBezTo>
                    <a:pt x="7123" y="6677"/>
                    <a:pt x="7123" y="6638"/>
                    <a:pt x="7135" y="6609"/>
                  </a:cubicBezTo>
                  <a:cubicBezTo>
                    <a:pt x="7147" y="6581"/>
                    <a:pt x="7153" y="6561"/>
                    <a:pt x="7147" y="6536"/>
                  </a:cubicBezTo>
                  <a:cubicBezTo>
                    <a:pt x="7141" y="6510"/>
                    <a:pt x="7150" y="6474"/>
                    <a:pt x="7162" y="6451"/>
                  </a:cubicBezTo>
                  <a:cubicBezTo>
                    <a:pt x="7174" y="6428"/>
                    <a:pt x="7177" y="6366"/>
                    <a:pt x="7168" y="6335"/>
                  </a:cubicBezTo>
                  <a:cubicBezTo>
                    <a:pt x="7159" y="6304"/>
                    <a:pt x="7144" y="6275"/>
                    <a:pt x="7141" y="6239"/>
                  </a:cubicBezTo>
                  <a:cubicBezTo>
                    <a:pt x="7138" y="6202"/>
                    <a:pt x="7088" y="6182"/>
                    <a:pt x="7055" y="6185"/>
                  </a:cubicBezTo>
                  <a:cubicBezTo>
                    <a:pt x="7022" y="6188"/>
                    <a:pt x="6960" y="6171"/>
                    <a:pt x="6936" y="6151"/>
                  </a:cubicBezTo>
                  <a:cubicBezTo>
                    <a:pt x="6913" y="6131"/>
                    <a:pt x="6874" y="6125"/>
                    <a:pt x="6844" y="6128"/>
                  </a:cubicBezTo>
                  <a:cubicBezTo>
                    <a:pt x="6815" y="6131"/>
                    <a:pt x="6773" y="6117"/>
                    <a:pt x="6773" y="6117"/>
                  </a:cubicBezTo>
                  <a:lnTo>
                    <a:pt x="6773" y="5995"/>
                  </a:lnTo>
                  <a:lnTo>
                    <a:pt x="7168" y="5806"/>
                  </a:lnTo>
                  <a:cubicBezTo>
                    <a:pt x="7189" y="5831"/>
                    <a:pt x="7209" y="5843"/>
                    <a:pt x="7224" y="5860"/>
                  </a:cubicBezTo>
                  <a:cubicBezTo>
                    <a:pt x="7239" y="5877"/>
                    <a:pt x="7278" y="5885"/>
                    <a:pt x="7301" y="5877"/>
                  </a:cubicBezTo>
                  <a:cubicBezTo>
                    <a:pt x="7325" y="5868"/>
                    <a:pt x="7343" y="5894"/>
                    <a:pt x="7364" y="5925"/>
                  </a:cubicBezTo>
                  <a:cubicBezTo>
                    <a:pt x="7384" y="5956"/>
                    <a:pt x="7381" y="6001"/>
                    <a:pt x="7370" y="6035"/>
                  </a:cubicBezTo>
                  <a:cubicBezTo>
                    <a:pt x="7358" y="6069"/>
                    <a:pt x="7340" y="6097"/>
                    <a:pt x="7364" y="6123"/>
                  </a:cubicBezTo>
                  <a:cubicBezTo>
                    <a:pt x="7387" y="6148"/>
                    <a:pt x="7408" y="6176"/>
                    <a:pt x="7414" y="6199"/>
                  </a:cubicBezTo>
                  <a:cubicBezTo>
                    <a:pt x="7420" y="6222"/>
                    <a:pt x="7429" y="6241"/>
                    <a:pt x="7444" y="6258"/>
                  </a:cubicBezTo>
                  <a:cubicBezTo>
                    <a:pt x="7459" y="6275"/>
                    <a:pt x="7500" y="6270"/>
                    <a:pt x="7500" y="6270"/>
                  </a:cubicBezTo>
                  <a:lnTo>
                    <a:pt x="7485" y="6216"/>
                  </a:lnTo>
                  <a:cubicBezTo>
                    <a:pt x="7485" y="6216"/>
                    <a:pt x="7503" y="6182"/>
                    <a:pt x="7530" y="6168"/>
                  </a:cubicBezTo>
                  <a:cubicBezTo>
                    <a:pt x="7556" y="6154"/>
                    <a:pt x="7583" y="6111"/>
                    <a:pt x="7580" y="6077"/>
                  </a:cubicBezTo>
                  <a:cubicBezTo>
                    <a:pt x="7577" y="6043"/>
                    <a:pt x="7571" y="6001"/>
                    <a:pt x="7583" y="5967"/>
                  </a:cubicBezTo>
                  <a:cubicBezTo>
                    <a:pt x="7595" y="5933"/>
                    <a:pt x="7595" y="5887"/>
                    <a:pt x="7568" y="5860"/>
                  </a:cubicBezTo>
                  <a:cubicBezTo>
                    <a:pt x="7533" y="5823"/>
                    <a:pt x="7390" y="5681"/>
                    <a:pt x="7390" y="5681"/>
                  </a:cubicBezTo>
                  <a:lnTo>
                    <a:pt x="7364" y="5569"/>
                  </a:lnTo>
                  <a:lnTo>
                    <a:pt x="7387" y="5434"/>
                  </a:lnTo>
                  <a:lnTo>
                    <a:pt x="7432" y="5455"/>
                  </a:lnTo>
                  <a:cubicBezTo>
                    <a:pt x="7479" y="5461"/>
                    <a:pt x="7506" y="5446"/>
                    <a:pt x="7536" y="5432"/>
                  </a:cubicBezTo>
                  <a:cubicBezTo>
                    <a:pt x="7565" y="5418"/>
                    <a:pt x="7604" y="5421"/>
                    <a:pt x="7631" y="5441"/>
                  </a:cubicBezTo>
                  <a:cubicBezTo>
                    <a:pt x="7657" y="5461"/>
                    <a:pt x="7681" y="5463"/>
                    <a:pt x="7708" y="5452"/>
                  </a:cubicBezTo>
                  <a:cubicBezTo>
                    <a:pt x="7734" y="5441"/>
                    <a:pt x="7767" y="5438"/>
                    <a:pt x="7788" y="5449"/>
                  </a:cubicBezTo>
                  <a:cubicBezTo>
                    <a:pt x="7809" y="5461"/>
                    <a:pt x="7841" y="5444"/>
                    <a:pt x="7862" y="5429"/>
                  </a:cubicBezTo>
                  <a:cubicBezTo>
                    <a:pt x="7883" y="5415"/>
                    <a:pt x="7918" y="5404"/>
                    <a:pt x="7942" y="5412"/>
                  </a:cubicBezTo>
                  <a:cubicBezTo>
                    <a:pt x="7966" y="5421"/>
                    <a:pt x="7993" y="5415"/>
                    <a:pt x="8007" y="5398"/>
                  </a:cubicBezTo>
                  <a:cubicBezTo>
                    <a:pt x="8022" y="5381"/>
                    <a:pt x="8060" y="5381"/>
                    <a:pt x="8087" y="5387"/>
                  </a:cubicBezTo>
                  <a:cubicBezTo>
                    <a:pt x="8135" y="5398"/>
                    <a:pt x="8209" y="5370"/>
                    <a:pt x="8251" y="5325"/>
                  </a:cubicBezTo>
                  <a:cubicBezTo>
                    <a:pt x="8254" y="5333"/>
                    <a:pt x="8255" y="5341"/>
                    <a:pt x="8254" y="5350"/>
                  </a:cubicBezTo>
                  <a:cubicBezTo>
                    <a:pt x="8248" y="5381"/>
                    <a:pt x="8224" y="5421"/>
                    <a:pt x="8236" y="5446"/>
                  </a:cubicBezTo>
                  <a:cubicBezTo>
                    <a:pt x="8248" y="5472"/>
                    <a:pt x="8257" y="5497"/>
                    <a:pt x="8254" y="5520"/>
                  </a:cubicBezTo>
                  <a:cubicBezTo>
                    <a:pt x="8251" y="5543"/>
                    <a:pt x="8254" y="5571"/>
                    <a:pt x="8263" y="5594"/>
                  </a:cubicBezTo>
                  <a:cubicBezTo>
                    <a:pt x="8271" y="5616"/>
                    <a:pt x="8268" y="5642"/>
                    <a:pt x="8260" y="5656"/>
                  </a:cubicBezTo>
                  <a:cubicBezTo>
                    <a:pt x="8251" y="5670"/>
                    <a:pt x="8263" y="5693"/>
                    <a:pt x="8268" y="5710"/>
                  </a:cubicBezTo>
                  <a:cubicBezTo>
                    <a:pt x="8274" y="5727"/>
                    <a:pt x="8274" y="5744"/>
                    <a:pt x="8268" y="5763"/>
                  </a:cubicBezTo>
                  <a:cubicBezTo>
                    <a:pt x="8263" y="5783"/>
                    <a:pt x="8274" y="5814"/>
                    <a:pt x="8286" y="5834"/>
                  </a:cubicBezTo>
                  <a:cubicBezTo>
                    <a:pt x="8298" y="5854"/>
                    <a:pt x="8298" y="5877"/>
                    <a:pt x="8295" y="5888"/>
                  </a:cubicBezTo>
                  <a:cubicBezTo>
                    <a:pt x="8292" y="5899"/>
                    <a:pt x="8292" y="5922"/>
                    <a:pt x="8295" y="5936"/>
                  </a:cubicBezTo>
                  <a:cubicBezTo>
                    <a:pt x="8298" y="5950"/>
                    <a:pt x="8298" y="5981"/>
                    <a:pt x="8277" y="5990"/>
                  </a:cubicBezTo>
                  <a:cubicBezTo>
                    <a:pt x="8257" y="5998"/>
                    <a:pt x="8248" y="6018"/>
                    <a:pt x="8260" y="6032"/>
                  </a:cubicBezTo>
                  <a:cubicBezTo>
                    <a:pt x="8271" y="6046"/>
                    <a:pt x="8260" y="6063"/>
                    <a:pt x="8239" y="6077"/>
                  </a:cubicBezTo>
                  <a:cubicBezTo>
                    <a:pt x="8218" y="6092"/>
                    <a:pt x="8188" y="6097"/>
                    <a:pt x="8177" y="6120"/>
                  </a:cubicBezTo>
                  <a:cubicBezTo>
                    <a:pt x="8165" y="6142"/>
                    <a:pt x="8141" y="6157"/>
                    <a:pt x="8123" y="6171"/>
                  </a:cubicBezTo>
                  <a:cubicBezTo>
                    <a:pt x="8105" y="6185"/>
                    <a:pt x="8046" y="6216"/>
                    <a:pt x="8037" y="6239"/>
                  </a:cubicBezTo>
                  <a:cubicBezTo>
                    <a:pt x="8028" y="6261"/>
                    <a:pt x="7960" y="6301"/>
                    <a:pt x="7918" y="6312"/>
                  </a:cubicBezTo>
                  <a:cubicBezTo>
                    <a:pt x="7877" y="6324"/>
                    <a:pt x="7794" y="6372"/>
                    <a:pt x="7779" y="6394"/>
                  </a:cubicBezTo>
                  <a:cubicBezTo>
                    <a:pt x="7764" y="6417"/>
                    <a:pt x="7737" y="6442"/>
                    <a:pt x="7717" y="6448"/>
                  </a:cubicBezTo>
                  <a:cubicBezTo>
                    <a:pt x="7696" y="6454"/>
                    <a:pt x="7684" y="6459"/>
                    <a:pt x="7690" y="6476"/>
                  </a:cubicBezTo>
                  <a:cubicBezTo>
                    <a:pt x="7696" y="6493"/>
                    <a:pt x="7660" y="6519"/>
                    <a:pt x="7625" y="6541"/>
                  </a:cubicBezTo>
                  <a:cubicBezTo>
                    <a:pt x="7589" y="6564"/>
                    <a:pt x="7530" y="6609"/>
                    <a:pt x="7509" y="6638"/>
                  </a:cubicBezTo>
                  <a:cubicBezTo>
                    <a:pt x="7488" y="6666"/>
                    <a:pt x="7467" y="6694"/>
                    <a:pt x="7438" y="6697"/>
                  </a:cubicBezTo>
                  <a:cubicBezTo>
                    <a:pt x="7408" y="6700"/>
                    <a:pt x="7408" y="6717"/>
                    <a:pt x="7411" y="6734"/>
                  </a:cubicBezTo>
                  <a:cubicBezTo>
                    <a:pt x="7414" y="6751"/>
                    <a:pt x="7420" y="6765"/>
                    <a:pt x="7408" y="6773"/>
                  </a:cubicBezTo>
                  <a:cubicBezTo>
                    <a:pt x="7396" y="6782"/>
                    <a:pt x="7399" y="6816"/>
                    <a:pt x="7423" y="6824"/>
                  </a:cubicBezTo>
                  <a:cubicBezTo>
                    <a:pt x="7447" y="6833"/>
                    <a:pt x="7473" y="6864"/>
                    <a:pt x="7467" y="6884"/>
                  </a:cubicBezTo>
                  <a:cubicBezTo>
                    <a:pt x="7461" y="6904"/>
                    <a:pt x="7473" y="6929"/>
                    <a:pt x="7488" y="6949"/>
                  </a:cubicBezTo>
                  <a:cubicBezTo>
                    <a:pt x="7503" y="6969"/>
                    <a:pt x="7521" y="7000"/>
                    <a:pt x="7512" y="7022"/>
                  </a:cubicBezTo>
                  <a:cubicBezTo>
                    <a:pt x="7503" y="7045"/>
                    <a:pt x="7503" y="7068"/>
                    <a:pt x="7521" y="7062"/>
                  </a:cubicBezTo>
                  <a:cubicBezTo>
                    <a:pt x="7539" y="7056"/>
                    <a:pt x="7551" y="7079"/>
                    <a:pt x="7548" y="7107"/>
                  </a:cubicBezTo>
                  <a:cubicBezTo>
                    <a:pt x="7545" y="7136"/>
                    <a:pt x="7539" y="7187"/>
                    <a:pt x="7533" y="7206"/>
                  </a:cubicBezTo>
                  <a:cubicBezTo>
                    <a:pt x="7527" y="7226"/>
                    <a:pt x="7527" y="7254"/>
                    <a:pt x="7515" y="7271"/>
                  </a:cubicBezTo>
                  <a:cubicBezTo>
                    <a:pt x="7503" y="7288"/>
                    <a:pt x="7494" y="7300"/>
                    <a:pt x="7488" y="7320"/>
                  </a:cubicBezTo>
                  <a:cubicBezTo>
                    <a:pt x="7482" y="7339"/>
                    <a:pt x="7488" y="7342"/>
                    <a:pt x="7509" y="7322"/>
                  </a:cubicBezTo>
                  <a:cubicBezTo>
                    <a:pt x="7530" y="7303"/>
                    <a:pt x="7533" y="7331"/>
                    <a:pt x="7515" y="7351"/>
                  </a:cubicBezTo>
                  <a:cubicBezTo>
                    <a:pt x="7497" y="7370"/>
                    <a:pt x="7497" y="7399"/>
                    <a:pt x="7494" y="7416"/>
                  </a:cubicBezTo>
                  <a:cubicBezTo>
                    <a:pt x="7491" y="7433"/>
                    <a:pt x="7464" y="7458"/>
                    <a:pt x="7441" y="7461"/>
                  </a:cubicBezTo>
                  <a:cubicBezTo>
                    <a:pt x="7417" y="7464"/>
                    <a:pt x="7390" y="7475"/>
                    <a:pt x="7375" y="7486"/>
                  </a:cubicBezTo>
                  <a:cubicBezTo>
                    <a:pt x="7361" y="7498"/>
                    <a:pt x="7325" y="7506"/>
                    <a:pt x="7301" y="7509"/>
                  </a:cubicBezTo>
                  <a:cubicBezTo>
                    <a:pt x="7278" y="7512"/>
                    <a:pt x="7227" y="7518"/>
                    <a:pt x="7212" y="7540"/>
                  </a:cubicBezTo>
                  <a:cubicBezTo>
                    <a:pt x="7197" y="7563"/>
                    <a:pt x="7177" y="7574"/>
                    <a:pt x="7162" y="7574"/>
                  </a:cubicBezTo>
                  <a:cubicBezTo>
                    <a:pt x="7147" y="7574"/>
                    <a:pt x="7126" y="7597"/>
                    <a:pt x="7114" y="7614"/>
                  </a:cubicBezTo>
                  <a:cubicBezTo>
                    <a:pt x="7103" y="7631"/>
                    <a:pt x="7103" y="7645"/>
                    <a:pt x="7108" y="7665"/>
                  </a:cubicBezTo>
                  <a:cubicBezTo>
                    <a:pt x="7114" y="7684"/>
                    <a:pt x="7120" y="7687"/>
                    <a:pt x="7132" y="7665"/>
                  </a:cubicBezTo>
                  <a:cubicBezTo>
                    <a:pt x="7144" y="7642"/>
                    <a:pt x="7159" y="7651"/>
                    <a:pt x="7156" y="7676"/>
                  </a:cubicBezTo>
                  <a:cubicBezTo>
                    <a:pt x="7153" y="7701"/>
                    <a:pt x="7156" y="7733"/>
                    <a:pt x="7147" y="7758"/>
                  </a:cubicBezTo>
                  <a:cubicBezTo>
                    <a:pt x="7142" y="7773"/>
                    <a:pt x="7137" y="7791"/>
                    <a:pt x="7134" y="7807"/>
                  </a:cubicBezTo>
                  <a:lnTo>
                    <a:pt x="7040" y="7806"/>
                  </a:lnTo>
                  <a:cubicBezTo>
                    <a:pt x="7043" y="7775"/>
                    <a:pt x="7031" y="7730"/>
                    <a:pt x="7037" y="7696"/>
                  </a:cubicBezTo>
                  <a:cubicBezTo>
                    <a:pt x="7041" y="7673"/>
                    <a:pt x="7024" y="7673"/>
                    <a:pt x="7002" y="7668"/>
                  </a:cubicBezTo>
                  <a:close/>
                  <a:moveTo>
                    <a:pt x="0" y="1714"/>
                  </a:moveTo>
                  <a:lnTo>
                    <a:pt x="136" y="1714"/>
                  </a:lnTo>
                  <a:cubicBezTo>
                    <a:pt x="136" y="1714"/>
                    <a:pt x="187" y="1709"/>
                    <a:pt x="211" y="1695"/>
                  </a:cubicBezTo>
                  <a:cubicBezTo>
                    <a:pt x="234" y="1681"/>
                    <a:pt x="264" y="1712"/>
                    <a:pt x="288" y="1723"/>
                  </a:cubicBezTo>
                  <a:cubicBezTo>
                    <a:pt x="311" y="1734"/>
                    <a:pt x="356" y="1748"/>
                    <a:pt x="395" y="1740"/>
                  </a:cubicBezTo>
                  <a:cubicBezTo>
                    <a:pt x="433" y="1731"/>
                    <a:pt x="451" y="1774"/>
                    <a:pt x="418" y="1794"/>
                  </a:cubicBezTo>
                  <a:cubicBezTo>
                    <a:pt x="386" y="1814"/>
                    <a:pt x="353" y="1808"/>
                    <a:pt x="317" y="1802"/>
                  </a:cubicBezTo>
                  <a:cubicBezTo>
                    <a:pt x="282" y="1797"/>
                    <a:pt x="255" y="1794"/>
                    <a:pt x="220" y="1782"/>
                  </a:cubicBezTo>
                  <a:cubicBezTo>
                    <a:pt x="184" y="1771"/>
                    <a:pt x="139" y="1814"/>
                    <a:pt x="139" y="1814"/>
                  </a:cubicBezTo>
                  <a:lnTo>
                    <a:pt x="3" y="1813"/>
                  </a:lnTo>
                  <a:cubicBezTo>
                    <a:pt x="4" y="1805"/>
                    <a:pt x="4" y="1796"/>
                    <a:pt x="3" y="1785"/>
                  </a:cubicBezTo>
                  <a:cubicBezTo>
                    <a:pt x="0" y="1748"/>
                    <a:pt x="30" y="1768"/>
                    <a:pt x="56" y="1768"/>
                  </a:cubicBezTo>
                  <a:cubicBezTo>
                    <a:pt x="83" y="1768"/>
                    <a:pt x="83" y="1748"/>
                    <a:pt x="59" y="1751"/>
                  </a:cubicBezTo>
                  <a:cubicBezTo>
                    <a:pt x="36" y="1754"/>
                    <a:pt x="36" y="1723"/>
                    <a:pt x="15" y="1720"/>
                  </a:cubicBezTo>
                  <a:cubicBezTo>
                    <a:pt x="10" y="1719"/>
                    <a:pt x="2" y="1717"/>
                    <a:pt x="0" y="1714"/>
                  </a:cubicBezTo>
                  <a:close/>
                  <a:moveTo>
                    <a:pt x="7314" y="2356"/>
                  </a:moveTo>
                  <a:cubicBezTo>
                    <a:pt x="7318" y="2344"/>
                    <a:pt x="7327" y="2315"/>
                    <a:pt x="7334" y="2306"/>
                  </a:cubicBezTo>
                  <a:cubicBezTo>
                    <a:pt x="7352" y="2280"/>
                    <a:pt x="7349" y="2258"/>
                    <a:pt x="7346" y="2221"/>
                  </a:cubicBezTo>
                  <a:cubicBezTo>
                    <a:pt x="7343" y="2184"/>
                    <a:pt x="7370" y="2159"/>
                    <a:pt x="7399" y="2176"/>
                  </a:cubicBezTo>
                  <a:cubicBezTo>
                    <a:pt x="7429" y="2193"/>
                    <a:pt x="7450" y="2122"/>
                    <a:pt x="7450" y="2096"/>
                  </a:cubicBezTo>
                  <a:cubicBezTo>
                    <a:pt x="7450" y="2071"/>
                    <a:pt x="7461" y="2037"/>
                    <a:pt x="7479" y="2026"/>
                  </a:cubicBezTo>
                  <a:cubicBezTo>
                    <a:pt x="7497" y="2014"/>
                    <a:pt x="7518" y="1978"/>
                    <a:pt x="7518" y="1958"/>
                  </a:cubicBezTo>
                  <a:cubicBezTo>
                    <a:pt x="7518" y="1938"/>
                    <a:pt x="7539" y="1898"/>
                    <a:pt x="7565" y="1887"/>
                  </a:cubicBezTo>
                  <a:cubicBezTo>
                    <a:pt x="7592" y="1876"/>
                    <a:pt x="7613" y="1859"/>
                    <a:pt x="7616" y="1825"/>
                  </a:cubicBezTo>
                  <a:cubicBezTo>
                    <a:pt x="7619" y="1791"/>
                    <a:pt x="7637" y="1740"/>
                    <a:pt x="7642" y="1720"/>
                  </a:cubicBezTo>
                  <a:cubicBezTo>
                    <a:pt x="7648" y="1700"/>
                    <a:pt x="7660" y="1661"/>
                    <a:pt x="7657" y="1641"/>
                  </a:cubicBezTo>
                  <a:cubicBezTo>
                    <a:pt x="7654" y="1621"/>
                    <a:pt x="7640" y="1567"/>
                    <a:pt x="7637" y="1539"/>
                  </a:cubicBezTo>
                  <a:cubicBezTo>
                    <a:pt x="7634" y="1511"/>
                    <a:pt x="7672" y="1426"/>
                    <a:pt x="7699" y="1400"/>
                  </a:cubicBezTo>
                  <a:cubicBezTo>
                    <a:pt x="7726" y="1375"/>
                    <a:pt x="7720" y="1330"/>
                    <a:pt x="7717" y="1299"/>
                  </a:cubicBezTo>
                  <a:cubicBezTo>
                    <a:pt x="7714" y="1267"/>
                    <a:pt x="7726" y="1228"/>
                    <a:pt x="7749" y="1219"/>
                  </a:cubicBezTo>
                  <a:cubicBezTo>
                    <a:pt x="7773" y="1211"/>
                    <a:pt x="7803" y="1200"/>
                    <a:pt x="7815" y="1183"/>
                  </a:cubicBezTo>
                  <a:cubicBezTo>
                    <a:pt x="7826" y="1166"/>
                    <a:pt x="7832" y="1143"/>
                    <a:pt x="7868" y="1132"/>
                  </a:cubicBezTo>
                  <a:cubicBezTo>
                    <a:pt x="7904" y="1120"/>
                    <a:pt x="7941" y="1103"/>
                    <a:pt x="7967" y="1069"/>
                  </a:cubicBezTo>
                  <a:cubicBezTo>
                    <a:pt x="7954" y="1049"/>
                    <a:pt x="7939" y="1031"/>
                    <a:pt x="7930" y="1018"/>
                  </a:cubicBezTo>
                  <a:cubicBezTo>
                    <a:pt x="7915" y="999"/>
                    <a:pt x="7880" y="979"/>
                    <a:pt x="7856" y="968"/>
                  </a:cubicBezTo>
                  <a:cubicBezTo>
                    <a:pt x="7832" y="956"/>
                    <a:pt x="7823" y="925"/>
                    <a:pt x="7823" y="905"/>
                  </a:cubicBezTo>
                  <a:cubicBezTo>
                    <a:pt x="7823" y="885"/>
                    <a:pt x="7818" y="860"/>
                    <a:pt x="7803" y="846"/>
                  </a:cubicBezTo>
                  <a:cubicBezTo>
                    <a:pt x="7788" y="832"/>
                    <a:pt x="7785" y="823"/>
                    <a:pt x="7797" y="806"/>
                  </a:cubicBezTo>
                  <a:cubicBezTo>
                    <a:pt x="7809" y="789"/>
                    <a:pt x="7794" y="761"/>
                    <a:pt x="7782" y="730"/>
                  </a:cubicBezTo>
                  <a:cubicBezTo>
                    <a:pt x="7770" y="699"/>
                    <a:pt x="7779" y="662"/>
                    <a:pt x="7785" y="631"/>
                  </a:cubicBezTo>
                  <a:cubicBezTo>
                    <a:pt x="7791" y="600"/>
                    <a:pt x="7782" y="554"/>
                    <a:pt x="7767" y="535"/>
                  </a:cubicBezTo>
                  <a:cubicBezTo>
                    <a:pt x="7752" y="515"/>
                    <a:pt x="7746" y="495"/>
                    <a:pt x="7749" y="475"/>
                  </a:cubicBezTo>
                  <a:cubicBezTo>
                    <a:pt x="7750" y="473"/>
                    <a:pt x="7750" y="470"/>
                    <a:pt x="7750" y="468"/>
                  </a:cubicBezTo>
                  <a:lnTo>
                    <a:pt x="6026" y="470"/>
                  </a:lnTo>
                  <a:lnTo>
                    <a:pt x="6023" y="758"/>
                  </a:lnTo>
                  <a:lnTo>
                    <a:pt x="5865" y="758"/>
                  </a:lnTo>
                  <a:lnTo>
                    <a:pt x="5865" y="1381"/>
                  </a:lnTo>
                  <a:cubicBezTo>
                    <a:pt x="5865" y="1381"/>
                    <a:pt x="5815" y="1426"/>
                    <a:pt x="5767" y="1415"/>
                  </a:cubicBezTo>
                  <a:cubicBezTo>
                    <a:pt x="5740" y="1408"/>
                    <a:pt x="5711" y="1420"/>
                    <a:pt x="5723" y="1460"/>
                  </a:cubicBezTo>
                  <a:cubicBezTo>
                    <a:pt x="5735" y="1499"/>
                    <a:pt x="5717" y="1522"/>
                    <a:pt x="5693" y="1531"/>
                  </a:cubicBezTo>
                  <a:cubicBezTo>
                    <a:pt x="5670" y="1539"/>
                    <a:pt x="5655" y="1562"/>
                    <a:pt x="5658" y="1593"/>
                  </a:cubicBezTo>
                  <a:cubicBezTo>
                    <a:pt x="5661" y="1624"/>
                    <a:pt x="5634" y="1635"/>
                    <a:pt x="5613" y="1661"/>
                  </a:cubicBezTo>
                  <a:cubicBezTo>
                    <a:pt x="5592" y="1686"/>
                    <a:pt x="5595" y="1712"/>
                    <a:pt x="5616" y="1748"/>
                  </a:cubicBezTo>
                  <a:cubicBezTo>
                    <a:pt x="5637" y="1785"/>
                    <a:pt x="5616" y="1797"/>
                    <a:pt x="5578" y="1822"/>
                  </a:cubicBezTo>
                  <a:cubicBezTo>
                    <a:pt x="5539" y="1847"/>
                    <a:pt x="5557" y="1890"/>
                    <a:pt x="5595" y="1887"/>
                  </a:cubicBezTo>
                  <a:cubicBezTo>
                    <a:pt x="5634" y="1884"/>
                    <a:pt x="5655" y="1955"/>
                    <a:pt x="5646" y="1983"/>
                  </a:cubicBezTo>
                  <a:cubicBezTo>
                    <a:pt x="5637" y="2012"/>
                    <a:pt x="5667" y="2048"/>
                    <a:pt x="5702" y="2062"/>
                  </a:cubicBezTo>
                  <a:cubicBezTo>
                    <a:pt x="5738" y="2077"/>
                    <a:pt x="5729" y="2119"/>
                    <a:pt x="5714" y="2153"/>
                  </a:cubicBezTo>
                  <a:cubicBezTo>
                    <a:pt x="5734" y="2161"/>
                    <a:pt x="5752" y="2172"/>
                    <a:pt x="5764" y="2187"/>
                  </a:cubicBezTo>
                  <a:cubicBezTo>
                    <a:pt x="5788" y="2215"/>
                    <a:pt x="5818" y="2272"/>
                    <a:pt x="5818" y="2294"/>
                  </a:cubicBezTo>
                  <a:cubicBezTo>
                    <a:pt x="5818" y="2317"/>
                    <a:pt x="5812" y="2362"/>
                    <a:pt x="5791" y="2385"/>
                  </a:cubicBezTo>
                  <a:cubicBezTo>
                    <a:pt x="5770" y="2408"/>
                    <a:pt x="5788" y="2450"/>
                    <a:pt x="5836" y="2447"/>
                  </a:cubicBezTo>
                  <a:cubicBezTo>
                    <a:pt x="5857" y="2446"/>
                    <a:pt x="5875" y="2448"/>
                    <a:pt x="5884" y="2457"/>
                  </a:cubicBezTo>
                  <a:cubicBezTo>
                    <a:pt x="5928" y="2447"/>
                    <a:pt x="5943" y="2430"/>
                    <a:pt x="5952" y="2395"/>
                  </a:cubicBezTo>
                  <a:cubicBezTo>
                    <a:pt x="5961" y="2359"/>
                    <a:pt x="5965" y="2319"/>
                    <a:pt x="5982" y="2307"/>
                  </a:cubicBezTo>
                  <a:cubicBezTo>
                    <a:pt x="6000" y="2295"/>
                    <a:pt x="6023" y="2262"/>
                    <a:pt x="6026" y="2238"/>
                  </a:cubicBezTo>
                  <a:cubicBezTo>
                    <a:pt x="6029" y="2214"/>
                    <a:pt x="6065" y="2212"/>
                    <a:pt x="6083" y="2212"/>
                  </a:cubicBezTo>
                  <a:cubicBezTo>
                    <a:pt x="6096" y="2212"/>
                    <a:pt x="6117" y="2216"/>
                    <a:pt x="6130" y="2228"/>
                  </a:cubicBezTo>
                  <a:cubicBezTo>
                    <a:pt x="6134" y="2232"/>
                    <a:pt x="6137" y="2237"/>
                    <a:pt x="6139" y="2243"/>
                  </a:cubicBezTo>
                  <a:cubicBezTo>
                    <a:pt x="6148" y="2266"/>
                    <a:pt x="6153" y="2284"/>
                    <a:pt x="6167" y="2292"/>
                  </a:cubicBezTo>
                  <a:cubicBezTo>
                    <a:pt x="6182" y="2299"/>
                    <a:pt x="6181" y="2318"/>
                    <a:pt x="6190" y="2337"/>
                  </a:cubicBezTo>
                  <a:cubicBezTo>
                    <a:pt x="6199" y="2356"/>
                    <a:pt x="6258" y="2364"/>
                    <a:pt x="6284" y="2350"/>
                  </a:cubicBezTo>
                  <a:cubicBezTo>
                    <a:pt x="6311" y="2335"/>
                    <a:pt x="6319" y="2339"/>
                    <a:pt x="6346" y="2339"/>
                  </a:cubicBezTo>
                  <a:cubicBezTo>
                    <a:pt x="6373" y="2339"/>
                    <a:pt x="6414" y="2340"/>
                    <a:pt x="6414" y="2340"/>
                  </a:cubicBezTo>
                  <a:lnTo>
                    <a:pt x="6433" y="2380"/>
                  </a:lnTo>
                  <a:lnTo>
                    <a:pt x="6536" y="2380"/>
                  </a:lnTo>
                  <a:lnTo>
                    <a:pt x="6585" y="2319"/>
                  </a:lnTo>
                  <a:lnTo>
                    <a:pt x="6649" y="2319"/>
                  </a:lnTo>
                  <a:lnTo>
                    <a:pt x="6649" y="2271"/>
                  </a:lnTo>
                  <a:lnTo>
                    <a:pt x="6708" y="2247"/>
                  </a:lnTo>
                  <a:lnTo>
                    <a:pt x="6834" y="2314"/>
                  </a:lnTo>
                  <a:lnTo>
                    <a:pt x="6910" y="2314"/>
                  </a:lnTo>
                  <a:cubicBezTo>
                    <a:pt x="6910" y="2314"/>
                    <a:pt x="6981" y="2257"/>
                    <a:pt x="6987" y="2224"/>
                  </a:cubicBezTo>
                  <a:cubicBezTo>
                    <a:pt x="6993" y="2190"/>
                    <a:pt x="7011" y="2159"/>
                    <a:pt x="7032" y="2145"/>
                  </a:cubicBezTo>
                  <a:cubicBezTo>
                    <a:pt x="7053" y="2131"/>
                    <a:pt x="7065" y="2087"/>
                    <a:pt x="7065" y="2087"/>
                  </a:cubicBezTo>
                  <a:lnTo>
                    <a:pt x="7065" y="2020"/>
                  </a:lnTo>
                  <a:lnTo>
                    <a:pt x="7038" y="1982"/>
                  </a:lnTo>
                  <a:lnTo>
                    <a:pt x="7119" y="1982"/>
                  </a:lnTo>
                  <a:lnTo>
                    <a:pt x="7113" y="1942"/>
                  </a:lnTo>
                  <a:lnTo>
                    <a:pt x="7187" y="1942"/>
                  </a:lnTo>
                  <a:cubicBezTo>
                    <a:pt x="7187" y="1942"/>
                    <a:pt x="7171" y="2033"/>
                    <a:pt x="7177" y="2056"/>
                  </a:cubicBezTo>
                  <a:cubicBezTo>
                    <a:pt x="7183" y="2079"/>
                    <a:pt x="7167" y="2147"/>
                    <a:pt x="7187" y="2169"/>
                  </a:cubicBezTo>
                  <a:cubicBezTo>
                    <a:pt x="7206" y="2192"/>
                    <a:pt x="7263" y="2213"/>
                    <a:pt x="7270" y="2245"/>
                  </a:cubicBezTo>
                  <a:cubicBezTo>
                    <a:pt x="7278" y="2278"/>
                    <a:pt x="7285" y="2294"/>
                    <a:pt x="7276" y="2313"/>
                  </a:cubicBezTo>
                  <a:cubicBezTo>
                    <a:pt x="7268" y="2332"/>
                    <a:pt x="7271" y="2354"/>
                    <a:pt x="7271" y="2354"/>
                  </a:cubicBezTo>
                  <a:lnTo>
                    <a:pt x="7314" y="2356"/>
                  </a:lnTo>
                  <a:close/>
                  <a:moveTo>
                    <a:pt x="8593" y="1867"/>
                  </a:moveTo>
                  <a:cubicBezTo>
                    <a:pt x="8588" y="1862"/>
                    <a:pt x="8586" y="1855"/>
                    <a:pt x="8589" y="1845"/>
                  </a:cubicBezTo>
                  <a:cubicBezTo>
                    <a:pt x="8595" y="1825"/>
                    <a:pt x="8571" y="1785"/>
                    <a:pt x="8550" y="1765"/>
                  </a:cubicBezTo>
                  <a:cubicBezTo>
                    <a:pt x="8530" y="1746"/>
                    <a:pt x="8512" y="1734"/>
                    <a:pt x="8488" y="1729"/>
                  </a:cubicBezTo>
                  <a:cubicBezTo>
                    <a:pt x="8464" y="1723"/>
                    <a:pt x="8444" y="1709"/>
                    <a:pt x="8429" y="1683"/>
                  </a:cubicBezTo>
                  <a:cubicBezTo>
                    <a:pt x="8414" y="1658"/>
                    <a:pt x="8393" y="1638"/>
                    <a:pt x="8384" y="1615"/>
                  </a:cubicBezTo>
                  <a:cubicBezTo>
                    <a:pt x="8375" y="1593"/>
                    <a:pt x="8355" y="1576"/>
                    <a:pt x="8325" y="1579"/>
                  </a:cubicBezTo>
                  <a:cubicBezTo>
                    <a:pt x="8295" y="1581"/>
                    <a:pt x="8280" y="1570"/>
                    <a:pt x="8268" y="1556"/>
                  </a:cubicBezTo>
                  <a:cubicBezTo>
                    <a:pt x="8257" y="1542"/>
                    <a:pt x="8245" y="1533"/>
                    <a:pt x="8221" y="1539"/>
                  </a:cubicBezTo>
                  <a:cubicBezTo>
                    <a:pt x="8197" y="1545"/>
                    <a:pt x="8174" y="1491"/>
                    <a:pt x="8168" y="1471"/>
                  </a:cubicBezTo>
                  <a:cubicBezTo>
                    <a:pt x="8162" y="1451"/>
                    <a:pt x="8135" y="1429"/>
                    <a:pt x="8138" y="1463"/>
                  </a:cubicBezTo>
                  <a:cubicBezTo>
                    <a:pt x="8141" y="1497"/>
                    <a:pt x="8120" y="1488"/>
                    <a:pt x="8114" y="1471"/>
                  </a:cubicBezTo>
                  <a:cubicBezTo>
                    <a:pt x="8108" y="1454"/>
                    <a:pt x="8099" y="1432"/>
                    <a:pt x="8085" y="1409"/>
                  </a:cubicBezTo>
                  <a:cubicBezTo>
                    <a:pt x="8070" y="1386"/>
                    <a:pt x="8073" y="1355"/>
                    <a:pt x="8073" y="1333"/>
                  </a:cubicBezTo>
                  <a:cubicBezTo>
                    <a:pt x="8073" y="1310"/>
                    <a:pt x="8055" y="1259"/>
                    <a:pt x="8046" y="1242"/>
                  </a:cubicBezTo>
                  <a:cubicBezTo>
                    <a:pt x="8037" y="1225"/>
                    <a:pt x="8031" y="1219"/>
                    <a:pt x="8034" y="1194"/>
                  </a:cubicBezTo>
                  <a:cubicBezTo>
                    <a:pt x="8037" y="1168"/>
                    <a:pt x="8007" y="1137"/>
                    <a:pt x="7990" y="1106"/>
                  </a:cubicBezTo>
                  <a:cubicBezTo>
                    <a:pt x="7983" y="1094"/>
                    <a:pt x="7974" y="1081"/>
                    <a:pt x="7966" y="1069"/>
                  </a:cubicBezTo>
                  <a:cubicBezTo>
                    <a:pt x="7939" y="1103"/>
                    <a:pt x="7904" y="1120"/>
                    <a:pt x="7868" y="1132"/>
                  </a:cubicBezTo>
                  <a:cubicBezTo>
                    <a:pt x="7832" y="1143"/>
                    <a:pt x="7826" y="1166"/>
                    <a:pt x="7815" y="1183"/>
                  </a:cubicBezTo>
                  <a:cubicBezTo>
                    <a:pt x="7803" y="1200"/>
                    <a:pt x="7773" y="1211"/>
                    <a:pt x="7749" y="1219"/>
                  </a:cubicBezTo>
                  <a:cubicBezTo>
                    <a:pt x="7726" y="1228"/>
                    <a:pt x="7714" y="1267"/>
                    <a:pt x="7717" y="1299"/>
                  </a:cubicBezTo>
                  <a:cubicBezTo>
                    <a:pt x="7720" y="1330"/>
                    <a:pt x="7726" y="1375"/>
                    <a:pt x="7699" y="1400"/>
                  </a:cubicBezTo>
                  <a:cubicBezTo>
                    <a:pt x="7672" y="1426"/>
                    <a:pt x="7634" y="1511"/>
                    <a:pt x="7637" y="1539"/>
                  </a:cubicBezTo>
                  <a:cubicBezTo>
                    <a:pt x="7640" y="1567"/>
                    <a:pt x="7657" y="1618"/>
                    <a:pt x="7660" y="1638"/>
                  </a:cubicBezTo>
                  <a:cubicBezTo>
                    <a:pt x="7734" y="1596"/>
                    <a:pt x="7773" y="1666"/>
                    <a:pt x="7773" y="1666"/>
                  </a:cubicBezTo>
                  <a:lnTo>
                    <a:pt x="7856" y="1570"/>
                  </a:lnTo>
                  <a:cubicBezTo>
                    <a:pt x="7856" y="1570"/>
                    <a:pt x="7856" y="1576"/>
                    <a:pt x="7883" y="1593"/>
                  </a:cubicBezTo>
                  <a:cubicBezTo>
                    <a:pt x="7909" y="1610"/>
                    <a:pt x="7924" y="1604"/>
                    <a:pt x="7945" y="1596"/>
                  </a:cubicBezTo>
                  <a:cubicBezTo>
                    <a:pt x="7966" y="1587"/>
                    <a:pt x="7993" y="1576"/>
                    <a:pt x="8010" y="1590"/>
                  </a:cubicBezTo>
                  <a:cubicBezTo>
                    <a:pt x="8028" y="1604"/>
                    <a:pt x="8043" y="1604"/>
                    <a:pt x="8067" y="1601"/>
                  </a:cubicBezTo>
                  <a:cubicBezTo>
                    <a:pt x="8090" y="1598"/>
                    <a:pt x="8108" y="1618"/>
                    <a:pt x="8129" y="1647"/>
                  </a:cubicBezTo>
                  <a:cubicBezTo>
                    <a:pt x="8150" y="1675"/>
                    <a:pt x="8200" y="1712"/>
                    <a:pt x="8245" y="1720"/>
                  </a:cubicBezTo>
                  <a:cubicBezTo>
                    <a:pt x="8289" y="1729"/>
                    <a:pt x="8328" y="1777"/>
                    <a:pt x="8343" y="1808"/>
                  </a:cubicBezTo>
                  <a:cubicBezTo>
                    <a:pt x="8357" y="1839"/>
                    <a:pt x="8399" y="1867"/>
                    <a:pt x="8426" y="1873"/>
                  </a:cubicBezTo>
                  <a:cubicBezTo>
                    <a:pt x="8452" y="1879"/>
                    <a:pt x="8485" y="1906"/>
                    <a:pt x="8503" y="1931"/>
                  </a:cubicBezTo>
                  <a:cubicBezTo>
                    <a:pt x="8512" y="1924"/>
                    <a:pt x="8521" y="1917"/>
                    <a:pt x="8533" y="1915"/>
                  </a:cubicBezTo>
                  <a:cubicBezTo>
                    <a:pt x="8559" y="1913"/>
                    <a:pt x="8584" y="1899"/>
                    <a:pt x="8593" y="1867"/>
                  </a:cubicBezTo>
                  <a:close/>
                  <a:moveTo>
                    <a:pt x="5285" y="7469"/>
                  </a:moveTo>
                  <a:lnTo>
                    <a:pt x="5285" y="8060"/>
                  </a:lnTo>
                  <a:cubicBezTo>
                    <a:pt x="5278" y="8062"/>
                    <a:pt x="5268" y="8063"/>
                    <a:pt x="5262" y="8067"/>
                  </a:cubicBezTo>
                  <a:cubicBezTo>
                    <a:pt x="5226" y="8093"/>
                    <a:pt x="5186" y="8123"/>
                    <a:pt x="5157" y="8117"/>
                  </a:cubicBezTo>
                  <a:cubicBezTo>
                    <a:pt x="5127" y="8112"/>
                    <a:pt x="5097" y="8106"/>
                    <a:pt x="5067" y="8115"/>
                  </a:cubicBezTo>
                  <a:cubicBezTo>
                    <a:pt x="5038" y="8123"/>
                    <a:pt x="5011" y="8123"/>
                    <a:pt x="4996" y="8106"/>
                  </a:cubicBezTo>
                  <a:cubicBezTo>
                    <a:pt x="4981" y="8089"/>
                    <a:pt x="4955" y="8081"/>
                    <a:pt x="4934" y="8083"/>
                  </a:cubicBezTo>
                  <a:cubicBezTo>
                    <a:pt x="4913" y="8086"/>
                    <a:pt x="4892" y="8081"/>
                    <a:pt x="4886" y="8058"/>
                  </a:cubicBezTo>
                  <a:cubicBezTo>
                    <a:pt x="4880" y="8035"/>
                    <a:pt x="4866" y="8024"/>
                    <a:pt x="4848" y="8041"/>
                  </a:cubicBezTo>
                  <a:cubicBezTo>
                    <a:pt x="4830" y="8058"/>
                    <a:pt x="4814" y="8074"/>
                    <a:pt x="4780" y="8081"/>
                  </a:cubicBezTo>
                  <a:cubicBezTo>
                    <a:pt x="4753" y="8069"/>
                    <a:pt x="4729" y="8055"/>
                    <a:pt x="4723" y="8035"/>
                  </a:cubicBezTo>
                  <a:cubicBezTo>
                    <a:pt x="4717" y="8015"/>
                    <a:pt x="4702" y="8001"/>
                    <a:pt x="4685" y="7999"/>
                  </a:cubicBezTo>
                  <a:cubicBezTo>
                    <a:pt x="4667" y="7996"/>
                    <a:pt x="4652" y="7965"/>
                    <a:pt x="4646" y="7942"/>
                  </a:cubicBezTo>
                  <a:cubicBezTo>
                    <a:pt x="4640" y="7919"/>
                    <a:pt x="4628" y="7897"/>
                    <a:pt x="4613" y="7874"/>
                  </a:cubicBezTo>
                  <a:cubicBezTo>
                    <a:pt x="4599" y="7851"/>
                    <a:pt x="4584" y="7800"/>
                    <a:pt x="4584" y="7775"/>
                  </a:cubicBezTo>
                  <a:cubicBezTo>
                    <a:pt x="4584" y="7750"/>
                    <a:pt x="4566" y="7716"/>
                    <a:pt x="4548" y="7699"/>
                  </a:cubicBezTo>
                  <a:cubicBezTo>
                    <a:pt x="4530" y="7682"/>
                    <a:pt x="4521" y="7648"/>
                    <a:pt x="4527" y="7622"/>
                  </a:cubicBezTo>
                  <a:cubicBezTo>
                    <a:pt x="4533" y="7597"/>
                    <a:pt x="4527" y="7580"/>
                    <a:pt x="4518" y="7566"/>
                  </a:cubicBezTo>
                  <a:cubicBezTo>
                    <a:pt x="4510" y="7551"/>
                    <a:pt x="4510" y="7537"/>
                    <a:pt x="4518" y="7523"/>
                  </a:cubicBezTo>
                  <a:cubicBezTo>
                    <a:pt x="4527" y="7509"/>
                    <a:pt x="4521" y="7484"/>
                    <a:pt x="4504" y="7461"/>
                  </a:cubicBezTo>
                  <a:cubicBezTo>
                    <a:pt x="4486" y="7438"/>
                    <a:pt x="4483" y="7421"/>
                    <a:pt x="4489" y="7404"/>
                  </a:cubicBezTo>
                  <a:cubicBezTo>
                    <a:pt x="4495" y="7387"/>
                    <a:pt x="4483" y="7356"/>
                    <a:pt x="4474" y="7334"/>
                  </a:cubicBezTo>
                  <a:cubicBezTo>
                    <a:pt x="4465" y="7311"/>
                    <a:pt x="4468" y="7260"/>
                    <a:pt x="4471" y="7232"/>
                  </a:cubicBezTo>
                  <a:cubicBezTo>
                    <a:pt x="4474" y="7203"/>
                    <a:pt x="4471" y="7170"/>
                    <a:pt x="4492" y="7172"/>
                  </a:cubicBezTo>
                  <a:cubicBezTo>
                    <a:pt x="4512" y="7175"/>
                    <a:pt x="4512" y="7158"/>
                    <a:pt x="4489" y="7130"/>
                  </a:cubicBezTo>
                  <a:cubicBezTo>
                    <a:pt x="4465" y="7102"/>
                    <a:pt x="4447" y="7073"/>
                    <a:pt x="4441" y="7054"/>
                  </a:cubicBezTo>
                  <a:cubicBezTo>
                    <a:pt x="4435" y="7034"/>
                    <a:pt x="4421" y="7020"/>
                    <a:pt x="4406" y="7005"/>
                  </a:cubicBezTo>
                  <a:cubicBezTo>
                    <a:pt x="4391" y="6991"/>
                    <a:pt x="4376" y="6963"/>
                    <a:pt x="4370" y="6940"/>
                  </a:cubicBezTo>
                  <a:cubicBezTo>
                    <a:pt x="4364" y="6918"/>
                    <a:pt x="4352" y="6861"/>
                    <a:pt x="4337" y="6836"/>
                  </a:cubicBezTo>
                  <a:cubicBezTo>
                    <a:pt x="4323" y="6810"/>
                    <a:pt x="4263" y="6734"/>
                    <a:pt x="4260" y="6700"/>
                  </a:cubicBezTo>
                  <a:cubicBezTo>
                    <a:pt x="4257" y="6666"/>
                    <a:pt x="4237" y="6618"/>
                    <a:pt x="4225" y="6595"/>
                  </a:cubicBezTo>
                  <a:cubicBezTo>
                    <a:pt x="4213" y="6573"/>
                    <a:pt x="4195" y="6541"/>
                    <a:pt x="4168" y="6533"/>
                  </a:cubicBezTo>
                  <a:cubicBezTo>
                    <a:pt x="4142" y="6524"/>
                    <a:pt x="4133" y="6499"/>
                    <a:pt x="4130" y="6482"/>
                  </a:cubicBezTo>
                  <a:cubicBezTo>
                    <a:pt x="4127" y="6465"/>
                    <a:pt x="4115" y="6437"/>
                    <a:pt x="4103" y="6423"/>
                  </a:cubicBezTo>
                  <a:cubicBezTo>
                    <a:pt x="4091" y="6408"/>
                    <a:pt x="4085" y="6360"/>
                    <a:pt x="4097" y="6335"/>
                  </a:cubicBezTo>
                  <a:cubicBezTo>
                    <a:pt x="4104" y="6320"/>
                    <a:pt x="4103" y="6308"/>
                    <a:pt x="4101" y="6295"/>
                  </a:cubicBezTo>
                  <a:cubicBezTo>
                    <a:pt x="4119" y="6284"/>
                    <a:pt x="4148" y="6284"/>
                    <a:pt x="4171" y="6292"/>
                  </a:cubicBezTo>
                  <a:cubicBezTo>
                    <a:pt x="4195" y="6301"/>
                    <a:pt x="4216" y="6298"/>
                    <a:pt x="4240" y="6284"/>
                  </a:cubicBezTo>
                  <a:cubicBezTo>
                    <a:pt x="4263" y="6270"/>
                    <a:pt x="4296" y="6261"/>
                    <a:pt x="4332" y="6287"/>
                  </a:cubicBezTo>
                  <a:cubicBezTo>
                    <a:pt x="4367" y="6312"/>
                    <a:pt x="4418" y="6307"/>
                    <a:pt x="4418" y="6307"/>
                  </a:cubicBezTo>
                  <a:lnTo>
                    <a:pt x="5038" y="6307"/>
                  </a:lnTo>
                  <a:cubicBezTo>
                    <a:pt x="5038" y="6307"/>
                    <a:pt x="5067" y="6360"/>
                    <a:pt x="5100" y="6380"/>
                  </a:cubicBezTo>
                  <a:cubicBezTo>
                    <a:pt x="5133" y="6400"/>
                    <a:pt x="5189" y="6414"/>
                    <a:pt x="5219" y="6406"/>
                  </a:cubicBezTo>
                  <a:cubicBezTo>
                    <a:pt x="5248" y="6397"/>
                    <a:pt x="5290" y="6397"/>
                    <a:pt x="5325" y="6411"/>
                  </a:cubicBezTo>
                  <a:cubicBezTo>
                    <a:pt x="5361" y="6425"/>
                    <a:pt x="5420" y="6425"/>
                    <a:pt x="5420" y="6425"/>
                  </a:cubicBezTo>
                  <a:lnTo>
                    <a:pt x="5901" y="6322"/>
                  </a:lnTo>
                  <a:cubicBezTo>
                    <a:pt x="5917" y="6334"/>
                    <a:pt x="5933" y="6339"/>
                    <a:pt x="5945" y="6340"/>
                  </a:cubicBezTo>
                  <a:cubicBezTo>
                    <a:pt x="5966" y="6343"/>
                    <a:pt x="6017" y="6360"/>
                    <a:pt x="6029" y="6380"/>
                  </a:cubicBezTo>
                  <a:cubicBezTo>
                    <a:pt x="6031" y="6384"/>
                    <a:pt x="6038" y="6388"/>
                    <a:pt x="6041" y="6391"/>
                  </a:cubicBezTo>
                  <a:cubicBezTo>
                    <a:pt x="6041" y="6391"/>
                    <a:pt x="6002" y="6428"/>
                    <a:pt x="5948" y="6428"/>
                  </a:cubicBezTo>
                  <a:cubicBezTo>
                    <a:pt x="5922" y="6428"/>
                    <a:pt x="5895" y="6431"/>
                    <a:pt x="5865" y="6451"/>
                  </a:cubicBezTo>
                  <a:cubicBezTo>
                    <a:pt x="5836" y="6471"/>
                    <a:pt x="5794" y="6502"/>
                    <a:pt x="5794" y="6502"/>
                  </a:cubicBezTo>
                  <a:lnTo>
                    <a:pt x="5747" y="6431"/>
                  </a:lnTo>
                  <a:lnTo>
                    <a:pt x="5441" y="6499"/>
                  </a:lnTo>
                  <a:lnTo>
                    <a:pt x="5441" y="7045"/>
                  </a:lnTo>
                  <a:lnTo>
                    <a:pt x="5285" y="7045"/>
                  </a:lnTo>
                  <a:lnTo>
                    <a:pt x="5285" y="7469"/>
                  </a:lnTo>
                  <a:close/>
                  <a:moveTo>
                    <a:pt x="4195" y="4607"/>
                  </a:moveTo>
                  <a:cubicBezTo>
                    <a:pt x="4197" y="4614"/>
                    <a:pt x="4194" y="4622"/>
                    <a:pt x="4189" y="4637"/>
                  </a:cubicBezTo>
                  <a:cubicBezTo>
                    <a:pt x="4180" y="4663"/>
                    <a:pt x="4201" y="4680"/>
                    <a:pt x="4216" y="4697"/>
                  </a:cubicBezTo>
                  <a:cubicBezTo>
                    <a:pt x="4231" y="4714"/>
                    <a:pt x="4248" y="4742"/>
                    <a:pt x="4263" y="4765"/>
                  </a:cubicBezTo>
                  <a:cubicBezTo>
                    <a:pt x="4278" y="4787"/>
                    <a:pt x="4293" y="4841"/>
                    <a:pt x="4293" y="4866"/>
                  </a:cubicBezTo>
                  <a:cubicBezTo>
                    <a:pt x="4293" y="4892"/>
                    <a:pt x="4302" y="4931"/>
                    <a:pt x="4326" y="4957"/>
                  </a:cubicBezTo>
                  <a:cubicBezTo>
                    <a:pt x="4349" y="4982"/>
                    <a:pt x="4340" y="5025"/>
                    <a:pt x="4317" y="5036"/>
                  </a:cubicBezTo>
                  <a:cubicBezTo>
                    <a:pt x="4293" y="5048"/>
                    <a:pt x="4293" y="5064"/>
                    <a:pt x="4311" y="5081"/>
                  </a:cubicBezTo>
                  <a:cubicBezTo>
                    <a:pt x="4329" y="5098"/>
                    <a:pt x="4329" y="5138"/>
                    <a:pt x="4332" y="5161"/>
                  </a:cubicBezTo>
                  <a:cubicBezTo>
                    <a:pt x="4334" y="5183"/>
                    <a:pt x="4367" y="5251"/>
                    <a:pt x="4385" y="5282"/>
                  </a:cubicBezTo>
                  <a:cubicBezTo>
                    <a:pt x="4403" y="5313"/>
                    <a:pt x="4397" y="5364"/>
                    <a:pt x="4394" y="5390"/>
                  </a:cubicBezTo>
                  <a:cubicBezTo>
                    <a:pt x="4391" y="5415"/>
                    <a:pt x="4388" y="5466"/>
                    <a:pt x="4391" y="5492"/>
                  </a:cubicBezTo>
                  <a:cubicBezTo>
                    <a:pt x="4394" y="5517"/>
                    <a:pt x="4379" y="5565"/>
                    <a:pt x="4358" y="5579"/>
                  </a:cubicBezTo>
                  <a:cubicBezTo>
                    <a:pt x="4337" y="5594"/>
                    <a:pt x="4323" y="5599"/>
                    <a:pt x="4311" y="5616"/>
                  </a:cubicBezTo>
                  <a:cubicBezTo>
                    <a:pt x="4299" y="5633"/>
                    <a:pt x="4287" y="5647"/>
                    <a:pt x="4260" y="5661"/>
                  </a:cubicBezTo>
                  <a:cubicBezTo>
                    <a:pt x="4234" y="5676"/>
                    <a:pt x="4213" y="5704"/>
                    <a:pt x="4201" y="5724"/>
                  </a:cubicBezTo>
                  <a:cubicBezTo>
                    <a:pt x="4189" y="5744"/>
                    <a:pt x="4180" y="5800"/>
                    <a:pt x="4174" y="5831"/>
                  </a:cubicBezTo>
                  <a:cubicBezTo>
                    <a:pt x="4168" y="5862"/>
                    <a:pt x="4165" y="5919"/>
                    <a:pt x="4154" y="5942"/>
                  </a:cubicBezTo>
                  <a:cubicBezTo>
                    <a:pt x="4142" y="5964"/>
                    <a:pt x="4142" y="5993"/>
                    <a:pt x="4139" y="6015"/>
                  </a:cubicBezTo>
                  <a:cubicBezTo>
                    <a:pt x="4136" y="6038"/>
                    <a:pt x="4136" y="6060"/>
                    <a:pt x="4124" y="6080"/>
                  </a:cubicBezTo>
                  <a:cubicBezTo>
                    <a:pt x="4112" y="6100"/>
                    <a:pt x="4097" y="6142"/>
                    <a:pt x="4094" y="6162"/>
                  </a:cubicBezTo>
                  <a:cubicBezTo>
                    <a:pt x="4091" y="6182"/>
                    <a:pt x="4085" y="6241"/>
                    <a:pt x="4094" y="6267"/>
                  </a:cubicBezTo>
                  <a:cubicBezTo>
                    <a:pt x="4098" y="6277"/>
                    <a:pt x="4101" y="6286"/>
                    <a:pt x="4103" y="6295"/>
                  </a:cubicBezTo>
                  <a:cubicBezTo>
                    <a:pt x="4120" y="6284"/>
                    <a:pt x="4148" y="6284"/>
                    <a:pt x="4171" y="6292"/>
                  </a:cubicBezTo>
                  <a:cubicBezTo>
                    <a:pt x="4195" y="6301"/>
                    <a:pt x="4216" y="6298"/>
                    <a:pt x="4240" y="6284"/>
                  </a:cubicBezTo>
                  <a:cubicBezTo>
                    <a:pt x="4263" y="6270"/>
                    <a:pt x="4296" y="6261"/>
                    <a:pt x="4332" y="6287"/>
                  </a:cubicBezTo>
                  <a:cubicBezTo>
                    <a:pt x="4367" y="6312"/>
                    <a:pt x="4418" y="6307"/>
                    <a:pt x="4418" y="6307"/>
                  </a:cubicBezTo>
                  <a:lnTo>
                    <a:pt x="5038" y="6307"/>
                  </a:lnTo>
                  <a:cubicBezTo>
                    <a:pt x="5038" y="6307"/>
                    <a:pt x="5067" y="6360"/>
                    <a:pt x="5100" y="6380"/>
                  </a:cubicBezTo>
                  <a:cubicBezTo>
                    <a:pt x="5133" y="6400"/>
                    <a:pt x="5189" y="6414"/>
                    <a:pt x="5219" y="6406"/>
                  </a:cubicBezTo>
                  <a:cubicBezTo>
                    <a:pt x="5248" y="6397"/>
                    <a:pt x="5290" y="6397"/>
                    <a:pt x="5325" y="6411"/>
                  </a:cubicBezTo>
                  <a:cubicBezTo>
                    <a:pt x="5361" y="6425"/>
                    <a:pt x="5420" y="6425"/>
                    <a:pt x="5420" y="6425"/>
                  </a:cubicBezTo>
                  <a:lnTo>
                    <a:pt x="5726" y="6355"/>
                  </a:lnTo>
                  <a:cubicBezTo>
                    <a:pt x="5714" y="6324"/>
                    <a:pt x="5699" y="6295"/>
                    <a:pt x="5678" y="6281"/>
                  </a:cubicBezTo>
                  <a:cubicBezTo>
                    <a:pt x="5658" y="6267"/>
                    <a:pt x="5634" y="6253"/>
                    <a:pt x="5628" y="6230"/>
                  </a:cubicBezTo>
                  <a:cubicBezTo>
                    <a:pt x="5622" y="6208"/>
                    <a:pt x="5581" y="6174"/>
                    <a:pt x="5581" y="6174"/>
                  </a:cubicBezTo>
                  <a:lnTo>
                    <a:pt x="5581" y="5687"/>
                  </a:lnTo>
                  <a:lnTo>
                    <a:pt x="5871" y="5687"/>
                  </a:lnTo>
                  <a:cubicBezTo>
                    <a:pt x="5871" y="5687"/>
                    <a:pt x="5842" y="5628"/>
                    <a:pt x="5859" y="5599"/>
                  </a:cubicBezTo>
                  <a:cubicBezTo>
                    <a:pt x="5877" y="5571"/>
                    <a:pt x="5877" y="5543"/>
                    <a:pt x="5868" y="5517"/>
                  </a:cubicBezTo>
                  <a:cubicBezTo>
                    <a:pt x="5859" y="5492"/>
                    <a:pt x="5860" y="5416"/>
                    <a:pt x="5884" y="5391"/>
                  </a:cubicBezTo>
                  <a:cubicBezTo>
                    <a:pt x="5870" y="5390"/>
                    <a:pt x="5852" y="5385"/>
                    <a:pt x="5830" y="5376"/>
                  </a:cubicBezTo>
                  <a:cubicBezTo>
                    <a:pt x="5794" y="5362"/>
                    <a:pt x="5779" y="5370"/>
                    <a:pt x="5738" y="5393"/>
                  </a:cubicBezTo>
                  <a:cubicBezTo>
                    <a:pt x="5696" y="5415"/>
                    <a:pt x="5666" y="5405"/>
                    <a:pt x="5649" y="5390"/>
                  </a:cubicBezTo>
                  <a:cubicBezTo>
                    <a:pt x="5627" y="5371"/>
                    <a:pt x="5631" y="5324"/>
                    <a:pt x="5637" y="5299"/>
                  </a:cubicBezTo>
                  <a:cubicBezTo>
                    <a:pt x="5641" y="5281"/>
                    <a:pt x="5636" y="5275"/>
                    <a:pt x="5632" y="5262"/>
                  </a:cubicBezTo>
                  <a:cubicBezTo>
                    <a:pt x="5623" y="5237"/>
                    <a:pt x="5604" y="5217"/>
                    <a:pt x="5586" y="5195"/>
                  </a:cubicBezTo>
                  <a:cubicBezTo>
                    <a:pt x="5569" y="5172"/>
                    <a:pt x="5554" y="5132"/>
                    <a:pt x="5563" y="5107"/>
                  </a:cubicBezTo>
                  <a:cubicBezTo>
                    <a:pt x="5572" y="5081"/>
                    <a:pt x="5581" y="5050"/>
                    <a:pt x="5566" y="5025"/>
                  </a:cubicBezTo>
                  <a:cubicBezTo>
                    <a:pt x="5551" y="4999"/>
                    <a:pt x="5539" y="4974"/>
                    <a:pt x="5551" y="4946"/>
                  </a:cubicBezTo>
                  <a:cubicBezTo>
                    <a:pt x="5563" y="4917"/>
                    <a:pt x="5569" y="4892"/>
                    <a:pt x="5560" y="4872"/>
                  </a:cubicBezTo>
                  <a:cubicBezTo>
                    <a:pt x="5556" y="4863"/>
                    <a:pt x="5552" y="4855"/>
                    <a:pt x="5549" y="4846"/>
                  </a:cubicBezTo>
                  <a:lnTo>
                    <a:pt x="5388" y="4846"/>
                  </a:lnTo>
                  <a:lnTo>
                    <a:pt x="5400" y="4779"/>
                  </a:lnTo>
                  <a:cubicBezTo>
                    <a:pt x="5400" y="4779"/>
                    <a:pt x="5355" y="4782"/>
                    <a:pt x="5328" y="4793"/>
                  </a:cubicBezTo>
                  <a:cubicBezTo>
                    <a:pt x="5302" y="4804"/>
                    <a:pt x="5192" y="4796"/>
                    <a:pt x="5192" y="4796"/>
                  </a:cubicBezTo>
                  <a:cubicBezTo>
                    <a:pt x="5192" y="4796"/>
                    <a:pt x="5186" y="4841"/>
                    <a:pt x="5195" y="4858"/>
                  </a:cubicBezTo>
                  <a:cubicBezTo>
                    <a:pt x="5204" y="4875"/>
                    <a:pt x="5210" y="4903"/>
                    <a:pt x="5183" y="4912"/>
                  </a:cubicBezTo>
                  <a:cubicBezTo>
                    <a:pt x="5156" y="4920"/>
                    <a:pt x="5100" y="4915"/>
                    <a:pt x="5055" y="4923"/>
                  </a:cubicBezTo>
                  <a:cubicBezTo>
                    <a:pt x="5011" y="4931"/>
                    <a:pt x="4966" y="4946"/>
                    <a:pt x="4949" y="4906"/>
                  </a:cubicBezTo>
                  <a:cubicBezTo>
                    <a:pt x="4931" y="4866"/>
                    <a:pt x="4922" y="4844"/>
                    <a:pt x="4895" y="4818"/>
                  </a:cubicBezTo>
                  <a:cubicBezTo>
                    <a:pt x="4868" y="4793"/>
                    <a:pt x="4839" y="4762"/>
                    <a:pt x="4833" y="4736"/>
                  </a:cubicBezTo>
                  <a:cubicBezTo>
                    <a:pt x="4827" y="4711"/>
                    <a:pt x="4794" y="4640"/>
                    <a:pt x="4794" y="4640"/>
                  </a:cubicBezTo>
                  <a:lnTo>
                    <a:pt x="4376" y="4640"/>
                  </a:lnTo>
                  <a:cubicBezTo>
                    <a:pt x="4376" y="4640"/>
                    <a:pt x="4340" y="4613"/>
                    <a:pt x="4329" y="4584"/>
                  </a:cubicBezTo>
                  <a:cubicBezTo>
                    <a:pt x="4313" y="4592"/>
                    <a:pt x="4293" y="4596"/>
                    <a:pt x="4281" y="4595"/>
                  </a:cubicBezTo>
                  <a:cubicBezTo>
                    <a:pt x="4260" y="4592"/>
                    <a:pt x="4225" y="4590"/>
                    <a:pt x="4195" y="4607"/>
                  </a:cubicBezTo>
                  <a:close/>
                  <a:moveTo>
                    <a:pt x="2913" y="2009"/>
                  </a:moveTo>
                  <a:cubicBezTo>
                    <a:pt x="2902" y="2031"/>
                    <a:pt x="2899" y="2077"/>
                    <a:pt x="2922" y="2088"/>
                  </a:cubicBezTo>
                  <a:cubicBezTo>
                    <a:pt x="2946" y="2099"/>
                    <a:pt x="2946" y="2136"/>
                    <a:pt x="2940" y="2156"/>
                  </a:cubicBezTo>
                  <a:cubicBezTo>
                    <a:pt x="2934" y="2176"/>
                    <a:pt x="2943" y="2204"/>
                    <a:pt x="2949" y="2229"/>
                  </a:cubicBezTo>
                  <a:cubicBezTo>
                    <a:pt x="2955" y="2255"/>
                    <a:pt x="2949" y="2272"/>
                    <a:pt x="2922" y="2292"/>
                  </a:cubicBezTo>
                  <a:cubicBezTo>
                    <a:pt x="2896" y="2311"/>
                    <a:pt x="2881" y="2351"/>
                    <a:pt x="2869" y="2388"/>
                  </a:cubicBezTo>
                  <a:cubicBezTo>
                    <a:pt x="2857" y="2425"/>
                    <a:pt x="2810" y="2425"/>
                    <a:pt x="2810" y="2425"/>
                  </a:cubicBezTo>
                  <a:lnTo>
                    <a:pt x="2810" y="2819"/>
                  </a:lnTo>
                  <a:cubicBezTo>
                    <a:pt x="2794" y="2818"/>
                    <a:pt x="2776" y="2819"/>
                    <a:pt x="2759" y="2821"/>
                  </a:cubicBezTo>
                  <a:cubicBezTo>
                    <a:pt x="2736" y="2823"/>
                    <a:pt x="2708" y="2825"/>
                    <a:pt x="2688" y="2833"/>
                  </a:cubicBezTo>
                  <a:lnTo>
                    <a:pt x="2655" y="2787"/>
                  </a:lnTo>
                  <a:lnTo>
                    <a:pt x="2655" y="2453"/>
                  </a:lnTo>
                  <a:cubicBezTo>
                    <a:pt x="2655" y="2453"/>
                    <a:pt x="2629" y="2413"/>
                    <a:pt x="2629" y="2388"/>
                  </a:cubicBezTo>
                  <a:cubicBezTo>
                    <a:pt x="2629" y="2362"/>
                    <a:pt x="2626" y="2334"/>
                    <a:pt x="2626" y="2306"/>
                  </a:cubicBezTo>
                  <a:cubicBezTo>
                    <a:pt x="2626" y="2278"/>
                    <a:pt x="2614" y="2263"/>
                    <a:pt x="2581" y="2246"/>
                  </a:cubicBezTo>
                  <a:cubicBezTo>
                    <a:pt x="2548" y="2229"/>
                    <a:pt x="2525" y="2212"/>
                    <a:pt x="2531" y="2193"/>
                  </a:cubicBezTo>
                  <a:cubicBezTo>
                    <a:pt x="2537" y="2173"/>
                    <a:pt x="2554" y="2125"/>
                    <a:pt x="2554" y="2125"/>
                  </a:cubicBezTo>
                  <a:cubicBezTo>
                    <a:pt x="2564" y="2121"/>
                    <a:pt x="2569" y="2116"/>
                    <a:pt x="2581" y="2108"/>
                  </a:cubicBezTo>
                  <a:cubicBezTo>
                    <a:pt x="2617" y="2082"/>
                    <a:pt x="2637" y="2074"/>
                    <a:pt x="2664" y="2077"/>
                  </a:cubicBezTo>
                  <a:cubicBezTo>
                    <a:pt x="2691" y="2079"/>
                    <a:pt x="2724" y="2051"/>
                    <a:pt x="2732" y="2029"/>
                  </a:cubicBezTo>
                  <a:cubicBezTo>
                    <a:pt x="2741" y="2006"/>
                    <a:pt x="2765" y="1928"/>
                    <a:pt x="2821" y="1917"/>
                  </a:cubicBezTo>
                  <a:cubicBezTo>
                    <a:pt x="2825" y="1924"/>
                    <a:pt x="2828" y="1931"/>
                    <a:pt x="2830" y="1938"/>
                  </a:cubicBezTo>
                  <a:cubicBezTo>
                    <a:pt x="2839" y="1961"/>
                    <a:pt x="2866" y="1992"/>
                    <a:pt x="2890" y="2003"/>
                  </a:cubicBezTo>
                  <a:cubicBezTo>
                    <a:pt x="2899" y="2008"/>
                    <a:pt x="2908" y="2007"/>
                    <a:pt x="2913" y="2009"/>
                  </a:cubicBezTo>
                  <a:close/>
                  <a:moveTo>
                    <a:pt x="6405" y="8400"/>
                  </a:moveTo>
                  <a:cubicBezTo>
                    <a:pt x="6426" y="8414"/>
                    <a:pt x="6479" y="8417"/>
                    <a:pt x="6494" y="8383"/>
                  </a:cubicBezTo>
                  <a:cubicBezTo>
                    <a:pt x="6509" y="8349"/>
                    <a:pt x="6527" y="8332"/>
                    <a:pt x="6569" y="8318"/>
                  </a:cubicBezTo>
                  <a:cubicBezTo>
                    <a:pt x="6610" y="8304"/>
                    <a:pt x="6658" y="8279"/>
                    <a:pt x="6649" y="8233"/>
                  </a:cubicBezTo>
                  <a:cubicBezTo>
                    <a:pt x="6640" y="8188"/>
                    <a:pt x="6646" y="8160"/>
                    <a:pt x="6616" y="8143"/>
                  </a:cubicBezTo>
                  <a:cubicBezTo>
                    <a:pt x="6586" y="8126"/>
                    <a:pt x="6569" y="8120"/>
                    <a:pt x="6551" y="8103"/>
                  </a:cubicBezTo>
                  <a:cubicBezTo>
                    <a:pt x="6533" y="8086"/>
                    <a:pt x="6472" y="8086"/>
                    <a:pt x="6453" y="8123"/>
                  </a:cubicBezTo>
                  <a:cubicBezTo>
                    <a:pt x="6438" y="8151"/>
                    <a:pt x="6399" y="8185"/>
                    <a:pt x="6379" y="8211"/>
                  </a:cubicBezTo>
                  <a:cubicBezTo>
                    <a:pt x="6358" y="8236"/>
                    <a:pt x="6313" y="8273"/>
                    <a:pt x="6328" y="8301"/>
                  </a:cubicBezTo>
                  <a:cubicBezTo>
                    <a:pt x="6343" y="8330"/>
                    <a:pt x="6385" y="8386"/>
                    <a:pt x="6405" y="8400"/>
                  </a:cubicBezTo>
                  <a:close/>
                  <a:moveTo>
                    <a:pt x="1287" y="2221"/>
                  </a:moveTo>
                  <a:cubicBezTo>
                    <a:pt x="1306" y="2216"/>
                    <a:pt x="1322" y="2218"/>
                    <a:pt x="1338" y="2235"/>
                  </a:cubicBezTo>
                  <a:cubicBezTo>
                    <a:pt x="1365" y="2263"/>
                    <a:pt x="1403" y="2244"/>
                    <a:pt x="1421" y="2207"/>
                  </a:cubicBezTo>
                  <a:cubicBezTo>
                    <a:pt x="1439" y="2170"/>
                    <a:pt x="1507" y="2173"/>
                    <a:pt x="1501" y="2207"/>
                  </a:cubicBezTo>
                  <a:cubicBezTo>
                    <a:pt x="1495" y="2241"/>
                    <a:pt x="1531" y="2252"/>
                    <a:pt x="1569" y="2227"/>
                  </a:cubicBezTo>
                  <a:cubicBezTo>
                    <a:pt x="1583" y="2217"/>
                    <a:pt x="1598" y="2210"/>
                    <a:pt x="1611" y="2210"/>
                  </a:cubicBezTo>
                  <a:cubicBezTo>
                    <a:pt x="1620" y="2179"/>
                    <a:pt x="1629" y="2176"/>
                    <a:pt x="1620" y="2142"/>
                  </a:cubicBezTo>
                  <a:cubicBezTo>
                    <a:pt x="1611" y="2108"/>
                    <a:pt x="1608" y="2088"/>
                    <a:pt x="1620" y="2068"/>
                  </a:cubicBezTo>
                  <a:cubicBezTo>
                    <a:pt x="1632" y="2048"/>
                    <a:pt x="1638" y="2026"/>
                    <a:pt x="1632" y="1997"/>
                  </a:cubicBezTo>
                  <a:cubicBezTo>
                    <a:pt x="1626" y="1969"/>
                    <a:pt x="1664" y="1946"/>
                    <a:pt x="1691" y="1949"/>
                  </a:cubicBezTo>
                  <a:cubicBezTo>
                    <a:pt x="1718" y="1952"/>
                    <a:pt x="1768" y="1898"/>
                    <a:pt x="1771" y="1859"/>
                  </a:cubicBezTo>
                  <a:cubicBezTo>
                    <a:pt x="1774" y="1819"/>
                    <a:pt x="1804" y="1751"/>
                    <a:pt x="1854" y="1768"/>
                  </a:cubicBezTo>
                  <a:cubicBezTo>
                    <a:pt x="1905" y="1785"/>
                    <a:pt x="1955" y="1774"/>
                    <a:pt x="1973" y="1743"/>
                  </a:cubicBezTo>
                  <a:cubicBezTo>
                    <a:pt x="1991" y="1712"/>
                    <a:pt x="2023" y="1669"/>
                    <a:pt x="2065" y="1675"/>
                  </a:cubicBezTo>
                  <a:cubicBezTo>
                    <a:pt x="2106" y="1681"/>
                    <a:pt x="2106" y="1649"/>
                    <a:pt x="2115" y="1627"/>
                  </a:cubicBezTo>
                  <a:cubicBezTo>
                    <a:pt x="2124" y="1604"/>
                    <a:pt x="2160" y="1581"/>
                    <a:pt x="2184" y="1584"/>
                  </a:cubicBezTo>
                  <a:cubicBezTo>
                    <a:pt x="2207" y="1587"/>
                    <a:pt x="2252" y="1565"/>
                    <a:pt x="2275" y="1542"/>
                  </a:cubicBezTo>
                  <a:cubicBezTo>
                    <a:pt x="2299" y="1519"/>
                    <a:pt x="2388" y="1511"/>
                    <a:pt x="2433" y="1531"/>
                  </a:cubicBezTo>
                  <a:cubicBezTo>
                    <a:pt x="2477" y="1550"/>
                    <a:pt x="2531" y="1533"/>
                    <a:pt x="2554" y="1525"/>
                  </a:cubicBezTo>
                  <a:cubicBezTo>
                    <a:pt x="2578" y="1516"/>
                    <a:pt x="2623" y="1497"/>
                    <a:pt x="2658" y="1494"/>
                  </a:cubicBezTo>
                  <a:cubicBezTo>
                    <a:pt x="2694" y="1491"/>
                    <a:pt x="2824" y="1460"/>
                    <a:pt x="2869" y="1451"/>
                  </a:cubicBezTo>
                  <a:cubicBezTo>
                    <a:pt x="2913" y="1443"/>
                    <a:pt x="2961" y="1412"/>
                    <a:pt x="2982" y="1386"/>
                  </a:cubicBezTo>
                  <a:cubicBezTo>
                    <a:pt x="3002" y="1361"/>
                    <a:pt x="2999" y="1282"/>
                    <a:pt x="2999" y="1282"/>
                  </a:cubicBezTo>
                  <a:lnTo>
                    <a:pt x="3001" y="901"/>
                  </a:lnTo>
                  <a:lnTo>
                    <a:pt x="2866" y="936"/>
                  </a:lnTo>
                  <a:lnTo>
                    <a:pt x="2821" y="897"/>
                  </a:lnTo>
                  <a:cubicBezTo>
                    <a:pt x="2821" y="897"/>
                    <a:pt x="2863" y="860"/>
                    <a:pt x="2860" y="829"/>
                  </a:cubicBezTo>
                  <a:cubicBezTo>
                    <a:pt x="2857" y="798"/>
                    <a:pt x="2815" y="778"/>
                    <a:pt x="2795" y="764"/>
                  </a:cubicBezTo>
                  <a:cubicBezTo>
                    <a:pt x="2774" y="750"/>
                    <a:pt x="2715" y="721"/>
                    <a:pt x="2679" y="716"/>
                  </a:cubicBezTo>
                  <a:cubicBezTo>
                    <a:pt x="2643" y="710"/>
                    <a:pt x="2584" y="676"/>
                    <a:pt x="2572" y="648"/>
                  </a:cubicBezTo>
                  <a:cubicBezTo>
                    <a:pt x="2560" y="620"/>
                    <a:pt x="2507" y="586"/>
                    <a:pt x="2507" y="586"/>
                  </a:cubicBezTo>
                  <a:lnTo>
                    <a:pt x="1709" y="0"/>
                  </a:lnTo>
                  <a:lnTo>
                    <a:pt x="1495" y="0"/>
                  </a:lnTo>
                  <a:lnTo>
                    <a:pt x="1611" y="1316"/>
                  </a:lnTo>
                  <a:lnTo>
                    <a:pt x="1661" y="1355"/>
                  </a:lnTo>
                  <a:lnTo>
                    <a:pt x="1587" y="1488"/>
                  </a:lnTo>
                  <a:lnTo>
                    <a:pt x="1029" y="1488"/>
                  </a:lnTo>
                  <a:cubicBezTo>
                    <a:pt x="1029" y="1488"/>
                    <a:pt x="985" y="1482"/>
                    <a:pt x="961" y="1466"/>
                  </a:cubicBezTo>
                  <a:cubicBezTo>
                    <a:pt x="937" y="1448"/>
                    <a:pt x="917" y="1468"/>
                    <a:pt x="887" y="1505"/>
                  </a:cubicBezTo>
                  <a:cubicBezTo>
                    <a:pt x="857" y="1542"/>
                    <a:pt x="813" y="1491"/>
                    <a:pt x="792" y="1466"/>
                  </a:cubicBezTo>
                  <a:cubicBezTo>
                    <a:pt x="771" y="1440"/>
                    <a:pt x="733" y="1471"/>
                    <a:pt x="721" y="1508"/>
                  </a:cubicBezTo>
                  <a:cubicBezTo>
                    <a:pt x="709" y="1545"/>
                    <a:pt x="679" y="1580"/>
                    <a:pt x="646" y="1583"/>
                  </a:cubicBezTo>
                  <a:cubicBezTo>
                    <a:pt x="678" y="1595"/>
                    <a:pt x="703" y="1649"/>
                    <a:pt x="694" y="1669"/>
                  </a:cubicBezTo>
                  <a:cubicBezTo>
                    <a:pt x="685" y="1689"/>
                    <a:pt x="694" y="1720"/>
                    <a:pt x="712" y="1740"/>
                  </a:cubicBezTo>
                  <a:cubicBezTo>
                    <a:pt x="730" y="1760"/>
                    <a:pt x="754" y="1782"/>
                    <a:pt x="765" y="1808"/>
                  </a:cubicBezTo>
                  <a:cubicBezTo>
                    <a:pt x="777" y="1833"/>
                    <a:pt x="771" y="1873"/>
                    <a:pt x="759" y="1915"/>
                  </a:cubicBezTo>
                  <a:cubicBezTo>
                    <a:pt x="758" y="1920"/>
                    <a:pt x="758" y="1924"/>
                    <a:pt x="758" y="1928"/>
                  </a:cubicBezTo>
                  <a:cubicBezTo>
                    <a:pt x="759" y="1961"/>
                    <a:pt x="800" y="1978"/>
                    <a:pt x="813" y="1958"/>
                  </a:cubicBezTo>
                  <a:cubicBezTo>
                    <a:pt x="828" y="1935"/>
                    <a:pt x="854" y="1946"/>
                    <a:pt x="857" y="1972"/>
                  </a:cubicBezTo>
                  <a:cubicBezTo>
                    <a:pt x="860" y="1997"/>
                    <a:pt x="884" y="1992"/>
                    <a:pt x="902" y="1958"/>
                  </a:cubicBezTo>
                  <a:cubicBezTo>
                    <a:pt x="920" y="1924"/>
                    <a:pt x="940" y="1921"/>
                    <a:pt x="958" y="1944"/>
                  </a:cubicBezTo>
                  <a:cubicBezTo>
                    <a:pt x="976" y="1966"/>
                    <a:pt x="991" y="1972"/>
                    <a:pt x="1015" y="1958"/>
                  </a:cubicBezTo>
                  <a:cubicBezTo>
                    <a:pt x="1038" y="1944"/>
                    <a:pt x="1056" y="1941"/>
                    <a:pt x="1062" y="1915"/>
                  </a:cubicBezTo>
                  <a:cubicBezTo>
                    <a:pt x="1068" y="1890"/>
                    <a:pt x="1121" y="1893"/>
                    <a:pt x="1130" y="1938"/>
                  </a:cubicBezTo>
                  <a:cubicBezTo>
                    <a:pt x="1139" y="1983"/>
                    <a:pt x="1172" y="2014"/>
                    <a:pt x="1193" y="2029"/>
                  </a:cubicBezTo>
                  <a:cubicBezTo>
                    <a:pt x="1213" y="2043"/>
                    <a:pt x="1199" y="2077"/>
                    <a:pt x="1169" y="2096"/>
                  </a:cubicBezTo>
                  <a:cubicBezTo>
                    <a:pt x="1139" y="2116"/>
                    <a:pt x="1154" y="2153"/>
                    <a:pt x="1181" y="2136"/>
                  </a:cubicBezTo>
                  <a:cubicBezTo>
                    <a:pt x="1207" y="2119"/>
                    <a:pt x="1228" y="2133"/>
                    <a:pt x="1234" y="2162"/>
                  </a:cubicBezTo>
                  <a:cubicBezTo>
                    <a:pt x="1240" y="2190"/>
                    <a:pt x="1258" y="2207"/>
                    <a:pt x="1287" y="2221"/>
                  </a:cubicBezTo>
                  <a:close/>
                  <a:moveTo>
                    <a:pt x="7037" y="7803"/>
                  </a:moveTo>
                  <a:cubicBezTo>
                    <a:pt x="7034" y="7834"/>
                    <a:pt x="7034" y="7877"/>
                    <a:pt x="6981" y="7874"/>
                  </a:cubicBezTo>
                  <a:cubicBezTo>
                    <a:pt x="6927" y="7871"/>
                    <a:pt x="6889" y="7857"/>
                    <a:pt x="6874" y="7829"/>
                  </a:cubicBezTo>
                  <a:cubicBezTo>
                    <a:pt x="6859" y="7801"/>
                    <a:pt x="6841" y="7758"/>
                    <a:pt x="6859" y="7733"/>
                  </a:cubicBezTo>
                  <a:cubicBezTo>
                    <a:pt x="6877" y="7707"/>
                    <a:pt x="6892" y="7687"/>
                    <a:pt x="6904" y="7662"/>
                  </a:cubicBezTo>
                  <a:cubicBezTo>
                    <a:pt x="6916" y="7636"/>
                    <a:pt x="6939" y="7636"/>
                    <a:pt x="6966" y="7651"/>
                  </a:cubicBezTo>
                  <a:cubicBezTo>
                    <a:pt x="6993" y="7665"/>
                    <a:pt x="7043" y="7662"/>
                    <a:pt x="7037" y="7696"/>
                  </a:cubicBezTo>
                  <a:cubicBezTo>
                    <a:pt x="7031" y="7730"/>
                    <a:pt x="7040" y="7772"/>
                    <a:pt x="7037" y="7803"/>
                  </a:cubicBezTo>
                  <a:close/>
                  <a:moveTo>
                    <a:pt x="2550" y="2126"/>
                  </a:moveTo>
                  <a:cubicBezTo>
                    <a:pt x="2531" y="2134"/>
                    <a:pt x="2515" y="2134"/>
                    <a:pt x="2495" y="2130"/>
                  </a:cubicBezTo>
                  <a:cubicBezTo>
                    <a:pt x="2465" y="2125"/>
                    <a:pt x="2436" y="2133"/>
                    <a:pt x="2403" y="2111"/>
                  </a:cubicBezTo>
                  <a:cubicBezTo>
                    <a:pt x="2382" y="2150"/>
                    <a:pt x="2388" y="2170"/>
                    <a:pt x="2412" y="2187"/>
                  </a:cubicBezTo>
                  <a:cubicBezTo>
                    <a:pt x="2436" y="2204"/>
                    <a:pt x="2451" y="2224"/>
                    <a:pt x="2448" y="2246"/>
                  </a:cubicBezTo>
                  <a:cubicBezTo>
                    <a:pt x="2445" y="2269"/>
                    <a:pt x="2459" y="2306"/>
                    <a:pt x="2474" y="2320"/>
                  </a:cubicBezTo>
                  <a:cubicBezTo>
                    <a:pt x="2489" y="2334"/>
                    <a:pt x="2498" y="2357"/>
                    <a:pt x="2489" y="2388"/>
                  </a:cubicBezTo>
                  <a:cubicBezTo>
                    <a:pt x="2480" y="2419"/>
                    <a:pt x="2486" y="2447"/>
                    <a:pt x="2504" y="2470"/>
                  </a:cubicBezTo>
                  <a:cubicBezTo>
                    <a:pt x="2522" y="2493"/>
                    <a:pt x="2519" y="2529"/>
                    <a:pt x="2510" y="2560"/>
                  </a:cubicBezTo>
                  <a:cubicBezTo>
                    <a:pt x="2501" y="2592"/>
                    <a:pt x="2507" y="2623"/>
                    <a:pt x="2519" y="2645"/>
                  </a:cubicBezTo>
                  <a:cubicBezTo>
                    <a:pt x="2531" y="2668"/>
                    <a:pt x="2528" y="2688"/>
                    <a:pt x="2519" y="2708"/>
                  </a:cubicBezTo>
                  <a:cubicBezTo>
                    <a:pt x="2510" y="2727"/>
                    <a:pt x="2504" y="2753"/>
                    <a:pt x="2516" y="2784"/>
                  </a:cubicBezTo>
                  <a:cubicBezTo>
                    <a:pt x="2528" y="2815"/>
                    <a:pt x="2543" y="2861"/>
                    <a:pt x="2573" y="2887"/>
                  </a:cubicBezTo>
                  <a:cubicBezTo>
                    <a:pt x="2584" y="2878"/>
                    <a:pt x="2596" y="2870"/>
                    <a:pt x="2611" y="2866"/>
                  </a:cubicBezTo>
                  <a:cubicBezTo>
                    <a:pt x="2632" y="2860"/>
                    <a:pt x="2655" y="2855"/>
                    <a:pt x="2673" y="2841"/>
                  </a:cubicBezTo>
                  <a:cubicBezTo>
                    <a:pt x="2677" y="2837"/>
                    <a:pt x="2684" y="2839"/>
                    <a:pt x="2689" y="2836"/>
                  </a:cubicBezTo>
                  <a:lnTo>
                    <a:pt x="2655" y="2787"/>
                  </a:lnTo>
                  <a:lnTo>
                    <a:pt x="2655" y="2453"/>
                  </a:lnTo>
                  <a:cubicBezTo>
                    <a:pt x="2655" y="2453"/>
                    <a:pt x="2629" y="2413"/>
                    <a:pt x="2629" y="2388"/>
                  </a:cubicBezTo>
                  <a:cubicBezTo>
                    <a:pt x="2629" y="2362"/>
                    <a:pt x="2626" y="2334"/>
                    <a:pt x="2626" y="2306"/>
                  </a:cubicBezTo>
                  <a:cubicBezTo>
                    <a:pt x="2626" y="2278"/>
                    <a:pt x="2614" y="2263"/>
                    <a:pt x="2581" y="2246"/>
                  </a:cubicBezTo>
                  <a:cubicBezTo>
                    <a:pt x="2548" y="2229"/>
                    <a:pt x="2525" y="2212"/>
                    <a:pt x="2531" y="2193"/>
                  </a:cubicBezTo>
                  <a:cubicBezTo>
                    <a:pt x="2537" y="2173"/>
                    <a:pt x="2550" y="2126"/>
                    <a:pt x="2550" y="2126"/>
                  </a:cubicBezTo>
                  <a:close/>
                  <a:moveTo>
                    <a:pt x="7186" y="5164"/>
                  </a:moveTo>
                  <a:cubicBezTo>
                    <a:pt x="7183" y="5189"/>
                    <a:pt x="7192" y="5209"/>
                    <a:pt x="7212" y="5229"/>
                  </a:cubicBezTo>
                  <a:cubicBezTo>
                    <a:pt x="7233" y="5248"/>
                    <a:pt x="7251" y="5288"/>
                    <a:pt x="7254" y="5313"/>
                  </a:cubicBezTo>
                  <a:cubicBezTo>
                    <a:pt x="7257" y="5339"/>
                    <a:pt x="7248" y="5364"/>
                    <a:pt x="7230" y="5387"/>
                  </a:cubicBezTo>
                  <a:cubicBezTo>
                    <a:pt x="7212" y="5410"/>
                    <a:pt x="7192" y="5446"/>
                    <a:pt x="7206" y="5475"/>
                  </a:cubicBezTo>
                  <a:cubicBezTo>
                    <a:pt x="7221" y="5503"/>
                    <a:pt x="7218" y="5560"/>
                    <a:pt x="7194" y="5579"/>
                  </a:cubicBezTo>
                  <a:cubicBezTo>
                    <a:pt x="7171" y="5599"/>
                    <a:pt x="7177" y="5619"/>
                    <a:pt x="7197" y="5630"/>
                  </a:cubicBezTo>
                  <a:cubicBezTo>
                    <a:pt x="7218" y="5642"/>
                    <a:pt x="7212" y="5661"/>
                    <a:pt x="7189" y="5673"/>
                  </a:cubicBezTo>
                  <a:cubicBezTo>
                    <a:pt x="7165" y="5684"/>
                    <a:pt x="7194" y="5724"/>
                    <a:pt x="7159" y="5738"/>
                  </a:cubicBezTo>
                  <a:cubicBezTo>
                    <a:pt x="7123" y="5752"/>
                    <a:pt x="7147" y="5783"/>
                    <a:pt x="7168" y="5809"/>
                  </a:cubicBezTo>
                  <a:lnTo>
                    <a:pt x="6773" y="5995"/>
                  </a:lnTo>
                  <a:lnTo>
                    <a:pt x="6774" y="6066"/>
                  </a:lnTo>
                  <a:cubicBezTo>
                    <a:pt x="6762" y="6068"/>
                    <a:pt x="6752" y="6072"/>
                    <a:pt x="6744" y="6077"/>
                  </a:cubicBezTo>
                  <a:cubicBezTo>
                    <a:pt x="6720" y="6094"/>
                    <a:pt x="6684" y="6092"/>
                    <a:pt x="6663" y="6083"/>
                  </a:cubicBezTo>
                  <a:cubicBezTo>
                    <a:pt x="6643" y="6075"/>
                    <a:pt x="6610" y="6083"/>
                    <a:pt x="6589" y="6094"/>
                  </a:cubicBezTo>
                  <a:cubicBezTo>
                    <a:pt x="6569" y="6106"/>
                    <a:pt x="6551" y="6131"/>
                    <a:pt x="6551" y="6168"/>
                  </a:cubicBezTo>
                  <a:cubicBezTo>
                    <a:pt x="6551" y="6205"/>
                    <a:pt x="6512" y="6233"/>
                    <a:pt x="6491" y="6239"/>
                  </a:cubicBezTo>
                  <a:cubicBezTo>
                    <a:pt x="6471" y="6244"/>
                    <a:pt x="6450" y="6258"/>
                    <a:pt x="6429" y="6281"/>
                  </a:cubicBezTo>
                  <a:cubicBezTo>
                    <a:pt x="6408" y="6304"/>
                    <a:pt x="6385" y="6324"/>
                    <a:pt x="6355" y="6343"/>
                  </a:cubicBezTo>
                  <a:cubicBezTo>
                    <a:pt x="6325" y="6363"/>
                    <a:pt x="6299" y="6386"/>
                    <a:pt x="6275" y="6411"/>
                  </a:cubicBezTo>
                  <a:cubicBezTo>
                    <a:pt x="6251" y="6437"/>
                    <a:pt x="6210" y="6440"/>
                    <a:pt x="6180" y="6423"/>
                  </a:cubicBezTo>
                  <a:cubicBezTo>
                    <a:pt x="6150" y="6406"/>
                    <a:pt x="6118" y="6406"/>
                    <a:pt x="6091" y="6408"/>
                  </a:cubicBezTo>
                  <a:cubicBezTo>
                    <a:pt x="6070" y="6411"/>
                    <a:pt x="6051" y="6404"/>
                    <a:pt x="6038" y="6391"/>
                  </a:cubicBezTo>
                  <a:cubicBezTo>
                    <a:pt x="6034" y="6388"/>
                    <a:pt x="6031" y="6384"/>
                    <a:pt x="6029" y="6380"/>
                  </a:cubicBezTo>
                  <a:cubicBezTo>
                    <a:pt x="6017" y="6360"/>
                    <a:pt x="5966" y="6343"/>
                    <a:pt x="5945" y="6341"/>
                  </a:cubicBezTo>
                  <a:cubicBezTo>
                    <a:pt x="5933" y="6339"/>
                    <a:pt x="5917" y="6334"/>
                    <a:pt x="5901" y="6322"/>
                  </a:cubicBezTo>
                  <a:lnTo>
                    <a:pt x="5734" y="6358"/>
                  </a:lnTo>
                  <a:cubicBezTo>
                    <a:pt x="5722" y="6327"/>
                    <a:pt x="5699" y="6295"/>
                    <a:pt x="5678" y="6281"/>
                  </a:cubicBezTo>
                  <a:cubicBezTo>
                    <a:pt x="5658" y="6267"/>
                    <a:pt x="5634" y="6253"/>
                    <a:pt x="5628" y="6230"/>
                  </a:cubicBezTo>
                  <a:cubicBezTo>
                    <a:pt x="5622" y="6208"/>
                    <a:pt x="5581" y="6174"/>
                    <a:pt x="5581" y="6174"/>
                  </a:cubicBezTo>
                  <a:lnTo>
                    <a:pt x="5581" y="5687"/>
                  </a:lnTo>
                  <a:lnTo>
                    <a:pt x="5871" y="5687"/>
                  </a:lnTo>
                  <a:cubicBezTo>
                    <a:pt x="5871" y="5687"/>
                    <a:pt x="5842" y="5628"/>
                    <a:pt x="5859" y="5599"/>
                  </a:cubicBezTo>
                  <a:cubicBezTo>
                    <a:pt x="5877" y="5571"/>
                    <a:pt x="5877" y="5543"/>
                    <a:pt x="5868" y="5517"/>
                  </a:cubicBezTo>
                  <a:cubicBezTo>
                    <a:pt x="5859" y="5492"/>
                    <a:pt x="5867" y="5415"/>
                    <a:pt x="5891" y="5390"/>
                  </a:cubicBezTo>
                  <a:cubicBezTo>
                    <a:pt x="5899" y="5390"/>
                    <a:pt x="5899" y="5390"/>
                    <a:pt x="5907" y="5387"/>
                  </a:cubicBezTo>
                  <a:cubicBezTo>
                    <a:pt x="5928" y="5379"/>
                    <a:pt x="5951" y="5393"/>
                    <a:pt x="5960" y="5412"/>
                  </a:cubicBezTo>
                  <a:cubicBezTo>
                    <a:pt x="5969" y="5432"/>
                    <a:pt x="6008" y="5432"/>
                    <a:pt x="6029" y="5415"/>
                  </a:cubicBezTo>
                  <a:cubicBezTo>
                    <a:pt x="6049" y="5398"/>
                    <a:pt x="6079" y="5418"/>
                    <a:pt x="6085" y="5446"/>
                  </a:cubicBezTo>
                  <a:cubicBezTo>
                    <a:pt x="6091" y="5475"/>
                    <a:pt x="6115" y="5495"/>
                    <a:pt x="6147" y="5503"/>
                  </a:cubicBezTo>
                  <a:cubicBezTo>
                    <a:pt x="6180" y="5512"/>
                    <a:pt x="6218" y="5509"/>
                    <a:pt x="6236" y="5517"/>
                  </a:cubicBezTo>
                  <a:cubicBezTo>
                    <a:pt x="6254" y="5526"/>
                    <a:pt x="6287" y="5526"/>
                    <a:pt x="6307" y="5506"/>
                  </a:cubicBezTo>
                  <a:cubicBezTo>
                    <a:pt x="6328" y="5486"/>
                    <a:pt x="6361" y="5503"/>
                    <a:pt x="6379" y="5528"/>
                  </a:cubicBezTo>
                  <a:cubicBezTo>
                    <a:pt x="6396" y="5554"/>
                    <a:pt x="6426" y="5562"/>
                    <a:pt x="6462" y="5560"/>
                  </a:cubicBezTo>
                  <a:cubicBezTo>
                    <a:pt x="6497" y="5557"/>
                    <a:pt x="6542" y="5571"/>
                    <a:pt x="6548" y="5594"/>
                  </a:cubicBezTo>
                  <a:cubicBezTo>
                    <a:pt x="6554" y="5616"/>
                    <a:pt x="6569" y="5650"/>
                    <a:pt x="6601" y="5659"/>
                  </a:cubicBezTo>
                  <a:cubicBezTo>
                    <a:pt x="6634" y="5667"/>
                    <a:pt x="6693" y="5653"/>
                    <a:pt x="6693" y="5653"/>
                  </a:cubicBezTo>
                  <a:lnTo>
                    <a:pt x="6693" y="5520"/>
                  </a:lnTo>
                  <a:cubicBezTo>
                    <a:pt x="6693" y="5520"/>
                    <a:pt x="6646" y="5520"/>
                    <a:pt x="6625" y="5534"/>
                  </a:cubicBezTo>
                  <a:cubicBezTo>
                    <a:pt x="6604" y="5548"/>
                    <a:pt x="6569" y="5537"/>
                    <a:pt x="6551" y="5512"/>
                  </a:cubicBezTo>
                  <a:cubicBezTo>
                    <a:pt x="6533" y="5486"/>
                    <a:pt x="6500" y="5444"/>
                    <a:pt x="6524" y="5404"/>
                  </a:cubicBezTo>
                  <a:cubicBezTo>
                    <a:pt x="6548" y="5364"/>
                    <a:pt x="6560" y="5316"/>
                    <a:pt x="6554" y="5280"/>
                  </a:cubicBezTo>
                  <a:cubicBezTo>
                    <a:pt x="6548" y="5243"/>
                    <a:pt x="6539" y="5197"/>
                    <a:pt x="6551" y="5164"/>
                  </a:cubicBezTo>
                  <a:cubicBezTo>
                    <a:pt x="6563" y="5130"/>
                    <a:pt x="6598" y="5036"/>
                    <a:pt x="6598" y="5036"/>
                  </a:cubicBezTo>
                  <a:lnTo>
                    <a:pt x="6839" y="4951"/>
                  </a:lnTo>
                  <a:lnTo>
                    <a:pt x="6877" y="5014"/>
                  </a:lnTo>
                  <a:cubicBezTo>
                    <a:pt x="6910" y="5022"/>
                    <a:pt x="6960" y="5067"/>
                    <a:pt x="6972" y="5087"/>
                  </a:cubicBezTo>
                  <a:cubicBezTo>
                    <a:pt x="6984" y="5107"/>
                    <a:pt x="7011" y="5124"/>
                    <a:pt x="7034" y="5121"/>
                  </a:cubicBezTo>
                  <a:cubicBezTo>
                    <a:pt x="7058" y="5118"/>
                    <a:pt x="7091" y="5130"/>
                    <a:pt x="7108" y="5141"/>
                  </a:cubicBezTo>
                  <a:cubicBezTo>
                    <a:pt x="7122" y="5150"/>
                    <a:pt x="7156" y="5161"/>
                    <a:pt x="7186" y="5164"/>
                  </a:cubicBezTo>
                  <a:close/>
                  <a:moveTo>
                    <a:pt x="2047" y="2357"/>
                  </a:moveTo>
                  <a:cubicBezTo>
                    <a:pt x="2047" y="2394"/>
                    <a:pt x="2053" y="2440"/>
                    <a:pt x="2068" y="2470"/>
                  </a:cubicBezTo>
                  <a:cubicBezTo>
                    <a:pt x="2081" y="2498"/>
                    <a:pt x="2039" y="2515"/>
                    <a:pt x="2038" y="2546"/>
                  </a:cubicBezTo>
                  <a:cubicBezTo>
                    <a:pt x="2038" y="2569"/>
                    <a:pt x="2029" y="2592"/>
                    <a:pt x="2014" y="2609"/>
                  </a:cubicBezTo>
                  <a:cubicBezTo>
                    <a:pt x="2000" y="2626"/>
                    <a:pt x="1976" y="2671"/>
                    <a:pt x="1967" y="2705"/>
                  </a:cubicBezTo>
                  <a:cubicBezTo>
                    <a:pt x="1958" y="2739"/>
                    <a:pt x="1952" y="2767"/>
                    <a:pt x="1958" y="2795"/>
                  </a:cubicBezTo>
                  <a:cubicBezTo>
                    <a:pt x="1964" y="2824"/>
                    <a:pt x="1970" y="2894"/>
                    <a:pt x="1997" y="2906"/>
                  </a:cubicBezTo>
                  <a:cubicBezTo>
                    <a:pt x="2023" y="2917"/>
                    <a:pt x="2020" y="2948"/>
                    <a:pt x="2011" y="2965"/>
                  </a:cubicBezTo>
                  <a:cubicBezTo>
                    <a:pt x="2003" y="2982"/>
                    <a:pt x="1989" y="2994"/>
                    <a:pt x="1950" y="3006"/>
                  </a:cubicBezTo>
                  <a:cubicBezTo>
                    <a:pt x="1926" y="2998"/>
                    <a:pt x="1882" y="2988"/>
                    <a:pt x="1863" y="2996"/>
                  </a:cubicBezTo>
                  <a:cubicBezTo>
                    <a:pt x="1842" y="3005"/>
                    <a:pt x="1807" y="3002"/>
                    <a:pt x="1774" y="2999"/>
                  </a:cubicBezTo>
                  <a:cubicBezTo>
                    <a:pt x="1741" y="2996"/>
                    <a:pt x="1709" y="2999"/>
                    <a:pt x="1676" y="3010"/>
                  </a:cubicBezTo>
                  <a:cubicBezTo>
                    <a:pt x="1644" y="3022"/>
                    <a:pt x="1620" y="3022"/>
                    <a:pt x="1599" y="3022"/>
                  </a:cubicBezTo>
                  <a:cubicBezTo>
                    <a:pt x="1578" y="3022"/>
                    <a:pt x="1555" y="3024"/>
                    <a:pt x="1534" y="3036"/>
                  </a:cubicBezTo>
                  <a:cubicBezTo>
                    <a:pt x="1513" y="3047"/>
                    <a:pt x="1445" y="3081"/>
                    <a:pt x="1418" y="3087"/>
                  </a:cubicBezTo>
                  <a:cubicBezTo>
                    <a:pt x="1391" y="3092"/>
                    <a:pt x="1365" y="3098"/>
                    <a:pt x="1347" y="3107"/>
                  </a:cubicBezTo>
                  <a:cubicBezTo>
                    <a:pt x="1341" y="3109"/>
                    <a:pt x="1335" y="3111"/>
                    <a:pt x="1329" y="3111"/>
                  </a:cubicBezTo>
                  <a:cubicBezTo>
                    <a:pt x="1323" y="3063"/>
                    <a:pt x="1341" y="2991"/>
                    <a:pt x="1353" y="2959"/>
                  </a:cubicBezTo>
                  <a:cubicBezTo>
                    <a:pt x="1365" y="2928"/>
                    <a:pt x="1326" y="2886"/>
                    <a:pt x="1311" y="2863"/>
                  </a:cubicBezTo>
                  <a:cubicBezTo>
                    <a:pt x="1296" y="2841"/>
                    <a:pt x="1261" y="2835"/>
                    <a:pt x="1225" y="2829"/>
                  </a:cubicBezTo>
                  <a:cubicBezTo>
                    <a:pt x="1190" y="2824"/>
                    <a:pt x="1170" y="2774"/>
                    <a:pt x="1187" y="2756"/>
                  </a:cubicBezTo>
                  <a:cubicBezTo>
                    <a:pt x="1204" y="2736"/>
                    <a:pt x="1196" y="2702"/>
                    <a:pt x="1187" y="2674"/>
                  </a:cubicBezTo>
                  <a:cubicBezTo>
                    <a:pt x="1183" y="2663"/>
                    <a:pt x="1182" y="2654"/>
                    <a:pt x="1178" y="2648"/>
                  </a:cubicBezTo>
                  <a:cubicBezTo>
                    <a:pt x="1207" y="2640"/>
                    <a:pt x="1216" y="2606"/>
                    <a:pt x="1225" y="2583"/>
                  </a:cubicBezTo>
                  <a:cubicBezTo>
                    <a:pt x="1234" y="2560"/>
                    <a:pt x="1199" y="2498"/>
                    <a:pt x="1249" y="2501"/>
                  </a:cubicBezTo>
                  <a:cubicBezTo>
                    <a:pt x="1299" y="2504"/>
                    <a:pt x="1291" y="2447"/>
                    <a:pt x="1282" y="2427"/>
                  </a:cubicBezTo>
                  <a:cubicBezTo>
                    <a:pt x="1273" y="2408"/>
                    <a:pt x="1240" y="2365"/>
                    <a:pt x="1234" y="2337"/>
                  </a:cubicBezTo>
                  <a:cubicBezTo>
                    <a:pt x="1228" y="2309"/>
                    <a:pt x="1210" y="2249"/>
                    <a:pt x="1246" y="2235"/>
                  </a:cubicBezTo>
                  <a:cubicBezTo>
                    <a:pt x="1282" y="2221"/>
                    <a:pt x="1311" y="2207"/>
                    <a:pt x="1338" y="2235"/>
                  </a:cubicBezTo>
                  <a:cubicBezTo>
                    <a:pt x="1365" y="2263"/>
                    <a:pt x="1403" y="2244"/>
                    <a:pt x="1421" y="2207"/>
                  </a:cubicBezTo>
                  <a:cubicBezTo>
                    <a:pt x="1439" y="2170"/>
                    <a:pt x="1507" y="2173"/>
                    <a:pt x="1501" y="2207"/>
                  </a:cubicBezTo>
                  <a:cubicBezTo>
                    <a:pt x="1495" y="2241"/>
                    <a:pt x="1531" y="2252"/>
                    <a:pt x="1569" y="2227"/>
                  </a:cubicBezTo>
                  <a:cubicBezTo>
                    <a:pt x="1608" y="2201"/>
                    <a:pt x="1647" y="2212"/>
                    <a:pt x="1667" y="2238"/>
                  </a:cubicBezTo>
                  <a:cubicBezTo>
                    <a:pt x="1688" y="2263"/>
                    <a:pt x="1727" y="2278"/>
                    <a:pt x="1747" y="2289"/>
                  </a:cubicBezTo>
                  <a:cubicBezTo>
                    <a:pt x="1768" y="2300"/>
                    <a:pt x="1798" y="2300"/>
                    <a:pt x="1830" y="2286"/>
                  </a:cubicBezTo>
                  <a:cubicBezTo>
                    <a:pt x="1863" y="2272"/>
                    <a:pt x="1905" y="2272"/>
                    <a:pt x="1928" y="2272"/>
                  </a:cubicBezTo>
                  <a:cubicBezTo>
                    <a:pt x="1952" y="2272"/>
                    <a:pt x="1976" y="2289"/>
                    <a:pt x="1985" y="2311"/>
                  </a:cubicBezTo>
                  <a:cubicBezTo>
                    <a:pt x="1994" y="2334"/>
                    <a:pt x="2006" y="2365"/>
                    <a:pt x="2047" y="2357"/>
                  </a:cubicBezTo>
                  <a:close/>
                  <a:moveTo>
                    <a:pt x="4139" y="4484"/>
                  </a:moveTo>
                  <a:lnTo>
                    <a:pt x="4245" y="4383"/>
                  </a:lnTo>
                  <a:lnTo>
                    <a:pt x="4286" y="4421"/>
                  </a:lnTo>
                  <a:cubicBezTo>
                    <a:pt x="4306" y="4441"/>
                    <a:pt x="4358" y="4462"/>
                    <a:pt x="4385" y="4431"/>
                  </a:cubicBezTo>
                  <a:cubicBezTo>
                    <a:pt x="4412" y="4400"/>
                    <a:pt x="4438" y="4391"/>
                    <a:pt x="4459" y="4394"/>
                  </a:cubicBezTo>
                  <a:cubicBezTo>
                    <a:pt x="4480" y="4397"/>
                    <a:pt x="4500" y="4432"/>
                    <a:pt x="4515" y="4459"/>
                  </a:cubicBezTo>
                  <a:cubicBezTo>
                    <a:pt x="4531" y="4444"/>
                    <a:pt x="4560" y="4434"/>
                    <a:pt x="4584" y="4425"/>
                  </a:cubicBezTo>
                  <a:cubicBezTo>
                    <a:pt x="4607" y="4417"/>
                    <a:pt x="4634" y="4391"/>
                    <a:pt x="4649" y="4371"/>
                  </a:cubicBezTo>
                  <a:cubicBezTo>
                    <a:pt x="4664" y="4351"/>
                    <a:pt x="4670" y="4329"/>
                    <a:pt x="4696" y="4315"/>
                  </a:cubicBezTo>
                  <a:cubicBezTo>
                    <a:pt x="4723" y="4301"/>
                    <a:pt x="4739" y="4258"/>
                    <a:pt x="4748" y="4230"/>
                  </a:cubicBezTo>
                  <a:cubicBezTo>
                    <a:pt x="4757" y="4202"/>
                    <a:pt x="4753" y="4156"/>
                    <a:pt x="4747" y="4128"/>
                  </a:cubicBezTo>
                  <a:cubicBezTo>
                    <a:pt x="4741" y="4100"/>
                    <a:pt x="4750" y="4060"/>
                    <a:pt x="4774" y="4043"/>
                  </a:cubicBezTo>
                  <a:cubicBezTo>
                    <a:pt x="4797" y="4026"/>
                    <a:pt x="4812" y="3989"/>
                    <a:pt x="4821" y="3972"/>
                  </a:cubicBezTo>
                  <a:cubicBezTo>
                    <a:pt x="4830" y="3955"/>
                    <a:pt x="4839" y="3933"/>
                    <a:pt x="4866" y="3919"/>
                  </a:cubicBezTo>
                  <a:cubicBezTo>
                    <a:pt x="4892" y="3904"/>
                    <a:pt x="4907" y="3882"/>
                    <a:pt x="4919" y="3853"/>
                  </a:cubicBezTo>
                  <a:cubicBezTo>
                    <a:pt x="4925" y="3840"/>
                    <a:pt x="4937" y="3827"/>
                    <a:pt x="4952" y="3816"/>
                  </a:cubicBezTo>
                  <a:cubicBezTo>
                    <a:pt x="4964" y="3802"/>
                    <a:pt x="4958" y="3760"/>
                    <a:pt x="4955" y="3738"/>
                  </a:cubicBezTo>
                  <a:cubicBezTo>
                    <a:pt x="4952" y="3715"/>
                    <a:pt x="4955" y="3687"/>
                    <a:pt x="4969" y="3667"/>
                  </a:cubicBezTo>
                  <a:cubicBezTo>
                    <a:pt x="4984" y="3647"/>
                    <a:pt x="4990" y="3616"/>
                    <a:pt x="4987" y="3593"/>
                  </a:cubicBezTo>
                  <a:cubicBezTo>
                    <a:pt x="4984" y="3571"/>
                    <a:pt x="4999" y="3551"/>
                    <a:pt x="5017" y="3525"/>
                  </a:cubicBezTo>
                  <a:cubicBezTo>
                    <a:pt x="5035" y="3500"/>
                    <a:pt x="5032" y="3446"/>
                    <a:pt x="5026" y="3418"/>
                  </a:cubicBezTo>
                  <a:cubicBezTo>
                    <a:pt x="5020" y="3389"/>
                    <a:pt x="5067" y="3330"/>
                    <a:pt x="5088" y="3307"/>
                  </a:cubicBezTo>
                  <a:cubicBezTo>
                    <a:pt x="5099" y="3295"/>
                    <a:pt x="5100" y="3275"/>
                    <a:pt x="5097" y="3254"/>
                  </a:cubicBezTo>
                  <a:cubicBezTo>
                    <a:pt x="5055" y="3259"/>
                    <a:pt x="4990" y="3245"/>
                    <a:pt x="4946" y="3234"/>
                  </a:cubicBezTo>
                  <a:cubicBezTo>
                    <a:pt x="4901" y="3223"/>
                    <a:pt x="4868" y="3228"/>
                    <a:pt x="4839" y="3231"/>
                  </a:cubicBezTo>
                  <a:cubicBezTo>
                    <a:pt x="4809" y="3234"/>
                    <a:pt x="4785" y="3265"/>
                    <a:pt x="4780" y="3296"/>
                  </a:cubicBezTo>
                  <a:cubicBezTo>
                    <a:pt x="4774" y="3327"/>
                    <a:pt x="4750" y="3370"/>
                    <a:pt x="4726" y="3389"/>
                  </a:cubicBezTo>
                  <a:cubicBezTo>
                    <a:pt x="4702" y="3409"/>
                    <a:pt x="4717" y="3432"/>
                    <a:pt x="4720" y="3489"/>
                  </a:cubicBezTo>
                  <a:cubicBezTo>
                    <a:pt x="4723" y="3545"/>
                    <a:pt x="4661" y="3480"/>
                    <a:pt x="4637" y="3483"/>
                  </a:cubicBezTo>
                  <a:cubicBezTo>
                    <a:pt x="4613" y="3486"/>
                    <a:pt x="4587" y="3489"/>
                    <a:pt x="4560" y="3480"/>
                  </a:cubicBezTo>
                  <a:cubicBezTo>
                    <a:pt x="4533" y="3472"/>
                    <a:pt x="4498" y="3455"/>
                    <a:pt x="4465" y="3455"/>
                  </a:cubicBezTo>
                  <a:lnTo>
                    <a:pt x="4323" y="3455"/>
                  </a:lnTo>
                  <a:cubicBezTo>
                    <a:pt x="4323" y="3455"/>
                    <a:pt x="4326" y="3503"/>
                    <a:pt x="4308" y="3537"/>
                  </a:cubicBezTo>
                  <a:cubicBezTo>
                    <a:pt x="4290" y="3571"/>
                    <a:pt x="4332" y="3596"/>
                    <a:pt x="4373" y="3585"/>
                  </a:cubicBezTo>
                  <a:cubicBezTo>
                    <a:pt x="4415" y="3573"/>
                    <a:pt x="4456" y="3556"/>
                    <a:pt x="4486" y="3576"/>
                  </a:cubicBezTo>
                  <a:cubicBezTo>
                    <a:pt x="4515" y="3596"/>
                    <a:pt x="4504" y="3658"/>
                    <a:pt x="4480" y="3687"/>
                  </a:cubicBezTo>
                  <a:cubicBezTo>
                    <a:pt x="4456" y="3715"/>
                    <a:pt x="4429" y="3732"/>
                    <a:pt x="4423" y="3763"/>
                  </a:cubicBezTo>
                  <a:cubicBezTo>
                    <a:pt x="4418" y="3794"/>
                    <a:pt x="4429" y="3820"/>
                    <a:pt x="4471" y="3822"/>
                  </a:cubicBezTo>
                  <a:cubicBezTo>
                    <a:pt x="4512" y="3825"/>
                    <a:pt x="4521" y="3859"/>
                    <a:pt x="4510" y="3887"/>
                  </a:cubicBezTo>
                  <a:cubicBezTo>
                    <a:pt x="4498" y="3916"/>
                    <a:pt x="4489" y="3953"/>
                    <a:pt x="4492" y="3989"/>
                  </a:cubicBezTo>
                  <a:cubicBezTo>
                    <a:pt x="4495" y="4026"/>
                    <a:pt x="4489" y="4054"/>
                    <a:pt x="4474" y="4071"/>
                  </a:cubicBezTo>
                  <a:cubicBezTo>
                    <a:pt x="4459" y="4088"/>
                    <a:pt x="4435" y="4085"/>
                    <a:pt x="4421" y="4063"/>
                  </a:cubicBezTo>
                  <a:cubicBezTo>
                    <a:pt x="4406" y="4040"/>
                    <a:pt x="4388" y="4040"/>
                    <a:pt x="4373" y="4069"/>
                  </a:cubicBezTo>
                  <a:cubicBezTo>
                    <a:pt x="4358" y="4097"/>
                    <a:pt x="4299" y="4114"/>
                    <a:pt x="4281" y="4066"/>
                  </a:cubicBezTo>
                  <a:cubicBezTo>
                    <a:pt x="4263" y="4018"/>
                    <a:pt x="4204" y="4023"/>
                    <a:pt x="4213" y="4060"/>
                  </a:cubicBezTo>
                  <a:cubicBezTo>
                    <a:pt x="4222" y="4097"/>
                    <a:pt x="4186" y="4102"/>
                    <a:pt x="4151" y="4097"/>
                  </a:cubicBezTo>
                  <a:cubicBezTo>
                    <a:pt x="4115" y="4091"/>
                    <a:pt x="4076" y="4108"/>
                    <a:pt x="4085" y="4136"/>
                  </a:cubicBezTo>
                  <a:cubicBezTo>
                    <a:pt x="4094" y="4165"/>
                    <a:pt x="4124" y="4179"/>
                    <a:pt x="4142" y="4185"/>
                  </a:cubicBezTo>
                  <a:cubicBezTo>
                    <a:pt x="4159" y="4190"/>
                    <a:pt x="4165" y="4230"/>
                    <a:pt x="4156" y="4255"/>
                  </a:cubicBezTo>
                  <a:cubicBezTo>
                    <a:pt x="4148" y="4281"/>
                    <a:pt x="4115" y="4303"/>
                    <a:pt x="4091" y="4261"/>
                  </a:cubicBezTo>
                  <a:cubicBezTo>
                    <a:pt x="4077" y="4236"/>
                    <a:pt x="4048" y="4274"/>
                    <a:pt x="4027" y="4320"/>
                  </a:cubicBezTo>
                  <a:cubicBezTo>
                    <a:pt x="4038" y="4335"/>
                    <a:pt x="4047" y="4349"/>
                    <a:pt x="4056" y="4357"/>
                  </a:cubicBezTo>
                  <a:cubicBezTo>
                    <a:pt x="4073" y="4374"/>
                    <a:pt x="4088" y="4400"/>
                    <a:pt x="4094" y="4422"/>
                  </a:cubicBezTo>
                  <a:cubicBezTo>
                    <a:pt x="4100" y="4444"/>
                    <a:pt x="4121" y="4470"/>
                    <a:pt x="4139" y="4484"/>
                  </a:cubicBezTo>
                  <a:close/>
                  <a:moveTo>
                    <a:pt x="4140" y="4483"/>
                  </a:moveTo>
                  <a:cubicBezTo>
                    <a:pt x="4141" y="4483"/>
                    <a:pt x="4141" y="4484"/>
                    <a:pt x="4142" y="4484"/>
                  </a:cubicBezTo>
                  <a:cubicBezTo>
                    <a:pt x="4159" y="4499"/>
                    <a:pt x="4162" y="4513"/>
                    <a:pt x="4165" y="4533"/>
                  </a:cubicBezTo>
                  <a:cubicBezTo>
                    <a:pt x="4166" y="4536"/>
                    <a:pt x="4166" y="4539"/>
                    <a:pt x="4167" y="4543"/>
                  </a:cubicBezTo>
                  <a:lnTo>
                    <a:pt x="4222" y="4544"/>
                  </a:lnTo>
                  <a:lnTo>
                    <a:pt x="4222" y="4482"/>
                  </a:lnTo>
                  <a:lnTo>
                    <a:pt x="4286" y="4421"/>
                  </a:lnTo>
                  <a:lnTo>
                    <a:pt x="4245" y="4383"/>
                  </a:lnTo>
                  <a:lnTo>
                    <a:pt x="4140" y="4483"/>
                  </a:lnTo>
                  <a:close/>
                  <a:moveTo>
                    <a:pt x="8165" y="1424"/>
                  </a:moveTo>
                  <a:cubicBezTo>
                    <a:pt x="8154" y="1410"/>
                    <a:pt x="8166" y="1389"/>
                    <a:pt x="8175" y="1402"/>
                  </a:cubicBezTo>
                  <a:cubicBezTo>
                    <a:pt x="8184" y="1415"/>
                    <a:pt x="8194" y="1422"/>
                    <a:pt x="8205" y="1409"/>
                  </a:cubicBezTo>
                  <a:cubicBezTo>
                    <a:pt x="8215" y="1396"/>
                    <a:pt x="8228" y="1402"/>
                    <a:pt x="8227" y="1417"/>
                  </a:cubicBezTo>
                  <a:cubicBezTo>
                    <a:pt x="8225" y="1433"/>
                    <a:pt x="8209" y="1434"/>
                    <a:pt x="8197" y="1436"/>
                  </a:cubicBezTo>
                  <a:cubicBezTo>
                    <a:pt x="8185" y="1437"/>
                    <a:pt x="8175" y="1439"/>
                    <a:pt x="8165" y="1424"/>
                  </a:cubicBezTo>
                  <a:close/>
                  <a:moveTo>
                    <a:pt x="8912" y="5661"/>
                  </a:moveTo>
                  <a:cubicBezTo>
                    <a:pt x="8906" y="5684"/>
                    <a:pt x="8930" y="5690"/>
                    <a:pt x="8939" y="5673"/>
                  </a:cubicBezTo>
                  <a:cubicBezTo>
                    <a:pt x="8948" y="5656"/>
                    <a:pt x="8933" y="5630"/>
                    <a:pt x="8921" y="5613"/>
                  </a:cubicBezTo>
                  <a:cubicBezTo>
                    <a:pt x="8909" y="5596"/>
                    <a:pt x="8889" y="5596"/>
                    <a:pt x="8900" y="5619"/>
                  </a:cubicBezTo>
                  <a:cubicBezTo>
                    <a:pt x="8912" y="5642"/>
                    <a:pt x="8918" y="5639"/>
                    <a:pt x="8912" y="566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938" cap="flat">
              <a:solidFill>
                <a:srgbClr val="AEAEA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353" name="Freeform 49"/>
            <p:cNvSpPr>
              <a:spLocks/>
            </p:cNvSpPr>
            <p:nvPr/>
          </p:nvSpPr>
          <p:spPr bwMode="auto">
            <a:xfrm>
              <a:off x="2239963" y="2752725"/>
              <a:ext cx="4762" cy="6350"/>
            </a:xfrm>
            <a:custGeom>
              <a:avLst/>
              <a:gdLst>
                <a:gd name="T0" fmla="*/ 12 w 12"/>
                <a:gd name="T1" fmla="*/ 0 h 15"/>
                <a:gd name="T2" fmla="*/ 0 w 12"/>
                <a:gd name="T3" fmla="*/ 15 h 15"/>
                <a:gd name="T4" fmla="*/ 12 w 12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5">
                  <a:moveTo>
                    <a:pt x="12" y="0"/>
                  </a:moveTo>
                  <a:lnTo>
                    <a:pt x="0" y="15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F0C9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354" name="Freeform 50"/>
            <p:cNvSpPr>
              <a:spLocks/>
            </p:cNvSpPr>
            <p:nvPr/>
          </p:nvSpPr>
          <p:spPr bwMode="auto">
            <a:xfrm>
              <a:off x="2254250" y="2754313"/>
              <a:ext cx="1587" cy="4763"/>
            </a:xfrm>
            <a:custGeom>
              <a:avLst/>
              <a:gdLst>
                <a:gd name="T0" fmla="*/ 3 w 3"/>
                <a:gd name="T1" fmla="*/ 0 h 12"/>
                <a:gd name="T2" fmla="*/ 0 w 3"/>
                <a:gd name="T3" fmla="*/ 12 h 12"/>
                <a:gd name="T4" fmla="*/ 3 w 3"/>
                <a:gd name="T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2">
                  <a:moveTo>
                    <a:pt x="3" y="0"/>
                  </a:moveTo>
                  <a:lnTo>
                    <a:pt x="0" y="1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F0C9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355" name="Freeform 51"/>
            <p:cNvSpPr>
              <a:spLocks/>
            </p:cNvSpPr>
            <p:nvPr/>
          </p:nvSpPr>
          <p:spPr bwMode="auto">
            <a:xfrm>
              <a:off x="2262188" y="2744788"/>
              <a:ext cx="4762" cy="4763"/>
            </a:xfrm>
            <a:custGeom>
              <a:avLst/>
              <a:gdLst>
                <a:gd name="T0" fmla="*/ 0 w 13"/>
                <a:gd name="T1" fmla="*/ 0 h 10"/>
                <a:gd name="T2" fmla="*/ 13 w 13"/>
                <a:gd name="T3" fmla="*/ 10 h 10"/>
                <a:gd name="T4" fmla="*/ 0 w 13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0">
                  <a:moveTo>
                    <a:pt x="0" y="0"/>
                  </a:moveTo>
                  <a:lnTo>
                    <a:pt x="13" y="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0C9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356" name="Freeform 52"/>
            <p:cNvSpPr>
              <a:spLocks/>
            </p:cNvSpPr>
            <p:nvPr/>
          </p:nvSpPr>
          <p:spPr bwMode="auto">
            <a:xfrm>
              <a:off x="2486025" y="3028950"/>
              <a:ext cx="36512" cy="22225"/>
            </a:xfrm>
            <a:custGeom>
              <a:avLst/>
              <a:gdLst>
                <a:gd name="T0" fmla="*/ 47 w 80"/>
                <a:gd name="T1" fmla="*/ 12 h 48"/>
                <a:gd name="T2" fmla="*/ 40 w 80"/>
                <a:gd name="T3" fmla="*/ 29 h 48"/>
                <a:gd name="T4" fmla="*/ 47 w 80"/>
                <a:gd name="T5" fmla="*/ 1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0" h="48">
                  <a:moveTo>
                    <a:pt x="47" y="12"/>
                  </a:moveTo>
                  <a:cubicBezTo>
                    <a:pt x="77" y="25"/>
                    <a:pt x="80" y="48"/>
                    <a:pt x="40" y="29"/>
                  </a:cubicBezTo>
                  <a:cubicBezTo>
                    <a:pt x="0" y="11"/>
                    <a:pt x="18" y="0"/>
                    <a:pt x="47" y="12"/>
                  </a:cubicBezTo>
                  <a:close/>
                </a:path>
              </a:pathLst>
            </a:custGeom>
            <a:solidFill>
              <a:srgbClr val="C3E2BD"/>
            </a:solidFill>
            <a:ln w="7938" cap="flat">
              <a:solidFill>
                <a:srgbClr val="FEFEF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357" name="Freeform 53"/>
            <p:cNvSpPr>
              <a:spLocks/>
            </p:cNvSpPr>
            <p:nvPr/>
          </p:nvSpPr>
          <p:spPr bwMode="auto">
            <a:xfrm>
              <a:off x="2255838" y="2773363"/>
              <a:ext cx="22225" cy="15875"/>
            </a:xfrm>
            <a:custGeom>
              <a:avLst/>
              <a:gdLst>
                <a:gd name="T0" fmla="*/ 27 w 48"/>
                <a:gd name="T1" fmla="*/ 8 h 34"/>
                <a:gd name="T2" fmla="*/ 21 w 48"/>
                <a:gd name="T3" fmla="*/ 31 h 34"/>
                <a:gd name="T4" fmla="*/ 27 w 48"/>
                <a:gd name="T5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34">
                  <a:moveTo>
                    <a:pt x="27" y="8"/>
                  </a:moveTo>
                  <a:cubicBezTo>
                    <a:pt x="6" y="0"/>
                    <a:pt x="0" y="28"/>
                    <a:pt x="21" y="31"/>
                  </a:cubicBezTo>
                  <a:cubicBezTo>
                    <a:pt x="42" y="34"/>
                    <a:pt x="48" y="17"/>
                    <a:pt x="27" y="8"/>
                  </a:cubicBezTo>
                  <a:close/>
                </a:path>
              </a:pathLst>
            </a:custGeom>
            <a:solidFill>
              <a:srgbClr val="C3E2BD"/>
            </a:solidFill>
            <a:ln w="7938" cap="flat">
              <a:solidFill>
                <a:srgbClr val="FEFEF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358" name="Freeform 54"/>
            <p:cNvSpPr>
              <a:spLocks/>
            </p:cNvSpPr>
            <p:nvPr/>
          </p:nvSpPr>
          <p:spPr bwMode="auto">
            <a:xfrm>
              <a:off x="2265363" y="2752725"/>
              <a:ext cx="20637" cy="15875"/>
            </a:xfrm>
            <a:custGeom>
              <a:avLst/>
              <a:gdLst>
                <a:gd name="T0" fmla="*/ 18 w 45"/>
                <a:gd name="T1" fmla="*/ 6 h 37"/>
                <a:gd name="T2" fmla="*/ 27 w 45"/>
                <a:gd name="T3" fmla="*/ 23 h 37"/>
                <a:gd name="T4" fmla="*/ 18 w 45"/>
                <a:gd name="T5" fmla="*/ 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37">
                  <a:moveTo>
                    <a:pt x="18" y="6"/>
                  </a:moveTo>
                  <a:cubicBezTo>
                    <a:pt x="0" y="12"/>
                    <a:pt x="9" y="37"/>
                    <a:pt x="27" y="23"/>
                  </a:cubicBezTo>
                  <a:cubicBezTo>
                    <a:pt x="45" y="9"/>
                    <a:pt x="36" y="0"/>
                    <a:pt x="18" y="6"/>
                  </a:cubicBezTo>
                  <a:close/>
                </a:path>
              </a:pathLst>
            </a:custGeom>
            <a:solidFill>
              <a:srgbClr val="C3E2BD"/>
            </a:solidFill>
            <a:ln w="7938" cap="flat">
              <a:solidFill>
                <a:srgbClr val="FEFEF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359" name="Freeform 55"/>
            <p:cNvSpPr>
              <a:spLocks/>
            </p:cNvSpPr>
            <p:nvPr/>
          </p:nvSpPr>
          <p:spPr bwMode="auto">
            <a:xfrm>
              <a:off x="3125788" y="2778125"/>
              <a:ext cx="287337" cy="444500"/>
            </a:xfrm>
            <a:custGeom>
              <a:avLst/>
              <a:gdLst>
                <a:gd name="T0" fmla="*/ 453 w 623"/>
                <a:gd name="T1" fmla="*/ 23 h 968"/>
                <a:gd name="T2" fmla="*/ 462 w 623"/>
                <a:gd name="T3" fmla="*/ 99 h 968"/>
                <a:gd name="T4" fmla="*/ 498 w 623"/>
                <a:gd name="T5" fmla="*/ 158 h 968"/>
                <a:gd name="T6" fmla="*/ 524 w 623"/>
                <a:gd name="T7" fmla="*/ 232 h 968"/>
                <a:gd name="T8" fmla="*/ 539 w 623"/>
                <a:gd name="T9" fmla="*/ 300 h 968"/>
                <a:gd name="T10" fmla="*/ 554 w 623"/>
                <a:gd name="T11" fmla="*/ 382 h 968"/>
                <a:gd name="T12" fmla="*/ 560 w 623"/>
                <a:gd name="T13" fmla="*/ 472 h 968"/>
                <a:gd name="T14" fmla="*/ 569 w 623"/>
                <a:gd name="T15" fmla="*/ 557 h 968"/>
                <a:gd name="T16" fmla="*/ 569 w 623"/>
                <a:gd name="T17" fmla="*/ 620 h 968"/>
                <a:gd name="T18" fmla="*/ 566 w 623"/>
                <a:gd name="T19" fmla="*/ 696 h 968"/>
                <a:gd name="T20" fmla="*/ 623 w 623"/>
                <a:gd name="T21" fmla="*/ 799 h 968"/>
                <a:gd name="T22" fmla="*/ 607 w 623"/>
                <a:gd name="T23" fmla="*/ 809 h 968"/>
                <a:gd name="T24" fmla="*/ 551 w 623"/>
                <a:gd name="T25" fmla="*/ 832 h 968"/>
                <a:gd name="T26" fmla="*/ 459 w 623"/>
                <a:gd name="T27" fmla="*/ 877 h 968"/>
                <a:gd name="T28" fmla="*/ 361 w 623"/>
                <a:gd name="T29" fmla="*/ 911 h 968"/>
                <a:gd name="T30" fmla="*/ 248 w 623"/>
                <a:gd name="T31" fmla="*/ 934 h 968"/>
                <a:gd name="T32" fmla="*/ 165 w 623"/>
                <a:gd name="T33" fmla="*/ 951 h 968"/>
                <a:gd name="T34" fmla="*/ 97 w 623"/>
                <a:gd name="T35" fmla="*/ 925 h 968"/>
                <a:gd name="T36" fmla="*/ 5 w 623"/>
                <a:gd name="T37" fmla="*/ 920 h 968"/>
                <a:gd name="T38" fmla="*/ 0 w 623"/>
                <a:gd name="T39" fmla="*/ 918 h 968"/>
                <a:gd name="T40" fmla="*/ 61 w 623"/>
                <a:gd name="T41" fmla="*/ 877 h 968"/>
                <a:gd name="T42" fmla="*/ 47 w 623"/>
                <a:gd name="T43" fmla="*/ 818 h 968"/>
                <a:gd name="T44" fmla="*/ 8 w 623"/>
                <a:gd name="T45" fmla="*/ 707 h 968"/>
                <a:gd name="T46" fmla="*/ 17 w 623"/>
                <a:gd name="T47" fmla="*/ 617 h 968"/>
                <a:gd name="T48" fmla="*/ 64 w 623"/>
                <a:gd name="T49" fmla="*/ 521 h 968"/>
                <a:gd name="T50" fmla="*/ 88 w 623"/>
                <a:gd name="T51" fmla="*/ 458 h 968"/>
                <a:gd name="T52" fmla="*/ 118 w 623"/>
                <a:gd name="T53" fmla="*/ 382 h 968"/>
                <a:gd name="T54" fmla="*/ 97 w 623"/>
                <a:gd name="T55" fmla="*/ 269 h 968"/>
                <a:gd name="T56" fmla="*/ 70 w 623"/>
                <a:gd name="T57" fmla="*/ 144 h 968"/>
                <a:gd name="T58" fmla="*/ 56 w 623"/>
                <a:gd name="T59" fmla="*/ 55 h 968"/>
                <a:gd name="T60" fmla="*/ 61 w 623"/>
                <a:gd name="T61" fmla="*/ 31 h 968"/>
                <a:gd name="T62" fmla="*/ 379 w 623"/>
                <a:gd name="T63" fmla="*/ 31 h 968"/>
                <a:gd name="T64" fmla="*/ 453 w 623"/>
                <a:gd name="T65" fmla="*/ 23 h 9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23" h="968">
                  <a:moveTo>
                    <a:pt x="453" y="23"/>
                  </a:moveTo>
                  <a:cubicBezTo>
                    <a:pt x="432" y="62"/>
                    <a:pt x="438" y="82"/>
                    <a:pt x="462" y="99"/>
                  </a:cubicBezTo>
                  <a:cubicBezTo>
                    <a:pt x="486" y="116"/>
                    <a:pt x="501" y="136"/>
                    <a:pt x="498" y="158"/>
                  </a:cubicBezTo>
                  <a:cubicBezTo>
                    <a:pt x="495" y="181"/>
                    <a:pt x="509" y="218"/>
                    <a:pt x="524" y="232"/>
                  </a:cubicBezTo>
                  <a:cubicBezTo>
                    <a:pt x="539" y="246"/>
                    <a:pt x="548" y="269"/>
                    <a:pt x="539" y="300"/>
                  </a:cubicBezTo>
                  <a:cubicBezTo>
                    <a:pt x="530" y="331"/>
                    <a:pt x="536" y="359"/>
                    <a:pt x="554" y="382"/>
                  </a:cubicBezTo>
                  <a:cubicBezTo>
                    <a:pt x="572" y="405"/>
                    <a:pt x="569" y="441"/>
                    <a:pt x="560" y="472"/>
                  </a:cubicBezTo>
                  <a:cubicBezTo>
                    <a:pt x="551" y="504"/>
                    <a:pt x="557" y="535"/>
                    <a:pt x="569" y="557"/>
                  </a:cubicBezTo>
                  <a:cubicBezTo>
                    <a:pt x="581" y="580"/>
                    <a:pt x="578" y="600"/>
                    <a:pt x="569" y="620"/>
                  </a:cubicBezTo>
                  <a:cubicBezTo>
                    <a:pt x="560" y="639"/>
                    <a:pt x="554" y="665"/>
                    <a:pt x="566" y="696"/>
                  </a:cubicBezTo>
                  <a:cubicBezTo>
                    <a:pt x="578" y="727"/>
                    <a:pt x="594" y="773"/>
                    <a:pt x="623" y="799"/>
                  </a:cubicBezTo>
                  <a:cubicBezTo>
                    <a:pt x="618" y="802"/>
                    <a:pt x="613" y="806"/>
                    <a:pt x="607" y="809"/>
                  </a:cubicBezTo>
                  <a:cubicBezTo>
                    <a:pt x="590" y="820"/>
                    <a:pt x="572" y="823"/>
                    <a:pt x="551" y="832"/>
                  </a:cubicBezTo>
                  <a:cubicBezTo>
                    <a:pt x="530" y="840"/>
                    <a:pt x="486" y="857"/>
                    <a:pt x="459" y="877"/>
                  </a:cubicBezTo>
                  <a:cubicBezTo>
                    <a:pt x="432" y="897"/>
                    <a:pt x="388" y="911"/>
                    <a:pt x="361" y="911"/>
                  </a:cubicBezTo>
                  <a:cubicBezTo>
                    <a:pt x="334" y="911"/>
                    <a:pt x="281" y="914"/>
                    <a:pt x="248" y="934"/>
                  </a:cubicBezTo>
                  <a:cubicBezTo>
                    <a:pt x="216" y="953"/>
                    <a:pt x="189" y="968"/>
                    <a:pt x="165" y="951"/>
                  </a:cubicBezTo>
                  <a:cubicBezTo>
                    <a:pt x="142" y="934"/>
                    <a:pt x="127" y="917"/>
                    <a:pt x="97" y="925"/>
                  </a:cubicBezTo>
                  <a:cubicBezTo>
                    <a:pt x="67" y="934"/>
                    <a:pt x="29" y="928"/>
                    <a:pt x="5" y="920"/>
                  </a:cubicBezTo>
                  <a:cubicBezTo>
                    <a:pt x="3" y="919"/>
                    <a:pt x="2" y="918"/>
                    <a:pt x="0" y="918"/>
                  </a:cubicBezTo>
                  <a:cubicBezTo>
                    <a:pt x="38" y="906"/>
                    <a:pt x="53" y="894"/>
                    <a:pt x="61" y="877"/>
                  </a:cubicBezTo>
                  <a:cubicBezTo>
                    <a:pt x="70" y="860"/>
                    <a:pt x="73" y="829"/>
                    <a:pt x="47" y="818"/>
                  </a:cubicBezTo>
                  <a:cubicBezTo>
                    <a:pt x="20" y="806"/>
                    <a:pt x="14" y="736"/>
                    <a:pt x="8" y="707"/>
                  </a:cubicBezTo>
                  <a:cubicBezTo>
                    <a:pt x="2" y="679"/>
                    <a:pt x="8" y="651"/>
                    <a:pt x="17" y="617"/>
                  </a:cubicBezTo>
                  <a:cubicBezTo>
                    <a:pt x="26" y="583"/>
                    <a:pt x="50" y="538"/>
                    <a:pt x="64" y="521"/>
                  </a:cubicBezTo>
                  <a:cubicBezTo>
                    <a:pt x="79" y="504"/>
                    <a:pt x="88" y="481"/>
                    <a:pt x="88" y="458"/>
                  </a:cubicBezTo>
                  <a:cubicBezTo>
                    <a:pt x="89" y="427"/>
                    <a:pt x="131" y="410"/>
                    <a:pt x="118" y="382"/>
                  </a:cubicBezTo>
                  <a:cubicBezTo>
                    <a:pt x="103" y="352"/>
                    <a:pt x="97" y="306"/>
                    <a:pt x="97" y="269"/>
                  </a:cubicBezTo>
                  <a:cubicBezTo>
                    <a:pt x="97" y="232"/>
                    <a:pt x="91" y="170"/>
                    <a:pt x="70" y="144"/>
                  </a:cubicBezTo>
                  <a:cubicBezTo>
                    <a:pt x="50" y="119"/>
                    <a:pt x="53" y="74"/>
                    <a:pt x="56" y="55"/>
                  </a:cubicBezTo>
                  <a:cubicBezTo>
                    <a:pt x="57" y="51"/>
                    <a:pt x="60" y="38"/>
                    <a:pt x="61" y="31"/>
                  </a:cubicBezTo>
                  <a:lnTo>
                    <a:pt x="379" y="31"/>
                  </a:lnTo>
                  <a:cubicBezTo>
                    <a:pt x="379" y="31"/>
                    <a:pt x="420" y="0"/>
                    <a:pt x="453" y="23"/>
                  </a:cubicBezTo>
                  <a:close/>
                </a:path>
              </a:pathLst>
            </a:custGeom>
            <a:solidFill>
              <a:srgbClr val="FF9999"/>
            </a:solidFill>
            <a:ln w="7938" cap="flat">
              <a:solidFill>
                <a:srgbClr val="AEAEA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360" name="Freeform 56"/>
            <p:cNvSpPr>
              <a:spLocks/>
            </p:cNvSpPr>
            <p:nvPr/>
          </p:nvSpPr>
          <p:spPr bwMode="auto">
            <a:xfrm>
              <a:off x="4660900" y="4759325"/>
              <a:ext cx="606425" cy="671513"/>
            </a:xfrm>
            <a:custGeom>
              <a:avLst/>
              <a:gdLst>
                <a:gd name="T0" fmla="*/ 1319 w 1319"/>
                <a:gd name="T1" fmla="*/ 665 h 1460"/>
                <a:gd name="T2" fmla="*/ 1212 w 1319"/>
                <a:gd name="T3" fmla="*/ 586 h 1460"/>
                <a:gd name="T4" fmla="*/ 1135 w 1319"/>
                <a:gd name="T5" fmla="*/ 490 h 1460"/>
                <a:gd name="T6" fmla="*/ 1076 w 1319"/>
                <a:gd name="T7" fmla="*/ 368 h 1460"/>
                <a:gd name="T8" fmla="*/ 907 w 1319"/>
                <a:gd name="T9" fmla="*/ 243 h 1460"/>
                <a:gd name="T10" fmla="*/ 824 w 1319"/>
                <a:gd name="T11" fmla="*/ 130 h 1460"/>
                <a:gd name="T12" fmla="*/ 755 w 1319"/>
                <a:gd name="T13" fmla="*/ 0 h 1460"/>
                <a:gd name="T14" fmla="*/ 663 w 1319"/>
                <a:gd name="T15" fmla="*/ 31 h 1460"/>
                <a:gd name="T16" fmla="*/ 580 w 1319"/>
                <a:gd name="T17" fmla="*/ 54 h 1460"/>
                <a:gd name="T18" fmla="*/ 509 w 1319"/>
                <a:gd name="T19" fmla="*/ 105 h 1460"/>
                <a:gd name="T20" fmla="*/ 462 w 1319"/>
                <a:gd name="T21" fmla="*/ 34 h 1460"/>
                <a:gd name="T22" fmla="*/ 156 w 1319"/>
                <a:gd name="T23" fmla="*/ 102 h 1460"/>
                <a:gd name="T24" fmla="*/ 156 w 1319"/>
                <a:gd name="T25" fmla="*/ 648 h 1460"/>
                <a:gd name="T26" fmla="*/ 0 w 1319"/>
                <a:gd name="T27" fmla="*/ 648 h 1460"/>
                <a:gd name="T28" fmla="*/ 2 w 1319"/>
                <a:gd name="T29" fmla="*/ 1078 h 1460"/>
                <a:gd name="T30" fmla="*/ 91 w 1319"/>
                <a:gd name="T31" fmla="*/ 1208 h 1460"/>
                <a:gd name="T32" fmla="*/ 103 w 1319"/>
                <a:gd name="T33" fmla="*/ 1324 h 1460"/>
                <a:gd name="T34" fmla="*/ 118 w 1319"/>
                <a:gd name="T35" fmla="*/ 1412 h 1460"/>
                <a:gd name="T36" fmla="*/ 233 w 1319"/>
                <a:gd name="T37" fmla="*/ 1426 h 1460"/>
                <a:gd name="T38" fmla="*/ 325 w 1319"/>
                <a:gd name="T39" fmla="*/ 1358 h 1460"/>
                <a:gd name="T40" fmla="*/ 411 w 1319"/>
                <a:gd name="T41" fmla="*/ 1287 h 1460"/>
                <a:gd name="T42" fmla="*/ 515 w 1319"/>
                <a:gd name="T43" fmla="*/ 1217 h 1460"/>
                <a:gd name="T44" fmla="*/ 616 w 1319"/>
                <a:gd name="T45" fmla="*/ 1220 h 1460"/>
                <a:gd name="T46" fmla="*/ 747 w 1319"/>
                <a:gd name="T47" fmla="*/ 1234 h 1460"/>
                <a:gd name="T48" fmla="*/ 833 w 1319"/>
                <a:gd name="T49" fmla="*/ 1152 h 1460"/>
                <a:gd name="T50" fmla="*/ 886 w 1319"/>
                <a:gd name="T51" fmla="*/ 1067 h 1460"/>
                <a:gd name="T52" fmla="*/ 972 w 1319"/>
                <a:gd name="T53" fmla="*/ 971 h 1460"/>
                <a:gd name="T54" fmla="*/ 1034 w 1319"/>
                <a:gd name="T55" fmla="*/ 866 h 1460"/>
                <a:gd name="T56" fmla="*/ 1132 w 1319"/>
                <a:gd name="T57" fmla="*/ 798 h 1460"/>
                <a:gd name="T58" fmla="*/ 1209 w 1319"/>
                <a:gd name="T59" fmla="*/ 722 h 1460"/>
                <a:gd name="T60" fmla="*/ 1298 w 1319"/>
                <a:gd name="T61" fmla="*/ 679 h 1460"/>
                <a:gd name="T62" fmla="*/ 1319 w 1319"/>
                <a:gd name="T63" fmla="*/ 665 h 1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19" h="1460">
                  <a:moveTo>
                    <a:pt x="1319" y="665"/>
                  </a:moveTo>
                  <a:cubicBezTo>
                    <a:pt x="1304" y="620"/>
                    <a:pt x="1263" y="597"/>
                    <a:pt x="1212" y="586"/>
                  </a:cubicBezTo>
                  <a:cubicBezTo>
                    <a:pt x="1162" y="574"/>
                    <a:pt x="1138" y="535"/>
                    <a:pt x="1135" y="490"/>
                  </a:cubicBezTo>
                  <a:cubicBezTo>
                    <a:pt x="1132" y="444"/>
                    <a:pt x="1123" y="396"/>
                    <a:pt x="1076" y="368"/>
                  </a:cubicBezTo>
                  <a:cubicBezTo>
                    <a:pt x="1028" y="340"/>
                    <a:pt x="951" y="275"/>
                    <a:pt x="907" y="243"/>
                  </a:cubicBezTo>
                  <a:cubicBezTo>
                    <a:pt x="862" y="212"/>
                    <a:pt x="827" y="159"/>
                    <a:pt x="824" y="130"/>
                  </a:cubicBezTo>
                  <a:cubicBezTo>
                    <a:pt x="821" y="102"/>
                    <a:pt x="791" y="37"/>
                    <a:pt x="755" y="0"/>
                  </a:cubicBezTo>
                  <a:cubicBezTo>
                    <a:pt x="755" y="0"/>
                    <a:pt x="717" y="31"/>
                    <a:pt x="663" y="31"/>
                  </a:cubicBezTo>
                  <a:cubicBezTo>
                    <a:pt x="637" y="31"/>
                    <a:pt x="610" y="34"/>
                    <a:pt x="580" y="54"/>
                  </a:cubicBezTo>
                  <a:cubicBezTo>
                    <a:pt x="551" y="74"/>
                    <a:pt x="509" y="105"/>
                    <a:pt x="509" y="105"/>
                  </a:cubicBezTo>
                  <a:lnTo>
                    <a:pt x="462" y="34"/>
                  </a:lnTo>
                  <a:lnTo>
                    <a:pt x="156" y="102"/>
                  </a:lnTo>
                  <a:lnTo>
                    <a:pt x="156" y="648"/>
                  </a:lnTo>
                  <a:lnTo>
                    <a:pt x="0" y="648"/>
                  </a:lnTo>
                  <a:lnTo>
                    <a:pt x="2" y="1078"/>
                  </a:lnTo>
                  <a:cubicBezTo>
                    <a:pt x="44" y="1121"/>
                    <a:pt x="73" y="1171"/>
                    <a:pt x="91" y="1208"/>
                  </a:cubicBezTo>
                  <a:cubicBezTo>
                    <a:pt x="109" y="1245"/>
                    <a:pt x="112" y="1293"/>
                    <a:pt x="103" y="1324"/>
                  </a:cubicBezTo>
                  <a:cubicBezTo>
                    <a:pt x="94" y="1355"/>
                    <a:pt x="103" y="1389"/>
                    <a:pt x="118" y="1412"/>
                  </a:cubicBezTo>
                  <a:cubicBezTo>
                    <a:pt x="132" y="1435"/>
                    <a:pt x="195" y="1460"/>
                    <a:pt x="233" y="1426"/>
                  </a:cubicBezTo>
                  <a:cubicBezTo>
                    <a:pt x="272" y="1392"/>
                    <a:pt x="299" y="1364"/>
                    <a:pt x="325" y="1358"/>
                  </a:cubicBezTo>
                  <a:cubicBezTo>
                    <a:pt x="352" y="1353"/>
                    <a:pt x="388" y="1319"/>
                    <a:pt x="411" y="1287"/>
                  </a:cubicBezTo>
                  <a:cubicBezTo>
                    <a:pt x="435" y="1256"/>
                    <a:pt x="482" y="1225"/>
                    <a:pt x="515" y="1217"/>
                  </a:cubicBezTo>
                  <a:cubicBezTo>
                    <a:pt x="548" y="1208"/>
                    <a:pt x="577" y="1205"/>
                    <a:pt x="616" y="1220"/>
                  </a:cubicBezTo>
                  <a:cubicBezTo>
                    <a:pt x="655" y="1234"/>
                    <a:pt x="708" y="1245"/>
                    <a:pt x="747" y="1234"/>
                  </a:cubicBezTo>
                  <a:cubicBezTo>
                    <a:pt x="785" y="1222"/>
                    <a:pt x="821" y="1188"/>
                    <a:pt x="833" y="1152"/>
                  </a:cubicBezTo>
                  <a:cubicBezTo>
                    <a:pt x="844" y="1115"/>
                    <a:pt x="847" y="1087"/>
                    <a:pt x="886" y="1067"/>
                  </a:cubicBezTo>
                  <a:cubicBezTo>
                    <a:pt x="925" y="1047"/>
                    <a:pt x="960" y="1013"/>
                    <a:pt x="972" y="971"/>
                  </a:cubicBezTo>
                  <a:cubicBezTo>
                    <a:pt x="984" y="928"/>
                    <a:pt x="996" y="886"/>
                    <a:pt x="1034" y="866"/>
                  </a:cubicBezTo>
                  <a:cubicBezTo>
                    <a:pt x="1073" y="846"/>
                    <a:pt x="1111" y="838"/>
                    <a:pt x="1132" y="798"/>
                  </a:cubicBezTo>
                  <a:cubicBezTo>
                    <a:pt x="1153" y="758"/>
                    <a:pt x="1165" y="736"/>
                    <a:pt x="1209" y="722"/>
                  </a:cubicBezTo>
                  <a:cubicBezTo>
                    <a:pt x="1254" y="707"/>
                    <a:pt x="1266" y="702"/>
                    <a:pt x="1298" y="679"/>
                  </a:cubicBezTo>
                  <a:cubicBezTo>
                    <a:pt x="1309" y="672"/>
                    <a:pt x="1307" y="668"/>
                    <a:pt x="1319" y="665"/>
                  </a:cubicBezTo>
                  <a:close/>
                </a:path>
              </a:pathLst>
            </a:custGeom>
            <a:solidFill>
              <a:srgbClr val="FF9999"/>
            </a:solidFill>
            <a:ln w="7938" cap="flat">
              <a:solidFill>
                <a:srgbClr val="AEAEA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361" name="Freeform 57"/>
            <p:cNvSpPr>
              <a:spLocks/>
            </p:cNvSpPr>
            <p:nvPr/>
          </p:nvSpPr>
          <p:spPr bwMode="auto">
            <a:xfrm>
              <a:off x="3921125" y="3406775"/>
              <a:ext cx="387350" cy="398463"/>
            </a:xfrm>
            <a:custGeom>
              <a:avLst/>
              <a:gdLst>
                <a:gd name="T0" fmla="*/ 108 w 845"/>
                <a:gd name="T1" fmla="*/ 175 h 865"/>
                <a:gd name="T2" fmla="*/ 89 w 845"/>
                <a:gd name="T3" fmla="*/ 206 h 865"/>
                <a:gd name="T4" fmla="*/ 98 w 845"/>
                <a:gd name="T5" fmla="*/ 254 h 865"/>
                <a:gd name="T6" fmla="*/ 83 w 845"/>
                <a:gd name="T7" fmla="*/ 274 h 865"/>
                <a:gd name="T8" fmla="*/ 65 w 845"/>
                <a:gd name="T9" fmla="*/ 302 h 865"/>
                <a:gd name="T10" fmla="*/ 38 w 845"/>
                <a:gd name="T11" fmla="*/ 376 h 865"/>
                <a:gd name="T12" fmla="*/ 15 w 845"/>
                <a:gd name="T13" fmla="*/ 432 h 865"/>
                <a:gd name="T14" fmla="*/ 47 w 845"/>
                <a:gd name="T15" fmla="*/ 500 h 865"/>
                <a:gd name="T16" fmla="*/ 89 w 845"/>
                <a:gd name="T17" fmla="*/ 574 h 865"/>
                <a:gd name="T18" fmla="*/ 160 w 845"/>
                <a:gd name="T19" fmla="*/ 667 h 865"/>
                <a:gd name="T20" fmla="*/ 228 w 845"/>
                <a:gd name="T21" fmla="*/ 727 h 865"/>
                <a:gd name="T22" fmla="*/ 317 w 845"/>
                <a:gd name="T23" fmla="*/ 812 h 865"/>
                <a:gd name="T24" fmla="*/ 351 w 845"/>
                <a:gd name="T25" fmla="*/ 865 h 865"/>
                <a:gd name="T26" fmla="*/ 415 w 845"/>
                <a:gd name="T27" fmla="*/ 806 h 865"/>
                <a:gd name="T28" fmla="*/ 480 w 845"/>
                <a:gd name="T29" fmla="*/ 800 h 865"/>
                <a:gd name="T30" fmla="*/ 466 w 845"/>
                <a:gd name="T31" fmla="*/ 730 h 865"/>
                <a:gd name="T32" fmla="*/ 409 w 845"/>
                <a:gd name="T33" fmla="*/ 681 h 865"/>
                <a:gd name="T34" fmla="*/ 475 w 845"/>
                <a:gd name="T35" fmla="*/ 642 h 865"/>
                <a:gd name="T36" fmla="*/ 537 w 845"/>
                <a:gd name="T37" fmla="*/ 605 h 865"/>
                <a:gd name="T38" fmla="*/ 605 w 845"/>
                <a:gd name="T39" fmla="*/ 611 h 865"/>
                <a:gd name="T40" fmla="*/ 697 w 845"/>
                <a:gd name="T41" fmla="*/ 614 h 865"/>
                <a:gd name="T42" fmla="*/ 745 w 845"/>
                <a:gd name="T43" fmla="*/ 608 h 865"/>
                <a:gd name="T44" fmla="*/ 798 w 845"/>
                <a:gd name="T45" fmla="*/ 616 h 865"/>
                <a:gd name="T46" fmla="*/ 816 w 845"/>
                <a:gd name="T47" fmla="*/ 534 h 865"/>
                <a:gd name="T48" fmla="*/ 834 w 845"/>
                <a:gd name="T49" fmla="*/ 432 h 865"/>
                <a:gd name="T50" fmla="*/ 795 w 845"/>
                <a:gd name="T51" fmla="*/ 367 h 865"/>
                <a:gd name="T52" fmla="*/ 747 w 845"/>
                <a:gd name="T53" fmla="*/ 308 h 865"/>
                <a:gd name="T54" fmla="*/ 804 w 845"/>
                <a:gd name="T55" fmla="*/ 232 h 865"/>
                <a:gd name="T56" fmla="*/ 810 w 845"/>
                <a:gd name="T57" fmla="*/ 121 h 865"/>
                <a:gd name="T58" fmla="*/ 697 w 845"/>
                <a:gd name="T59" fmla="*/ 130 h 865"/>
                <a:gd name="T60" fmla="*/ 632 w 845"/>
                <a:gd name="T61" fmla="*/ 82 h 865"/>
                <a:gd name="T62" fmla="*/ 647 w 845"/>
                <a:gd name="T63" fmla="*/ 0 h 865"/>
                <a:gd name="T64" fmla="*/ 357 w 845"/>
                <a:gd name="T65" fmla="*/ 0 h 865"/>
                <a:gd name="T66" fmla="*/ 356 w 845"/>
                <a:gd name="T67" fmla="*/ 175 h 865"/>
                <a:gd name="T68" fmla="*/ 108 w 845"/>
                <a:gd name="T69" fmla="*/ 175 h 8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45" h="865">
                  <a:moveTo>
                    <a:pt x="108" y="175"/>
                  </a:moveTo>
                  <a:cubicBezTo>
                    <a:pt x="107" y="186"/>
                    <a:pt x="98" y="199"/>
                    <a:pt x="89" y="206"/>
                  </a:cubicBezTo>
                  <a:cubicBezTo>
                    <a:pt x="74" y="217"/>
                    <a:pt x="77" y="232"/>
                    <a:pt x="98" y="254"/>
                  </a:cubicBezTo>
                  <a:cubicBezTo>
                    <a:pt x="119" y="277"/>
                    <a:pt x="116" y="294"/>
                    <a:pt x="83" y="274"/>
                  </a:cubicBezTo>
                  <a:cubicBezTo>
                    <a:pt x="50" y="254"/>
                    <a:pt x="50" y="277"/>
                    <a:pt x="65" y="302"/>
                  </a:cubicBezTo>
                  <a:cubicBezTo>
                    <a:pt x="80" y="328"/>
                    <a:pt x="68" y="365"/>
                    <a:pt x="38" y="376"/>
                  </a:cubicBezTo>
                  <a:cubicBezTo>
                    <a:pt x="9" y="387"/>
                    <a:pt x="0" y="415"/>
                    <a:pt x="15" y="432"/>
                  </a:cubicBezTo>
                  <a:cubicBezTo>
                    <a:pt x="30" y="449"/>
                    <a:pt x="41" y="475"/>
                    <a:pt x="47" y="500"/>
                  </a:cubicBezTo>
                  <a:cubicBezTo>
                    <a:pt x="53" y="526"/>
                    <a:pt x="74" y="554"/>
                    <a:pt x="89" y="574"/>
                  </a:cubicBezTo>
                  <a:cubicBezTo>
                    <a:pt x="104" y="594"/>
                    <a:pt x="148" y="639"/>
                    <a:pt x="160" y="667"/>
                  </a:cubicBezTo>
                  <a:cubicBezTo>
                    <a:pt x="172" y="696"/>
                    <a:pt x="202" y="715"/>
                    <a:pt x="228" y="727"/>
                  </a:cubicBezTo>
                  <a:cubicBezTo>
                    <a:pt x="255" y="738"/>
                    <a:pt x="300" y="783"/>
                    <a:pt x="317" y="812"/>
                  </a:cubicBezTo>
                  <a:cubicBezTo>
                    <a:pt x="327" y="827"/>
                    <a:pt x="339" y="847"/>
                    <a:pt x="351" y="865"/>
                  </a:cubicBezTo>
                  <a:cubicBezTo>
                    <a:pt x="372" y="819"/>
                    <a:pt x="401" y="781"/>
                    <a:pt x="415" y="806"/>
                  </a:cubicBezTo>
                  <a:cubicBezTo>
                    <a:pt x="439" y="848"/>
                    <a:pt x="472" y="826"/>
                    <a:pt x="480" y="800"/>
                  </a:cubicBezTo>
                  <a:cubicBezTo>
                    <a:pt x="489" y="775"/>
                    <a:pt x="483" y="735"/>
                    <a:pt x="466" y="730"/>
                  </a:cubicBezTo>
                  <a:cubicBezTo>
                    <a:pt x="448" y="724"/>
                    <a:pt x="418" y="710"/>
                    <a:pt x="409" y="681"/>
                  </a:cubicBezTo>
                  <a:cubicBezTo>
                    <a:pt x="400" y="653"/>
                    <a:pt x="439" y="636"/>
                    <a:pt x="475" y="642"/>
                  </a:cubicBezTo>
                  <a:cubicBezTo>
                    <a:pt x="510" y="647"/>
                    <a:pt x="546" y="642"/>
                    <a:pt x="537" y="605"/>
                  </a:cubicBezTo>
                  <a:cubicBezTo>
                    <a:pt x="528" y="568"/>
                    <a:pt x="587" y="563"/>
                    <a:pt x="605" y="611"/>
                  </a:cubicBezTo>
                  <a:cubicBezTo>
                    <a:pt x="623" y="659"/>
                    <a:pt x="682" y="642"/>
                    <a:pt x="697" y="614"/>
                  </a:cubicBezTo>
                  <a:cubicBezTo>
                    <a:pt x="712" y="585"/>
                    <a:pt x="730" y="585"/>
                    <a:pt x="745" y="608"/>
                  </a:cubicBezTo>
                  <a:cubicBezTo>
                    <a:pt x="759" y="630"/>
                    <a:pt x="783" y="633"/>
                    <a:pt x="798" y="616"/>
                  </a:cubicBezTo>
                  <a:cubicBezTo>
                    <a:pt x="813" y="599"/>
                    <a:pt x="819" y="571"/>
                    <a:pt x="816" y="534"/>
                  </a:cubicBezTo>
                  <a:cubicBezTo>
                    <a:pt x="813" y="498"/>
                    <a:pt x="822" y="461"/>
                    <a:pt x="834" y="432"/>
                  </a:cubicBezTo>
                  <a:cubicBezTo>
                    <a:pt x="845" y="404"/>
                    <a:pt x="836" y="370"/>
                    <a:pt x="795" y="367"/>
                  </a:cubicBezTo>
                  <a:cubicBezTo>
                    <a:pt x="753" y="365"/>
                    <a:pt x="742" y="339"/>
                    <a:pt x="747" y="308"/>
                  </a:cubicBezTo>
                  <a:cubicBezTo>
                    <a:pt x="753" y="277"/>
                    <a:pt x="780" y="260"/>
                    <a:pt x="804" y="232"/>
                  </a:cubicBezTo>
                  <a:cubicBezTo>
                    <a:pt x="828" y="203"/>
                    <a:pt x="839" y="141"/>
                    <a:pt x="810" y="121"/>
                  </a:cubicBezTo>
                  <a:cubicBezTo>
                    <a:pt x="780" y="101"/>
                    <a:pt x="739" y="118"/>
                    <a:pt x="697" y="130"/>
                  </a:cubicBezTo>
                  <a:cubicBezTo>
                    <a:pt x="656" y="141"/>
                    <a:pt x="614" y="116"/>
                    <a:pt x="632" y="82"/>
                  </a:cubicBezTo>
                  <a:cubicBezTo>
                    <a:pt x="650" y="48"/>
                    <a:pt x="647" y="0"/>
                    <a:pt x="647" y="0"/>
                  </a:cubicBezTo>
                  <a:lnTo>
                    <a:pt x="357" y="0"/>
                  </a:lnTo>
                  <a:lnTo>
                    <a:pt x="356" y="175"/>
                  </a:lnTo>
                  <a:lnTo>
                    <a:pt x="108" y="175"/>
                  </a:lnTo>
                  <a:close/>
                </a:path>
              </a:pathLst>
            </a:custGeom>
            <a:solidFill>
              <a:srgbClr val="FF9999"/>
            </a:solidFill>
            <a:ln w="7938" cap="flat">
              <a:solidFill>
                <a:srgbClr val="AEAEA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362" name="Freeform 58"/>
            <p:cNvSpPr>
              <a:spLocks/>
            </p:cNvSpPr>
            <p:nvPr/>
          </p:nvSpPr>
          <p:spPr bwMode="auto">
            <a:xfrm>
              <a:off x="3949700" y="3406775"/>
              <a:ext cx="134937" cy="80963"/>
            </a:xfrm>
            <a:custGeom>
              <a:avLst/>
              <a:gdLst>
                <a:gd name="T0" fmla="*/ 48 w 294"/>
                <a:gd name="T1" fmla="*/ 0 h 175"/>
                <a:gd name="T2" fmla="*/ 294 w 294"/>
                <a:gd name="T3" fmla="*/ 0 h 175"/>
                <a:gd name="T4" fmla="*/ 294 w 294"/>
                <a:gd name="T5" fmla="*/ 175 h 175"/>
                <a:gd name="T6" fmla="*/ 42 w 294"/>
                <a:gd name="T7" fmla="*/ 175 h 175"/>
                <a:gd name="T8" fmla="*/ 33 w 294"/>
                <a:gd name="T9" fmla="*/ 158 h 175"/>
                <a:gd name="T10" fmla="*/ 18 w 294"/>
                <a:gd name="T11" fmla="*/ 107 h 175"/>
                <a:gd name="T12" fmla="*/ 51 w 294"/>
                <a:gd name="T13" fmla="*/ 39 h 175"/>
                <a:gd name="T14" fmla="*/ 48 w 294"/>
                <a:gd name="T15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4" h="175">
                  <a:moveTo>
                    <a:pt x="48" y="0"/>
                  </a:moveTo>
                  <a:lnTo>
                    <a:pt x="294" y="0"/>
                  </a:lnTo>
                  <a:lnTo>
                    <a:pt x="294" y="175"/>
                  </a:lnTo>
                  <a:lnTo>
                    <a:pt x="42" y="175"/>
                  </a:lnTo>
                  <a:cubicBezTo>
                    <a:pt x="42" y="167"/>
                    <a:pt x="43" y="160"/>
                    <a:pt x="33" y="158"/>
                  </a:cubicBezTo>
                  <a:cubicBezTo>
                    <a:pt x="9" y="152"/>
                    <a:pt x="0" y="127"/>
                    <a:pt x="18" y="107"/>
                  </a:cubicBezTo>
                  <a:cubicBezTo>
                    <a:pt x="36" y="87"/>
                    <a:pt x="51" y="70"/>
                    <a:pt x="51" y="39"/>
                  </a:cubicBezTo>
                  <a:cubicBezTo>
                    <a:pt x="51" y="27"/>
                    <a:pt x="47" y="14"/>
                    <a:pt x="48" y="0"/>
                  </a:cubicBezTo>
                  <a:close/>
                </a:path>
              </a:pathLst>
            </a:custGeom>
            <a:solidFill>
              <a:srgbClr val="FF908C"/>
            </a:solidFill>
            <a:ln w="7938" cap="flat">
              <a:solidFill>
                <a:srgbClr val="AEAEA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363" name="Freeform 59"/>
            <p:cNvSpPr>
              <a:spLocks/>
            </p:cNvSpPr>
            <p:nvPr/>
          </p:nvSpPr>
          <p:spPr bwMode="auto">
            <a:xfrm>
              <a:off x="3897313" y="2633663"/>
              <a:ext cx="504825" cy="814388"/>
            </a:xfrm>
            <a:custGeom>
              <a:avLst/>
              <a:gdLst>
                <a:gd name="T0" fmla="*/ 1086 w 1098"/>
                <a:gd name="T1" fmla="*/ 1627 h 1771"/>
                <a:gd name="T2" fmla="*/ 1051 w 1098"/>
                <a:gd name="T3" fmla="*/ 1542 h 1771"/>
                <a:gd name="T4" fmla="*/ 1009 w 1098"/>
                <a:gd name="T5" fmla="*/ 1440 h 1771"/>
                <a:gd name="T6" fmla="*/ 968 w 1098"/>
                <a:gd name="T7" fmla="*/ 1364 h 1771"/>
                <a:gd name="T8" fmla="*/ 917 w 1098"/>
                <a:gd name="T9" fmla="*/ 1290 h 1771"/>
                <a:gd name="T10" fmla="*/ 896 w 1098"/>
                <a:gd name="T11" fmla="*/ 1205 h 1771"/>
                <a:gd name="T12" fmla="*/ 893 w 1098"/>
                <a:gd name="T13" fmla="*/ 1126 h 1771"/>
                <a:gd name="T14" fmla="*/ 920 w 1098"/>
                <a:gd name="T15" fmla="*/ 1004 h 1771"/>
                <a:gd name="T16" fmla="*/ 1003 w 1098"/>
                <a:gd name="T17" fmla="*/ 854 h 1771"/>
                <a:gd name="T18" fmla="*/ 991 w 1098"/>
                <a:gd name="T19" fmla="*/ 769 h 1771"/>
                <a:gd name="T20" fmla="*/ 962 w 1098"/>
                <a:gd name="T21" fmla="*/ 685 h 1771"/>
                <a:gd name="T22" fmla="*/ 887 w 1098"/>
                <a:gd name="T23" fmla="*/ 625 h 1771"/>
                <a:gd name="T24" fmla="*/ 804 w 1098"/>
                <a:gd name="T25" fmla="*/ 569 h 1771"/>
                <a:gd name="T26" fmla="*/ 843 w 1098"/>
                <a:gd name="T27" fmla="*/ 498 h 1771"/>
                <a:gd name="T28" fmla="*/ 941 w 1098"/>
                <a:gd name="T29" fmla="*/ 509 h 1771"/>
                <a:gd name="T30" fmla="*/ 1000 w 1098"/>
                <a:gd name="T31" fmla="*/ 489 h 1771"/>
                <a:gd name="T32" fmla="*/ 944 w 1098"/>
                <a:gd name="T33" fmla="*/ 405 h 1771"/>
                <a:gd name="T34" fmla="*/ 941 w 1098"/>
                <a:gd name="T35" fmla="*/ 305 h 1771"/>
                <a:gd name="T36" fmla="*/ 951 w 1098"/>
                <a:gd name="T37" fmla="*/ 200 h 1771"/>
                <a:gd name="T38" fmla="*/ 891 w 1098"/>
                <a:gd name="T39" fmla="*/ 107 h 1771"/>
                <a:gd name="T40" fmla="*/ 816 w 1098"/>
                <a:gd name="T41" fmla="*/ 0 h 1771"/>
                <a:gd name="T42" fmla="*/ 742 w 1098"/>
                <a:gd name="T43" fmla="*/ 0 h 1771"/>
                <a:gd name="T44" fmla="*/ 775 w 1098"/>
                <a:gd name="T45" fmla="*/ 107 h 1771"/>
                <a:gd name="T46" fmla="*/ 832 w 1098"/>
                <a:gd name="T47" fmla="*/ 159 h 1771"/>
                <a:gd name="T48" fmla="*/ 875 w 1098"/>
                <a:gd name="T49" fmla="*/ 233 h 1771"/>
                <a:gd name="T50" fmla="*/ 834 w 1098"/>
                <a:gd name="T51" fmla="*/ 303 h 1771"/>
                <a:gd name="T52" fmla="*/ 763 w 1098"/>
                <a:gd name="T53" fmla="*/ 351 h 1771"/>
                <a:gd name="T54" fmla="*/ 730 w 1098"/>
                <a:gd name="T55" fmla="*/ 427 h 1771"/>
                <a:gd name="T56" fmla="*/ 709 w 1098"/>
                <a:gd name="T57" fmla="*/ 492 h 1771"/>
                <a:gd name="T58" fmla="*/ 668 w 1098"/>
                <a:gd name="T59" fmla="*/ 546 h 1771"/>
                <a:gd name="T60" fmla="*/ 644 w 1098"/>
                <a:gd name="T61" fmla="*/ 597 h 1771"/>
                <a:gd name="T62" fmla="*/ 626 w 1098"/>
                <a:gd name="T63" fmla="*/ 645 h 1771"/>
                <a:gd name="T64" fmla="*/ 591 w 1098"/>
                <a:gd name="T65" fmla="*/ 716 h 1771"/>
                <a:gd name="T66" fmla="*/ 514 w 1098"/>
                <a:gd name="T67" fmla="*/ 815 h 1771"/>
                <a:gd name="T68" fmla="*/ 487 w 1098"/>
                <a:gd name="T69" fmla="*/ 905 h 1771"/>
                <a:gd name="T70" fmla="*/ 439 w 1098"/>
                <a:gd name="T71" fmla="*/ 973 h 1771"/>
                <a:gd name="T72" fmla="*/ 377 w 1098"/>
                <a:gd name="T73" fmla="*/ 1004 h 1771"/>
                <a:gd name="T74" fmla="*/ 321 w 1098"/>
                <a:gd name="T75" fmla="*/ 956 h 1771"/>
                <a:gd name="T76" fmla="*/ 279 w 1098"/>
                <a:gd name="T77" fmla="*/ 951 h 1771"/>
                <a:gd name="T78" fmla="*/ 232 w 1098"/>
                <a:gd name="T79" fmla="*/ 970 h 1771"/>
                <a:gd name="T80" fmla="*/ 167 w 1098"/>
                <a:gd name="T81" fmla="*/ 1004 h 1771"/>
                <a:gd name="T82" fmla="*/ 110 w 1098"/>
                <a:gd name="T83" fmla="*/ 1055 h 1771"/>
                <a:gd name="T84" fmla="*/ 72 w 1098"/>
                <a:gd name="T85" fmla="*/ 1151 h 1771"/>
                <a:gd name="T86" fmla="*/ 0 w 1098"/>
                <a:gd name="T87" fmla="*/ 1313 h 1771"/>
                <a:gd name="T88" fmla="*/ 42 w 1098"/>
                <a:gd name="T89" fmla="*/ 1316 h 1771"/>
                <a:gd name="T90" fmla="*/ 63 w 1098"/>
                <a:gd name="T91" fmla="*/ 1350 h 1771"/>
                <a:gd name="T92" fmla="*/ 95 w 1098"/>
                <a:gd name="T93" fmla="*/ 1389 h 1771"/>
                <a:gd name="T94" fmla="*/ 149 w 1098"/>
                <a:gd name="T95" fmla="*/ 1389 h 1771"/>
                <a:gd name="T96" fmla="*/ 175 w 1098"/>
                <a:gd name="T97" fmla="*/ 1426 h 1771"/>
                <a:gd name="T98" fmla="*/ 193 w 1098"/>
                <a:gd name="T99" fmla="*/ 1516 h 1771"/>
                <a:gd name="T100" fmla="*/ 178 w 1098"/>
                <a:gd name="T101" fmla="*/ 1615 h 1771"/>
                <a:gd name="T102" fmla="*/ 164 w 1098"/>
                <a:gd name="T103" fmla="*/ 1680 h 1771"/>
                <a:gd name="T104" fmla="*/ 408 w 1098"/>
                <a:gd name="T105" fmla="*/ 1681 h 1771"/>
                <a:gd name="T106" fmla="*/ 840 w 1098"/>
                <a:gd name="T107" fmla="*/ 1681 h 1771"/>
                <a:gd name="T108" fmla="*/ 935 w 1098"/>
                <a:gd name="T109" fmla="*/ 1706 h 1771"/>
                <a:gd name="T110" fmla="*/ 1012 w 1098"/>
                <a:gd name="T111" fmla="*/ 1709 h 1771"/>
                <a:gd name="T112" fmla="*/ 1095 w 1098"/>
                <a:gd name="T113" fmla="*/ 1715 h 1771"/>
                <a:gd name="T114" fmla="*/ 1086 w 1098"/>
                <a:gd name="T115" fmla="*/ 1627 h 17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98" h="1771">
                  <a:moveTo>
                    <a:pt x="1086" y="1627"/>
                  </a:moveTo>
                  <a:cubicBezTo>
                    <a:pt x="1063" y="1590"/>
                    <a:pt x="1048" y="1576"/>
                    <a:pt x="1051" y="1542"/>
                  </a:cubicBezTo>
                  <a:cubicBezTo>
                    <a:pt x="1054" y="1508"/>
                    <a:pt x="1039" y="1468"/>
                    <a:pt x="1009" y="1440"/>
                  </a:cubicBezTo>
                  <a:cubicBezTo>
                    <a:pt x="979" y="1412"/>
                    <a:pt x="974" y="1389"/>
                    <a:pt x="968" y="1364"/>
                  </a:cubicBezTo>
                  <a:cubicBezTo>
                    <a:pt x="962" y="1338"/>
                    <a:pt x="938" y="1316"/>
                    <a:pt x="917" y="1290"/>
                  </a:cubicBezTo>
                  <a:cubicBezTo>
                    <a:pt x="896" y="1265"/>
                    <a:pt x="890" y="1234"/>
                    <a:pt x="896" y="1205"/>
                  </a:cubicBezTo>
                  <a:cubicBezTo>
                    <a:pt x="902" y="1177"/>
                    <a:pt x="899" y="1149"/>
                    <a:pt x="893" y="1126"/>
                  </a:cubicBezTo>
                  <a:cubicBezTo>
                    <a:pt x="887" y="1103"/>
                    <a:pt x="890" y="1035"/>
                    <a:pt x="920" y="1004"/>
                  </a:cubicBezTo>
                  <a:cubicBezTo>
                    <a:pt x="950" y="973"/>
                    <a:pt x="997" y="894"/>
                    <a:pt x="1003" y="854"/>
                  </a:cubicBezTo>
                  <a:cubicBezTo>
                    <a:pt x="1009" y="815"/>
                    <a:pt x="1000" y="795"/>
                    <a:pt x="991" y="769"/>
                  </a:cubicBezTo>
                  <a:cubicBezTo>
                    <a:pt x="982" y="744"/>
                    <a:pt x="971" y="702"/>
                    <a:pt x="962" y="685"/>
                  </a:cubicBezTo>
                  <a:cubicBezTo>
                    <a:pt x="953" y="668"/>
                    <a:pt x="911" y="639"/>
                    <a:pt x="887" y="625"/>
                  </a:cubicBezTo>
                  <a:cubicBezTo>
                    <a:pt x="864" y="611"/>
                    <a:pt x="825" y="588"/>
                    <a:pt x="804" y="569"/>
                  </a:cubicBezTo>
                  <a:cubicBezTo>
                    <a:pt x="784" y="549"/>
                    <a:pt x="807" y="484"/>
                    <a:pt x="843" y="498"/>
                  </a:cubicBezTo>
                  <a:cubicBezTo>
                    <a:pt x="879" y="512"/>
                    <a:pt x="914" y="512"/>
                    <a:pt x="941" y="509"/>
                  </a:cubicBezTo>
                  <a:cubicBezTo>
                    <a:pt x="968" y="506"/>
                    <a:pt x="1000" y="489"/>
                    <a:pt x="1000" y="489"/>
                  </a:cubicBezTo>
                  <a:cubicBezTo>
                    <a:pt x="1000" y="489"/>
                    <a:pt x="950" y="436"/>
                    <a:pt x="944" y="405"/>
                  </a:cubicBezTo>
                  <a:cubicBezTo>
                    <a:pt x="938" y="373"/>
                    <a:pt x="935" y="337"/>
                    <a:pt x="941" y="305"/>
                  </a:cubicBezTo>
                  <a:cubicBezTo>
                    <a:pt x="947" y="274"/>
                    <a:pt x="974" y="226"/>
                    <a:pt x="951" y="200"/>
                  </a:cubicBezTo>
                  <a:cubicBezTo>
                    <a:pt x="927" y="175"/>
                    <a:pt x="894" y="132"/>
                    <a:pt x="891" y="107"/>
                  </a:cubicBezTo>
                  <a:cubicBezTo>
                    <a:pt x="888" y="82"/>
                    <a:pt x="870" y="20"/>
                    <a:pt x="816" y="0"/>
                  </a:cubicBezTo>
                  <a:lnTo>
                    <a:pt x="742" y="0"/>
                  </a:lnTo>
                  <a:lnTo>
                    <a:pt x="775" y="107"/>
                  </a:lnTo>
                  <a:cubicBezTo>
                    <a:pt x="775" y="107"/>
                    <a:pt x="787" y="141"/>
                    <a:pt x="832" y="159"/>
                  </a:cubicBezTo>
                  <a:cubicBezTo>
                    <a:pt x="860" y="171"/>
                    <a:pt x="872" y="210"/>
                    <a:pt x="875" y="233"/>
                  </a:cubicBezTo>
                  <a:cubicBezTo>
                    <a:pt x="878" y="256"/>
                    <a:pt x="864" y="294"/>
                    <a:pt x="834" y="303"/>
                  </a:cubicBezTo>
                  <a:cubicBezTo>
                    <a:pt x="804" y="311"/>
                    <a:pt x="778" y="334"/>
                    <a:pt x="763" y="351"/>
                  </a:cubicBezTo>
                  <a:cubicBezTo>
                    <a:pt x="748" y="368"/>
                    <a:pt x="730" y="393"/>
                    <a:pt x="730" y="427"/>
                  </a:cubicBezTo>
                  <a:cubicBezTo>
                    <a:pt x="730" y="461"/>
                    <a:pt x="730" y="478"/>
                    <a:pt x="709" y="492"/>
                  </a:cubicBezTo>
                  <a:cubicBezTo>
                    <a:pt x="689" y="506"/>
                    <a:pt x="668" y="526"/>
                    <a:pt x="668" y="546"/>
                  </a:cubicBezTo>
                  <a:cubicBezTo>
                    <a:pt x="668" y="566"/>
                    <a:pt x="668" y="591"/>
                    <a:pt x="644" y="597"/>
                  </a:cubicBezTo>
                  <a:cubicBezTo>
                    <a:pt x="620" y="603"/>
                    <a:pt x="620" y="628"/>
                    <a:pt x="626" y="645"/>
                  </a:cubicBezTo>
                  <a:cubicBezTo>
                    <a:pt x="632" y="662"/>
                    <a:pt x="618" y="696"/>
                    <a:pt x="591" y="716"/>
                  </a:cubicBezTo>
                  <a:cubicBezTo>
                    <a:pt x="564" y="736"/>
                    <a:pt x="517" y="781"/>
                    <a:pt x="514" y="815"/>
                  </a:cubicBezTo>
                  <a:cubicBezTo>
                    <a:pt x="511" y="849"/>
                    <a:pt x="511" y="888"/>
                    <a:pt x="487" y="905"/>
                  </a:cubicBezTo>
                  <a:cubicBezTo>
                    <a:pt x="463" y="922"/>
                    <a:pt x="448" y="948"/>
                    <a:pt x="439" y="973"/>
                  </a:cubicBezTo>
                  <a:cubicBezTo>
                    <a:pt x="431" y="999"/>
                    <a:pt x="404" y="1021"/>
                    <a:pt x="377" y="1004"/>
                  </a:cubicBezTo>
                  <a:cubicBezTo>
                    <a:pt x="351" y="987"/>
                    <a:pt x="333" y="985"/>
                    <a:pt x="321" y="956"/>
                  </a:cubicBezTo>
                  <a:cubicBezTo>
                    <a:pt x="309" y="928"/>
                    <a:pt x="285" y="934"/>
                    <a:pt x="279" y="951"/>
                  </a:cubicBezTo>
                  <a:cubicBezTo>
                    <a:pt x="273" y="968"/>
                    <a:pt x="247" y="979"/>
                    <a:pt x="232" y="970"/>
                  </a:cubicBezTo>
                  <a:cubicBezTo>
                    <a:pt x="217" y="962"/>
                    <a:pt x="175" y="976"/>
                    <a:pt x="167" y="1004"/>
                  </a:cubicBezTo>
                  <a:cubicBezTo>
                    <a:pt x="158" y="1033"/>
                    <a:pt x="137" y="1041"/>
                    <a:pt x="110" y="1055"/>
                  </a:cubicBezTo>
                  <a:cubicBezTo>
                    <a:pt x="83" y="1069"/>
                    <a:pt x="75" y="1109"/>
                    <a:pt x="72" y="1151"/>
                  </a:cubicBezTo>
                  <a:cubicBezTo>
                    <a:pt x="66" y="1219"/>
                    <a:pt x="18" y="1231"/>
                    <a:pt x="0" y="1313"/>
                  </a:cubicBezTo>
                  <a:cubicBezTo>
                    <a:pt x="13" y="1321"/>
                    <a:pt x="22" y="1318"/>
                    <a:pt x="42" y="1316"/>
                  </a:cubicBezTo>
                  <a:cubicBezTo>
                    <a:pt x="66" y="1313"/>
                    <a:pt x="63" y="1330"/>
                    <a:pt x="63" y="1350"/>
                  </a:cubicBezTo>
                  <a:cubicBezTo>
                    <a:pt x="63" y="1369"/>
                    <a:pt x="83" y="1381"/>
                    <a:pt x="95" y="1389"/>
                  </a:cubicBezTo>
                  <a:cubicBezTo>
                    <a:pt x="107" y="1398"/>
                    <a:pt x="128" y="1398"/>
                    <a:pt x="149" y="1389"/>
                  </a:cubicBezTo>
                  <a:cubicBezTo>
                    <a:pt x="170" y="1381"/>
                    <a:pt x="187" y="1395"/>
                    <a:pt x="175" y="1426"/>
                  </a:cubicBezTo>
                  <a:cubicBezTo>
                    <a:pt x="164" y="1457"/>
                    <a:pt x="184" y="1491"/>
                    <a:pt x="193" y="1516"/>
                  </a:cubicBezTo>
                  <a:cubicBezTo>
                    <a:pt x="202" y="1542"/>
                    <a:pt x="196" y="1587"/>
                    <a:pt x="178" y="1615"/>
                  </a:cubicBezTo>
                  <a:cubicBezTo>
                    <a:pt x="167" y="1633"/>
                    <a:pt x="164" y="1657"/>
                    <a:pt x="164" y="1680"/>
                  </a:cubicBezTo>
                  <a:lnTo>
                    <a:pt x="408" y="1681"/>
                  </a:lnTo>
                  <a:lnTo>
                    <a:pt x="840" y="1681"/>
                  </a:lnTo>
                  <a:cubicBezTo>
                    <a:pt x="873" y="1681"/>
                    <a:pt x="908" y="1698"/>
                    <a:pt x="935" y="1706"/>
                  </a:cubicBezTo>
                  <a:cubicBezTo>
                    <a:pt x="962" y="1715"/>
                    <a:pt x="988" y="1712"/>
                    <a:pt x="1012" y="1709"/>
                  </a:cubicBezTo>
                  <a:cubicBezTo>
                    <a:pt x="1036" y="1706"/>
                    <a:pt x="1098" y="1771"/>
                    <a:pt x="1095" y="1715"/>
                  </a:cubicBezTo>
                  <a:cubicBezTo>
                    <a:pt x="1093" y="1672"/>
                    <a:pt x="1081" y="1644"/>
                    <a:pt x="1086" y="1627"/>
                  </a:cubicBezTo>
                  <a:close/>
                </a:path>
              </a:pathLst>
            </a:custGeom>
            <a:solidFill>
              <a:srgbClr val="FF9999"/>
            </a:solidFill>
            <a:ln w="7938" cap="flat">
              <a:solidFill>
                <a:srgbClr val="AEAEA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364" name="Freeform 60"/>
            <p:cNvSpPr>
              <a:spLocks/>
            </p:cNvSpPr>
            <p:nvPr/>
          </p:nvSpPr>
          <p:spPr bwMode="auto">
            <a:xfrm>
              <a:off x="2184400" y="2400300"/>
              <a:ext cx="403225" cy="312738"/>
            </a:xfrm>
            <a:custGeom>
              <a:avLst/>
              <a:gdLst>
                <a:gd name="T0" fmla="*/ 160 w 875"/>
                <a:gd name="T1" fmla="*/ 653 h 681"/>
                <a:gd name="T2" fmla="*/ 131 w 875"/>
                <a:gd name="T3" fmla="*/ 650 h 681"/>
                <a:gd name="T4" fmla="*/ 107 w 875"/>
                <a:gd name="T5" fmla="*/ 625 h 681"/>
                <a:gd name="T6" fmla="*/ 107 w 875"/>
                <a:gd name="T7" fmla="*/ 588 h 681"/>
                <a:gd name="T8" fmla="*/ 100 w 875"/>
                <a:gd name="T9" fmla="*/ 548 h 681"/>
                <a:gd name="T10" fmla="*/ 237 w 875"/>
                <a:gd name="T11" fmla="*/ 549 h 681"/>
                <a:gd name="T12" fmla="*/ 317 w 875"/>
                <a:gd name="T13" fmla="*/ 517 h 681"/>
                <a:gd name="T14" fmla="*/ 415 w 875"/>
                <a:gd name="T15" fmla="*/ 537 h 681"/>
                <a:gd name="T16" fmla="*/ 516 w 875"/>
                <a:gd name="T17" fmla="*/ 529 h 681"/>
                <a:gd name="T18" fmla="*/ 493 w 875"/>
                <a:gd name="T19" fmla="*/ 475 h 681"/>
                <a:gd name="T20" fmla="*/ 386 w 875"/>
                <a:gd name="T21" fmla="*/ 458 h 681"/>
                <a:gd name="T22" fmla="*/ 309 w 875"/>
                <a:gd name="T23" fmla="*/ 430 h 681"/>
                <a:gd name="T24" fmla="*/ 234 w 875"/>
                <a:gd name="T25" fmla="*/ 449 h 681"/>
                <a:gd name="T26" fmla="*/ 103 w 875"/>
                <a:gd name="T27" fmla="*/ 450 h 681"/>
                <a:gd name="T28" fmla="*/ 89 w 875"/>
                <a:gd name="T29" fmla="*/ 401 h 681"/>
                <a:gd name="T30" fmla="*/ 30 w 875"/>
                <a:gd name="T31" fmla="*/ 308 h 681"/>
                <a:gd name="T32" fmla="*/ 53 w 875"/>
                <a:gd name="T33" fmla="*/ 240 h 681"/>
                <a:gd name="T34" fmla="*/ 101 w 875"/>
                <a:gd name="T35" fmla="*/ 175 h 681"/>
                <a:gd name="T36" fmla="*/ 107 w 875"/>
                <a:gd name="T37" fmla="*/ 96 h 681"/>
                <a:gd name="T38" fmla="*/ 107 w 875"/>
                <a:gd name="T39" fmla="*/ 86 h 681"/>
                <a:gd name="T40" fmla="*/ 151 w 875"/>
                <a:gd name="T41" fmla="*/ 39 h 681"/>
                <a:gd name="T42" fmla="*/ 211 w 875"/>
                <a:gd name="T43" fmla="*/ 19 h 681"/>
                <a:gd name="T44" fmla="*/ 264 w 875"/>
                <a:gd name="T45" fmla="*/ 14 h 681"/>
                <a:gd name="T46" fmla="*/ 317 w 875"/>
                <a:gd name="T47" fmla="*/ 25 h 681"/>
                <a:gd name="T48" fmla="*/ 386 w 875"/>
                <a:gd name="T49" fmla="*/ 28 h 681"/>
                <a:gd name="T50" fmla="*/ 457 w 875"/>
                <a:gd name="T51" fmla="*/ 68 h 681"/>
                <a:gd name="T52" fmla="*/ 540 w 875"/>
                <a:gd name="T53" fmla="*/ 104 h 681"/>
                <a:gd name="T54" fmla="*/ 579 w 875"/>
                <a:gd name="T55" fmla="*/ 152 h 681"/>
                <a:gd name="T56" fmla="*/ 635 w 875"/>
                <a:gd name="T57" fmla="*/ 209 h 681"/>
                <a:gd name="T58" fmla="*/ 685 w 875"/>
                <a:gd name="T59" fmla="*/ 268 h 681"/>
                <a:gd name="T60" fmla="*/ 760 w 875"/>
                <a:gd name="T61" fmla="*/ 328 h 681"/>
                <a:gd name="T62" fmla="*/ 792 w 875"/>
                <a:gd name="T63" fmla="*/ 404 h 681"/>
                <a:gd name="T64" fmla="*/ 810 w 875"/>
                <a:gd name="T65" fmla="*/ 475 h 681"/>
                <a:gd name="T66" fmla="*/ 863 w 875"/>
                <a:gd name="T67" fmla="*/ 543 h 681"/>
                <a:gd name="T68" fmla="*/ 857 w 875"/>
                <a:gd name="T69" fmla="*/ 650 h 681"/>
                <a:gd name="T70" fmla="*/ 856 w 875"/>
                <a:gd name="T71" fmla="*/ 664 h 681"/>
                <a:gd name="T72" fmla="*/ 700 w 875"/>
                <a:gd name="T73" fmla="*/ 659 h 681"/>
                <a:gd name="T74" fmla="*/ 617 w 875"/>
                <a:gd name="T75" fmla="*/ 616 h 681"/>
                <a:gd name="T76" fmla="*/ 329 w 875"/>
                <a:gd name="T77" fmla="*/ 616 h 681"/>
                <a:gd name="T78" fmla="*/ 267 w 875"/>
                <a:gd name="T79" fmla="*/ 653 h 681"/>
                <a:gd name="T80" fmla="*/ 160 w 875"/>
                <a:gd name="T81" fmla="*/ 653 h 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75" h="681">
                  <a:moveTo>
                    <a:pt x="160" y="653"/>
                  </a:moveTo>
                  <a:cubicBezTo>
                    <a:pt x="157" y="649"/>
                    <a:pt x="147" y="648"/>
                    <a:pt x="131" y="650"/>
                  </a:cubicBezTo>
                  <a:cubicBezTo>
                    <a:pt x="92" y="656"/>
                    <a:pt x="89" y="631"/>
                    <a:pt x="107" y="625"/>
                  </a:cubicBezTo>
                  <a:cubicBezTo>
                    <a:pt x="125" y="619"/>
                    <a:pt x="125" y="602"/>
                    <a:pt x="107" y="588"/>
                  </a:cubicBezTo>
                  <a:cubicBezTo>
                    <a:pt x="94" y="578"/>
                    <a:pt x="98" y="567"/>
                    <a:pt x="100" y="548"/>
                  </a:cubicBezTo>
                  <a:lnTo>
                    <a:pt x="237" y="549"/>
                  </a:lnTo>
                  <a:cubicBezTo>
                    <a:pt x="237" y="549"/>
                    <a:pt x="282" y="506"/>
                    <a:pt x="317" y="517"/>
                  </a:cubicBezTo>
                  <a:cubicBezTo>
                    <a:pt x="353" y="529"/>
                    <a:pt x="380" y="532"/>
                    <a:pt x="415" y="537"/>
                  </a:cubicBezTo>
                  <a:cubicBezTo>
                    <a:pt x="451" y="543"/>
                    <a:pt x="484" y="549"/>
                    <a:pt x="516" y="529"/>
                  </a:cubicBezTo>
                  <a:cubicBezTo>
                    <a:pt x="549" y="509"/>
                    <a:pt x="531" y="466"/>
                    <a:pt x="493" y="475"/>
                  </a:cubicBezTo>
                  <a:cubicBezTo>
                    <a:pt x="454" y="483"/>
                    <a:pt x="409" y="469"/>
                    <a:pt x="386" y="458"/>
                  </a:cubicBezTo>
                  <a:cubicBezTo>
                    <a:pt x="362" y="447"/>
                    <a:pt x="332" y="416"/>
                    <a:pt x="309" y="430"/>
                  </a:cubicBezTo>
                  <a:cubicBezTo>
                    <a:pt x="285" y="444"/>
                    <a:pt x="234" y="449"/>
                    <a:pt x="234" y="449"/>
                  </a:cubicBezTo>
                  <a:lnTo>
                    <a:pt x="103" y="450"/>
                  </a:lnTo>
                  <a:cubicBezTo>
                    <a:pt x="95" y="441"/>
                    <a:pt x="96" y="423"/>
                    <a:pt x="89" y="401"/>
                  </a:cubicBezTo>
                  <a:cubicBezTo>
                    <a:pt x="80" y="373"/>
                    <a:pt x="59" y="336"/>
                    <a:pt x="30" y="308"/>
                  </a:cubicBezTo>
                  <a:cubicBezTo>
                    <a:pt x="0" y="280"/>
                    <a:pt x="24" y="260"/>
                    <a:pt x="53" y="240"/>
                  </a:cubicBezTo>
                  <a:cubicBezTo>
                    <a:pt x="83" y="220"/>
                    <a:pt x="80" y="192"/>
                    <a:pt x="101" y="175"/>
                  </a:cubicBezTo>
                  <a:cubicBezTo>
                    <a:pt x="122" y="158"/>
                    <a:pt x="107" y="118"/>
                    <a:pt x="107" y="96"/>
                  </a:cubicBezTo>
                  <a:cubicBezTo>
                    <a:pt x="107" y="93"/>
                    <a:pt x="107" y="90"/>
                    <a:pt x="107" y="86"/>
                  </a:cubicBezTo>
                  <a:cubicBezTo>
                    <a:pt x="134" y="86"/>
                    <a:pt x="139" y="62"/>
                    <a:pt x="151" y="39"/>
                  </a:cubicBezTo>
                  <a:cubicBezTo>
                    <a:pt x="163" y="17"/>
                    <a:pt x="196" y="11"/>
                    <a:pt x="211" y="19"/>
                  </a:cubicBezTo>
                  <a:cubicBezTo>
                    <a:pt x="226" y="28"/>
                    <a:pt x="246" y="28"/>
                    <a:pt x="264" y="14"/>
                  </a:cubicBezTo>
                  <a:cubicBezTo>
                    <a:pt x="282" y="0"/>
                    <a:pt x="300" y="8"/>
                    <a:pt x="317" y="25"/>
                  </a:cubicBezTo>
                  <a:cubicBezTo>
                    <a:pt x="335" y="42"/>
                    <a:pt x="362" y="36"/>
                    <a:pt x="386" y="28"/>
                  </a:cubicBezTo>
                  <a:cubicBezTo>
                    <a:pt x="409" y="19"/>
                    <a:pt x="445" y="34"/>
                    <a:pt x="457" y="68"/>
                  </a:cubicBezTo>
                  <a:cubicBezTo>
                    <a:pt x="469" y="101"/>
                    <a:pt x="513" y="104"/>
                    <a:pt x="540" y="104"/>
                  </a:cubicBezTo>
                  <a:cubicBezTo>
                    <a:pt x="567" y="104"/>
                    <a:pt x="573" y="121"/>
                    <a:pt x="579" y="152"/>
                  </a:cubicBezTo>
                  <a:cubicBezTo>
                    <a:pt x="585" y="183"/>
                    <a:pt x="605" y="201"/>
                    <a:pt x="635" y="209"/>
                  </a:cubicBezTo>
                  <a:cubicBezTo>
                    <a:pt x="665" y="217"/>
                    <a:pt x="679" y="240"/>
                    <a:pt x="685" y="268"/>
                  </a:cubicBezTo>
                  <a:cubicBezTo>
                    <a:pt x="691" y="297"/>
                    <a:pt x="739" y="314"/>
                    <a:pt x="760" y="328"/>
                  </a:cubicBezTo>
                  <a:cubicBezTo>
                    <a:pt x="780" y="342"/>
                    <a:pt x="801" y="384"/>
                    <a:pt x="792" y="404"/>
                  </a:cubicBezTo>
                  <a:cubicBezTo>
                    <a:pt x="783" y="424"/>
                    <a:pt x="792" y="455"/>
                    <a:pt x="810" y="475"/>
                  </a:cubicBezTo>
                  <a:cubicBezTo>
                    <a:pt x="828" y="495"/>
                    <a:pt x="852" y="517"/>
                    <a:pt x="863" y="543"/>
                  </a:cubicBezTo>
                  <a:cubicBezTo>
                    <a:pt x="875" y="568"/>
                    <a:pt x="869" y="608"/>
                    <a:pt x="857" y="650"/>
                  </a:cubicBezTo>
                  <a:cubicBezTo>
                    <a:pt x="856" y="655"/>
                    <a:pt x="856" y="660"/>
                    <a:pt x="856" y="664"/>
                  </a:cubicBezTo>
                  <a:cubicBezTo>
                    <a:pt x="805" y="681"/>
                    <a:pt x="727" y="667"/>
                    <a:pt x="700" y="659"/>
                  </a:cubicBezTo>
                  <a:cubicBezTo>
                    <a:pt x="674" y="650"/>
                    <a:pt x="617" y="616"/>
                    <a:pt x="617" y="616"/>
                  </a:cubicBezTo>
                  <a:lnTo>
                    <a:pt x="329" y="616"/>
                  </a:lnTo>
                  <a:lnTo>
                    <a:pt x="267" y="653"/>
                  </a:lnTo>
                  <a:lnTo>
                    <a:pt x="160" y="653"/>
                  </a:lnTo>
                  <a:close/>
                </a:path>
              </a:pathLst>
            </a:custGeom>
            <a:solidFill>
              <a:srgbClr val="FF9999"/>
            </a:solidFill>
            <a:ln w="7938" cap="flat">
              <a:solidFill>
                <a:srgbClr val="AEAEA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365" name="Freeform 61"/>
            <p:cNvSpPr>
              <a:spLocks/>
            </p:cNvSpPr>
            <p:nvPr/>
          </p:nvSpPr>
          <p:spPr bwMode="auto">
            <a:xfrm>
              <a:off x="3879850" y="3278188"/>
              <a:ext cx="46037" cy="53975"/>
            </a:xfrm>
            <a:custGeom>
              <a:avLst/>
              <a:gdLst>
                <a:gd name="T0" fmla="*/ 12 w 101"/>
                <a:gd name="T1" fmla="*/ 74 h 115"/>
                <a:gd name="T2" fmla="*/ 52 w 101"/>
                <a:gd name="T3" fmla="*/ 101 h 115"/>
                <a:gd name="T4" fmla="*/ 98 w 101"/>
                <a:gd name="T5" fmla="*/ 43 h 115"/>
                <a:gd name="T6" fmla="*/ 44 w 101"/>
                <a:gd name="T7" fmla="*/ 23 h 115"/>
                <a:gd name="T8" fmla="*/ 12 w 101"/>
                <a:gd name="T9" fmla="*/ 74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15">
                  <a:moveTo>
                    <a:pt x="12" y="74"/>
                  </a:moveTo>
                  <a:cubicBezTo>
                    <a:pt x="0" y="88"/>
                    <a:pt x="31" y="115"/>
                    <a:pt x="52" y="101"/>
                  </a:cubicBezTo>
                  <a:cubicBezTo>
                    <a:pt x="73" y="87"/>
                    <a:pt x="101" y="63"/>
                    <a:pt x="98" y="43"/>
                  </a:cubicBezTo>
                  <a:cubicBezTo>
                    <a:pt x="95" y="23"/>
                    <a:pt x="53" y="0"/>
                    <a:pt x="44" y="23"/>
                  </a:cubicBezTo>
                  <a:cubicBezTo>
                    <a:pt x="35" y="46"/>
                    <a:pt x="24" y="60"/>
                    <a:pt x="12" y="74"/>
                  </a:cubicBezTo>
                  <a:close/>
                </a:path>
              </a:pathLst>
            </a:custGeom>
            <a:solidFill>
              <a:srgbClr val="FF908C"/>
            </a:solidFill>
            <a:ln w="7938" cap="flat">
              <a:solidFill>
                <a:srgbClr val="AEAEA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366" name="Freeform 62"/>
            <p:cNvSpPr>
              <a:spLocks/>
            </p:cNvSpPr>
            <p:nvPr/>
          </p:nvSpPr>
          <p:spPr bwMode="auto">
            <a:xfrm>
              <a:off x="3822700" y="3425825"/>
              <a:ext cx="17462" cy="23813"/>
            </a:xfrm>
            <a:custGeom>
              <a:avLst/>
              <a:gdLst>
                <a:gd name="T0" fmla="*/ 12 w 39"/>
                <a:gd name="T1" fmla="*/ 20 h 51"/>
                <a:gd name="T2" fmla="*/ 33 w 39"/>
                <a:gd name="T3" fmla="*/ 31 h 51"/>
                <a:gd name="T4" fmla="*/ 12 w 39"/>
                <a:gd name="T5" fmla="*/ 2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1">
                  <a:moveTo>
                    <a:pt x="12" y="20"/>
                  </a:moveTo>
                  <a:cubicBezTo>
                    <a:pt x="0" y="40"/>
                    <a:pt x="27" y="51"/>
                    <a:pt x="33" y="31"/>
                  </a:cubicBezTo>
                  <a:cubicBezTo>
                    <a:pt x="39" y="11"/>
                    <a:pt x="24" y="0"/>
                    <a:pt x="12" y="20"/>
                  </a:cubicBezTo>
                  <a:close/>
                </a:path>
              </a:pathLst>
            </a:custGeom>
            <a:solidFill>
              <a:srgbClr val="FFC64E"/>
            </a:solidFill>
            <a:ln w="7938" cap="flat">
              <a:solidFill>
                <a:srgbClr val="FEFEF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367" name="Freeform 63"/>
            <p:cNvSpPr>
              <a:spLocks/>
            </p:cNvSpPr>
            <p:nvPr/>
          </p:nvSpPr>
          <p:spPr bwMode="auto">
            <a:xfrm>
              <a:off x="5302250" y="3589338"/>
              <a:ext cx="723900" cy="741363"/>
            </a:xfrm>
            <a:custGeom>
              <a:avLst/>
              <a:gdLst>
                <a:gd name="T0" fmla="*/ 638 w 1571"/>
                <a:gd name="T1" fmla="*/ 1349 h 1612"/>
                <a:gd name="T2" fmla="*/ 525 w 1571"/>
                <a:gd name="T3" fmla="*/ 1313 h 1612"/>
                <a:gd name="T4" fmla="*/ 427 w 1571"/>
                <a:gd name="T5" fmla="*/ 1290 h 1612"/>
                <a:gd name="T6" fmla="*/ 353 w 1571"/>
                <a:gd name="T7" fmla="*/ 1270 h 1612"/>
                <a:gd name="T8" fmla="*/ 291 w 1571"/>
                <a:gd name="T9" fmla="*/ 1236 h 1612"/>
                <a:gd name="T10" fmla="*/ 196 w 1571"/>
                <a:gd name="T11" fmla="*/ 1163 h 1612"/>
                <a:gd name="T12" fmla="*/ 157 w 1571"/>
                <a:gd name="T13" fmla="*/ 1100 h 1612"/>
                <a:gd name="T14" fmla="*/ 86 w 1571"/>
                <a:gd name="T15" fmla="*/ 947 h 1612"/>
                <a:gd name="T16" fmla="*/ 6 w 1571"/>
                <a:gd name="T17" fmla="*/ 826 h 1612"/>
                <a:gd name="T18" fmla="*/ 0 w 1571"/>
                <a:gd name="T19" fmla="*/ 564 h 1612"/>
                <a:gd name="T20" fmla="*/ 71 w 1571"/>
                <a:gd name="T21" fmla="*/ 527 h 1612"/>
                <a:gd name="T22" fmla="*/ 104 w 1571"/>
                <a:gd name="T23" fmla="*/ 475 h 1612"/>
                <a:gd name="T24" fmla="*/ 146 w 1571"/>
                <a:gd name="T25" fmla="*/ 416 h 1612"/>
                <a:gd name="T26" fmla="*/ 114 w 1571"/>
                <a:gd name="T27" fmla="*/ 328 h 1612"/>
                <a:gd name="T28" fmla="*/ 116 w 1571"/>
                <a:gd name="T29" fmla="*/ 263 h 1612"/>
                <a:gd name="T30" fmla="*/ 157 w 1571"/>
                <a:gd name="T31" fmla="*/ 220 h 1612"/>
                <a:gd name="T32" fmla="*/ 181 w 1571"/>
                <a:gd name="T33" fmla="*/ 152 h 1612"/>
                <a:gd name="T34" fmla="*/ 149 w 1571"/>
                <a:gd name="T35" fmla="*/ 85 h 1612"/>
                <a:gd name="T36" fmla="*/ 175 w 1571"/>
                <a:gd name="T37" fmla="*/ 56 h 1612"/>
                <a:gd name="T38" fmla="*/ 347 w 1571"/>
                <a:gd name="T39" fmla="*/ 56 h 1612"/>
                <a:gd name="T40" fmla="*/ 573 w 1571"/>
                <a:gd name="T41" fmla="*/ 0 h 1612"/>
                <a:gd name="T42" fmla="*/ 1175 w 1571"/>
                <a:gd name="T43" fmla="*/ 348 h 1612"/>
                <a:gd name="T44" fmla="*/ 1175 w 1571"/>
                <a:gd name="T45" fmla="*/ 467 h 1612"/>
                <a:gd name="T46" fmla="*/ 1395 w 1571"/>
                <a:gd name="T47" fmla="*/ 591 h 1612"/>
                <a:gd name="T48" fmla="*/ 1383 w 1571"/>
                <a:gd name="T49" fmla="*/ 625 h 1612"/>
                <a:gd name="T50" fmla="*/ 1341 w 1571"/>
                <a:gd name="T51" fmla="*/ 735 h 1612"/>
                <a:gd name="T52" fmla="*/ 1347 w 1571"/>
                <a:gd name="T53" fmla="*/ 820 h 1612"/>
                <a:gd name="T54" fmla="*/ 1409 w 1571"/>
                <a:gd name="T55" fmla="*/ 888 h 1612"/>
                <a:gd name="T56" fmla="*/ 1418 w 1571"/>
                <a:gd name="T57" fmla="*/ 970 h 1612"/>
                <a:gd name="T58" fmla="*/ 1415 w 1571"/>
                <a:gd name="T59" fmla="*/ 1041 h 1612"/>
                <a:gd name="T60" fmla="*/ 1412 w 1571"/>
                <a:gd name="T61" fmla="*/ 1100 h 1612"/>
                <a:gd name="T62" fmla="*/ 1401 w 1571"/>
                <a:gd name="T63" fmla="*/ 1163 h 1612"/>
                <a:gd name="T64" fmla="*/ 1436 w 1571"/>
                <a:gd name="T65" fmla="*/ 1216 h 1612"/>
                <a:gd name="T66" fmla="*/ 1463 w 1571"/>
                <a:gd name="T67" fmla="*/ 1264 h 1612"/>
                <a:gd name="T68" fmla="*/ 1484 w 1571"/>
                <a:gd name="T69" fmla="*/ 1344 h 1612"/>
                <a:gd name="T70" fmla="*/ 1525 w 1571"/>
                <a:gd name="T71" fmla="*/ 1423 h 1612"/>
                <a:gd name="T72" fmla="*/ 1571 w 1571"/>
                <a:gd name="T73" fmla="*/ 1473 h 1612"/>
                <a:gd name="T74" fmla="*/ 1406 w 1571"/>
                <a:gd name="T75" fmla="*/ 1536 h 1612"/>
                <a:gd name="T76" fmla="*/ 1326 w 1571"/>
                <a:gd name="T77" fmla="*/ 1547 h 1612"/>
                <a:gd name="T78" fmla="*/ 1261 w 1571"/>
                <a:gd name="T79" fmla="*/ 1561 h 1612"/>
                <a:gd name="T80" fmla="*/ 1181 w 1571"/>
                <a:gd name="T81" fmla="*/ 1578 h 1612"/>
                <a:gd name="T82" fmla="*/ 1107 w 1571"/>
                <a:gd name="T83" fmla="*/ 1598 h 1612"/>
                <a:gd name="T84" fmla="*/ 1027 w 1571"/>
                <a:gd name="T85" fmla="*/ 1601 h 1612"/>
                <a:gd name="T86" fmla="*/ 950 w 1571"/>
                <a:gd name="T87" fmla="*/ 1590 h 1612"/>
                <a:gd name="T88" fmla="*/ 855 w 1571"/>
                <a:gd name="T89" fmla="*/ 1581 h 1612"/>
                <a:gd name="T90" fmla="*/ 751 w 1571"/>
                <a:gd name="T91" fmla="*/ 1604 h 1612"/>
                <a:gd name="T92" fmla="*/ 706 w 1571"/>
                <a:gd name="T93" fmla="*/ 1583 h 1612"/>
                <a:gd name="T94" fmla="*/ 678 w 1571"/>
                <a:gd name="T95" fmla="*/ 1418 h 1612"/>
                <a:gd name="T96" fmla="*/ 638 w 1571"/>
                <a:gd name="T97" fmla="*/ 1349 h 16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1" h="1612">
                  <a:moveTo>
                    <a:pt x="638" y="1349"/>
                  </a:moveTo>
                  <a:cubicBezTo>
                    <a:pt x="614" y="1329"/>
                    <a:pt x="564" y="1310"/>
                    <a:pt x="525" y="1313"/>
                  </a:cubicBezTo>
                  <a:cubicBezTo>
                    <a:pt x="487" y="1315"/>
                    <a:pt x="445" y="1301"/>
                    <a:pt x="427" y="1290"/>
                  </a:cubicBezTo>
                  <a:cubicBezTo>
                    <a:pt x="410" y="1279"/>
                    <a:pt x="377" y="1267"/>
                    <a:pt x="353" y="1270"/>
                  </a:cubicBezTo>
                  <a:cubicBezTo>
                    <a:pt x="330" y="1273"/>
                    <a:pt x="303" y="1256"/>
                    <a:pt x="291" y="1236"/>
                  </a:cubicBezTo>
                  <a:cubicBezTo>
                    <a:pt x="279" y="1216"/>
                    <a:pt x="229" y="1171"/>
                    <a:pt x="196" y="1163"/>
                  </a:cubicBezTo>
                  <a:lnTo>
                    <a:pt x="157" y="1100"/>
                  </a:lnTo>
                  <a:lnTo>
                    <a:pt x="86" y="947"/>
                  </a:lnTo>
                  <a:lnTo>
                    <a:pt x="6" y="826"/>
                  </a:lnTo>
                  <a:lnTo>
                    <a:pt x="0" y="564"/>
                  </a:lnTo>
                  <a:cubicBezTo>
                    <a:pt x="27" y="564"/>
                    <a:pt x="65" y="550"/>
                    <a:pt x="71" y="527"/>
                  </a:cubicBezTo>
                  <a:cubicBezTo>
                    <a:pt x="77" y="505"/>
                    <a:pt x="83" y="486"/>
                    <a:pt x="104" y="475"/>
                  </a:cubicBezTo>
                  <a:cubicBezTo>
                    <a:pt x="125" y="464"/>
                    <a:pt x="137" y="441"/>
                    <a:pt x="146" y="416"/>
                  </a:cubicBezTo>
                  <a:cubicBezTo>
                    <a:pt x="155" y="390"/>
                    <a:pt x="132" y="354"/>
                    <a:pt x="114" y="328"/>
                  </a:cubicBezTo>
                  <a:cubicBezTo>
                    <a:pt x="100" y="309"/>
                    <a:pt x="104" y="277"/>
                    <a:pt x="116" y="263"/>
                  </a:cubicBezTo>
                  <a:cubicBezTo>
                    <a:pt x="128" y="249"/>
                    <a:pt x="137" y="229"/>
                    <a:pt x="157" y="220"/>
                  </a:cubicBezTo>
                  <a:cubicBezTo>
                    <a:pt x="178" y="212"/>
                    <a:pt x="196" y="175"/>
                    <a:pt x="181" y="152"/>
                  </a:cubicBezTo>
                  <a:cubicBezTo>
                    <a:pt x="166" y="130"/>
                    <a:pt x="149" y="110"/>
                    <a:pt x="149" y="85"/>
                  </a:cubicBezTo>
                  <a:cubicBezTo>
                    <a:pt x="149" y="59"/>
                    <a:pt x="156" y="56"/>
                    <a:pt x="175" y="56"/>
                  </a:cubicBezTo>
                  <a:lnTo>
                    <a:pt x="347" y="56"/>
                  </a:lnTo>
                  <a:lnTo>
                    <a:pt x="573" y="0"/>
                  </a:lnTo>
                  <a:lnTo>
                    <a:pt x="1175" y="348"/>
                  </a:lnTo>
                  <a:lnTo>
                    <a:pt x="1175" y="467"/>
                  </a:lnTo>
                  <a:lnTo>
                    <a:pt x="1395" y="591"/>
                  </a:lnTo>
                  <a:cubicBezTo>
                    <a:pt x="1388" y="601"/>
                    <a:pt x="1383" y="612"/>
                    <a:pt x="1383" y="625"/>
                  </a:cubicBezTo>
                  <a:cubicBezTo>
                    <a:pt x="1383" y="653"/>
                    <a:pt x="1353" y="713"/>
                    <a:pt x="1341" y="735"/>
                  </a:cubicBezTo>
                  <a:cubicBezTo>
                    <a:pt x="1329" y="758"/>
                    <a:pt x="1326" y="795"/>
                    <a:pt x="1347" y="820"/>
                  </a:cubicBezTo>
                  <a:cubicBezTo>
                    <a:pt x="1368" y="846"/>
                    <a:pt x="1398" y="868"/>
                    <a:pt x="1409" y="888"/>
                  </a:cubicBezTo>
                  <a:cubicBezTo>
                    <a:pt x="1421" y="908"/>
                    <a:pt x="1433" y="945"/>
                    <a:pt x="1418" y="970"/>
                  </a:cubicBezTo>
                  <a:cubicBezTo>
                    <a:pt x="1404" y="996"/>
                    <a:pt x="1404" y="1027"/>
                    <a:pt x="1415" y="1041"/>
                  </a:cubicBezTo>
                  <a:cubicBezTo>
                    <a:pt x="1427" y="1055"/>
                    <a:pt x="1430" y="1080"/>
                    <a:pt x="1412" y="1100"/>
                  </a:cubicBezTo>
                  <a:cubicBezTo>
                    <a:pt x="1395" y="1120"/>
                    <a:pt x="1392" y="1140"/>
                    <a:pt x="1401" y="1163"/>
                  </a:cubicBezTo>
                  <a:cubicBezTo>
                    <a:pt x="1409" y="1185"/>
                    <a:pt x="1424" y="1205"/>
                    <a:pt x="1436" y="1216"/>
                  </a:cubicBezTo>
                  <a:cubicBezTo>
                    <a:pt x="1448" y="1228"/>
                    <a:pt x="1466" y="1247"/>
                    <a:pt x="1463" y="1264"/>
                  </a:cubicBezTo>
                  <a:cubicBezTo>
                    <a:pt x="1460" y="1281"/>
                    <a:pt x="1487" y="1315"/>
                    <a:pt x="1484" y="1344"/>
                  </a:cubicBezTo>
                  <a:cubicBezTo>
                    <a:pt x="1481" y="1372"/>
                    <a:pt x="1498" y="1406"/>
                    <a:pt x="1525" y="1423"/>
                  </a:cubicBezTo>
                  <a:cubicBezTo>
                    <a:pt x="1544" y="1435"/>
                    <a:pt x="1564" y="1453"/>
                    <a:pt x="1571" y="1473"/>
                  </a:cubicBezTo>
                  <a:cubicBezTo>
                    <a:pt x="1530" y="1519"/>
                    <a:pt x="1454" y="1547"/>
                    <a:pt x="1406" y="1536"/>
                  </a:cubicBezTo>
                  <a:cubicBezTo>
                    <a:pt x="1379" y="1530"/>
                    <a:pt x="1341" y="1530"/>
                    <a:pt x="1326" y="1547"/>
                  </a:cubicBezTo>
                  <a:cubicBezTo>
                    <a:pt x="1312" y="1564"/>
                    <a:pt x="1285" y="1570"/>
                    <a:pt x="1261" y="1561"/>
                  </a:cubicBezTo>
                  <a:cubicBezTo>
                    <a:pt x="1237" y="1553"/>
                    <a:pt x="1202" y="1564"/>
                    <a:pt x="1181" y="1578"/>
                  </a:cubicBezTo>
                  <a:cubicBezTo>
                    <a:pt x="1160" y="1593"/>
                    <a:pt x="1128" y="1610"/>
                    <a:pt x="1107" y="1598"/>
                  </a:cubicBezTo>
                  <a:cubicBezTo>
                    <a:pt x="1086" y="1587"/>
                    <a:pt x="1053" y="1590"/>
                    <a:pt x="1027" y="1601"/>
                  </a:cubicBezTo>
                  <a:cubicBezTo>
                    <a:pt x="1000" y="1612"/>
                    <a:pt x="976" y="1610"/>
                    <a:pt x="950" y="1590"/>
                  </a:cubicBezTo>
                  <a:cubicBezTo>
                    <a:pt x="923" y="1570"/>
                    <a:pt x="884" y="1567"/>
                    <a:pt x="855" y="1581"/>
                  </a:cubicBezTo>
                  <a:cubicBezTo>
                    <a:pt x="825" y="1595"/>
                    <a:pt x="798" y="1610"/>
                    <a:pt x="751" y="1604"/>
                  </a:cubicBezTo>
                  <a:lnTo>
                    <a:pt x="706" y="1583"/>
                  </a:lnTo>
                  <a:lnTo>
                    <a:pt x="678" y="1418"/>
                  </a:lnTo>
                  <a:lnTo>
                    <a:pt x="638" y="134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938" cap="flat">
              <a:solidFill>
                <a:srgbClr val="C2C3C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368" name="Freeform 64"/>
            <p:cNvSpPr>
              <a:spLocks/>
            </p:cNvSpPr>
            <p:nvPr/>
          </p:nvSpPr>
          <p:spPr bwMode="auto">
            <a:xfrm>
              <a:off x="4210050" y="1924050"/>
              <a:ext cx="719137" cy="1128713"/>
            </a:xfrm>
            <a:custGeom>
              <a:avLst/>
              <a:gdLst>
                <a:gd name="T0" fmla="*/ 1408 w 1565"/>
                <a:gd name="T1" fmla="*/ 1919 h 2452"/>
                <a:gd name="T2" fmla="*/ 1397 w 1565"/>
                <a:gd name="T3" fmla="*/ 1830 h 2452"/>
                <a:gd name="T4" fmla="*/ 1341 w 1565"/>
                <a:gd name="T5" fmla="*/ 1751 h 2452"/>
                <a:gd name="T6" fmla="*/ 1290 w 1565"/>
                <a:gd name="T7" fmla="*/ 1655 h 2452"/>
                <a:gd name="T8" fmla="*/ 1273 w 1565"/>
                <a:gd name="T9" fmla="*/ 1590 h 2452"/>
                <a:gd name="T10" fmla="*/ 1311 w 1565"/>
                <a:gd name="T11" fmla="*/ 1516 h 2452"/>
                <a:gd name="T12" fmla="*/ 1308 w 1565"/>
                <a:gd name="T13" fmla="*/ 1429 h 2452"/>
                <a:gd name="T14" fmla="*/ 1353 w 1565"/>
                <a:gd name="T15" fmla="*/ 1361 h 2452"/>
                <a:gd name="T16" fmla="*/ 1388 w 1565"/>
                <a:gd name="T17" fmla="*/ 1299 h 2452"/>
                <a:gd name="T18" fmla="*/ 1418 w 1565"/>
                <a:gd name="T19" fmla="*/ 1228 h 2452"/>
                <a:gd name="T20" fmla="*/ 1462 w 1565"/>
                <a:gd name="T21" fmla="*/ 1183 h 2452"/>
                <a:gd name="T22" fmla="*/ 1560 w 1565"/>
                <a:gd name="T23" fmla="*/ 1149 h 2452"/>
                <a:gd name="T24" fmla="*/ 1565 w 1565"/>
                <a:gd name="T25" fmla="*/ 625 h 2452"/>
                <a:gd name="T26" fmla="*/ 406 w 1565"/>
                <a:gd name="T27" fmla="*/ 0 h 2452"/>
                <a:gd name="T28" fmla="*/ 329 w 1565"/>
                <a:gd name="T29" fmla="*/ 54 h 2452"/>
                <a:gd name="T30" fmla="*/ 329 w 1565"/>
                <a:gd name="T31" fmla="*/ 320 h 2452"/>
                <a:gd name="T32" fmla="*/ 385 w 1565"/>
                <a:gd name="T33" fmla="*/ 441 h 2452"/>
                <a:gd name="T34" fmla="*/ 391 w 1565"/>
                <a:gd name="T35" fmla="*/ 543 h 2452"/>
                <a:gd name="T36" fmla="*/ 356 w 1565"/>
                <a:gd name="T37" fmla="*/ 622 h 2452"/>
                <a:gd name="T38" fmla="*/ 356 w 1565"/>
                <a:gd name="T39" fmla="*/ 1115 h 2452"/>
                <a:gd name="T40" fmla="*/ 190 w 1565"/>
                <a:gd name="T41" fmla="*/ 1200 h 2452"/>
                <a:gd name="T42" fmla="*/ 116 w 1565"/>
                <a:gd name="T43" fmla="*/ 1265 h 2452"/>
                <a:gd name="T44" fmla="*/ 101 w 1565"/>
                <a:gd name="T45" fmla="*/ 1299 h 2452"/>
                <a:gd name="T46" fmla="*/ 35 w 1565"/>
                <a:gd name="T47" fmla="*/ 1355 h 2452"/>
                <a:gd name="T48" fmla="*/ 21 w 1565"/>
                <a:gd name="T49" fmla="*/ 1443 h 2452"/>
                <a:gd name="T50" fmla="*/ 62 w 1565"/>
                <a:gd name="T51" fmla="*/ 1539 h 2452"/>
                <a:gd name="T52" fmla="*/ 136 w 1565"/>
                <a:gd name="T53" fmla="*/ 1542 h 2452"/>
                <a:gd name="T54" fmla="*/ 211 w 1565"/>
                <a:gd name="T55" fmla="*/ 1649 h 2452"/>
                <a:gd name="T56" fmla="*/ 271 w 1565"/>
                <a:gd name="T57" fmla="*/ 1742 h 2452"/>
                <a:gd name="T58" fmla="*/ 261 w 1565"/>
                <a:gd name="T59" fmla="*/ 1847 h 2452"/>
                <a:gd name="T60" fmla="*/ 264 w 1565"/>
                <a:gd name="T61" fmla="*/ 1947 h 2452"/>
                <a:gd name="T62" fmla="*/ 320 w 1565"/>
                <a:gd name="T63" fmla="*/ 2031 h 2452"/>
                <a:gd name="T64" fmla="*/ 261 w 1565"/>
                <a:gd name="T65" fmla="*/ 2051 h 2452"/>
                <a:gd name="T66" fmla="*/ 163 w 1565"/>
                <a:gd name="T67" fmla="*/ 2040 h 2452"/>
                <a:gd name="T68" fmla="*/ 124 w 1565"/>
                <a:gd name="T69" fmla="*/ 2111 h 2452"/>
                <a:gd name="T70" fmla="*/ 207 w 1565"/>
                <a:gd name="T71" fmla="*/ 2167 h 2452"/>
                <a:gd name="T72" fmla="*/ 282 w 1565"/>
                <a:gd name="T73" fmla="*/ 2227 h 2452"/>
                <a:gd name="T74" fmla="*/ 311 w 1565"/>
                <a:gd name="T75" fmla="*/ 2311 h 2452"/>
                <a:gd name="T76" fmla="*/ 323 w 1565"/>
                <a:gd name="T77" fmla="*/ 2396 h 2452"/>
                <a:gd name="T78" fmla="*/ 310 w 1565"/>
                <a:gd name="T79" fmla="*/ 2438 h 2452"/>
                <a:gd name="T80" fmla="*/ 442 w 1565"/>
                <a:gd name="T81" fmla="*/ 2413 h 2452"/>
                <a:gd name="T82" fmla="*/ 528 w 1565"/>
                <a:gd name="T83" fmla="*/ 2411 h 2452"/>
                <a:gd name="T84" fmla="*/ 611 w 1565"/>
                <a:gd name="T85" fmla="*/ 2385 h 2452"/>
                <a:gd name="T86" fmla="*/ 709 w 1565"/>
                <a:gd name="T87" fmla="*/ 2348 h 2452"/>
                <a:gd name="T88" fmla="*/ 804 w 1565"/>
                <a:gd name="T89" fmla="*/ 2311 h 2452"/>
                <a:gd name="T90" fmla="*/ 831 w 1565"/>
                <a:gd name="T91" fmla="*/ 2255 h 2452"/>
                <a:gd name="T92" fmla="*/ 825 w 1565"/>
                <a:gd name="T93" fmla="*/ 2198 h 2452"/>
                <a:gd name="T94" fmla="*/ 943 w 1565"/>
                <a:gd name="T95" fmla="*/ 2198 h 2452"/>
                <a:gd name="T96" fmla="*/ 1032 w 1565"/>
                <a:gd name="T97" fmla="*/ 2173 h 2452"/>
                <a:gd name="T98" fmla="*/ 1101 w 1565"/>
                <a:gd name="T99" fmla="*/ 2136 h 2452"/>
                <a:gd name="T100" fmla="*/ 1148 w 1565"/>
                <a:gd name="T101" fmla="*/ 2079 h 2452"/>
                <a:gd name="T102" fmla="*/ 1195 w 1565"/>
                <a:gd name="T103" fmla="*/ 2017 h 2452"/>
                <a:gd name="T104" fmla="*/ 1246 w 1565"/>
                <a:gd name="T105" fmla="*/ 1938 h 2452"/>
                <a:gd name="T106" fmla="*/ 1356 w 1565"/>
                <a:gd name="T107" fmla="*/ 1907 h 2452"/>
                <a:gd name="T108" fmla="*/ 1408 w 1565"/>
                <a:gd name="T109" fmla="*/ 1919 h 2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565" h="2452">
                  <a:moveTo>
                    <a:pt x="1408" y="1919"/>
                  </a:moveTo>
                  <a:cubicBezTo>
                    <a:pt x="1423" y="1886"/>
                    <a:pt x="1433" y="1845"/>
                    <a:pt x="1397" y="1830"/>
                  </a:cubicBezTo>
                  <a:cubicBezTo>
                    <a:pt x="1362" y="1816"/>
                    <a:pt x="1332" y="1780"/>
                    <a:pt x="1341" y="1751"/>
                  </a:cubicBezTo>
                  <a:cubicBezTo>
                    <a:pt x="1350" y="1723"/>
                    <a:pt x="1329" y="1652"/>
                    <a:pt x="1290" y="1655"/>
                  </a:cubicBezTo>
                  <a:cubicBezTo>
                    <a:pt x="1252" y="1658"/>
                    <a:pt x="1234" y="1615"/>
                    <a:pt x="1273" y="1590"/>
                  </a:cubicBezTo>
                  <a:cubicBezTo>
                    <a:pt x="1311" y="1565"/>
                    <a:pt x="1332" y="1553"/>
                    <a:pt x="1311" y="1516"/>
                  </a:cubicBezTo>
                  <a:cubicBezTo>
                    <a:pt x="1290" y="1480"/>
                    <a:pt x="1287" y="1454"/>
                    <a:pt x="1308" y="1429"/>
                  </a:cubicBezTo>
                  <a:cubicBezTo>
                    <a:pt x="1329" y="1403"/>
                    <a:pt x="1356" y="1392"/>
                    <a:pt x="1353" y="1361"/>
                  </a:cubicBezTo>
                  <a:cubicBezTo>
                    <a:pt x="1350" y="1330"/>
                    <a:pt x="1365" y="1307"/>
                    <a:pt x="1388" y="1299"/>
                  </a:cubicBezTo>
                  <a:cubicBezTo>
                    <a:pt x="1412" y="1290"/>
                    <a:pt x="1430" y="1267"/>
                    <a:pt x="1418" y="1228"/>
                  </a:cubicBezTo>
                  <a:cubicBezTo>
                    <a:pt x="1406" y="1188"/>
                    <a:pt x="1435" y="1176"/>
                    <a:pt x="1462" y="1183"/>
                  </a:cubicBezTo>
                  <a:cubicBezTo>
                    <a:pt x="1510" y="1194"/>
                    <a:pt x="1560" y="1149"/>
                    <a:pt x="1560" y="1149"/>
                  </a:cubicBezTo>
                  <a:lnTo>
                    <a:pt x="1565" y="625"/>
                  </a:lnTo>
                  <a:lnTo>
                    <a:pt x="406" y="0"/>
                  </a:lnTo>
                  <a:lnTo>
                    <a:pt x="329" y="54"/>
                  </a:lnTo>
                  <a:lnTo>
                    <a:pt x="329" y="320"/>
                  </a:lnTo>
                  <a:cubicBezTo>
                    <a:pt x="329" y="359"/>
                    <a:pt x="353" y="413"/>
                    <a:pt x="385" y="441"/>
                  </a:cubicBezTo>
                  <a:cubicBezTo>
                    <a:pt x="418" y="470"/>
                    <a:pt x="427" y="509"/>
                    <a:pt x="391" y="543"/>
                  </a:cubicBezTo>
                  <a:cubicBezTo>
                    <a:pt x="356" y="577"/>
                    <a:pt x="356" y="622"/>
                    <a:pt x="356" y="622"/>
                  </a:cubicBezTo>
                  <a:lnTo>
                    <a:pt x="356" y="1115"/>
                  </a:lnTo>
                  <a:lnTo>
                    <a:pt x="190" y="1200"/>
                  </a:lnTo>
                  <a:lnTo>
                    <a:pt x="116" y="1265"/>
                  </a:lnTo>
                  <a:cubicBezTo>
                    <a:pt x="116" y="1265"/>
                    <a:pt x="107" y="1273"/>
                    <a:pt x="101" y="1299"/>
                  </a:cubicBezTo>
                  <a:cubicBezTo>
                    <a:pt x="95" y="1324"/>
                    <a:pt x="71" y="1344"/>
                    <a:pt x="35" y="1355"/>
                  </a:cubicBezTo>
                  <a:cubicBezTo>
                    <a:pt x="0" y="1366"/>
                    <a:pt x="12" y="1417"/>
                    <a:pt x="21" y="1443"/>
                  </a:cubicBezTo>
                  <a:cubicBezTo>
                    <a:pt x="29" y="1468"/>
                    <a:pt x="62" y="1539"/>
                    <a:pt x="62" y="1539"/>
                  </a:cubicBezTo>
                  <a:lnTo>
                    <a:pt x="136" y="1542"/>
                  </a:lnTo>
                  <a:cubicBezTo>
                    <a:pt x="190" y="1562"/>
                    <a:pt x="208" y="1624"/>
                    <a:pt x="211" y="1649"/>
                  </a:cubicBezTo>
                  <a:cubicBezTo>
                    <a:pt x="214" y="1674"/>
                    <a:pt x="247" y="1717"/>
                    <a:pt x="271" y="1742"/>
                  </a:cubicBezTo>
                  <a:cubicBezTo>
                    <a:pt x="294" y="1768"/>
                    <a:pt x="267" y="1816"/>
                    <a:pt x="261" y="1847"/>
                  </a:cubicBezTo>
                  <a:cubicBezTo>
                    <a:pt x="255" y="1879"/>
                    <a:pt x="258" y="1915"/>
                    <a:pt x="264" y="1947"/>
                  </a:cubicBezTo>
                  <a:cubicBezTo>
                    <a:pt x="270" y="1978"/>
                    <a:pt x="320" y="2031"/>
                    <a:pt x="320" y="2031"/>
                  </a:cubicBezTo>
                  <a:cubicBezTo>
                    <a:pt x="320" y="2031"/>
                    <a:pt x="288" y="2048"/>
                    <a:pt x="261" y="2051"/>
                  </a:cubicBezTo>
                  <a:cubicBezTo>
                    <a:pt x="234" y="2054"/>
                    <a:pt x="199" y="2054"/>
                    <a:pt x="163" y="2040"/>
                  </a:cubicBezTo>
                  <a:cubicBezTo>
                    <a:pt x="127" y="2026"/>
                    <a:pt x="104" y="2091"/>
                    <a:pt x="124" y="2111"/>
                  </a:cubicBezTo>
                  <a:cubicBezTo>
                    <a:pt x="145" y="2130"/>
                    <a:pt x="184" y="2153"/>
                    <a:pt x="207" y="2167"/>
                  </a:cubicBezTo>
                  <a:cubicBezTo>
                    <a:pt x="231" y="2181"/>
                    <a:pt x="273" y="2210"/>
                    <a:pt x="282" y="2227"/>
                  </a:cubicBezTo>
                  <a:cubicBezTo>
                    <a:pt x="291" y="2244"/>
                    <a:pt x="302" y="2286"/>
                    <a:pt x="311" y="2311"/>
                  </a:cubicBezTo>
                  <a:cubicBezTo>
                    <a:pt x="320" y="2337"/>
                    <a:pt x="329" y="2357"/>
                    <a:pt x="323" y="2396"/>
                  </a:cubicBezTo>
                  <a:cubicBezTo>
                    <a:pt x="321" y="2408"/>
                    <a:pt x="317" y="2422"/>
                    <a:pt x="310" y="2438"/>
                  </a:cubicBezTo>
                  <a:cubicBezTo>
                    <a:pt x="372" y="2452"/>
                    <a:pt x="415" y="2427"/>
                    <a:pt x="442" y="2413"/>
                  </a:cubicBezTo>
                  <a:cubicBezTo>
                    <a:pt x="469" y="2399"/>
                    <a:pt x="501" y="2394"/>
                    <a:pt x="528" y="2411"/>
                  </a:cubicBezTo>
                  <a:cubicBezTo>
                    <a:pt x="555" y="2427"/>
                    <a:pt x="590" y="2405"/>
                    <a:pt x="611" y="2385"/>
                  </a:cubicBezTo>
                  <a:cubicBezTo>
                    <a:pt x="632" y="2365"/>
                    <a:pt x="670" y="2348"/>
                    <a:pt x="709" y="2348"/>
                  </a:cubicBezTo>
                  <a:cubicBezTo>
                    <a:pt x="747" y="2348"/>
                    <a:pt x="777" y="2328"/>
                    <a:pt x="804" y="2311"/>
                  </a:cubicBezTo>
                  <a:cubicBezTo>
                    <a:pt x="831" y="2295"/>
                    <a:pt x="848" y="2269"/>
                    <a:pt x="831" y="2255"/>
                  </a:cubicBezTo>
                  <a:cubicBezTo>
                    <a:pt x="813" y="2241"/>
                    <a:pt x="789" y="2201"/>
                    <a:pt x="825" y="2198"/>
                  </a:cubicBezTo>
                  <a:cubicBezTo>
                    <a:pt x="860" y="2195"/>
                    <a:pt x="911" y="2193"/>
                    <a:pt x="943" y="2198"/>
                  </a:cubicBezTo>
                  <a:cubicBezTo>
                    <a:pt x="976" y="2204"/>
                    <a:pt x="1014" y="2193"/>
                    <a:pt x="1032" y="2173"/>
                  </a:cubicBezTo>
                  <a:cubicBezTo>
                    <a:pt x="1050" y="2153"/>
                    <a:pt x="1074" y="2145"/>
                    <a:pt x="1101" y="2136"/>
                  </a:cubicBezTo>
                  <a:cubicBezTo>
                    <a:pt x="1127" y="2128"/>
                    <a:pt x="1142" y="2108"/>
                    <a:pt x="1148" y="2079"/>
                  </a:cubicBezTo>
                  <a:cubicBezTo>
                    <a:pt x="1154" y="2051"/>
                    <a:pt x="1169" y="2031"/>
                    <a:pt x="1195" y="2017"/>
                  </a:cubicBezTo>
                  <a:cubicBezTo>
                    <a:pt x="1222" y="2003"/>
                    <a:pt x="1234" y="1975"/>
                    <a:pt x="1246" y="1938"/>
                  </a:cubicBezTo>
                  <a:cubicBezTo>
                    <a:pt x="1258" y="1901"/>
                    <a:pt x="1320" y="1904"/>
                    <a:pt x="1356" y="1907"/>
                  </a:cubicBezTo>
                  <a:cubicBezTo>
                    <a:pt x="1372" y="1908"/>
                    <a:pt x="1391" y="1912"/>
                    <a:pt x="1408" y="1919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938" cap="flat">
              <a:solidFill>
                <a:srgbClr val="C2C3C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369" name="Freeform 65"/>
            <p:cNvSpPr>
              <a:spLocks/>
            </p:cNvSpPr>
            <p:nvPr/>
          </p:nvSpPr>
          <p:spPr bwMode="auto">
            <a:xfrm>
              <a:off x="4305300" y="2798763"/>
              <a:ext cx="850900" cy="582613"/>
            </a:xfrm>
            <a:custGeom>
              <a:avLst/>
              <a:gdLst>
                <a:gd name="T0" fmla="*/ 102 w 1852"/>
                <a:gd name="T1" fmla="*/ 537 h 1268"/>
                <a:gd name="T2" fmla="*/ 33 w 1852"/>
                <a:gd name="T3" fmla="*/ 645 h 1268"/>
                <a:gd name="T4" fmla="*/ 6 w 1852"/>
                <a:gd name="T5" fmla="*/ 767 h 1268"/>
                <a:gd name="T6" fmla="*/ 9 w 1852"/>
                <a:gd name="T7" fmla="*/ 846 h 1268"/>
                <a:gd name="T8" fmla="*/ 30 w 1852"/>
                <a:gd name="T9" fmla="*/ 931 h 1268"/>
                <a:gd name="T10" fmla="*/ 81 w 1852"/>
                <a:gd name="T11" fmla="*/ 1005 h 1268"/>
                <a:gd name="T12" fmla="*/ 122 w 1852"/>
                <a:gd name="T13" fmla="*/ 1081 h 1268"/>
                <a:gd name="T14" fmla="*/ 164 w 1852"/>
                <a:gd name="T15" fmla="*/ 1183 h 1268"/>
                <a:gd name="T16" fmla="*/ 200 w 1852"/>
                <a:gd name="T17" fmla="*/ 1268 h 1268"/>
                <a:gd name="T18" fmla="*/ 214 w 1852"/>
                <a:gd name="T19" fmla="*/ 1256 h 1268"/>
                <a:gd name="T20" fmla="*/ 268 w 1852"/>
                <a:gd name="T21" fmla="*/ 1163 h 1268"/>
                <a:gd name="T22" fmla="*/ 327 w 1852"/>
                <a:gd name="T23" fmla="*/ 1098 h 1268"/>
                <a:gd name="T24" fmla="*/ 434 w 1852"/>
                <a:gd name="T25" fmla="*/ 1101 h 1268"/>
                <a:gd name="T26" fmla="*/ 585 w 1852"/>
                <a:gd name="T27" fmla="*/ 1120 h 1268"/>
                <a:gd name="T28" fmla="*/ 576 w 1852"/>
                <a:gd name="T29" fmla="*/ 1070 h 1268"/>
                <a:gd name="T30" fmla="*/ 594 w 1852"/>
                <a:gd name="T31" fmla="*/ 988 h 1268"/>
                <a:gd name="T32" fmla="*/ 618 w 1852"/>
                <a:gd name="T33" fmla="*/ 928 h 1268"/>
                <a:gd name="T34" fmla="*/ 662 w 1852"/>
                <a:gd name="T35" fmla="*/ 875 h 1268"/>
                <a:gd name="T36" fmla="*/ 739 w 1852"/>
                <a:gd name="T37" fmla="*/ 877 h 1268"/>
                <a:gd name="T38" fmla="*/ 796 w 1852"/>
                <a:gd name="T39" fmla="*/ 897 h 1268"/>
                <a:gd name="T40" fmla="*/ 852 w 1852"/>
                <a:gd name="T41" fmla="*/ 937 h 1268"/>
                <a:gd name="T42" fmla="*/ 908 w 1852"/>
                <a:gd name="T43" fmla="*/ 954 h 1268"/>
                <a:gd name="T44" fmla="*/ 968 w 1852"/>
                <a:gd name="T45" fmla="*/ 974 h 1268"/>
                <a:gd name="T46" fmla="*/ 1033 w 1852"/>
                <a:gd name="T47" fmla="*/ 985 h 1268"/>
                <a:gd name="T48" fmla="*/ 1117 w 1852"/>
                <a:gd name="T49" fmla="*/ 1016 h 1268"/>
                <a:gd name="T50" fmla="*/ 1166 w 1852"/>
                <a:gd name="T51" fmla="*/ 951 h 1268"/>
                <a:gd name="T52" fmla="*/ 1247 w 1852"/>
                <a:gd name="T53" fmla="*/ 931 h 1268"/>
                <a:gd name="T54" fmla="*/ 1356 w 1852"/>
                <a:gd name="T55" fmla="*/ 894 h 1268"/>
                <a:gd name="T56" fmla="*/ 1448 w 1852"/>
                <a:gd name="T57" fmla="*/ 883 h 1268"/>
                <a:gd name="T58" fmla="*/ 1537 w 1852"/>
                <a:gd name="T59" fmla="*/ 860 h 1268"/>
                <a:gd name="T60" fmla="*/ 1665 w 1852"/>
                <a:gd name="T61" fmla="*/ 875 h 1268"/>
                <a:gd name="T62" fmla="*/ 1742 w 1852"/>
                <a:gd name="T63" fmla="*/ 872 h 1268"/>
                <a:gd name="T64" fmla="*/ 1846 w 1852"/>
                <a:gd name="T65" fmla="*/ 879 h 1268"/>
                <a:gd name="T66" fmla="*/ 1846 w 1852"/>
                <a:gd name="T67" fmla="*/ 866 h 1268"/>
                <a:gd name="T68" fmla="*/ 1816 w 1852"/>
                <a:gd name="T69" fmla="*/ 784 h 1268"/>
                <a:gd name="T70" fmla="*/ 1733 w 1852"/>
                <a:gd name="T71" fmla="*/ 691 h 1268"/>
                <a:gd name="T72" fmla="*/ 1683 w 1852"/>
                <a:gd name="T73" fmla="*/ 606 h 1268"/>
                <a:gd name="T74" fmla="*/ 1620 w 1852"/>
                <a:gd name="T75" fmla="*/ 569 h 1268"/>
                <a:gd name="T76" fmla="*/ 1567 w 1852"/>
                <a:gd name="T77" fmla="*/ 515 h 1268"/>
                <a:gd name="T78" fmla="*/ 1514 w 1852"/>
                <a:gd name="T79" fmla="*/ 459 h 1268"/>
                <a:gd name="T80" fmla="*/ 1448 w 1852"/>
                <a:gd name="T81" fmla="*/ 410 h 1268"/>
                <a:gd name="T82" fmla="*/ 1371 w 1852"/>
                <a:gd name="T83" fmla="*/ 362 h 1268"/>
                <a:gd name="T84" fmla="*/ 1324 w 1852"/>
                <a:gd name="T85" fmla="*/ 314 h 1268"/>
                <a:gd name="T86" fmla="*/ 1279 w 1852"/>
                <a:gd name="T87" fmla="*/ 252 h 1268"/>
                <a:gd name="T88" fmla="*/ 1306 w 1852"/>
                <a:gd name="T89" fmla="*/ 161 h 1268"/>
                <a:gd name="T90" fmla="*/ 1252 w 1852"/>
                <a:gd name="T91" fmla="*/ 54 h 1268"/>
                <a:gd name="T92" fmla="*/ 1149 w 1852"/>
                <a:gd name="T93" fmla="*/ 6 h 1268"/>
                <a:gd name="T94" fmla="*/ 1039 w 1852"/>
                <a:gd name="T95" fmla="*/ 37 h 1268"/>
                <a:gd name="T96" fmla="*/ 988 w 1852"/>
                <a:gd name="T97" fmla="*/ 116 h 1268"/>
                <a:gd name="T98" fmla="*/ 941 w 1852"/>
                <a:gd name="T99" fmla="*/ 178 h 1268"/>
                <a:gd name="T100" fmla="*/ 894 w 1852"/>
                <a:gd name="T101" fmla="*/ 235 h 1268"/>
                <a:gd name="T102" fmla="*/ 825 w 1852"/>
                <a:gd name="T103" fmla="*/ 272 h 1268"/>
                <a:gd name="T104" fmla="*/ 736 w 1852"/>
                <a:gd name="T105" fmla="*/ 297 h 1268"/>
                <a:gd name="T106" fmla="*/ 618 w 1852"/>
                <a:gd name="T107" fmla="*/ 297 h 1268"/>
                <a:gd name="T108" fmla="*/ 624 w 1852"/>
                <a:gd name="T109" fmla="*/ 354 h 1268"/>
                <a:gd name="T110" fmla="*/ 597 w 1852"/>
                <a:gd name="T111" fmla="*/ 410 h 1268"/>
                <a:gd name="T112" fmla="*/ 502 w 1852"/>
                <a:gd name="T113" fmla="*/ 447 h 1268"/>
                <a:gd name="T114" fmla="*/ 404 w 1852"/>
                <a:gd name="T115" fmla="*/ 484 h 1268"/>
                <a:gd name="T116" fmla="*/ 321 w 1852"/>
                <a:gd name="T117" fmla="*/ 510 h 1268"/>
                <a:gd name="T118" fmla="*/ 235 w 1852"/>
                <a:gd name="T119" fmla="*/ 512 h 1268"/>
                <a:gd name="T120" fmla="*/ 102 w 1852"/>
                <a:gd name="T121" fmla="*/ 537 h 1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852" h="1268">
                  <a:moveTo>
                    <a:pt x="102" y="537"/>
                  </a:moveTo>
                  <a:cubicBezTo>
                    <a:pt x="84" y="576"/>
                    <a:pt x="54" y="623"/>
                    <a:pt x="33" y="645"/>
                  </a:cubicBezTo>
                  <a:cubicBezTo>
                    <a:pt x="3" y="676"/>
                    <a:pt x="0" y="744"/>
                    <a:pt x="6" y="767"/>
                  </a:cubicBezTo>
                  <a:cubicBezTo>
                    <a:pt x="12" y="790"/>
                    <a:pt x="15" y="818"/>
                    <a:pt x="9" y="846"/>
                  </a:cubicBezTo>
                  <a:cubicBezTo>
                    <a:pt x="3" y="875"/>
                    <a:pt x="9" y="906"/>
                    <a:pt x="30" y="931"/>
                  </a:cubicBezTo>
                  <a:cubicBezTo>
                    <a:pt x="51" y="957"/>
                    <a:pt x="75" y="979"/>
                    <a:pt x="81" y="1005"/>
                  </a:cubicBezTo>
                  <a:cubicBezTo>
                    <a:pt x="87" y="1030"/>
                    <a:pt x="92" y="1053"/>
                    <a:pt x="122" y="1081"/>
                  </a:cubicBezTo>
                  <a:cubicBezTo>
                    <a:pt x="152" y="1109"/>
                    <a:pt x="167" y="1149"/>
                    <a:pt x="164" y="1183"/>
                  </a:cubicBezTo>
                  <a:cubicBezTo>
                    <a:pt x="161" y="1217"/>
                    <a:pt x="176" y="1231"/>
                    <a:pt x="200" y="1268"/>
                  </a:cubicBezTo>
                  <a:cubicBezTo>
                    <a:pt x="202" y="1262"/>
                    <a:pt x="208" y="1262"/>
                    <a:pt x="214" y="1256"/>
                  </a:cubicBezTo>
                  <a:cubicBezTo>
                    <a:pt x="238" y="1237"/>
                    <a:pt x="262" y="1194"/>
                    <a:pt x="268" y="1163"/>
                  </a:cubicBezTo>
                  <a:cubicBezTo>
                    <a:pt x="273" y="1132"/>
                    <a:pt x="297" y="1101"/>
                    <a:pt x="327" y="1098"/>
                  </a:cubicBezTo>
                  <a:cubicBezTo>
                    <a:pt x="356" y="1095"/>
                    <a:pt x="389" y="1090"/>
                    <a:pt x="434" y="1101"/>
                  </a:cubicBezTo>
                  <a:cubicBezTo>
                    <a:pt x="478" y="1112"/>
                    <a:pt x="544" y="1126"/>
                    <a:pt x="585" y="1120"/>
                  </a:cubicBezTo>
                  <a:cubicBezTo>
                    <a:pt x="583" y="1102"/>
                    <a:pt x="579" y="1084"/>
                    <a:pt x="576" y="1070"/>
                  </a:cubicBezTo>
                  <a:cubicBezTo>
                    <a:pt x="570" y="1039"/>
                    <a:pt x="576" y="1002"/>
                    <a:pt x="594" y="988"/>
                  </a:cubicBezTo>
                  <a:cubicBezTo>
                    <a:pt x="612" y="974"/>
                    <a:pt x="615" y="951"/>
                    <a:pt x="618" y="928"/>
                  </a:cubicBezTo>
                  <a:cubicBezTo>
                    <a:pt x="621" y="906"/>
                    <a:pt x="641" y="886"/>
                    <a:pt x="662" y="875"/>
                  </a:cubicBezTo>
                  <a:cubicBezTo>
                    <a:pt x="683" y="863"/>
                    <a:pt x="724" y="866"/>
                    <a:pt x="739" y="877"/>
                  </a:cubicBezTo>
                  <a:cubicBezTo>
                    <a:pt x="754" y="889"/>
                    <a:pt x="775" y="897"/>
                    <a:pt x="796" y="897"/>
                  </a:cubicBezTo>
                  <a:cubicBezTo>
                    <a:pt x="816" y="897"/>
                    <a:pt x="840" y="917"/>
                    <a:pt x="852" y="937"/>
                  </a:cubicBezTo>
                  <a:cubicBezTo>
                    <a:pt x="864" y="957"/>
                    <a:pt x="885" y="959"/>
                    <a:pt x="908" y="954"/>
                  </a:cubicBezTo>
                  <a:cubicBezTo>
                    <a:pt x="932" y="948"/>
                    <a:pt x="953" y="962"/>
                    <a:pt x="968" y="974"/>
                  </a:cubicBezTo>
                  <a:cubicBezTo>
                    <a:pt x="982" y="985"/>
                    <a:pt x="1003" y="993"/>
                    <a:pt x="1033" y="985"/>
                  </a:cubicBezTo>
                  <a:cubicBezTo>
                    <a:pt x="1052" y="979"/>
                    <a:pt x="1088" y="997"/>
                    <a:pt x="1117" y="1016"/>
                  </a:cubicBezTo>
                  <a:cubicBezTo>
                    <a:pt x="1129" y="1004"/>
                    <a:pt x="1155" y="974"/>
                    <a:pt x="1166" y="951"/>
                  </a:cubicBezTo>
                  <a:cubicBezTo>
                    <a:pt x="1178" y="928"/>
                    <a:pt x="1202" y="928"/>
                    <a:pt x="1247" y="931"/>
                  </a:cubicBezTo>
                  <a:cubicBezTo>
                    <a:pt x="1291" y="934"/>
                    <a:pt x="1330" y="917"/>
                    <a:pt x="1356" y="894"/>
                  </a:cubicBezTo>
                  <a:cubicBezTo>
                    <a:pt x="1383" y="872"/>
                    <a:pt x="1413" y="869"/>
                    <a:pt x="1448" y="883"/>
                  </a:cubicBezTo>
                  <a:cubicBezTo>
                    <a:pt x="1484" y="897"/>
                    <a:pt x="1517" y="883"/>
                    <a:pt x="1537" y="860"/>
                  </a:cubicBezTo>
                  <a:cubicBezTo>
                    <a:pt x="1558" y="838"/>
                    <a:pt x="1632" y="855"/>
                    <a:pt x="1665" y="875"/>
                  </a:cubicBezTo>
                  <a:cubicBezTo>
                    <a:pt x="1698" y="894"/>
                    <a:pt x="1715" y="880"/>
                    <a:pt x="1742" y="872"/>
                  </a:cubicBezTo>
                  <a:cubicBezTo>
                    <a:pt x="1769" y="863"/>
                    <a:pt x="1817" y="865"/>
                    <a:pt x="1846" y="879"/>
                  </a:cubicBezTo>
                  <a:cubicBezTo>
                    <a:pt x="1846" y="875"/>
                    <a:pt x="1845" y="871"/>
                    <a:pt x="1846" y="866"/>
                  </a:cubicBezTo>
                  <a:cubicBezTo>
                    <a:pt x="1852" y="821"/>
                    <a:pt x="1849" y="798"/>
                    <a:pt x="1816" y="784"/>
                  </a:cubicBezTo>
                  <a:cubicBezTo>
                    <a:pt x="1784" y="770"/>
                    <a:pt x="1745" y="736"/>
                    <a:pt x="1733" y="691"/>
                  </a:cubicBezTo>
                  <a:cubicBezTo>
                    <a:pt x="1721" y="645"/>
                    <a:pt x="1709" y="614"/>
                    <a:pt x="1683" y="606"/>
                  </a:cubicBezTo>
                  <a:cubicBezTo>
                    <a:pt x="1656" y="597"/>
                    <a:pt x="1632" y="594"/>
                    <a:pt x="1620" y="569"/>
                  </a:cubicBezTo>
                  <a:cubicBezTo>
                    <a:pt x="1608" y="543"/>
                    <a:pt x="1597" y="524"/>
                    <a:pt x="1567" y="515"/>
                  </a:cubicBezTo>
                  <a:cubicBezTo>
                    <a:pt x="1537" y="507"/>
                    <a:pt x="1520" y="481"/>
                    <a:pt x="1514" y="459"/>
                  </a:cubicBezTo>
                  <a:cubicBezTo>
                    <a:pt x="1508" y="436"/>
                    <a:pt x="1487" y="416"/>
                    <a:pt x="1448" y="410"/>
                  </a:cubicBezTo>
                  <a:cubicBezTo>
                    <a:pt x="1410" y="405"/>
                    <a:pt x="1361" y="396"/>
                    <a:pt x="1371" y="362"/>
                  </a:cubicBezTo>
                  <a:cubicBezTo>
                    <a:pt x="1383" y="323"/>
                    <a:pt x="1371" y="311"/>
                    <a:pt x="1324" y="314"/>
                  </a:cubicBezTo>
                  <a:cubicBezTo>
                    <a:pt x="1276" y="317"/>
                    <a:pt x="1258" y="275"/>
                    <a:pt x="1279" y="252"/>
                  </a:cubicBezTo>
                  <a:cubicBezTo>
                    <a:pt x="1300" y="229"/>
                    <a:pt x="1306" y="184"/>
                    <a:pt x="1306" y="161"/>
                  </a:cubicBezTo>
                  <a:cubicBezTo>
                    <a:pt x="1306" y="139"/>
                    <a:pt x="1276" y="82"/>
                    <a:pt x="1252" y="54"/>
                  </a:cubicBezTo>
                  <a:cubicBezTo>
                    <a:pt x="1229" y="26"/>
                    <a:pt x="1184" y="9"/>
                    <a:pt x="1149" y="6"/>
                  </a:cubicBezTo>
                  <a:cubicBezTo>
                    <a:pt x="1113" y="3"/>
                    <a:pt x="1051" y="0"/>
                    <a:pt x="1039" y="37"/>
                  </a:cubicBezTo>
                  <a:cubicBezTo>
                    <a:pt x="1027" y="74"/>
                    <a:pt x="1015" y="102"/>
                    <a:pt x="988" y="116"/>
                  </a:cubicBezTo>
                  <a:cubicBezTo>
                    <a:pt x="962" y="130"/>
                    <a:pt x="947" y="150"/>
                    <a:pt x="941" y="178"/>
                  </a:cubicBezTo>
                  <a:cubicBezTo>
                    <a:pt x="935" y="207"/>
                    <a:pt x="920" y="227"/>
                    <a:pt x="894" y="235"/>
                  </a:cubicBezTo>
                  <a:cubicBezTo>
                    <a:pt x="867" y="244"/>
                    <a:pt x="843" y="252"/>
                    <a:pt x="825" y="272"/>
                  </a:cubicBezTo>
                  <a:cubicBezTo>
                    <a:pt x="807" y="292"/>
                    <a:pt x="769" y="303"/>
                    <a:pt x="736" y="297"/>
                  </a:cubicBezTo>
                  <a:cubicBezTo>
                    <a:pt x="704" y="292"/>
                    <a:pt x="653" y="294"/>
                    <a:pt x="618" y="297"/>
                  </a:cubicBezTo>
                  <a:cubicBezTo>
                    <a:pt x="582" y="300"/>
                    <a:pt x="606" y="340"/>
                    <a:pt x="624" y="354"/>
                  </a:cubicBezTo>
                  <a:cubicBezTo>
                    <a:pt x="641" y="368"/>
                    <a:pt x="624" y="394"/>
                    <a:pt x="597" y="410"/>
                  </a:cubicBezTo>
                  <a:cubicBezTo>
                    <a:pt x="570" y="427"/>
                    <a:pt x="540" y="447"/>
                    <a:pt x="502" y="447"/>
                  </a:cubicBezTo>
                  <a:cubicBezTo>
                    <a:pt x="463" y="447"/>
                    <a:pt x="425" y="464"/>
                    <a:pt x="404" y="484"/>
                  </a:cubicBezTo>
                  <a:cubicBezTo>
                    <a:pt x="383" y="504"/>
                    <a:pt x="348" y="526"/>
                    <a:pt x="321" y="510"/>
                  </a:cubicBezTo>
                  <a:cubicBezTo>
                    <a:pt x="294" y="493"/>
                    <a:pt x="262" y="498"/>
                    <a:pt x="235" y="512"/>
                  </a:cubicBezTo>
                  <a:cubicBezTo>
                    <a:pt x="208" y="526"/>
                    <a:pt x="165" y="551"/>
                    <a:pt x="102" y="53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938" cap="flat">
              <a:solidFill>
                <a:srgbClr val="C2C3C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370" name="Freeform 66"/>
            <p:cNvSpPr>
              <a:spLocks/>
            </p:cNvSpPr>
            <p:nvPr/>
          </p:nvSpPr>
          <p:spPr bwMode="auto">
            <a:xfrm>
              <a:off x="2576513" y="2960688"/>
              <a:ext cx="280987" cy="287338"/>
            </a:xfrm>
            <a:custGeom>
              <a:avLst/>
              <a:gdLst>
                <a:gd name="T0" fmla="*/ 156 w 609"/>
                <a:gd name="T1" fmla="*/ 9 h 627"/>
                <a:gd name="T2" fmla="*/ 220 w 609"/>
                <a:gd name="T3" fmla="*/ 14 h 627"/>
                <a:gd name="T4" fmla="*/ 285 w 609"/>
                <a:gd name="T5" fmla="*/ 91 h 627"/>
                <a:gd name="T6" fmla="*/ 306 w 609"/>
                <a:gd name="T7" fmla="*/ 164 h 627"/>
                <a:gd name="T8" fmla="*/ 368 w 609"/>
                <a:gd name="T9" fmla="*/ 167 h 627"/>
                <a:gd name="T10" fmla="*/ 431 w 609"/>
                <a:gd name="T11" fmla="*/ 190 h 627"/>
                <a:gd name="T12" fmla="*/ 431 w 609"/>
                <a:gd name="T13" fmla="*/ 272 h 627"/>
                <a:gd name="T14" fmla="*/ 469 w 609"/>
                <a:gd name="T15" fmla="*/ 345 h 627"/>
                <a:gd name="T16" fmla="*/ 555 w 609"/>
                <a:gd name="T17" fmla="*/ 379 h 627"/>
                <a:gd name="T18" fmla="*/ 597 w 609"/>
                <a:gd name="T19" fmla="*/ 475 h 627"/>
                <a:gd name="T20" fmla="*/ 573 w 609"/>
                <a:gd name="T21" fmla="*/ 625 h 627"/>
                <a:gd name="T22" fmla="*/ 532 w 609"/>
                <a:gd name="T23" fmla="*/ 620 h 627"/>
                <a:gd name="T24" fmla="*/ 457 w 609"/>
                <a:gd name="T25" fmla="*/ 603 h 627"/>
                <a:gd name="T26" fmla="*/ 362 w 609"/>
                <a:gd name="T27" fmla="*/ 557 h 627"/>
                <a:gd name="T28" fmla="*/ 294 w 609"/>
                <a:gd name="T29" fmla="*/ 492 h 627"/>
                <a:gd name="T30" fmla="*/ 229 w 609"/>
                <a:gd name="T31" fmla="*/ 424 h 627"/>
                <a:gd name="T32" fmla="*/ 170 w 609"/>
                <a:gd name="T33" fmla="*/ 393 h 627"/>
                <a:gd name="T34" fmla="*/ 116 w 609"/>
                <a:gd name="T35" fmla="*/ 351 h 627"/>
                <a:gd name="T36" fmla="*/ 66 w 609"/>
                <a:gd name="T37" fmla="*/ 311 h 627"/>
                <a:gd name="T38" fmla="*/ 0 w 609"/>
                <a:gd name="T39" fmla="*/ 269 h 627"/>
                <a:gd name="T40" fmla="*/ 42 w 609"/>
                <a:gd name="T41" fmla="*/ 190 h 627"/>
                <a:gd name="T42" fmla="*/ 78 w 609"/>
                <a:gd name="T43" fmla="*/ 136 h 627"/>
                <a:gd name="T44" fmla="*/ 156 w 609"/>
                <a:gd name="T45" fmla="*/ 9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09" h="627">
                  <a:moveTo>
                    <a:pt x="156" y="9"/>
                  </a:moveTo>
                  <a:cubicBezTo>
                    <a:pt x="178" y="0"/>
                    <a:pt x="203" y="4"/>
                    <a:pt x="220" y="14"/>
                  </a:cubicBezTo>
                  <a:cubicBezTo>
                    <a:pt x="244" y="28"/>
                    <a:pt x="288" y="54"/>
                    <a:pt x="285" y="91"/>
                  </a:cubicBezTo>
                  <a:cubicBezTo>
                    <a:pt x="282" y="127"/>
                    <a:pt x="279" y="150"/>
                    <a:pt x="306" y="164"/>
                  </a:cubicBezTo>
                  <a:cubicBezTo>
                    <a:pt x="333" y="178"/>
                    <a:pt x="345" y="178"/>
                    <a:pt x="368" y="167"/>
                  </a:cubicBezTo>
                  <a:cubicBezTo>
                    <a:pt x="392" y="156"/>
                    <a:pt x="413" y="134"/>
                    <a:pt x="431" y="190"/>
                  </a:cubicBezTo>
                  <a:cubicBezTo>
                    <a:pt x="440" y="218"/>
                    <a:pt x="448" y="252"/>
                    <a:pt x="431" y="272"/>
                  </a:cubicBezTo>
                  <a:cubicBezTo>
                    <a:pt x="414" y="290"/>
                    <a:pt x="434" y="340"/>
                    <a:pt x="469" y="345"/>
                  </a:cubicBezTo>
                  <a:cubicBezTo>
                    <a:pt x="505" y="351"/>
                    <a:pt x="540" y="357"/>
                    <a:pt x="555" y="379"/>
                  </a:cubicBezTo>
                  <a:cubicBezTo>
                    <a:pt x="570" y="402"/>
                    <a:pt x="609" y="444"/>
                    <a:pt x="597" y="475"/>
                  </a:cubicBezTo>
                  <a:cubicBezTo>
                    <a:pt x="585" y="507"/>
                    <a:pt x="567" y="577"/>
                    <a:pt x="573" y="625"/>
                  </a:cubicBezTo>
                  <a:cubicBezTo>
                    <a:pt x="560" y="627"/>
                    <a:pt x="546" y="625"/>
                    <a:pt x="532" y="620"/>
                  </a:cubicBezTo>
                  <a:cubicBezTo>
                    <a:pt x="511" y="611"/>
                    <a:pt x="478" y="603"/>
                    <a:pt x="457" y="603"/>
                  </a:cubicBezTo>
                  <a:cubicBezTo>
                    <a:pt x="437" y="603"/>
                    <a:pt x="383" y="577"/>
                    <a:pt x="362" y="557"/>
                  </a:cubicBezTo>
                  <a:cubicBezTo>
                    <a:pt x="342" y="538"/>
                    <a:pt x="318" y="504"/>
                    <a:pt x="294" y="492"/>
                  </a:cubicBezTo>
                  <a:cubicBezTo>
                    <a:pt x="270" y="481"/>
                    <a:pt x="247" y="441"/>
                    <a:pt x="229" y="424"/>
                  </a:cubicBezTo>
                  <a:cubicBezTo>
                    <a:pt x="211" y="408"/>
                    <a:pt x="193" y="399"/>
                    <a:pt x="170" y="393"/>
                  </a:cubicBezTo>
                  <a:cubicBezTo>
                    <a:pt x="146" y="388"/>
                    <a:pt x="125" y="365"/>
                    <a:pt x="116" y="351"/>
                  </a:cubicBezTo>
                  <a:cubicBezTo>
                    <a:pt x="107" y="337"/>
                    <a:pt x="87" y="317"/>
                    <a:pt x="66" y="311"/>
                  </a:cubicBezTo>
                  <a:cubicBezTo>
                    <a:pt x="52" y="307"/>
                    <a:pt x="23" y="288"/>
                    <a:pt x="0" y="269"/>
                  </a:cubicBezTo>
                  <a:cubicBezTo>
                    <a:pt x="24" y="238"/>
                    <a:pt x="39" y="212"/>
                    <a:pt x="42" y="190"/>
                  </a:cubicBezTo>
                  <a:cubicBezTo>
                    <a:pt x="45" y="167"/>
                    <a:pt x="54" y="144"/>
                    <a:pt x="78" y="136"/>
                  </a:cubicBezTo>
                  <a:cubicBezTo>
                    <a:pt x="101" y="127"/>
                    <a:pt x="168" y="74"/>
                    <a:pt x="156" y="9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938" cap="flat">
              <a:solidFill>
                <a:srgbClr val="C2C3C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371" name="Freeform 67"/>
            <p:cNvSpPr>
              <a:spLocks/>
            </p:cNvSpPr>
            <p:nvPr/>
          </p:nvSpPr>
          <p:spPr bwMode="auto">
            <a:xfrm>
              <a:off x="4932363" y="2711450"/>
              <a:ext cx="736600" cy="604838"/>
            </a:xfrm>
            <a:custGeom>
              <a:avLst/>
              <a:gdLst>
                <a:gd name="T0" fmla="*/ 1397 w 1602"/>
                <a:gd name="T1" fmla="*/ 412 h 1317"/>
                <a:gd name="T2" fmla="*/ 1396 w 1602"/>
                <a:gd name="T3" fmla="*/ 303 h 1317"/>
                <a:gd name="T4" fmla="*/ 1303 w 1602"/>
                <a:gd name="T5" fmla="*/ 114 h 1317"/>
                <a:gd name="T6" fmla="*/ 1239 w 1602"/>
                <a:gd name="T7" fmla="*/ 0 h 1317"/>
                <a:gd name="T8" fmla="*/ 1164 w 1602"/>
                <a:gd name="T9" fmla="*/ 40 h 1317"/>
                <a:gd name="T10" fmla="*/ 1191 w 1602"/>
                <a:gd name="T11" fmla="*/ 145 h 1317"/>
                <a:gd name="T12" fmla="*/ 1113 w 1602"/>
                <a:gd name="T13" fmla="*/ 282 h 1317"/>
                <a:gd name="T14" fmla="*/ 960 w 1602"/>
                <a:gd name="T15" fmla="*/ 372 h 1317"/>
                <a:gd name="T16" fmla="*/ 775 w 1602"/>
                <a:gd name="T17" fmla="*/ 329 h 1317"/>
                <a:gd name="T18" fmla="*/ 711 w 1602"/>
                <a:gd name="T19" fmla="*/ 377 h 1317"/>
                <a:gd name="T20" fmla="*/ 559 w 1602"/>
                <a:gd name="T21" fmla="*/ 438 h 1317"/>
                <a:gd name="T22" fmla="*/ 472 w 1602"/>
                <a:gd name="T23" fmla="*/ 397 h 1317"/>
                <a:gd name="T24" fmla="*/ 316 w 1602"/>
                <a:gd name="T25" fmla="*/ 395 h 1317"/>
                <a:gd name="T26" fmla="*/ 265 w 1602"/>
                <a:gd name="T27" fmla="*/ 301 h 1317"/>
                <a:gd name="T28" fmla="*/ 209 w 1602"/>
                <a:gd name="T29" fmla="*/ 270 h 1317"/>
                <a:gd name="T30" fmla="*/ 108 w 1602"/>
                <a:gd name="T31" fmla="*/ 365 h 1317"/>
                <a:gd name="T32" fmla="*/ 10 w 1602"/>
                <a:gd name="T33" fmla="*/ 515 h 1317"/>
                <a:gd name="T34" fmla="*/ 86 w 1602"/>
                <a:gd name="T35" fmla="*/ 601 h 1317"/>
                <a:gd name="T36" fmla="*/ 205 w 1602"/>
                <a:gd name="T37" fmla="*/ 706 h 1317"/>
                <a:gd name="T38" fmla="*/ 321 w 1602"/>
                <a:gd name="T39" fmla="*/ 797 h 1317"/>
                <a:gd name="T40" fmla="*/ 454 w 1602"/>
                <a:gd name="T41" fmla="*/ 975 h 1317"/>
                <a:gd name="T42" fmla="*/ 552 w 1602"/>
                <a:gd name="T43" fmla="*/ 1114 h 1317"/>
                <a:gd name="T44" fmla="*/ 671 w 1602"/>
                <a:gd name="T45" fmla="*/ 1176 h 1317"/>
                <a:gd name="T46" fmla="*/ 801 w 1602"/>
                <a:gd name="T47" fmla="*/ 1179 h 1317"/>
                <a:gd name="T48" fmla="*/ 905 w 1602"/>
                <a:gd name="T49" fmla="*/ 1261 h 1317"/>
                <a:gd name="T50" fmla="*/ 1006 w 1602"/>
                <a:gd name="T51" fmla="*/ 1286 h 1317"/>
                <a:gd name="T52" fmla="*/ 1116 w 1602"/>
                <a:gd name="T53" fmla="*/ 1314 h 1317"/>
                <a:gd name="T54" fmla="*/ 1279 w 1602"/>
                <a:gd name="T55" fmla="*/ 1298 h 1317"/>
                <a:gd name="T56" fmla="*/ 1439 w 1602"/>
                <a:gd name="T57" fmla="*/ 1249 h 1317"/>
                <a:gd name="T58" fmla="*/ 1602 w 1602"/>
                <a:gd name="T59" fmla="*/ 1029 h 1317"/>
                <a:gd name="T60" fmla="*/ 1534 w 1602"/>
                <a:gd name="T61" fmla="*/ 879 h 1317"/>
                <a:gd name="T62" fmla="*/ 1427 w 1602"/>
                <a:gd name="T63" fmla="*/ 726 h 1317"/>
                <a:gd name="T64" fmla="*/ 1294 w 1602"/>
                <a:gd name="T65" fmla="*/ 610 h 1317"/>
                <a:gd name="T66" fmla="*/ 1421 w 1602"/>
                <a:gd name="T67" fmla="*/ 556 h 1317"/>
                <a:gd name="T68" fmla="*/ 1440 w 1602"/>
                <a:gd name="T69" fmla="*/ 412 h 1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02" h="1317">
                  <a:moveTo>
                    <a:pt x="1440" y="412"/>
                  </a:moveTo>
                  <a:lnTo>
                    <a:pt x="1397" y="412"/>
                  </a:lnTo>
                  <a:cubicBezTo>
                    <a:pt x="1397" y="412"/>
                    <a:pt x="1394" y="390"/>
                    <a:pt x="1402" y="371"/>
                  </a:cubicBezTo>
                  <a:cubicBezTo>
                    <a:pt x="1411" y="352"/>
                    <a:pt x="1404" y="336"/>
                    <a:pt x="1396" y="303"/>
                  </a:cubicBezTo>
                  <a:cubicBezTo>
                    <a:pt x="1389" y="271"/>
                    <a:pt x="1332" y="250"/>
                    <a:pt x="1313" y="227"/>
                  </a:cubicBezTo>
                  <a:cubicBezTo>
                    <a:pt x="1293" y="205"/>
                    <a:pt x="1309" y="137"/>
                    <a:pt x="1303" y="114"/>
                  </a:cubicBezTo>
                  <a:cubicBezTo>
                    <a:pt x="1297" y="91"/>
                    <a:pt x="1313" y="0"/>
                    <a:pt x="1313" y="0"/>
                  </a:cubicBezTo>
                  <a:lnTo>
                    <a:pt x="1239" y="0"/>
                  </a:lnTo>
                  <a:lnTo>
                    <a:pt x="1245" y="40"/>
                  </a:lnTo>
                  <a:lnTo>
                    <a:pt x="1164" y="40"/>
                  </a:lnTo>
                  <a:lnTo>
                    <a:pt x="1191" y="78"/>
                  </a:lnTo>
                  <a:lnTo>
                    <a:pt x="1191" y="145"/>
                  </a:lnTo>
                  <a:cubicBezTo>
                    <a:pt x="1191" y="145"/>
                    <a:pt x="1179" y="189"/>
                    <a:pt x="1158" y="203"/>
                  </a:cubicBezTo>
                  <a:cubicBezTo>
                    <a:pt x="1137" y="217"/>
                    <a:pt x="1119" y="248"/>
                    <a:pt x="1113" y="282"/>
                  </a:cubicBezTo>
                  <a:cubicBezTo>
                    <a:pt x="1107" y="315"/>
                    <a:pt x="1036" y="372"/>
                    <a:pt x="1036" y="372"/>
                  </a:cubicBezTo>
                  <a:lnTo>
                    <a:pt x="960" y="372"/>
                  </a:lnTo>
                  <a:lnTo>
                    <a:pt x="834" y="305"/>
                  </a:lnTo>
                  <a:lnTo>
                    <a:pt x="775" y="329"/>
                  </a:lnTo>
                  <a:lnTo>
                    <a:pt x="775" y="377"/>
                  </a:lnTo>
                  <a:lnTo>
                    <a:pt x="711" y="377"/>
                  </a:lnTo>
                  <a:lnTo>
                    <a:pt x="662" y="438"/>
                  </a:lnTo>
                  <a:lnTo>
                    <a:pt x="559" y="438"/>
                  </a:lnTo>
                  <a:lnTo>
                    <a:pt x="540" y="398"/>
                  </a:lnTo>
                  <a:cubicBezTo>
                    <a:pt x="540" y="398"/>
                    <a:pt x="499" y="397"/>
                    <a:pt x="472" y="397"/>
                  </a:cubicBezTo>
                  <a:cubicBezTo>
                    <a:pt x="445" y="397"/>
                    <a:pt x="437" y="393"/>
                    <a:pt x="410" y="408"/>
                  </a:cubicBezTo>
                  <a:cubicBezTo>
                    <a:pt x="384" y="422"/>
                    <a:pt x="325" y="414"/>
                    <a:pt x="316" y="395"/>
                  </a:cubicBezTo>
                  <a:cubicBezTo>
                    <a:pt x="307" y="376"/>
                    <a:pt x="308" y="357"/>
                    <a:pt x="293" y="350"/>
                  </a:cubicBezTo>
                  <a:cubicBezTo>
                    <a:pt x="279" y="342"/>
                    <a:pt x="274" y="324"/>
                    <a:pt x="265" y="301"/>
                  </a:cubicBezTo>
                  <a:cubicBezTo>
                    <a:pt x="263" y="295"/>
                    <a:pt x="260" y="290"/>
                    <a:pt x="256" y="286"/>
                  </a:cubicBezTo>
                  <a:cubicBezTo>
                    <a:pt x="243" y="274"/>
                    <a:pt x="222" y="270"/>
                    <a:pt x="209" y="270"/>
                  </a:cubicBezTo>
                  <a:cubicBezTo>
                    <a:pt x="191" y="270"/>
                    <a:pt x="155" y="272"/>
                    <a:pt x="152" y="296"/>
                  </a:cubicBezTo>
                  <a:cubicBezTo>
                    <a:pt x="149" y="320"/>
                    <a:pt x="126" y="353"/>
                    <a:pt x="108" y="365"/>
                  </a:cubicBezTo>
                  <a:cubicBezTo>
                    <a:pt x="91" y="377"/>
                    <a:pt x="87" y="417"/>
                    <a:pt x="78" y="453"/>
                  </a:cubicBezTo>
                  <a:cubicBezTo>
                    <a:pt x="69" y="488"/>
                    <a:pt x="54" y="505"/>
                    <a:pt x="10" y="515"/>
                  </a:cubicBezTo>
                  <a:cubicBezTo>
                    <a:pt x="16" y="523"/>
                    <a:pt x="14" y="535"/>
                    <a:pt x="9" y="553"/>
                  </a:cubicBezTo>
                  <a:cubicBezTo>
                    <a:pt x="0" y="587"/>
                    <a:pt x="48" y="596"/>
                    <a:pt x="86" y="601"/>
                  </a:cubicBezTo>
                  <a:cubicBezTo>
                    <a:pt x="125" y="607"/>
                    <a:pt x="146" y="627"/>
                    <a:pt x="152" y="650"/>
                  </a:cubicBezTo>
                  <a:cubicBezTo>
                    <a:pt x="158" y="672"/>
                    <a:pt x="175" y="698"/>
                    <a:pt x="205" y="706"/>
                  </a:cubicBezTo>
                  <a:cubicBezTo>
                    <a:pt x="235" y="715"/>
                    <a:pt x="246" y="734"/>
                    <a:pt x="258" y="760"/>
                  </a:cubicBezTo>
                  <a:cubicBezTo>
                    <a:pt x="270" y="785"/>
                    <a:pt x="294" y="788"/>
                    <a:pt x="321" y="797"/>
                  </a:cubicBezTo>
                  <a:cubicBezTo>
                    <a:pt x="347" y="805"/>
                    <a:pt x="359" y="836"/>
                    <a:pt x="371" y="882"/>
                  </a:cubicBezTo>
                  <a:cubicBezTo>
                    <a:pt x="383" y="927"/>
                    <a:pt x="422" y="961"/>
                    <a:pt x="454" y="975"/>
                  </a:cubicBezTo>
                  <a:cubicBezTo>
                    <a:pt x="487" y="989"/>
                    <a:pt x="490" y="1012"/>
                    <a:pt x="484" y="1057"/>
                  </a:cubicBezTo>
                  <a:cubicBezTo>
                    <a:pt x="478" y="1102"/>
                    <a:pt x="525" y="1119"/>
                    <a:pt x="552" y="1114"/>
                  </a:cubicBezTo>
                  <a:cubicBezTo>
                    <a:pt x="579" y="1108"/>
                    <a:pt x="600" y="1131"/>
                    <a:pt x="605" y="1153"/>
                  </a:cubicBezTo>
                  <a:cubicBezTo>
                    <a:pt x="611" y="1176"/>
                    <a:pt x="647" y="1184"/>
                    <a:pt x="671" y="1176"/>
                  </a:cubicBezTo>
                  <a:cubicBezTo>
                    <a:pt x="695" y="1167"/>
                    <a:pt x="724" y="1173"/>
                    <a:pt x="739" y="1193"/>
                  </a:cubicBezTo>
                  <a:cubicBezTo>
                    <a:pt x="754" y="1213"/>
                    <a:pt x="781" y="1207"/>
                    <a:pt x="801" y="1179"/>
                  </a:cubicBezTo>
                  <a:cubicBezTo>
                    <a:pt x="822" y="1150"/>
                    <a:pt x="878" y="1176"/>
                    <a:pt x="875" y="1204"/>
                  </a:cubicBezTo>
                  <a:cubicBezTo>
                    <a:pt x="873" y="1232"/>
                    <a:pt x="887" y="1258"/>
                    <a:pt x="905" y="1261"/>
                  </a:cubicBezTo>
                  <a:cubicBezTo>
                    <a:pt x="923" y="1264"/>
                    <a:pt x="944" y="1272"/>
                    <a:pt x="956" y="1300"/>
                  </a:cubicBezTo>
                  <a:cubicBezTo>
                    <a:pt x="967" y="1281"/>
                    <a:pt x="994" y="1275"/>
                    <a:pt x="1006" y="1286"/>
                  </a:cubicBezTo>
                  <a:cubicBezTo>
                    <a:pt x="1018" y="1298"/>
                    <a:pt x="1030" y="1300"/>
                    <a:pt x="1051" y="1292"/>
                  </a:cubicBezTo>
                  <a:cubicBezTo>
                    <a:pt x="1071" y="1283"/>
                    <a:pt x="1089" y="1312"/>
                    <a:pt x="1116" y="1314"/>
                  </a:cubicBezTo>
                  <a:cubicBezTo>
                    <a:pt x="1142" y="1317"/>
                    <a:pt x="1172" y="1298"/>
                    <a:pt x="1202" y="1286"/>
                  </a:cubicBezTo>
                  <a:cubicBezTo>
                    <a:pt x="1231" y="1275"/>
                    <a:pt x="1255" y="1278"/>
                    <a:pt x="1279" y="1298"/>
                  </a:cubicBezTo>
                  <a:cubicBezTo>
                    <a:pt x="1303" y="1317"/>
                    <a:pt x="1332" y="1317"/>
                    <a:pt x="1368" y="1312"/>
                  </a:cubicBezTo>
                  <a:cubicBezTo>
                    <a:pt x="1404" y="1306"/>
                    <a:pt x="1439" y="1249"/>
                    <a:pt x="1439" y="1249"/>
                  </a:cubicBezTo>
                  <a:lnTo>
                    <a:pt x="1499" y="1170"/>
                  </a:lnTo>
                  <a:lnTo>
                    <a:pt x="1602" y="1029"/>
                  </a:lnTo>
                  <a:cubicBezTo>
                    <a:pt x="1602" y="1003"/>
                    <a:pt x="1582" y="964"/>
                    <a:pt x="1567" y="950"/>
                  </a:cubicBezTo>
                  <a:cubicBezTo>
                    <a:pt x="1552" y="935"/>
                    <a:pt x="1540" y="907"/>
                    <a:pt x="1534" y="879"/>
                  </a:cubicBezTo>
                  <a:cubicBezTo>
                    <a:pt x="1528" y="850"/>
                    <a:pt x="1507" y="825"/>
                    <a:pt x="1487" y="811"/>
                  </a:cubicBezTo>
                  <a:cubicBezTo>
                    <a:pt x="1466" y="797"/>
                    <a:pt x="1436" y="760"/>
                    <a:pt x="1427" y="726"/>
                  </a:cubicBezTo>
                  <a:cubicBezTo>
                    <a:pt x="1418" y="692"/>
                    <a:pt x="1377" y="664"/>
                    <a:pt x="1332" y="672"/>
                  </a:cubicBezTo>
                  <a:cubicBezTo>
                    <a:pt x="1288" y="681"/>
                    <a:pt x="1282" y="633"/>
                    <a:pt x="1294" y="610"/>
                  </a:cubicBezTo>
                  <a:cubicBezTo>
                    <a:pt x="1306" y="587"/>
                    <a:pt x="1318" y="548"/>
                    <a:pt x="1347" y="559"/>
                  </a:cubicBezTo>
                  <a:cubicBezTo>
                    <a:pt x="1377" y="570"/>
                    <a:pt x="1404" y="573"/>
                    <a:pt x="1421" y="556"/>
                  </a:cubicBezTo>
                  <a:cubicBezTo>
                    <a:pt x="1439" y="539"/>
                    <a:pt x="1439" y="480"/>
                    <a:pt x="1436" y="454"/>
                  </a:cubicBezTo>
                  <a:cubicBezTo>
                    <a:pt x="1434" y="439"/>
                    <a:pt x="1433" y="432"/>
                    <a:pt x="1440" y="41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938" cap="flat">
              <a:solidFill>
                <a:srgbClr val="C2C3C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372" name="Freeform 68"/>
            <p:cNvSpPr>
              <a:spLocks/>
            </p:cNvSpPr>
            <p:nvPr/>
          </p:nvSpPr>
          <p:spPr bwMode="auto">
            <a:xfrm>
              <a:off x="4146550" y="3184525"/>
              <a:ext cx="1249362" cy="1239838"/>
            </a:xfrm>
            <a:custGeom>
              <a:avLst/>
              <a:gdLst>
                <a:gd name="T0" fmla="*/ 2477 w 2715"/>
                <a:gd name="T1" fmla="*/ 1274 h 2696"/>
                <a:gd name="T2" fmla="*/ 2456 w 2715"/>
                <a:gd name="T3" fmla="*/ 1127 h 2696"/>
                <a:gd name="T4" fmla="*/ 2492 w 2715"/>
                <a:gd name="T5" fmla="*/ 967 h 2696"/>
                <a:gd name="T6" fmla="*/ 2557 w 2715"/>
                <a:gd name="T7" fmla="*/ 755 h 2696"/>
                <a:gd name="T8" fmla="*/ 2623 w 2715"/>
                <a:gd name="T9" fmla="*/ 626 h 2696"/>
                <a:gd name="T10" fmla="*/ 2715 w 2715"/>
                <a:gd name="T11" fmla="*/ 506 h 2696"/>
                <a:gd name="T12" fmla="*/ 2654 w 2715"/>
                <a:gd name="T13" fmla="*/ 382 h 2696"/>
                <a:gd name="T14" fmla="*/ 2612 w 2715"/>
                <a:gd name="T15" fmla="*/ 232 h 2696"/>
                <a:gd name="T16" fmla="*/ 2508 w 2715"/>
                <a:gd name="T17" fmla="*/ 150 h 2696"/>
                <a:gd name="T18" fmla="*/ 2378 w 2715"/>
                <a:gd name="T19" fmla="*/ 147 h 2696"/>
                <a:gd name="T20" fmla="*/ 2259 w 2715"/>
                <a:gd name="T21" fmla="*/ 85 h 2696"/>
                <a:gd name="T22" fmla="*/ 2087 w 2715"/>
                <a:gd name="T23" fmla="*/ 34 h 2696"/>
                <a:gd name="T24" fmla="*/ 1882 w 2715"/>
                <a:gd name="T25" fmla="*/ 22 h 2696"/>
                <a:gd name="T26" fmla="*/ 1701 w 2715"/>
                <a:gd name="T27" fmla="*/ 56 h 2696"/>
                <a:gd name="T28" fmla="*/ 1511 w 2715"/>
                <a:gd name="T29" fmla="*/ 113 h 2696"/>
                <a:gd name="T30" fmla="*/ 1378 w 2715"/>
                <a:gd name="T31" fmla="*/ 147 h 2696"/>
                <a:gd name="T32" fmla="*/ 1253 w 2715"/>
                <a:gd name="T33" fmla="*/ 116 h 2696"/>
                <a:gd name="T34" fmla="*/ 1141 w 2715"/>
                <a:gd name="T35" fmla="*/ 59 h 2696"/>
                <a:gd name="T36" fmla="*/ 1007 w 2715"/>
                <a:gd name="T37" fmla="*/ 37 h 2696"/>
                <a:gd name="T38" fmla="*/ 939 w 2715"/>
                <a:gd name="T39" fmla="*/ 150 h 2696"/>
                <a:gd name="T40" fmla="*/ 921 w 2715"/>
                <a:gd name="T41" fmla="*/ 336 h 2696"/>
                <a:gd name="T42" fmla="*/ 850 w 2715"/>
                <a:gd name="T43" fmla="*/ 554 h 2696"/>
                <a:gd name="T44" fmla="*/ 802 w 2715"/>
                <a:gd name="T45" fmla="*/ 696 h 2696"/>
                <a:gd name="T46" fmla="*/ 785 w 2715"/>
                <a:gd name="T47" fmla="*/ 845 h 2696"/>
                <a:gd name="T48" fmla="*/ 699 w 2715"/>
                <a:gd name="T49" fmla="*/ 948 h 2696"/>
                <a:gd name="T50" fmla="*/ 607 w 2715"/>
                <a:gd name="T51" fmla="*/ 1072 h 2696"/>
                <a:gd name="T52" fmla="*/ 581 w 2715"/>
                <a:gd name="T53" fmla="*/ 1259 h 2696"/>
                <a:gd name="T54" fmla="*/ 482 w 2715"/>
                <a:gd name="T55" fmla="*/ 1400 h 2696"/>
                <a:gd name="T56" fmla="*/ 348 w 2715"/>
                <a:gd name="T57" fmla="*/ 1488 h 2696"/>
                <a:gd name="T58" fmla="*/ 218 w 2715"/>
                <a:gd name="T59" fmla="*/ 1460 h 2696"/>
                <a:gd name="T60" fmla="*/ 55 w 2715"/>
                <a:gd name="T61" fmla="*/ 1511 h 2696"/>
                <a:gd name="T62" fmla="*/ 0 w 2715"/>
                <a:gd name="T63" fmla="*/ 1572 h 2696"/>
                <a:gd name="T64" fmla="*/ 27 w 2715"/>
                <a:gd name="T65" fmla="*/ 1636 h 2696"/>
                <a:gd name="T66" fmla="*/ 162 w 2715"/>
                <a:gd name="T67" fmla="*/ 1613 h 2696"/>
                <a:gd name="T68" fmla="*/ 627 w 2715"/>
                <a:gd name="T69" fmla="*/ 1669 h 2696"/>
                <a:gd name="T70" fmla="*/ 728 w 2715"/>
                <a:gd name="T71" fmla="*/ 1847 h 2696"/>
                <a:gd name="T72" fmla="*/ 888 w 2715"/>
                <a:gd name="T73" fmla="*/ 1952 h 2696"/>
                <a:gd name="T74" fmla="*/ 1028 w 2715"/>
                <a:gd name="T75" fmla="*/ 1887 h 2696"/>
                <a:gd name="T76" fmla="*/ 1161 w 2715"/>
                <a:gd name="T77" fmla="*/ 1822 h 2696"/>
                <a:gd name="T78" fmla="*/ 1221 w 2715"/>
                <a:gd name="T79" fmla="*/ 1875 h 2696"/>
                <a:gd name="T80" fmla="*/ 1393 w 2715"/>
                <a:gd name="T81" fmla="*/ 1901 h 2696"/>
                <a:gd name="T82" fmla="*/ 1399 w 2715"/>
                <a:gd name="T83" fmla="*/ 2054 h 2696"/>
                <a:gd name="T84" fmla="*/ 1419 w 2715"/>
                <a:gd name="T85" fmla="*/ 2224 h 2696"/>
                <a:gd name="T86" fmla="*/ 1470 w 2715"/>
                <a:gd name="T87" fmla="*/ 2328 h 2696"/>
                <a:gd name="T88" fmla="*/ 1571 w 2715"/>
                <a:gd name="T89" fmla="*/ 2422 h 2696"/>
                <a:gd name="T90" fmla="*/ 1740 w 2715"/>
                <a:gd name="T91" fmla="*/ 2416 h 2696"/>
                <a:gd name="T92" fmla="*/ 1862 w 2715"/>
                <a:gd name="T93" fmla="*/ 2444 h 2696"/>
                <a:gd name="T94" fmla="*/ 1980 w 2715"/>
                <a:gd name="T95" fmla="*/ 2532 h 2696"/>
                <a:gd name="T96" fmla="*/ 2140 w 2715"/>
                <a:gd name="T97" fmla="*/ 2535 h 2696"/>
                <a:gd name="T98" fmla="*/ 2295 w 2715"/>
                <a:gd name="T99" fmla="*/ 2589 h 2696"/>
                <a:gd name="T100" fmla="*/ 2434 w 2715"/>
                <a:gd name="T101" fmla="*/ 2688 h 2696"/>
                <a:gd name="T102" fmla="*/ 2526 w 2715"/>
                <a:gd name="T103" fmla="*/ 2549 h 2696"/>
                <a:gd name="T104" fmla="*/ 2384 w 2715"/>
                <a:gd name="T105" fmla="*/ 2541 h 2696"/>
                <a:gd name="T106" fmla="*/ 2387 w 2715"/>
                <a:gd name="T107" fmla="*/ 2309 h 2696"/>
                <a:gd name="T108" fmla="*/ 2431 w 2715"/>
                <a:gd name="T109" fmla="*/ 2065 h 2696"/>
                <a:gd name="T110" fmla="*/ 2600 w 2715"/>
                <a:gd name="T111" fmla="*/ 1827 h 2696"/>
                <a:gd name="T112" fmla="*/ 2514 w 2715"/>
                <a:gd name="T113" fmla="*/ 1444 h 2696"/>
                <a:gd name="T114" fmla="*/ 2491 w 2715"/>
                <a:gd name="T115" fmla="*/ 1320 h 2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715" h="2696">
                  <a:moveTo>
                    <a:pt x="2491" y="1320"/>
                  </a:moveTo>
                  <a:cubicBezTo>
                    <a:pt x="2491" y="1320"/>
                    <a:pt x="2492" y="1293"/>
                    <a:pt x="2477" y="1274"/>
                  </a:cubicBezTo>
                  <a:cubicBezTo>
                    <a:pt x="2447" y="1238"/>
                    <a:pt x="2442" y="1197"/>
                    <a:pt x="2449" y="1168"/>
                  </a:cubicBezTo>
                  <a:cubicBezTo>
                    <a:pt x="2455" y="1146"/>
                    <a:pt x="2456" y="1138"/>
                    <a:pt x="2456" y="1127"/>
                  </a:cubicBezTo>
                  <a:cubicBezTo>
                    <a:pt x="2458" y="1099"/>
                    <a:pt x="2457" y="1082"/>
                    <a:pt x="2470" y="1055"/>
                  </a:cubicBezTo>
                  <a:cubicBezTo>
                    <a:pt x="2488" y="1021"/>
                    <a:pt x="2493" y="996"/>
                    <a:pt x="2492" y="967"/>
                  </a:cubicBezTo>
                  <a:cubicBezTo>
                    <a:pt x="2491" y="939"/>
                    <a:pt x="2481" y="881"/>
                    <a:pt x="2505" y="854"/>
                  </a:cubicBezTo>
                  <a:cubicBezTo>
                    <a:pt x="2536" y="818"/>
                    <a:pt x="2548" y="775"/>
                    <a:pt x="2557" y="755"/>
                  </a:cubicBezTo>
                  <a:cubicBezTo>
                    <a:pt x="2566" y="735"/>
                    <a:pt x="2578" y="710"/>
                    <a:pt x="2590" y="699"/>
                  </a:cubicBezTo>
                  <a:cubicBezTo>
                    <a:pt x="2602" y="687"/>
                    <a:pt x="2615" y="651"/>
                    <a:pt x="2623" y="626"/>
                  </a:cubicBezTo>
                  <a:cubicBezTo>
                    <a:pt x="2631" y="598"/>
                    <a:pt x="2652" y="577"/>
                    <a:pt x="2672" y="562"/>
                  </a:cubicBezTo>
                  <a:cubicBezTo>
                    <a:pt x="2693" y="548"/>
                    <a:pt x="2715" y="524"/>
                    <a:pt x="2715" y="506"/>
                  </a:cubicBezTo>
                  <a:cubicBezTo>
                    <a:pt x="2715" y="486"/>
                    <a:pt x="2701" y="461"/>
                    <a:pt x="2677" y="455"/>
                  </a:cubicBezTo>
                  <a:cubicBezTo>
                    <a:pt x="2654" y="450"/>
                    <a:pt x="2642" y="404"/>
                    <a:pt x="2654" y="382"/>
                  </a:cubicBezTo>
                  <a:cubicBezTo>
                    <a:pt x="2666" y="359"/>
                    <a:pt x="2674" y="300"/>
                    <a:pt x="2663" y="271"/>
                  </a:cubicBezTo>
                  <a:cubicBezTo>
                    <a:pt x="2651" y="243"/>
                    <a:pt x="2630" y="235"/>
                    <a:pt x="2612" y="232"/>
                  </a:cubicBezTo>
                  <a:cubicBezTo>
                    <a:pt x="2594" y="229"/>
                    <a:pt x="2580" y="203"/>
                    <a:pt x="2582" y="175"/>
                  </a:cubicBezTo>
                  <a:cubicBezTo>
                    <a:pt x="2585" y="147"/>
                    <a:pt x="2529" y="121"/>
                    <a:pt x="2508" y="150"/>
                  </a:cubicBezTo>
                  <a:cubicBezTo>
                    <a:pt x="2488" y="178"/>
                    <a:pt x="2461" y="184"/>
                    <a:pt x="2446" y="164"/>
                  </a:cubicBezTo>
                  <a:cubicBezTo>
                    <a:pt x="2431" y="144"/>
                    <a:pt x="2402" y="138"/>
                    <a:pt x="2378" y="147"/>
                  </a:cubicBezTo>
                  <a:cubicBezTo>
                    <a:pt x="2354" y="155"/>
                    <a:pt x="2318" y="147"/>
                    <a:pt x="2312" y="124"/>
                  </a:cubicBezTo>
                  <a:cubicBezTo>
                    <a:pt x="2307" y="102"/>
                    <a:pt x="2286" y="79"/>
                    <a:pt x="2259" y="85"/>
                  </a:cubicBezTo>
                  <a:cubicBezTo>
                    <a:pt x="2235" y="90"/>
                    <a:pt x="2195" y="78"/>
                    <a:pt x="2191" y="42"/>
                  </a:cubicBezTo>
                  <a:cubicBezTo>
                    <a:pt x="2161" y="28"/>
                    <a:pt x="2114" y="25"/>
                    <a:pt x="2087" y="34"/>
                  </a:cubicBezTo>
                  <a:cubicBezTo>
                    <a:pt x="2060" y="42"/>
                    <a:pt x="2043" y="56"/>
                    <a:pt x="2010" y="37"/>
                  </a:cubicBezTo>
                  <a:cubicBezTo>
                    <a:pt x="1977" y="17"/>
                    <a:pt x="1903" y="0"/>
                    <a:pt x="1882" y="22"/>
                  </a:cubicBezTo>
                  <a:cubicBezTo>
                    <a:pt x="1862" y="45"/>
                    <a:pt x="1829" y="59"/>
                    <a:pt x="1793" y="45"/>
                  </a:cubicBezTo>
                  <a:cubicBezTo>
                    <a:pt x="1758" y="31"/>
                    <a:pt x="1728" y="34"/>
                    <a:pt x="1701" y="56"/>
                  </a:cubicBezTo>
                  <a:cubicBezTo>
                    <a:pt x="1675" y="79"/>
                    <a:pt x="1636" y="96"/>
                    <a:pt x="1592" y="93"/>
                  </a:cubicBezTo>
                  <a:cubicBezTo>
                    <a:pt x="1547" y="90"/>
                    <a:pt x="1523" y="90"/>
                    <a:pt x="1511" y="113"/>
                  </a:cubicBezTo>
                  <a:cubicBezTo>
                    <a:pt x="1500" y="136"/>
                    <a:pt x="1474" y="166"/>
                    <a:pt x="1462" y="178"/>
                  </a:cubicBezTo>
                  <a:cubicBezTo>
                    <a:pt x="1433" y="159"/>
                    <a:pt x="1397" y="141"/>
                    <a:pt x="1378" y="147"/>
                  </a:cubicBezTo>
                  <a:cubicBezTo>
                    <a:pt x="1348" y="155"/>
                    <a:pt x="1327" y="147"/>
                    <a:pt x="1313" y="136"/>
                  </a:cubicBezTo>
                  <a:cubicBezTo>
                    <a:pt x="1298" y="124"/>
                    <a:pt x="1277" y="110"/>
                    <a:pt x="1253" y="116"/>
                  </a:cubicBezTo>
                  <a:cubicBezTo>
                    <a:pt x="1230" y="121"/>
                    <a:pt x="1209" y="119"/>
                    <a:pt x="1197" y="99"/>
                  </a:cubicBezTo>
                  <a:cubicBezTo>
                    <a:pt x="1185" y="79"/>
                    <a:pt x="1161" y="59"/>
                    <a:pt x="1141" y="59"/>
                  </a:cubicBezTo>
                  <a:cubicBezTo>
                    <a:pt x="1120" y="59"/>
                    <a:pt x="1099" y="51"/>
                    <a:pt x="1084" y="39"/>
                  </a:cubicBezTo>
                  <a:cubicBezTo>
                    <a:pt x="1069" y="28"/>
                    <a:pt x="1028" y="25"/>
                    <a:pt x="1007" y="37"/>
                  </a:cubicBezTo>
                  <a:cubicBezTo>
                    <a:pt x="986" y="48"/>
                    <a:pt x="966" y="68"/>
                    <a:pt x="963" y="90"/>
                  </a:cubicBezTo>
                  <a:cubicBezTo>
                    <a:pt x="960" y="113"/>
                    <a:pt x="957" y="136"/>
                    <a:pt x="939" y="150"/>
                  </a:cubicBezTo>
                  <a:cubicBezTo>
                    <a:pt x="921" y="164"/>
                    <a:pt x="915" y="201"/>
                    <a:pt x="921" y="232"/>
                  </a:cubicBezTo>
                  <a:cubicBezTo>
                    <a:pt x="927" y="263"/>
                    <a:pt x="942" y="314"/>
                    <a:pt x="921" y="336"/>
                  </a:cubicBezTo>
                  <a:cubicBezTo>
                    <a:pt x="900" y="359"/>
                    <a:pt x="853" y="418"/>
                    <a:pt x="859" y="447"/>
                  </a:cubicBezTo>
                  <a:cubicBezTo>
                    <a:pt x="865" y="475"/>
                    <a:pt x="868" y="529"/>
                    <a:pt x="850" y="554"/>
                  </a:cubicBezTo>
                  <a:cubicBezTo>
                    <a:pt x="832" y="580"/>
                    <a:pt x="817" y="600"/>
                    <a:pt x="820" y="622"/>
                  </a:cubicBezTo>
                  <a:cubicBezTo>
                    <a:pt x="823" y="645"/>
                    <a:pt x="817" y="676"/>
                    <a:pt x="802" y="696"/>
                  </a:cubicBezTo>
                  <a:cubicBezTo>
                    <a:pt x="788" y="716"/>
                    <a:pt x="785" y="744"/>
                    <a:pt x="788" y="767"/>
                  </a:cubicBezTo>
                  <a:cubicBezTo>
                    <a:pt x="791" y="789"/>
                    <a:pt x="797" y="831"/>
                    <a:pt x="785" y="845"/>
                  </a:cubicBezTo>
                  <a:cubicBezTo>
                    <a:pt x="770" y="856"/>
                    <a:pt x="758" y="869"/>
                    <a:pt x="752" y="882"/>
                  </a:cubicBezTo>
                  <a:cubicBezTo>
                    <a:pt x="740" y="911"/>
                    <a:pt x="725" y="933"/>
                    <a:pt x="699" y="948"/>
                  </a:cubicBezTo>
                  <a:cubicBezTo>
                    <a:pt x="672" y="962"/>
                    <a:pt x="663" y="984"/>
                    <a:pt x="654" y="1001"/>
                  </a:cubicBezTo>
                  <a:cubicBezTo>
                    <a:pt x="645" y="1018"/>
                    <a:pt x="630" y="1055"/>
                    <a:pt x="607" y="1072"/>
                  </a:cubicBezTo>
                  <a:cubicBezTo>
                    <a:pt x="583" y="1089"/>
                    <a:pt x="574" y="1129"/>
                    <a:pt x="580" y="1157"/>
                  </a:cubicBezTo>
                  <a:cubicBezTo>
                    <a:pt x="586" y="1185"/>
                    <a:pt x="590" y="1231"/>
                    <a:pt x="581" y="1259"/>
                  </a:cubicBezTo>
                  <a:cubicBezTo>
                    <a:pt x="572" y="1287"/>
                    <a:pt x="556" y="1330"/>
                    <a:pt x="529" y="1344"/>
                  </a:cubicBezTo>
                  <a:cubicBezTo>
                    <a:pt x="503" y="1358"/>
                    <a:pt x="497" y="1380"/>
                    <a:pt x="482" y="1400"/>
                  </a:cubicBezTo>
                  <a:cubicBezTo>
                    <a:pt x="467" y="1420"/>
                    <a:pt x="440" y="1446"/>
                    <a:pt x="417" y="1454"/>
                  </a:cubicBezTo>
                  <a:cubicBezTo>
                    <a:pt x="393" y="1463"/>
                    <a:pt x="364" y="1473"/>
                    <a:pt x="348" y="1488"/>
                  </a:cubicBezTo>
                  <a:cubicBezTo>
                    <a:pt x="333" y="1461"/>
                    <a:pt x="313" y="1426"/>
                    <a:pt x="292" y="1423"/>
                  </a:cubicBezTo>
                  <a:cubicBezTo>
                    <a:pt x="271" y="1420"/>
                    <a:pt x="245" y="1429"/>
                    <a:pt x="218" y="1460"/>
                  </a:cubicBezTo>
                  <a:cubicBezTo>
                    <a:pt x="191" y="1491"/>
                    <a:pt x="139" y="1470"/>
                    <a:pt x="119" y="1450"/>
                  </a:cubicBezTo>
                  <a:lnTo>
                    <a:pt x="55" y="1511"/>
                  </a:lnTo>
                  <a:lnTo>
                    <a:pt x="55" y="1573"/>
                  </a:lnTo>
                  <a:lnTo>
                    <a:pt x="0" y="1572"/>
                  </a:lnTo>
                  <a:cubicBezTo>
                    <a:pt x="2" y="1590"/>
                    <a:pt x="4" y="1609"/>
                    <a:pt x="16" y="1621"/>
                  </a:cubicBezTo>
                  <a:cubicBezTo>
                    <a:pt x="22" y="1627"/>
                    <a:pt x="26" y="1631"/>
                    <a:pt x="27" y="1636"/>
                  </a:cubicBezTo>
                  <a:cubicBezTo>
                    <a:pt x="57" y="1619"/>
                    <a:pt x="93" y="1621"/>
                    <a:pt x="114" y="1624"/>
                  </a:cubicBezTo>
                  <a:cubicBezTo>
                    <a:pt x="126" y="1625"/>
                    <a:pt x="146" y="1621"/>
                    <a:pt x="162" y="1613"/>
                  </a:cubicBezTo>
                  <a:cubicBezTo>
                    <a:pt x="173" y="1642"/>
                    <a:pt x="209" y="1669"/>
                    <a:pt x="209" y="1669"/>
                  </a:cubicBezTo>
                  <a:lnTo>
                    <a:pt x="627" y="1669"/>
                  </a:lnTo>
                  <a:cubicBezTo>
                    <a:pt x="627" y="1669"/>
                    <a:pt x="660" y="1740"/>
                    <a:pt x="666" y="1765"/>
                  </a:cubicBezTo>
                  <a:cubicBezTo>
                    <a:pt x="672" y="1791"/>
                    <a:pt x="701" y="1822"/>
                    <a:pt x="728" y="1847"/>
                  </a:cubicBezTo>
                  <a:cubicBezTo>
                    <a:pt x="755" y="1873"/>
                    <a:pt x="764" y="1895"/>
                    <a:pt x="782" y="1935"/>
                  </a:cubicBezTo>
                  <a:cubicBezTo>
                    <a:pt x="799" y="1975"/>
                    <a:pt x="844" y="1960"/>
                    <a:pt x="888" y="1952"/>
                  </a:cubicBezTo>
                  <a:cubicBezTo>
                    <a:pt x="933" y="1944"/>
                    <a:pt x="989" y="1949"/>
                    <a:pt x="1016" y="1941"/>
                  </a:cubicBezTo>
                  <a:cubicBezTo>
                    <a:pt x="1043" y="1932"/>
                    <a:pt x="1037" y="1904"/>
                    <a:pt x="1028" y="1887"/>
                  </a:cubicBezTo>
                  <a:cubicBezTo>
                    <a:pt x="1019" y="1870"/>
                    <a:pt x="1025" y="1825"/>
                    <a:pt x="1025" y="1825"/>
                  </a:cubicBezTo>
                  <a:cubicBezTo>
                    <a:pt x="1025" y="1825"/>
                    <a:pt x="1135" y="1833"/>
                    <a:pt x="1161" y="1822"/>
                  </a:cubicBezTo>
                  <a:cubicBezTo>
                    <a:pt x="1188" y="1811"/>
                    <a:pt x="1233" y="1808"/>
                    <a:pt x="1233" y="1808"/>
                  </a:cubicBezTo>
                  <a:lnTo>
                    <a:pt x="1221" y="1875"/>
                  </a:lnTo>
                  <a:lnTo>
                    <a:pt x="1382" y="1875"/>
                  </a:lnTo>
                  <a:cubicBezTo>
                    <a:pt x="1385" y="1884"/>
                    <a:pt x="1389" y="1892"/>
                    <a:pt x="1393" y="1901"/>
                  </a:cubicBezTo>
                  <a:cubicBezTo>
                    <a:pt x="1402" y="1921"/>
                    <a:pt x="1396" y="1946"/>
                    <a:pt x="1384" y="1975"/>
                  </a:cubicBezTo>
                  <a:cubicBezTo>
                    <a:pt x="1372" y="2003"/>
                    <a:pt x="1384" y="2028"/>
                    <a:pt x="1399" y="2054"/>
                  </a:cubicBezTo>
                  <a:cubicBezTo>
                    <a:pt x="1414" y="2079"/>
                    <a:pt x="1405" y="2110"/>
                    <a:pt x="1396" y="2136"/>
                  </a:cubicBezTo>
                  <a:cubicBezTo>
                    <a:pt x="1387" y="2161"/>
                    <a:pt x="1402" y="2201"/>
                    <a:pt x="1419" y="2224"/>
                  </a:cubicBezTo>
                  <a:cubicBezTo>
                    <a:pt x="1437" y="2246"/>
                    <a:pt x="1456" y="2266"/>
                    <a:pt x="1465" y="2291"/>
                  </a:cubicBezTo>
                  <a:cubicBezTo>
                    <a:pt x="1469" y="2304"/>
                    <a:pt x="1474" y="2310"/>
                    <a:pt x="1470" y="2328"/>
                  </a:cubicBezTo>
                  <a:cubicBezTo>
                    <a:pt x="1464" y="2353"/>
                    <a:pt x="1460" y="2400"/>
                    <a:pt x="1482" y="2419"/>
                  </a:cubicBezTo>
                  <a:cubicBezTo>
                    <a:pt x="1499" y="2434"/>
                    <a:pt x="1529" y="2444"/>
                    <a:pt x="1571" y="2422"/>
                  </a:cubicBezTo>
                  <a:cubicBezTo>
                    <a:pt x="1612" y="2399"/>
                    <a:pt x="1627" y="2391"/>
                    <a:pt x="1663" y="2405"/>
                  </a:cubicBezTo>
                  <a:cubicBezTo>
                    <a:pt x="1698" y="2419"/>
                    <a:pt x="1719" y="2425"/>
                    <a:pt x="1740" y="2416"/>
                  </a:cubicBezTo>
                  <a:cubicBezTo>
                    <a:pt x="1761" y="2408"/>
                    <a:pt x="1784" y="2422"/>
                    <a:pt x="1793" y="2441"/>
                  </a:cubicBezTo>
                  <a:cubicBezTo>
                    <a:pt x="1802" y="2461"/>
                    <a:pt x="1841" y="2461"/>
                    <a:pt x="1862" y="2444"/>
                  </a:cubicBezTo>
                  <a:cubicBezTo>
                    <a:pt x="1882" y="2427"/>
                    <a:pt x="1912" y="2447"/>
                    <a:pt x="1918" y="2475"/>
                  </a:cubicBezTo>
                  <a:cubicBezTo>
                    <a:pt x="1924" y="2504"/>
                    <a:pt x="1948" y="2524"/>
                    <a:pt x="1980" y="2532"/>
                  </a:cubicBezTo>
                  <a:cubicBezTo>
                    <a:pt x="2013" y="2541"/>
                    <a:pt x="2051" y="2538"/>
                    <a:pt x="2069" y="2546"/>
                  </a:cubicBezTo>
                  <a:cubicBezTo>
                    <a:pt x="2087" y="2555"/>
                    <a:pt x="2120" y="2555"/>
                    <a:pt x="2140" y="2535"/>
                  </a:cubicBezTo>
                  <a:cubicBezTo>
                    <a:pt x="2161" y="2515"/>
                    <a:pt x="2194" y="2532"/>
                    <a:pt x="2212" y="2557"/>
                  </a:cubicBezTo>
                  <a:cubicBezTo>
                    <a:pt x="2229" y="2583"/>
                    <a:pt x="2259" y="2591"/>
                    <a:pt x="2295" y="2589"/>
                  </a:cubicBezTo>
                  <a:cubicBezTo>
                    <a:pt x="2330" y="2586"/>
                    <a:pt x="2375" y="2600"/>
                    <a:pt x="2381" y="2623"/>
                  </a:cubicBezTo>
                  <a:cubicBezTo>
                    <a:pt x="2387" y="2645"/>
                    <a:pt x="2402" y="2679"/>
                    <a:pt x="2434" y="2688"/>
                  </a:cubicBezTo>
                  <a:cubicBezTo>
                    <a:pt x="2467" y="2696"/>
                    <a:pt x="2526" y="2682"/>
                    <a:pt x="2526" y="2682"/>
                  </a:cubicBezTo>
                  <a:lnTo>
                    <a:pt x="2526" y="2549"/>
                  </a:lnTo>
                  <a:cubicBezTo>
                    <a:pt x="2526" y="2549"/>
                    <a:pt x="2479" y="2549"/>
                    <a:pt x="2458" y="2563"/>
                  </a:cubicBezTo>
                  <a:cubicBezTo>
                    <a:pt x="2437" y="2577"/>
                    <a:pt x="2402" y="2566"/>
                    <a:pt x="2384" y="2541"/>
                  </a:cubicBezTo>
                  <a:cubicBezTo>
                    <a:pt x="2366" y="2515"/>
                    <a:pt x="2333" y="2473"/>
                    <a:pt x="2357" y="2433"/>
                  </a:cubicBezTo>
                  <a:cubicBezTo>
                    <a:pt x="2381" y="2393"/>
                    <a:pt x="2393" y="2345"/>
                    <a:pt x="2387" y="2309"/>
                  </a:cubicBezTo>
                  <a:cubicBezTo>
                    <a:pt x="2381" y="2272"/>
                    <a:pt x="2372" y="2226"/>
                    <a:pt x="2384" y="2193"/>
                  </a:cubicBezTo>
                  <a:cubicBezTo>
                    <a:pt x="2396" y="2159"/>
                    <a:pt x="2431" y="2065"/>
                    <a:pt x="2431" y="2065"/>
                  </a:cubicBezTo>
                  <a:lnTo>
                    <a:pt x="2671" y="1980"/>
                  </a:lnTo>
                  <a:lnTo>
                    <a:pt x="2600" y="1827"/>
                  </a:lnTo>
                  <a:lnTo>
                    <a:pt x="2520" y="1706"/>
                  </a:lnTo>
                  <a:lnTo>
                    <a:pt x="2514" y="1444"/>
                  </a:lnTo>
                  <a:lnTo>
                    <a:pt x="2489" y="1379"/>
                  </a:lnTo>
                  <a:lnTo>
                    <a:pt x="2491" y="132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938" cap="flat">
              <a:solidFill>
                <a:srgbClr val="C2C3C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373" name="Freeform 69"/>
            <p:cNvSpPr>
              <a:spLocks/>
            </p:cNvSpPr>
            <p:nvPr/>
          </p:nvSpPr>
          <p:spPr bwMode="auto">
            <a:xfrm>
              <a:off x="2460625" y="2855913"/>
              <a:ext cx="193675" cy="228600"/>
            </a:xfrm>
            <a:custGeom>
              <a:avLst/>
              <a:gdLst>
                <a:gd name="T0" fmla="*/ 253 w 419"/>
                <a:gd name="T1" fmla="*/ 495 h 495"/>
                <a:gd name="T2" fmla="*/ 226 w 419"/>
                <a:gd name="T3" fmla="*/ 469 h 495"/>
                <a:gd name="T4" fmla="*/ 172 w 419"/>
                <a:gd name="T5" fmla="*/ 424 h 495"/>
                <a:gd name="T6" fmla="*/ 134 w 419"/>
                <a:gd name="T7" fmla="*/ 387 h 495"/>
                <a:gd name="T8" fmla="*/ 86 w 419"/>
                <a:gd name="T9" fmla="*/ 356 h 495"/>
                <a:gd name="T10" fmla="*/ 66 w 419"/>
                <a:gd name="T11" fmla="*/ 328 h 495"/>
                <a:gd name="T12" fmla="*/ 42 w 419"/>
                <a:gd name="T13" fmla="*/ 294 h 495"/>
                <a:gd name="T14" fmla="*/ 12 w 419"/>
                <a:gd name="T15" fmla="*/ 220 h 495"/>
                <a:gd name="T16" fmla="*/ 12 w 419"/>
                <a:gd name="T17" fmla="*/ 152 h 495"/>
                <a:gd name="T18" fmla="*/ 86 w 419"/>
                <a:gd name="T19" fmla="*/ 96 h 495"/>
                <a:gd name="T20" fmla="*/ 119 w 419"/>
                <a:gd name="T21" fmla="*/ 20 h 495"/>
                <a:gd name="T22" fmla="*/ 202 w 419"/>
                <a:gd name="T23" fmla="*/ 14 h 495"/>
                <a:gd name="T24" fmla="*/ 250 w 419"/>
                <a:gd name="T25" fmla="*/ 0 h 495"/>
                <a:gd name="T26" fmla="*/ 318 w 419"/>
                <a:gd name="T27" fmla="*/ 36 h 495"/>
                <a:gd name="T28" fmla="*/ 350 w 419"/>
                <a:gd name="T29" fmla="*/ 130 h 495"/>
                <a:gd name="T30" fmla="*/ 350 w 419"/>
                <a:gd name="T31" fmla="*/ 220 h 495"/>
                <a:gd name="T32" fmla="*/ 386 w 419"/>
                <a:gd name="T33" fmla="*/ 252 h 495"/>
                <a:gd name="T34" fmla="*/ 407 w 419"/>
                <a:gd name="T35" fmla="*/ 235 h 495"/>
                <a:gd name="T36" fmla="*/ 330 w 419"/>
                <a:gd name="T37" fmla="*/ 362 h 495"/>
                <a:gd name="T38" fmla="*/ 294 w 419"/>
                <a:gd name="T39" fmla="*/ 416 h 495"/>
                <a:gd name="T40" fmla="*/ 253 w 419"/>
                <a:gd name="T41" fmla="*/ 495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19" h="495">
                  <a:moveTo>
                    <a:pt x="253" y="495"/>
                  </a:moveTo>
                  <a:cubicBezTo>
                    <a:pt x="242" y="486"/>
                    <a:pt x="232" y="477"/>
                    <a:pt x="226" y="469"/>
                  </a:cubicBezTo>
                  <a:cubicBezTo>
                    <a:pt x="208" y="447"/>
                    <a:pt x="193" y="433"/>
                    <a:pt x="172" y="424"/>
                  </a:cubicBezTo>
                  <a:cubicBezTo>
                    <a:pt x="152" y="416"/>
                    <a:pt x="143" y="401"/>
                    <a:pt x="134" y="387"/>
                  </a:cubicBezTo>
                  <a:cubicBezTo>
                    <a:pt x="125" y="373"/>
                    <a:pt x="107" y="362"/>
                    <a:pt x="86" y="356"/>
                  </a:cubicBezTo>
                  <a:cubicBezTo>
                    <a:pt x="66" y="351"/>
                    <a:pt x="51" y="339"/>
                    <a:pt x="66" y="328"/>
                  </a:cubicBezTo>
                  <a:cubicBezTo>
                    <a:pt x="80" y="317"/>
                    <a:pt x="66" y="302"/>
                    <a:pt x="42" y="294"/>
                  </a:cubicBezTo>
                  <a:cubicBezTo>
                    <a:pt x="18" y="285"/>
                    <a:pt x="0" y="243"/>
                    <a:pt x="12" y="220"/>
                  </a:cubicBezTo>
                  <a:cubicBezTo>
                    <a:pt x="24" y="198"/>
                    <a:pt x="33" y="164"/>
                    <a:pt x="12" y="152"/>
                  </a:cubicBezTo>
                  <a:cubicBezTo>
                    <a:pt x="39" y="141"/>
                    <a:pt x="74" y="121"/>
                    <a:pt x="86" y="96"/>
                  </a:cubicBezTo>
                  <a:cubicBezTo>
                    <a:pt x="98" y="70"/>
                    <a:pt x="80" y="20"/>
                    <a:pt x="119" y="20"/>
                  </a:cubicBezTo>
                  <a:cubicBezTo>
                    <a:pt x="158" y="20"/>
                    <a:pt x="184" y="25"/>
                    <a:pt x="202" y="14"/>
                  </a:cubicBezTo>
                  <a:cubicBezTo>
                    <a:pt x="220" y="3"/>
                    <a:pt x="229" y="0"/>
                    <a:pt x="250" y="0"/>
                  </a:cubicBezTo>
                  <a:cubicBezTo>
                    <a:pt x="270" y="0"/>
                    <a:pt x="303" y="0"/>
                    <a:pt x="318" y="36"/>
                  </a:cubicBezTo>
                  <a:cubicBezTo>
                    <a:pt x="333" y="73"/>
                    <a:pt x="347" y="104"/>
                    <a:pt x="350" y="130"/>
                  </a:cubicBezTo>
                  <a:cubicBezTo>
                    <a:pt x="353" y="155"/>
                    <a:pt x="377" y="192"/>
                    <a:pt x="350" y="220"/>
                  </a:cubicBezTo>
                  <a:cubicBezTo>
                    <a:pt x="324" y="249"/>
                    <a:pt x="362" y="280"/>
                    <a:pt x="386" y="252"/>
                  </a:cubicBezTo>
                  <a:cubicBezTo>
                    <a:pt x="392" y="244"/>
                    <a:pt x="399" y="239"/>
                    <a:pt x="407" y="235"/>
                  </a:cubicBezTo>
                  <a:cubicBezTo>
                    <a:pt x="419" y="300"/>
                    <a:pt x="353" y="353"/>
                    <a:pt x="330" y="362"/>
                  </a:cubicBezTo>
                  <a:cubicBezTo>
                    <a:pt x="306" y="370"/>
                    <a:pt x="297" y="393"/>
                    <a:pt x="294" y="416"/>
                  </a:cubicBezTo>
                  <a:cubicBezTo>
                    <a:pt x="291" y="438"/>
                    <a:pt x="277" y="464"/>
                    <a:pt x="253" y="49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938" cap="flat">
              <a:solidFill>
                <a:srgbClr val="C2C3C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374" name="Freeform 70"/>
            <p:cNvSpPr>
              <a:spLocks/>
            </p:cNvSpPr>
            <p:nvPr/>
          </p:nvSpPr>
          <p:spPr bwMode="auto">
            <a:xfrm>
              <a:off x="5521325" y="2540000"/>
              <a:ext cx="987425" cy="784225"/>
            </a:xfrm>
            <a:custGeom>
              <a:avLst/>
              <a:gdLst>
                <a:gd name="T0" fmla="*/ 1442 w 2148"/>
                <a:gd name="T1" fmla="*/ 558 h 1706"/>
                <a:gd name="T2" fmla="*/ 1350 w 2148"/>
                <a:gd name="T3" fmla="*/ 558 h 1706"/>
                <a:gd name="T4" fmla="*/ 1279 w 2148"/>
                <a:gd name="T5" fmla="*/ 521 h 1706"/>
                <a:gd name="T6" fmla="*/ 1317 w 2148"/>
                <a:gd name="T7" fmla="*/ 399 h 1706"/>
                <a:gd name="T8" fmla="*/ 1347 w 2148"/>
                <a:gd name="T9" fmla="*/ 360 h 1706"/>
                <a:gd name="T10" fmla="*/ 1270 w 2148"/>
                <a:gd name="T11" fmla="*/ 303 h 1706"/>
                <a:gd name="T12" fmla="*/ 1187 w 2148"/>
                <a:gd name="T13" fmla="*/ 238 h 1706"/>
                <a:gd name="T14" fmla="*/ 1089 w 2148"/>
                <a:gd name="T15" fmla="*/ 150 h 1706"/>
                <a:gd name="T16" fmla="*/ 973 w 2148"/>
                <a:gd name="T17" fmla="*/ 77 h 1706"/>
                <a:gd name="T18" fmla="*/ 911 w 2148"/>
                <a:gd name="T19" fmla="*/ 31 h 1706"/>
                <a:gd name="T20" fmla="*/ 854 w 2148"/>
                <a:gd name="T21" fmla="*/ 20 h 1706"/>
                <a:gd name="T22" fmla="*/ 789 w 2148"/>
                <a:gd name="T23" fmla="*/ 26 h 1706"/>
                <a:gd name="T24" fmla="*/ 727 w 2148"/>
                <a:gd name="T25" fmla="*/ 23 h 1706"/>
                <a:gd name="T26" fmla="*/ 700 w 2148"/>
                <a:gd name="T27" fmla="*/ 0 h 1706"/>
                <a:gd name="T28" fmla="*/ 617 w 2148"/>
                <a:gd name="T29" fmla="*/ 96 h 1706"/>
                <a:gd name="T30" fmla="*/ 504 w 2148"/>
                <a:gd name="T31" fmla="*/ 68 h 1706"/>
                <a:gd name="T32" fmla="*/ 486 w 2148"/>
                <a:gd name="T33" fmla="*/ 150 h 1706"/>
                <a:gd name="T34" fmla="*/ 460 w 2148"/>
                <a:gd name="T35" fmla="*/ 255 h 1706"/>
                <a:gd name="T36" fmla="*/ 409 w 2148"/>
                <a:gd name="T37" fmla="*/ 317 h 1706"/>
                <a:gd name="T38" fmla="*/ 362 w 2148"/>
                <a:gd name="T39" fmla="*/ 388 h 1706"/>
                <a:gd name="T40" fmla="*/ 323 w 2148"/>
                <a:gd name="T41" fmla="*/ 456 h 1706"/>
                <a:gd name="T42" fmla="*/ 294 w 2148"/>
                <a:gd name="T43" fmla="*/ 526 h 1706"/>
                <a:gd name="T44" fmla="*/ 243 w 2148"/>
                <a:gd name="T45" fmla="*/ 606 h 1706"/>
                <a:gd name="T46" fmla="*/ 190 w 2148"/>
                <a:gd name="T47" fmla="*/ 651 h 1706"/>
                <a:gd name="T48" fmla="*/ 178 w 2148"/>
                <a:gd name="T49" fmla="*/ 736 h 1706"/>
                <a:gd name="T50" fmla="*/ 154 w 2148"/>
                <a:gd name="T51" fmla="*/ 826 h 1706"/>
                <a:gd name="T52" fmla="*/ 139 w 2148"/>
                <a:gd name="T53" fmla="*/ 928 h 1706"/>
                <a:gd name="T54" fmla="*/ 65 w 2148"/>
                <a:gd name="T55" fmla="*/ 931 h 1706"/>
                <a:gd name="T56" fmla="*/ 12 w 2148"/>
                <a:gd name="T57" fmla="*/ 982 h 1706"/>
                <a:gd name="T58" fmla="*/ 50 w 2148"/>
                <a:gd name="T59" fmla="*/ 1044 h 1706"/>
                <a:gd name="T60" fmla="*/ 145 w 2148"/>
                <a:gd name="T61" fmla="*/ 1098 h 1706"/>
                <a:gd name="T62" fmla="*/ 205 w 2148"/>
                <a:gd name="T63" fmla="*/ 1183 h 1706"/>
                <a:gd name="T64" fmla="*/ 252 w 2148"/>
                <a:gd name="T65" fmla="*/ 1251 h 1706"/>
                <a:gd name="T66" fmla="*/ 285 w 2148"/>
                <a:gd name="T67" fmla="*/ 1322 h 1706"/>
                <a:gd name="T68" fmla="*/ 320 w 2148"/>
                <a:gd name="T69" fmla="*/ 1401 h 1706"/>
                <a:gd name="T70" fmla="*/ 392 w 2148"/>
                <a:gd name="T71" fmla="*/ 1421 h 1706"/>
                <a:gd name="T72" fmla="*/ 409 w 2148"/>
                <a:gd name="T73" fmla="*/ 1477 h 1706"/>
                <a:gd name="T74" fmla="*/ 424 w 2148"/>
                <a:gd name="T75" fmla="*/ 1542 h 1706"/>
                <a:gd name="T76" fmla="*/ 587 w 2148"/>
                <a:gd name="T77" fmla="*/ 1542 h 1706"/>
                <a:gd name="T78" fmla="*/ 730 w 2148"/>
                <a:gd name="T79" fmla="*/ 1658 h 1706"/>
                <a:gd name="T80" fmla="*/ 795 w 2148"/>
                <a:gd name="T81" fmla="*/ 1672 h 1706"/>
                <a:gd name="T82" fmla="*/ 923 w 2148"/>
                <a:gd name="T83" fmla="*/ 1695 h 1706"/>
                <a:gd name="T84" fmla="*/ 1009 w 2148"/>
                <a:gd name="T85" fmla="*/ 1638 h 1706"/>
                <a:gd name="T86" fmla="*/ 1086 w 2148"/>
                <a:gd name="T87" fmla="*/ 1587 h 1706"/>
                <a:gd name="T88" fmla="*/ 1163 w 2148"/>
                <a:gd name="T89" fmla="*/ 1590 h 1706"/>
                <a:gd name="T90" fmla="*/ 1213 w 2148"/>
                <a:gd name="T91" fmla="*/ 1613 h 1706"/>
                <a:gd name="T92" fmla="*/ 1301 w 2148"/>
                <a:gd name="T93" fmla="*/ 1620 h 1706"/>
                <a:gd name="T94" fmla="*/ 1308 w 2148"/>
                <a:gd name="T95" fmla="*/ 1613 h 1706"/>
                <a:gd name="T96" fmla="*/ 1403 w 2148"/>
                <a:gd name="T97" fmla="*/ 1570 h 1706"/>
                <a:gd name="T98" fmla="*/ 1498 w 2148"/>
                <a:gd name="T99" fmla="*/ 1522 h 1706"/>
                <a:gd name="T100" fmla="*/ 1608 w 2148"/>
                <a:gd name="T101" fmla="*/ 1463 h 1706"/>
                <a:gd name="T102" fmla="*/ 1753 w 2148"/>
                <a:gd name="T103" fmla="*/ 1452 h 1706"/>
                <a:gd name="T104" fmla="*/ 2148 w 2148"/>
                <a:gd name="T105" fmla="*/ 1005 h 1706"/>
                <a:gd name="T106" fmla="*/ 1985 w 2148"/>
                <a:gd name="T107" fmla="*/ 1005 h 1706"/>
                <a:gd name="T108" fmla="*/ 1605 w 2148"/>
                <a:gd name="T109" fmla="*/ 855 h 1706"/>
                <a:gd name="T110" fmla="*/ 1537 w 2148"/>
                <a:gd name="T111" fmla="*/ 781 h 1706"/>
                <a:gd name="T112" fmla="*/ 1483 w 2148"/>
                <a:gd name="T113" fmla="*/ 719 h 1706"/>
                <a:gd name="T114" fmla="*/ 1406 w 2148"/>
                <a:gd name="T115" fmla="*/ 603 h 1706"/>
                <a:gd name="T116" fmla="*/ 1442 w 2148"/>
                <a:gd name="T117" fmla="*/ 558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148" h="1706">
                  <a:moveTo>
                    <a:pt x="1442" y="558"/>
                  </a:moveTo>
                  <a:cubicBezTo>
                    <a:pt x="1422" y="546"/>
                    <a:pt x="1377" y="541"/>
                    <a:pt x="1350" y="558"/>
                  </a:cubicBezTo>
                  <a:cubicBezTo>
                    <a:pt x="1323" y="575"/>
                    <a:pt x="1276" y="569"/>
                    <a:pt x="1279" y="521"/>
                  </a:cubicBezTo>
                  <a:cubicBezTo>
                    <a:pt x="1282" y="473"/>
                    <a:pt x="1302" y="425"/>
                    <a:pt x="1317" y="399"/>
                  </a:cubicBezTo>
                  <a:cubicBezTo>
                    <a:pt x="1326" y="385"/>
                    <a:pt x="1335" y="370"/>
                    <a:pt x="1347" y="360"/>
                  </a:cubicBezTo>
                  <a:cubicBezTo>
                    <a:pt x="1329" y="334"/>
                    <a:pt x="1296" y="309"/>
                    <a:pt x="1270" y="303"/>
                  </a:cubicBezTo>
                  <a:cubicBezTo>
                    <a:pt x="1243" y="297"/>
                    <a:pt x="1201" y="269"/>
                    <a:pt x="1187" y="238"/>
                  </a:cubicBezTo>
                  <a:cubicBezTo>
                    <a:pt x="1172" y="207"/>
                    <a:pt x="1133" y="159"/>
                    <a:pt x="1089" y="150"/>
                  </a:cubicBezTo>
                  <a:cubicBezTo>
                    <a:pt x="1044" y="142"/>
                    <a:pt x="994" y="105"/>
                    <a:pt x="973" y="77"/>
                  </a:cubicBezTo>
                  <a:cubicBezTo>
                    <a:pt x="952" y="48"/>
                    <a:pt x="934" y="28"/>
                    <a:pt x="911" y="31"/>
                  </a:cubicBezTo>
                  <a:cubicBezTo>
                    <a:pt x="887" y="34"/>
                    <a:pt x="872" y="34"/>
                    <a:pt x="854" y="20"/>
                  </a:cubicBezTo>
                  <a:cubicBezTo>
                    <a:pt x="837" y="6"/>
                    <a:pt x="810" y="17"/>
                    <a:pt x="789" y="26"/>
                  </a:cubicBezTo>
                  <a:cubicBezTo>
                    <a:pt x="768" y="34"/>
                    <a:pt x="753" y="40"/>
                    <a:pt x="727" y="23"/>
                  </a:cubicBezTo>
                  <a:cubicBezTo>
                    <a:pt x="700" y="6"/>
                    <a:pt x="700" y="0"/>
                    <a:pt x="700" y="0"/>
                  </a:cubicBezTo>
                  <a:lnTo>
                    <a:pt x="617" y="96"/>
                  </a:lnTo>
                  <a:cubicBezTo>
                    <a:pt x="617" y="96"/>
                    <a:pt x="578" y="26"/>
                    <a:pt x="504" y="68"/>
                  </a:cubicBezTo>
                  <a:cubicBezTo>
                    <a:pt x="507" y="88"/>
                    <a:pt x="492" y="130"/>
                    <a:pt x="486" y="150"/>
                  </a:cubicBezTo>
                  <a:cubicBezTo>
                    <a:pt x="481" y="170"/>
                    <a:pt x="463" y="221"/>
                    <a:pt x="460" y="255"/>
                  </a:cubicBezTo>
                  <a:cubicBezTo>
                    <a:pt x="457" y="289"/>
                    <a:pt x="436" y="306"/>
                    <a:pt x="409" y="317"/>
                  </a:cubicBezTo>
                  <a:cubicBezTo>
                    <a:pt x="383" y="328"/>
                    <a:pt x="362" y="368"/>
                    <a:pt x="362" y="388"/>
                  </a:cubicBezTo>
                  <a:cubicBezTo>
                    <a:pt x="362" y="408"/>
                    <a:pt x="341" y="444"/>
                    <a:pt x="323" y="456"/>
                  </a:cubicBezTo>
                  <a:cubicBezTo>
                    <a:pt x="305" y="467"/>
                    <a:pt x="294" y="501"/>
                    <a:pt x="294" y="526"/>
                  </a:cubicBezTo>
                  <a:cubicBezTo>
                    <a:pt x="294" y="552"/>
                    <a:pt x="273" y="623"/>
                    <a:pt x="243" y="606"/>
                  </a:cubicBezTo>
                  <a:cubicBezTo>
                    <a:pt x="214" y="589"/>
                    <a:pt x="187" y="614"/>
                    <a:pt x="190" y="651"/>
                  </a:cubicBezTo>
                  <a:cubicBezTo>
                    <a:pt x="193" y="688"/>
                    <a:pt x="196" y="710"/>
                    <a:pt x="178" y="736"/>
                  </a:cubicBezTo>
                  <a:cubicBezTo>
                    <a:pt x="160" y="761"/>
                    <a:pt x="151" y="801"/>
                    <a:pt x="154" y="826"/>
                  </a:cubicBezTo>
                  <a:cubicBezTo>
                    <a:pt x="157" y="852"/>
                    <a:pt x="157" y="911"/>
                    <a:pt x="139" y="928"/>
                  </a:cubicBezTo>
                  <a:cubicBezTo>
                    <a:pt x="122" y="945"/>
                    <a:pt x="95" y="942"/>
                    <a:pt x="65" y="931"/>
                  </a:cubicBezTo>
                  <a:cubicBezTo>
                    <a:pt x="36" y="920"/>
                    <a:pt x="24" y="959"/>
                    <a:pt x="12" y="982"/>
                  </a:cubicBezTo>
                  <a:cubicBezTo>
                    <a:pt x="0" y="1005"/>
                    <a:pt x="6" y="1053"/>
                    <a:pt x="50" y="1044"/>
                  </a:cubicBezTo>
                  <a:cubicBezTo>
                    <a:pt x="95" y="1036"/>
                    <a:pt x="136" y="1064"/>
                    <a:pt x="145" y="1098"/>
                  </a:cubicBezTo>
                  <a:cubicBezTo>
                    <a:pt x="154" y="1132"/>
                    <a:pt x="184" y="1169"/>
                    <a:pt x="205" y="1183"/>
                  </a:cubicBezTo>
                  <a:cubicBezTo>
                    <a:pt x="225" y="1197"/>
                    <a:pt x="246" y="1222"/>
                    <a:pt x="252" y="1251"/>
                  </a:cubicBezTo>
                  <a:cubicBezTo>
                    <a:pt x="258" y="1279"/>
                    <a:pt x="270" y="1307"/>
                    <a:pt x="285" y="1322"/>
                  </a:cubicBezTo>
                  <a:cubicBezTo>
                    <a:pt x="300" y="1336"/>
                    <a:pt x="320" y="1375"/>
                    <a:pt x="320" y="1401"/>
                  </a:cubicBezTo>
                  <a:cubicBezTo>
                    <a:pt x="320" y="1401"/>
                    <a:pt x="374" y="1401"/>
                    <a:pt x="392" y="1421"/>
                  </a:cubicBezTo>
                  <a:cubicBezTo>
                    <a:pt x="409" y="1440"/>
                    <a:pt x="412" y="1460"/>
                    <a:pt x="409" y="1477"/>
                  </a:cubicBezTo>
                  <a:cubicBezTo>
                    <a:pt x="406" y="1494"/>
                    <a:pt x="424" y="1542"/>
                    <a:pt x="424" y="1542"/>
                  </a:cubicBezTo>
                  <a:lnTo>
                    <a:pt x="587" y="1542"/>
                  </a:lnTo>
                  <a:lnTo>
                    <a:pt x="730" y="1658"/>
                  </a:lnTo>
                  <a:cubicBezTo>
                    <a:pt x="730" y="1658"/>
                    <a:pt x="759" y="1672"/>
                    <a:pt x="795" y="1672"/>
                  </a:cubicBezTo>
                  <a:cubicBezTo>
                    <a:pt x="831" y="1672"/>
                    <a:pt x="878" y="1684"/>
                    <a:pt x="923" y="1695"/>
                  </a:cubicBezTo>
                  <a:cubicBezTo>
                    <a:pt x="967" y="1706"/>
                    <a:pt x="997" y="1664"/>
                    <a:pt x="1009" y="1638"/>
                  </a:cubicBezTo>
                  <a:cubicBezTo>
                    <a:pt x="1021" y="1613"/>
                    <a:pt x="1056" y="1602"/>
                    <a:pt x="1086" y="1587"/>
                  </a:cubicBezTo>
                  <a:cubicBezTo>
                    <a:pt x="1115" y="1573"/>
                    <a:pt x="1151" y="1573"/>
                    <a:pt x="1163" y="1590"/>
                  </a:cubicBezTo>
                  <a:cubicBezTo>
                    <a:pt x="1175" y="1607"/>
                    <a:pt x="1190" y="1616"/>
                    <a:pt x="1213" y="1613"/>
                  </a:cubicBezTo>
                  <a:cubicBezTo>
                    <a:pt x="1237" y="1610"/>
                    <a:pt x="1275" y="1613"/>
                    <a:pt x="1301" y="1620"/>
                  </a:cubicBezTo>
                  <a:lnTo>
                    <a:pt x="1308" y="1613"/>
                  </a:lnTo>
                  <a:cubicBezTo>
                    <a:pt x="1308" y="1613"/>
                    <a:pt x="1347" y="1573"/>
                    <a:pt x="1403" y="1570"/>
                  </a:cubicBezTo>
                  <a:cubicBezTo>
                    <a:pt x="1445" y="1568"/>
                    <a:pt x="1480" y="1556"/>
                    <a:pt x="1498" y="1522"/>
                  </a:cubicBezTo>
                  <a:cubicBezTo>
                    <a:pt x="1516" y="1488"/>
                    <a:pt x="1575" y="1460"/>
                    <a:pt x="1608" y="1463"/>
                  </a:cubicBezTo>
                  <a:cubicBezTo>
                    <a:pt x="1664" y="1469"/>
                    <a:pt x="1753" y="1452"/>
                    <a:pt x="1753" y="1452"/>
                  </a:cubicBezTo>
                  <a:lnTo>
                    <a:pt x="2148" y="1005"/>
                  </a:lnTo>
                  <a:lnTo>
                    <a:pt x="1985" y="1005"/>
                  </a:lnTo>
                  <a:lnTo>
                    <a:pt x="1605" y="855"/>
                  </a:lnTo>
                  <a:cubicBezTo>
                    <a:pt x="1605" y="855"/>
                    <a:pt x="1552" y="807"/>
                    <a:pt x="1537" y="781"/>
                  </a:cubicBezTo>
                  <a:cubicBezTo>
                    <a:pt x="1522" y="756"/>
                    <a:pt x="1516" y="741"/>
                    <a:pt x="1483" y="719"/>
                  </a:cubicBezTo>
                  <a:cubicBezTo>
                    <a:pt x="1424" y="679"/>
                    <a:pt x="1406" y="603"/>
                    <a:pt x="1406" y="603"/>
                  </a:cubicBezTo>
                  <a:lnTo>
                    <a:pt x="1442" y="55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938" cap="flat">
              <a:solidFill>
                <a:srgbClr val="C2C3C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375" name="Freeform 71"/>
            <p:cNvSpPr>
              <a:spLocks/>
            </p:cNvSpPr>
            <p:nvPr/>
          </p:nvSpPr>
          <p:spPr bwMode="auto">
            <a:xfrm>
              <a:off x="2203450" y="1630363"/>
              <a:ext cx="812800" cy="915988"/>
            </a:xfrm>
            <a:custGeom>
              <a:avLst/>
              <a:gdLst>
                <a:gd name="T0" fmla="*/ 702 w 1767"/>
                <a:gd name="T1" fmla="*/ 1991 h 1991"/>
                <a:gd name="T2" fmla="*/ 645 w 1767"/>
                <a:gd name="T3" fmla="*/ 1941 h 1991"/>
                <a:gd name="T4" fmla="*/ 595 w 1767"/>
                <a:gd name="T5" fmla="*/ 1882 h 1991"/>
                <a:gd name="T6" fmla="*/ 539 w 1767"/>
                <a:gd name="T7" fmla="*/ 1825 h 1991"/>
                <a:gd name="T8" fmla="*/ 500 w 1767"/>
                <a:gd name="T9" fmla="*/ 1777 h 1991"/>
                <a:gd name="T10" fmla="*/ 417 w 1767"/>
                <a:gd name="T11" fmla="*/ 1741 h 1991"/>
                <a:gd name="T12" fmla="*/ 346 w 1767"/>
                <a:gd name="T13" fmla="*/ 1701 h 1991"/>
                <a:gd name="T14" fmla="*/ 278 w 1767"/>
                <a:gd name="T15" fmla="*/ 1698 h 1991"/>
                <a:gd name="T16" fmla="*/ 224 w 1767"/>
                <a:gd name="T17" fmla="*/ 1687 h 1991"/>
                <a:gd name="T18" fmla="*/ 171 w 1767"/>
                <a:gd name="T19" fmla="*/ 1692 h 1991"/>
                <a:gd name="T20" fmla="*/ 111 w 1767"/>
                <a:gd name="T21" fmla="*/ 1712 h 1991"/>
                <a:gd name="T22" fmla="*/ 68 w 1767"/>
                <a:gd name="T23" fmla="*/ 1759 h 1991"/>
                <a:gd name="T24" fmla="*/ 85 w 1767"/>
                <a:gd name="T25" fmla="*/ 1681 h 1991"/>
                <a:gd name="T26" fmla="*/ 100 w 1767"/>
                <a:gd name="T27" fmla="*/ 1608 h 1991"/>
                <a:gd name="T28" fmla="*/ 126 w 1767"/>
                <a:gd name="T29" fmla="*/ 1517 h 1991"/>
                <a:gd name="T30" fmla="*/ 138 w 1767"/>
                <a:gd name="T31" fmla="*/ 1378 h 1991"/>
                <a:gd name="T32" fmla="*/ 97 w 1767"/>
                <a:gd name="T33" fmla="*/ 1291 h 1991"/>
                <a:gd name="T34" fmla="*/ 85 w 1767"/>
                <a:gd name="T35" fmla="*/ 1243 h 1991"/>
                <a:gd name="T36" fmla="*/ 91 w 1767"/>
                <a:gd name="T37" fmla="*/ 1189 h 1991"/>
                <a:gd name="T38" fmla="*/ 94 w 1767"/>
                <a:gd name="T39" fmla="*/ 1132 h 1991"/>
                <a:gd name="T40" fmla="*/ 82 w 1767"/>
                <a:gd name="T41" fmla="*/ 1056 h 1991"/>
                <a:gd name="T42" fmla="*/ 40 w 1767"/>
                <a:gd name="T43" fmla="*/ 991 h 1991"/>
                <a:gd name="T44" fmla="*/ 16 w 1767"/>
                <a:gd name="T45" fmla="*/ 999 h 1991"/>
                <a:gd name="T46" fmla="*/ 0 w 1767"/>
                <a:gd name="T47" fmla="*/ 1020 h 1991"/>
                <a:gd name="T48" fmla="*/ 64 w 1767"/>
                <a:gd name="T49" fmla="*/ 948 h 1991"/>
                <a:gd name="T50" fmla="*/ 595 w 1767"/>
                <a:gd name="T51" fmla="*/ 948 h 1991"/>
                <a:gd name="T52" fmla="*/ 595 w 1767"/>
                <a:gd name="T53" fmla="*/ 750 h 1991"/>
                <a:gd name="T54" fmla="*/ 654 w 1767"/>
                <a:gd name="T55" fmla="*/ 671 h 1991"/>
                <a:gd name="T56" fmla="*/ 743 w 1767"/>
                <a:gd name="T57" fmla="*/ 671 h 1991"/>
                <a:gd name="T58" fmla="*/ 743 w 1767"/>
                <a:gd name="T59" fmla="*/ 264 h 1991"/>
                <a:gd name="T60" fmla="*/ 1212 w 1767"/>
                <a:gd name="T61" fmla="*/ 264 h 1991"/>
                <a:gd name="T62" fmla="*/ 1212 w 1767"/>
                <a:gd name="T63" fmla="*/ 0 h 1991"/>
                <a:gd name="T64" fmla="*/ 1767 w 1767"/>
                <a:gd name="T65" fmla="*/ 408 h 1991"/>
                <a:gd name="T66" fmla="*/ 1553 w 1767"/>
                <a:gd name="T67" fmla="*/ 408 h 1991"/>
                <a:gd name="T68" fmla="*/ 1669 w 1767"/>
                <a:gd name="T69" fmla="*/ 1724 h 1991"/>
                <a:gd name="T70" fmla="*/ 1719 w 1767"/>
                <a:gd name="T71" fmla="*/ 1763 h 1991"/>
                <a:gd name="T72" fmla="*/ 1645 w 1767"/>
                <a:gd name="T73" fmla="*/ 1896 h 1991"/>
                <a:gd name="T74" fmla="*/ 1087 w 1767"/>
                <a:gd name="T75" fmla="*/ 1896 h 1991"/>
                <a:gd name="T76" fmla="*/ 1019 w 1767"/>
                <a:gd name="T77" fmla="*/ 1874 h 1991"/>
                <a:gd name="T78" fmla="*/ 945 w 1767"/>
                <a:gd name="T79" fmla="*/ 1913 h 1991"/>
                <a:gd name="T80" fmla="*/ 850 w 1767"/>
                <a:gd name="T81" fmla="*/ 1874 h 1991"/>
                <a:gd name="T82" fmla="*/ 779 w 1767"/>
                <a:gd name="T83" fmla="*/ 1916 h 1991"/>
                <a:gd name="T84" fmla="*/ 702 w 1767"/>
                <a:gd name="T85" fmla="*/ 1991 h 19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67" h="1991">
                  <a:moveTo>
                    <a:pt x="702" y="1991"/>
                  </a:moveTo>
                  <a:cubicBezTo>
                    <a:pt x="681" y="1977"/>
                    <a:pt x="651" y="1970"/>
                    <a:pt x="645" y="1941"/>
                  </a:cubicBezTo>
                  <a:cubicBezTo>
                    <a:pt x="639" y="1913"/>
                    <a:pt x="625" y="1890"/>
                    <a:pt x="595" y="1882"/>
                  </a:cubicBezTo>
                  <a:cubicBezTo>
                    <a:pt x="565" y="1874"/>
                    <a:pt x="545" y="1856"/>
                    <a:pt x="539" y="1825"/>
                  </a:cubicBezTo>
                  <a:cubicBezTo>
                    <a:pt x="533" y="1794"/>
                    <a:pt x="527" y="1777"/>
                    <a:pt x="500" y="1777"/>
                  </a:cubicBezTo>
                  <a:cubicBezTo>
                    <a:pt x="473" y="1777"/>
                    <a:pt x="429" y="1774"/>
                    <a:pt x="417" y="1741"/>
                  </a:cubicBezTo>
                  <a:cubicBezTo>
                    <a:pt x="405" y="1707"/>
                    <a:pt x="369" y="1692"/>
                    <a:pt x="346" y="1701"/>
                  </a:cubicBezTo>
                  <a:cubicBezTo>
                    <a:pt x="322" y="1709"/>
                    <a:pt x="295" y="1715"/>
                    <a:pt x="278" y="1698"/>
                  </a:cubicBezTo>
                  <a:cubicBezTo>
                    <a:pt x="260" y="1681"/>
                    <a:pt x="242" y="1673"/>
                    <a:pt x="224" y="1687"/>
                  </a:cubicBezTo>
                  <a:cubicBezTo>
                    <a:pt x="206" y="1701"/>
                    <a:pt x="186" y="1701"/>
                    <a:pt x="171" y="1692"/>
                  </a:cubicBezTo>
                  <a:cubicBezTo>
                    <a:pt x="156" y="1684"/>
                    <a:pt x="123" y="1690"/>
                    <a:pt x="111" y="1712"/>
                  </a:cubicBezTo>
                  <a:cubicBezTo>
                    <a:pt x="100" y="1735"/>
                    <a:pt x="95" y="1759"/>
                    <a:pt x="68" y="1759"/>
                  </a:cubicBezTo>
                  <a:cubicBezTo>
                    <a:pt x="70" y="1736"/>
                    <a:pt x="77" y="1701"/>
                    <a:pt x="85" y="1681"/>
                  </a:cubicBezTo>
                  <a:cubicBezTo>
                    <a:pt x="94" y="1658"/>
                    <a:pt x="100" y="1627"/>
                    <a:pt x="100" y="1608"/>
                  </a:cubicBezTo>
                  <a:cubicBezTo>
                    <a:pt x="100" y="1588"/>
                    <a:pt x="108" y="1551"/>
                    <a:pt x="126" y="1517"/>
                  </a:cubicBezTo>
                  <a:cubicBezTo>
                    <a:pt x="144" y="1483"/>
                    <a:pt x="144" y="1409"/>
                    <a:pt x="138" y="1378"/>
                  </a:cubicBezTo>
                  <a:cubicBezTo>
                    <a:pt x="132" y="1347"/>
                    <a:pt x="114" y="1313"/>
                    <a:pt x="97" y="1291"/>
                  </a:cubicBezTo>
                  <a:cubicBezTo>
                    <a:pt x="79" y="1268"/>
                    <a:pt x="76" y="1260"/>
                    <a:pt x="85" y="1243"/>
                  </a:cubicBezTo>
                  <a:cubicBezTo>
                    <a:pt x="94" y="1226"/>
                    <a:pt x="100" y="1209"/>
                    <a:pt x="91" y="1189"/>
                  </a:cubicBezTo>
                  <a:cubicBezTo>
                    <a:pt x="82" y="1169"/>
                    <a:pt x="79" y="1152"/>
                    <a:pt x="94" y="1132"/>
                  </a:cubicBezTo>
                  <a:cubicBezTo>
                    <a:pt x="108" y="1112"/>
                    <a:pt x="97" y="1076"/>
                    <a:pt x="82" y="1056"/>
                  </a:cubicBezTo>
                  <a:cubicBezTo>
                    <a:pt x="67" y="1036"/>
                    <a:pt x="43" y="1013"/>
                    <a:pt x="40" y="991"/>
                  </a:cubicBezTo>
                  <a:cubicBezTo>
                    <a:pt x="37" y="968"/>
                    <a:pt x="25" y="971"/>
                    <a:pt x="16" y="999"/>
                  </a:cubicBezTo>
                  <a:cubicBezTo>
                    <a:pt x="12" y="1013"/>
                    <a:pt x="5" y="1020"/>
                    <a:pt x="0" y="1020"/>
                  </a:cubicBezTo>
                  <a:cubicBezTo>
                    <a:pt x="8" y="995"/>
                    <a:pt x="8" y="948"/>
                    <a:pt x="64" y="948"/>
                  </a:cubicBezTo>
                  <a:lnTo>
                    <a:pt x="595" y="948"/>
                  </a:lnTo>
                  <a:lnTo>
                    <a:pt x="595" y="750"/>
                  </a:lnTo>
                  <a:cubicBezTo>
                    <a:pt x="595" y="713"/>
                    <a:pt x="616" y="671"/>
                    <a:pt x="654" y="671"/>
                  </a:cubicBezTo>
                  <a:lnTo>
                    <a:pt x="743" y="671"/>
                  </a:lnTo>
                  <a:lnTo>
                    <a:pt x="743" y="264"/>
                  </a:lnTo>
                  <a:lnTo>
                    <a:pt x="1212" y="264"/>
                  </a:lnTo>
                  <a:lnTo>
                    <a:pt x="1212" y="0"/>
                  </a:lnTo>
                  <a:lnTo>
                    <a:pt x="1767" y="408"/>
                  </a:lnTo>
                  <a:lnTo>
                    <a:pt x="1553" y="408"/>
                  </a:lnTo>
                  <a:lnTo>
                    <a:pt x="1669" y="1724"/>
                  </a:lnTo>
                  <a:lnTo>
                    <a:pt x="1719" y="1763"/>
                  </a:lnTo>
                  <a:lnTo>
                    <a:pt x="1645" y="1896"/>
                  </a:lnTo>
                  <a:lnTo>
                    <a:pt x="1087" y="1896"/>
                  </a:lnTo>
                  <a:cubicBezTo>
                    <a:pt x="1087" y="1896"/>
                    <a:pt x="1043" y="1890"/>
                    <a:pt x="1019" y="1874"/>
                  </a:cubicBezTo>
                  <a:cubicBezTo>
                    <a:pt x="995" y="1856"/>
                    <a:pt x="975" y="1876"/>
                    <a:pt x="945" y="1913"/>
                  </a:cubicBezTo>
                  <a:cubicBezTo>
                    <a:pt x="915" y="1950"/>
                    <a:pt x="871" y="1899"/>
                    <a:pt x="850" y="1874"/>
                  </a:cubicBezTo>
                  <a:cubicBezTo>
                    <a:pt x="829" y="1848"/>
                    <a:pt x="791" y="1879"/>
                    <a:pt x="779" y="1916"/>
                  </a:cubicBezTo>
                  <a:cubicBezTo>
                    <a:pt x="767" y="1953"/>
                    <a:pt x="732" y="1991"/>
                    <a:pt x="702" y="199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938" cap="flat">
              <a:solidFill>
                <a:srgbClr val="C2C3C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376" name="Freeform 72"/>
            <p:cNvSpPr>
              <a:spLocks/>
            </p:cNvSpPr>
            <p:nvPr/>
          </p:nvSpPr>
          <p:spPr bwMode="auto">
            <a:xfrm>
              <a:off x="5565775" y="3184525"/>
              <a:ext cx="554037" cy="676275"/>
            </a:xfrm>
            <a:custGeom>
              <a:avLst/>
              <a:gdLst>
                <a:gd name="T0" fmla="*/ 1203 w 1203"/>
                <a:gd name="T1" fmla="*/ 221 h 1471"/>
                <a:gd name="T2" fmla="*/ 1068 w 1203"/>
                <a:gd name="T3" fmla="*/ 376 h 1471"/>
                <a:gd name="T4" fmla="*/ 1068 w 1203"/>
                <a:gd name="T5" fmla="*/ 919 h 1471"/>
                <a:gd name="T6" fmla="*/ 1144 w 1203"/>
                <a:gd name="T7" fmla="*/ 1002 h 1471"/>
                <a:gd name="T8" fmla="*/ 1089 w 1203"/>
                <a:gd name="T9" fmla="*/ 1064 h 1471"/>
                <a:gd name="T10" fmla="*/ 1041 w 1203"/>
                <a:gd name="T11" fmla="*/ 1112 h 1471"/>
                <a:gd name="T12" fmla="*/ 976 w 1203"/>
                <a:gd name="T13" fmla="*/ 1157 h 1471"/>
                <a:gd name="T14" fmla="*/ 952 w 1203"/>
                <a:gd name="T15" fmla="*/ 1211 h 1471"/>
                <a:gd name="T16" fmla="*/ 934 w 1203"/>
                <a:gd name="T17" fmla="*/ 1276 h 1471"/>
                <a:gd name="T18" fmla="*/ 887 w 1203"/>
                <a:gd name="T19" fmla="*/ 1366 h 1471"/>
                <a:gd name="T20" fmla="*/ 848 w 1203"/>
                <a:gd name="T21" fmla="*/ 1440 h 1471"/>
                <a:gd name="T22" fmla="*/ 822 w 1203"/>
                <a:gd name="T23" fmla="*/ 1471 h 1471"/>
                <a:gd name="T24" fmla="*/ 602 w 1203"/>
                <a:gd name="T25" fmla="*/ 1347 h 1471"/>
                <a:gd name="T26" fmla="*/ 602 w 1203"/>
                <a:gd name="T27" fmla="*/ 1228 h 1471"/>
                <a:gd name="T28" fmla="*/ 0 w 1203"/>
                <a:gd name="T29" fmla="*/ 880 h 1471"/>
                <a:gd name="T30" fmla="*/ 32 w 1203"/>
                <a:gd name="T31" fmla="*/ 815 h 1471"/>
                <a:gd name="T32" fmla="*/ 107 w 1203"/>
                <a:gd name="T33" fmla="*/ 693 h 1471"/>
                <a:gd name="T34" fmla="*/ 166 w 1203"/>
                <a:gd name="T35" fmla="*/ 605 h 1471"/>
                <a:gd name="T36" fmla="*/ 190 w 1203"/>
                <a:gd name="T37" fmla="*/ 484 h 1471"/>
                <a:gd name="T38" fmla="*/ 145 w 1203"/>
                <a:gd name="T39" fmla="*/ 390 h 1471"/>
                <a:gd name="T40" fmla="*/ 116 w 1203"/>
                <a:gd name="T41" fmla="*/ 317 h 1471"/>
                <a:gd name="T42" fmla="*/ 101 w 1203"/>
                <a:gd name="T43" fmla="*/ 260 h 1471"/>
                <a:gd name="T44" fmla="*/ 59 w 1203"/>
                <a:gd name="T45" fmla="*/ 220 h 1471"/>
                <a:gd name="T46" fmla="*/ 119 w 1203"/>
                <a:gd name="T47" fmla="*/ 141 h 1471"/>
                <a:gd name="T48" fmla="*/ 223 w 1203"/>
                <a:gd name="T49" fmla="*/ 0 h 1471"/>
                <a:gd name="T50" fmla="*/ 294 w 1203"/>
                <a:gd name="T51" fmla="*/ 20 h 1471"/>
                <a:gd name="T52" fmla="*/ 311 w 1203"/>
                <a:gd name="T53" fmla="*/ 76 h 1471"/>
                <a:gd name="T54" fmla="*/ 326 w 1203"/>
                <a:gd name="T55" fmla="*/ 141 h 1471"/>
                <a:gd name="T56" fmla="*/ 489 w 1203"/>
                <a:gd name="T57" fmla="*/ 141 h 1471"/>
                <a:gd name="T58" fmla="*/ 632 w 1203"/>
                <a:gd name="T59" fmla="*/ 257 h 1471"/>
                <a:gd name="T60" fmla="*/ 697 w 1203"/>
                <a:gd name="T61" fmla="*/ 271 h 1471"/>
                <a:gd name="T62" fmla="*/ 825 w 1203"/>
                <a:gd name="T63" fmla="*/ 294 h 1471"/>
                <a:gd name="T64" fmla="*/ 911 w 1203"/>
                <a:gd name="T65" fmla="*/ 237 h 1471"/>
                <a:gd name="T66" fmla="*/ 988 w 1203"/>
                <a:gd name="T67" fmla="*/ 186 h 1471"/>
                <a:gd name="T68" fmla="*/ 1065 w 1203"/>
                <a:gd name="T69" fmla="*/ 189 h 1471"/>
                <a:gd name="T70" fmla="*/ 1115 w 1203"/>
                <a:gd name="T71" fmla="*/ 212 h 1471"/>
                <a:gd name="T72" fmla="*/ 1203 w 1203"/>
                <a:gd name="T73" fmla="*/ 221 h 1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03" h="1471">
                  <a:moveTo>
                    <a:pt x="1203" y="221"/>
                  </a:moveTo>
                  <a:lnTo>
                    <a:pt x="1068" y="376"/>
                  </a:lnTo>
                  <a:lnTo>
                    <a:pt x="1068" y="919"/>
                  </a:lnTo>
                  <a:lnTo>
                    <a:pt x="1144" y="1002"/>
                  </a:lnTo>
                  <a:cubicBezTo>
                    <a:pt x="1129" y="1029"/>
                    <a:pt x="1104" y="1056"/>
                    <a:pt x="1089" y="1064"/>
                  </a:cubicBezTo>
                  <a:cubicBezTo>
                    <a:pt x="1071" y="1072"/>
                    <a:pt x="1050" y="1086"/>
                    <a:pt x="1041" y="1112"/>
                  </a:cubicBezTo>
                  <a:cubicBezTo>
                    <a:pt x="1032" y="1137"/>
                    <a:pt x="997" y="1148"/>
                    <a:pt x="976" y="1157"/>
                  </a:cubicBezTo>
                  <a:cubicBezTo>
                    <a:pt x="955" y="1165"/>
                    <a:pt x="952" y="1188"/>
                    <a:pt x="952" y="1211"/>
                  </a:cubicBezTo>
                  <a:cubicBezTo>
                    <a:pt x="952" y="1233"/>
                    <a:pt x="958" y="1262"/>
                    <a:pt x="934" y="1276"/>
                  </a:cubicBezTo>
                  <a:cubicBezTo>
                    <a:pt x="911" y="1290"/>
                    <a:pt x="893" y="1341"/>
                    <a:pt x="887" y="1366"/>
                  </a:cubicBezTo>
                  <a:cubicBezTo>
                    <a:pt x="881" y="1392"/>
                    <a:pt x="863" y="1426"/>
                    <a:pt x="848" y="1440"/>
                  </a:cubicBezTo>
                  <a:cubicBezTo>
                    <a:pt x="840" y="1448"/>
                    <a:pt x="830" y="1459"/>
                    <a:pt x="822" y="1471"/>
                  </a:cubicBezTo>
                  <a:lnTo>
                    <a:pt x="602" y="1347"/>
                  </a:lnTo>
                  <a:lnTo>
                    <a:pt x="602" y="1228"/>
                  </a:lnTo>
                  <a:lnTo>
                    <a:pt x="0" y="880"/>
                  </a:lnTo>
                  <a:cubicBezTo>
                    <a:pt x="0" y="880"/>
                    <a:pt x="18" y="862"/>
                    <a:pt x="32" y="815"/>
                  </a:cubicBezTo>
                  <a:cubicBezTo>
                    <a:pt x="50" y="758"/>
                    <a:pt x="80" y="710"/>
                    <a:pt x="107" y="693"/>
                  </a:cubicBezTo>
                  <a:cubicBezTo>
                    <a:pt x="133" y="676"/>
                    <a:pt x="154" y="636"/>
                    <a:pt x="166" y="605"/>
                  </a:cubicBezTo>
                  <a:cubicBezTo>
                    <a:pt x="178" y="574"/>
                    <a:pt x="190" y="506"/>
                    <a:pt x="190" y="484"/>
                  </a:cubicBezTo>
                  <a:cubicBezTo>
                    <a:pt x="190" y="461"/>
                    <a:pt x="178" y="416"/>
                    <a:pt x="145" y="390"/>
                  </a:cubicBezTo>
                  <a:cubicBezTo>
                    <a:pt x="113" y="365"/>
                    <a:pt x="104" y="351"/>
                    <a:pt x="116" y="317"/>
                  </a:cubicBezTo>
                  <a:cubicBezTo>
                    <a:pt x="127" y="283"/>
                    <a:pt x="121" y="263"/>
                    <a:pt x="101" y="260"/>
                  </a:cubicBezTo>
                  <a:cubicBezTo>
                    <a:pt x="80" y="257"/>
                    <a:pt x="59" y="220"/>
                    <a:pt x="59" y="220"/>
                  </a:cubicBezTo>
                  <a:lnTo>
                    <a:pt x="119" y="141"/>
                  </a:lnTo>
                  <a:lnTo>
                    <a:pt x="223" y="0"/>
                  </a:lnTo>
                  <a:cubicBezTo>
                    <a:pt x="223" y="0"/>
                    <a:pt x="276" y="0"/>
                    <a:pt x="294" y="20"/>
                  </a:cubicBezTo>
                  <a:cubicBezTo>
                    <a:pt x="311" y="39"/>
                    <a:pt x="314" y="59"/>
                    <a:pt x="311" y="76"/>
                  </a:cubicBezTo>
                  <a:cubicBezTo>
                    <a:pt x="308" y="93"/>
                    <a:pt x="326" y="141"/>
                    <a:pt x="326" y="141"/>
                  </a:cubicBezTo>
                  <a:lnTo>
                    <a:pt x="489" y="141"/>
                  </a:lnTo>
                  <a:lnTo>
                    <a:pt x="632" y="257"/>
                  </a:lnTo>
                  <a:cubicBezTo>
                    <a:pt x="632" y="257"/>
                    <a:pt x="661" y="271"/>
                    <a:pt x="697" y="271"/>
                  </a:cubicBezTo>
                  <a:cubicBezTo>
                    <a:pt x="733" y="271"/>
                    <a:pt x="780" y="283"/>
                    <a:pt x="825" y="294"/>
                  </a:cubicBezTo>
                  <a:cubicBezTo>
                    <a:pt x="869" y="305"/>
                    <a:pt x="899" y="263"/>
                    <a:pt x="911" y="237"/>
                  </a:cubicBezTo>
                  <a:cubicBezTo>
                    <a:pt x="923" y="212"/>
                    <a:pt x="958" y="201"/>
                    <a:pt x="988" y="186"/>
                  </a:cubicBezTo>
                  <a:cubicBezTo>
                    <a:pt x="1017" y="172"/>
                    <a:pt x="1053" y="172"/>
                    <a:pt x="1065" y="189"/>
                  </a:cubicBezTo>
                  <a:cubicBezTo>
                    <a:pt x="1077" y="206"/>
                    <a:pt x="1092" y="215"/>
                    <a:pt x="1115" y="212"/>
                  </a:cubicBezTo>
                  <a:cubicBezTo>
                    <a:pt x="1139" y="209"/>
                    <a:pt x="1177" y="214"/>
                    <a:pt x="1203" y="22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938" cap="flat">
              <a:solidFill>
                <a:srgbClr val="C2C3C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377" name="Freeform 73"/>
            <p:cNvSpPr>
              <a:spLocks/>
            </p:cNvSpPr>
            <p:nvPr/>
          </p:nvSpPr>
          <p:spPr bwMode="auto">
            <a:xfrm>
              <a:off x="2241550" y="2682875"/>
              <a:ext cx="203200" cy="120650"/>
            </a:xfrm>
            <a:custGeom>
              <a:avLst/>
              <a:gdLst>
                <a:gd name="T0" fmla="*/ 203 w 442"/>
                <a:gd name="T1" fmla="*/ 263 h 263"/>
                <a:gd name="T2" fmla="*/ 210 w 442"/>
                <a:gd name="T3" fmla="*/ 232 h 263"/>
                <a:gd name="T4" fmla="*/ 225 w 442"/>
                <a:gd name="T5" fmla="*/ 210 h 263"/>
                <a:gd name="T6" fmla="*/ 178 w 442"/>
                <a:gd name="T7" fmla="*/ 218 h 263"/>
                <a:gd name="T8" fmla="*/ 154 w 442"/>
                <a:gd name="T9" fmla="*/ 176 h 263"/>
                <a:gd name="T10" fmla="*/ 160 w 442"/>
                <a:gd name="T11" fmla="*/ 125 h 263"/>
                <a:gd name="T12" fmla="*/ 136 w 442"/>
                <a:gd name="T13" fmla="*/ 114 h 263"/>
                <a:gd name="T14" fmla="*/ 92 w 442"/>
                <a:gd name="T15" fmla="*/ 116 h 263"/>
                <a:gd name="T16" fmla="*/ 26 w 442"/>
                <a:gd name="T17" fmla="*/ 114 h 263"/>
                <a:gd name="T18" fmla="*/ 23 w 442"/>
                <a:gd name="T19" fmla="*/ 60 h 263"/>
                <a:gd name="T20" fmla="*/ 34 w 442"/>
                <a:gd name="T21" fmla="*/ 37 h 263"/>
                <a:gd name="T22" fmla="*/ 142 w 442"/>
                <a:gd name="T23" fmla="*/ 37 h 263"/>
                <a:gd name="T24" fmla="*/ 204 w 442"/>
                <a:gd name="T25" fmla="*/ 0 h 263"/>
                <a:gd name="T26" fmla="*/ 439 w 442"/>
                <a:gd name="T27" fmla="*/ 0 h 263"/>
                <a:gd name="T28" fmla="*/ 406 w 442"/>
                <a:gd name="T29" fmla="*/ 54 h 263"/>
                <a:gd name="T30" fmla="*/ 409 w 442"/>
                <a:gd name="T31" fmla="*/ 105 h 263"/>
                <a:gd name="T32" fmla="*/ 391 w 442"/>
                <a:gd name="T33" fmla="*/ 165 h 263"/>
                <a:gd name="T34" fmla="*/ 302 w 442"/>
                <a:gd name="T35" fmla="*/ 210 h 263"/>
                <a:gd name="T36" fmla="*/ 203 w 442"/>
                <a:gd name="T37" fmla="*/ 263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42" h="263">
                  <a:moveTo>
                    <a:pt x="203" y="263"/>
                  </a:moveTo>
                  <a:cubicBezTo>
                    <a:pt x="196" y="253"/>
                    <a:pt x="195" y="239"/>
                    <a:pt x="210" y="232"/>
                  </a:cubicBezTo>
                  <a:cubicBezTo>
                    <a:pt x="237" y="221"/>
                    <a:pt x="243" y="210"/>
                    <a:pt x="225" y="210"/>
                  </a:cubicBezTo>
                  <a:cubicBezTo>
                    <a:pt x="207" y="210"/>
                    <a:pt x="195" y="210"/>
                    <a:pt x="178" y="218"/>
                  </a:cubicBezTo>
                  <a:cubicBezTo>
                    <a:pt x="160" y="227"/>
                    <a:pt x="136" y="190"/>
                    <a:pt x="154" y="176"/>
                  </a:cubicBezTo>
                  <a:cubicBezTo>
                    <a:pt x="172" y="162"/>
                    <a:pt x="148" y="142"/>
                    <a:pt x="160" y="125"/>
                  </a:cubicBezTo>
                  <a:cubicBezTo>
                    <a:pt x="172" y="108"/>
                    <a:pt x="169" y="97"/>
                    <a:pt x="136" y="114"/>
                  </a:cubicBezTo>
                  <a:cubicBezTo>
                    <a:pt x="104" y="131"/>
                    <a:pt x="106" y="125"/>
                    <a:pt x="92" y="116"/>
                  </a:cubicBezTo>
                  <a:cubicBezTo>
                    <a:pt x="77" y="108"/>
                    <a:pt x="53" y="102"/>
                    <a:pt x="26" y="114"/>
                  </a:cubicBezTo>
                  <a:cubicBezTo>
                    <a:pt x="0" y="125"/>
                    <a:pt x="6" y="77"/>
                    <a:pt x="23" y="60"/>
                  </a:cubicBezTo>
                  <a:cubicBezTo>
                    <a:pt x="34" y="50"/>
                    <a:pt x="39" y="41"/>
                    <a:pt x="34" y="37"/>
                  </a:cubicBezTo>
                  <a:lnTo>
                    <a:pt x="142" y="37"/>
                  </a:lnTo>
                  <a:lnTo>
                    <a:pt x="204" y="0"/>
                  </a:lnTo>
                  <a:lnTo>
                    <a:pt x="439" y="0"/>
                  </a:lnTo>
                  <a:cubicBezTo>
                    <a:pt x="442" y="20"/>
                    <a:pt x="427" y="51"/>
                    <a:pt x="406" y="54"/>
                  </a:cubicBezTo>
                  <a:cubicBezTo>
                    <a:pt x="385" y="57"/>
                    <a:pt x="376" y="94"/>
                    <a:pt x="409" y="105"/>
                  </a:cubicBezTo>
                  <a:cubicBezTo>
                    <a:pt x="442" y="116"/>
                    <a:pt x="427" y="162"/>
                    <a:pt x="391" y="165"/>
                  </a:cubicBezTo>
                  <a:cubicBezTo>
                    <a:pt x="356" y="167"/>
                    <a:pt x="326" y="193"/>
                    <a:pt x="302" y="210"/>
                  </a:cubicBezTo>
                  <a:cubicBezTo>
                    <a:pt x="279" y="227"/>
                    <a:pt x="248" y="251"/>
                    <a:pt x="203" y="26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938" cap="flat">
              <a:solidFill>
                <a:srgbClr val="C2C3C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378" name="Freeform 74"/>
            <p:cNvSpPr>
              <a:spLocks/>
            </p:cNvSpPr>
            <p:nvPr/>
          </p:nvSpPr>
          <p:spPr bwMode="auto">
            <a:xfrm>
              <a:off x="5270500" y="3594100"/>
              <a:ext cx="122237" cy="155575"/>
            </a:xfrm>
            <a:custGeom>
              <a:avLst/>
              <a:gdLst>
                <a:gd name="T0" fmla="*/ 173 w 265"/>
                <a:gd name="T1" fmla="*/ 267 h 338"/>
                <a:gd name="T2" fmla="*/ 102 w 265"/>
                <a:gd name="T3" fmla="*/ 289 h 338"/>
                <a:gd name="T4" fmla="*/ 7 w 265"/>
                <a:gd name="T5" fmla="*/ 323 h 338"/>
                <a:gd name="T6" fmla="*/ 4 w 265"/>
                <a:gd name="T7" fmla="*/ 275 h 338"/>
                <a:gd name="T8" fmla="*/ 11 w 265"/>
                <a:gd name="T9" fmla="*/ 234 h 338"/>
                <a:gd name="T10" fmla="*/ 25 w 265"/>
                <a:gd name="T11" fmla="*/ 162 h 338"/>
                <a:gd name="T12" fmla="*/ 46 w 265"/>
                <a:gd name="T13" fmla="*/ 69 h 338"/>
                <a:gd name="T14" fmla="*/ 126 w 265"/>
                <a:gd name="T15" fmla="*/ 57 h 338"/>
                <a:gd name="T16" fmla="*/ 228 w 265"/>
                <a:gd name="T17" fmla="*/ 46 h 338"/>
                <a:gd name="T18" fmla="*/ 218 w 265"/>
                <a:gd name="T19" fmla="*/ 72 h 338"/>
                <a:gd name="T20" fmla="*/ 250 w 265"/>
                <a:gd name="T21" fmla="*/ 139 h 338"/>
                <a:gd name="T22" fmla="*/ 226 w 265"/>
                <a:gd name="T23" fmla="*/ 207 h 338"/>
                <a:gd name="T24" fmla="*/ 185 w 265"/>
                <a:gd name="T25" fmla="*/ 250 h 338"/>
                <a:gd name="T26" fmla="*/ 173 w 265"/>
                <a:gd name="T27" fmla="*/ 267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65" h="338">
                  <a:moveTo>
                    <a:pt x="173" y="267"/>
                  </a:moveTo>
                  <a:cubicBezTo>
                    <a:pt x="146" y="255"/>
                    <a:pt x="118" y="276"/>
                    <a:pt x="102" y="289"/>
                  </a:cubicBezTo>
                  <a:cubicBezTo>
                    <a:pt x="89" y="301"/>
                    <a:pt x="63" y="338"/>
                    <a:pt x="7" y="323"/>
                  </a:cubicBezTo>
                  <a:cubicBezTo>
                    <a:pt x="3" y="306"/>
                    <a:pt x="0" y="289"/>
                    <a:pt x="4" y="275"/>
                  </a:cubicBezTo>
                  <a:cubicBezTo>
                    <a:pt x="10" y="253"/>
                    <a:pt x="11" y="245"/>
                    <a:pt x="11" y="234"/>
                  </a:cubicBezTo>
                  <a:cubicBezTo>
                    <a:pt x="13" y="206"/>
                    <a:pt x="12" y="189"/>
                    <a:pt x="25" y="162"/>
                  </a:cubicBezTo>
                  <a:cubicBezTo>
                    <a:pt x="43" y="128"/>
                    <a:pt x="47" y="97"/>
                    <a:pt x="46" y="69"/>
                  </a:cubicBezTo>
                  <a:cubicBezTo>
                    <a:pt x="75" y="80"/>
                    <a:pt x="105" y="69"/>
                    <a:pt x="126" y="57"/>
                  </a:cubicBezTo>
                  <a:cubicBezTo>
                    <a:pt x="146" y="46"/>
                    <a:pt x="194" y="0"/>
                    <a:pt x="228" y="46"/>
                  </a:cubicBezTo>
                  <a:cubicBezTo>
                    <a:pt x="222" y="49"/>
                    <a:pt x="218" y="56"/>
                    <a:pt x="218" y="72"/>
                  </a:cubicBezTo>
                  <a:cubicBezTo>
                    <a:pt x="218" y="97"/>
                    <a:pt x="235" y="117"/>
                    <a:pt x="250" y="139"/>
                  </a:cubicBezTo>
                  <a:cubicBezTo>
                    <a:pt x="265" y="162"/>
                    <a:pt x="247" y="199"/>
                    <a:pt x="226" y="207"/>
                  </a:cubicBezTo>
                  <a:cubicBezTo>
                    <a:pt x="206" y="216"/>
                    <a:pt x="197" y="236"/>
                    <a:pt x="185" y="250"/>
                  </a:cubicBezTo>
                  <a:cubicBezTo>
                    <a:pt x="181" y="255"/>
                    <a:pt x="175" y="259"/>
                    <a:pt x="173" y="26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938" cap="flat">
              <a:solidFill>
                <a:srgbClr val="C2C3C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379" name="Freeform 75"/>
            <p:cNvSpPr>
              <a:spLocks/>
            </p:cNvSpPr>
            <p:nvPr/>
          </p:nvSpPr>
          <p:spPr bwMode="auto">
            <a:xfrm>
              <a:off x="2968625" y="2514600"/>
              <a:ext cx="522287" cy="390525"/>
            </a:xfrm>
            <a:custGeom>
              <a:avLst/>
              <a:gdLst>
                <a:gd name="T0" fmla="*/ 1133 w 1133"/>
                <a:gd name="T1" fmla="*/ 467 h 849"/>
                <a:gd name="T2" fmla="*/ 1098 w 1133"/>
                <a:gd name="T3" fmla="*/ 388 h 849"/>
                <a:gd name="T4" fmla="*/ 1038 w 1133"/>
                <a:gd name="T5" fmla="*/ 360 h 849"/>
                <a:gd name="T6" fmla="*/ 961 w 1133"/>
                <a:gd name="T7" fmla="*/ 343 h 849"/>
                <a:gd name="T8" fmla="*/ 955 w 1133"/>
                <a:gd name="T9" fmla="*/ 258 h 849"/>
                <a:gd name="T10" fmla="*/ 914 w 1133"/>
                <a:gd name="T11" fmla="*/ 204 h 849"/>
                <a:gd name="T12" fmla="*/ 866 w 1133"/>
                <a:gd name="T13" fmla="*/ 133 h 849"/>
                <a:gd name="T14" fmla="*/ 828 w 1133"/>
                <a:gd name="T15" fmla="*/ 20 h 849"/>
                <a:gd name="T16" fmla="*/ 667 w 1133"/>
                <a:gd name="T17" fmla="*/ 26 h 849"/>
                <a:gd name="T18" fmla="*/ 576 w 1133"/>
                <a:gd name="T19" fmla="*/ 68 h 849"/>
                <a:gd name="T20" fmla="*/ 507 w 1133"/>
                <a:gd name="T21" fmla="*/ 111 h 849"/>
                <a:gd name="T22" fmla="*/ 457 w 1133"/>
                <a:gd name="T23" fmla="*/ 159 h 849"/>
                <a:gd name="T24" fmla="*/ 365 w 1133"/>
                <a:gd name="T25" fmla="*/ 227 h 849"/>
                <a:gd name="T26" fmla="*/ 246 w 1133"/>
                <a:gd name="T27" fmla="*/ 252 h 849"/>
                <a:gd name="T28" fmla="*/ 163 w 1133"/>
                <a:gd name="T29" fmla="*/ 343 h 849"/>
                <a:gd name="T30" fmla="*/ 83 w 1133"/>
                <a:gd name="T31" fmla="*/ 433 h 849"/>
                <a:gd name="T32" fmla="*/ 24 w 1133"/>
                <a:gd name="T33" fmla="*/ 481 h 849"/>
                <a:gd name="T34" fmla="*/ 12 w 1133"/>
                <a:gd name="T35" fmla="*/ 552 h 849"/>
                <a:gd name="T36" fmla="*/ 12 w 1133"/>
                <a:gd name="T37" fmla="*/ 626 h 849"/>
                <a:gd name="T38" fmla="*/ 3 w 1133"/>
                <a:gd name="T39" fmla="*/ 694 h 849"/>
                <a:gd name="T40" fmla="*/ 59 w 1133"/>
                <a:gd name="T41" fmla="*/ 722 h 849"/>
                <a:gd name="T42" fmla="*/ 139 w 1133"/>
                <a:gd name="T43" fmla="*/ 773 h 849"/>
                <a:gd name="T44" fmla="*/ 222 w 1133"/>
                <a:gd name="T45" fmla="*/ 770 h 849"/>
                <a:gd name="T46" fmla="*/ 320 w 1133"/>
                <a:gd name="T47" fmla="*/ 756 h 849"/>
                <a:gd name="T48" fmla="*/ 377 w 1133"/>
                <a:gd name="T49" fmla="*/ 795 h 849"/>
                <a:gd name="T50" fmla="*/ 440 w 1133"/>
                <a:gd name="T51" fmla="*/ 841 h 849"/>
                <a:gd name="T52" fmla="*/ 412 w 1133"/>
                <a:gd name="T53" fmla="*/ 716 h 849"/>
                <a:gd name="T54" fmla="*/ 398 w 1133"/>
                <a:gd name="T55" fmla="*/ 627 h 849"/>
                <a:gd name="T56" fmla="*/ 403 w 1133"/>
                <a:gd name="T57" fmla="*/ 603 h 849"/>
                <a:gd name="T58" fmla="*/ 721 w 1133"/>
                <a:gd name="T59" fmla="*/ 603 h 849"/>
                <a:gd name="T60" fmla="*/ 795 w 1133"/>
                <a:gd name="T61" fmla="*/ 586 h 849"/>
                <a:gd name="T62" fmla="*/ 887 w 1133"/>
                <a:gd name="T63" fmla="*/ 614 h 849"/>
                <a:gd name="T64" fmla="*/ 973 w 1133"/>
                <a:gd name="T65" fmla="*/ 592 h 849"/>
                <a:gd name="T66" fmla="*/ 1056 w 1133"/>
                <a:gd name="T67" fmla="*/ 561 h 849"/>
                <a:gd name="T68" fmla="*/ 1124 w 1133"/>
                <a:gd name="T69" fmla="*/ 513 h 849"/>
                <a:gd name="T70" fmla="*/ 1133 w 1133"/>
                <a:gd name="T71" fmla="*/ 467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133" h="849">
                  <a:moveTo>
                    <a:pt x="1133" y="467"/>
                  </a:moveTo>
                  <a:cubicBezTo>
                    <a:pt x="1104" y="447"/>
                    <a:pt x="1089" y="416"/>
                    <a:pt x="1098" y="388"/>
                  </a:cubicBezTo>
                  <a:cubicBezTo>
                    <a:pt x="1107" y="360"/>
                    <a:pt x="1074" y="343"/>
                    <a:pt x="1038" y="360"/>
                  </a:cubicBezTo>
                  <a:cubicBezTo>
                    <a:pt x="1003" y="377"/>
                    <a:pt x="973" y="365"/>
                    <a:pt x="961" y="343"/>
                  </a:cubicBezTo>
                  <a:cubicBezTo>
                    <a:pt x="949" y="320"/>
                    <a:pt x="943" y="283"/>
                    <a:pt x="955" y="258"/>
                  </a:cubicBezTo>
                  <a:cubicBezTo>
                    <a:pt x="967" y="232"/>
                    <a:pt x="940" y="218"/>
                    <a:pt x="914" y="204"/>
                  </a:cubicBezTo>
                  <a:cubicBezTo>
                    <a:pt x="887" y="190"/>
                    <a:pt x="899" y="156"/>
                    <a:pt x="866" y="133"/>
                  </a:cubicBezTo>
                  <a:cubicBezTo>
                    <a:pt x="834" y="111"/>
                    <a:pt x="828" y="65"/>
                    <a:pt x="828" y="20"/>
                  </a:cubicBezTo>
                  <a:cubicBezTo>
                    <a:pt x="783" y="0"/>
                    <a:pt x="691" y="3"/>
                    <a:pt x="667" y="26"/>
                  </a:cubicBezTo>
                  <a:cubicBezTo>
                    <a:pt x="644" y="49"/>
                    <a:pt x="599" y="71"/>
                    <a:pt x="576" y="68"/>
                  </a:cubicBezTo>
                  <a:cubicBezTo>
                    <a:pt x="552" y="65"/>
                    <a:pt x="516" y="88"/>
                    <a:pt x="507" y="111"/>
                  </a:cubicBezTo>
                  <a:cubicBezTo>
                    <a:pt x="498" y="133"/>
                    <a:pt x="498" y="165"/>
                    <a:pt x="457" y="159"/>
                  </a:cubicBezTo>
                  <a:cubicBezTo>
                    <a:pt x="415" y="153"/>
                    <a:pt x="383" y="196"/>
                    <a:pt x="365" y="227"/>
                  </a:cubicBezTo>
                  <a:cubicBezTo>
                    <a:pt x="347" y="258"/>
                    <a:pt x="297" y="269"/>
                    <a:pt x="246" y="252"/>
                  </a:cubicBezTo>
                  <a:cubicBezTo>
                    <a:pt x="196" y="235"/>
                    <a:pt x="166" y="303"/>
                    <a:pt x="163" y="343"/>
                  </a:cubicBezTo>
                  <a:cubicBezTo>
                    <a:pt x="160" y="382"/>
                    <a:pt x="110" y="436"/>
                    <a:pt x="83" y="433"/>
                  </a:cubicBezTo>
                  <a:cubicBezTo>
                    <a:pt x="56" y="430"/>
                    <a:pt x="18" y="453"/>
                    <a:pt x="24" y="481"/>
                  </a:cubicBezTo>
                  <a:cubicBezTo>
                    <a:pt x="30" y="510"/>
                    <a:pt x="24" y="532"/>
                    <a:pt x="12" y="552"/>
                  </a:cubicBezTo>
                  <a:cubicBezTo>
                    <a:pt x="0" y="572"/>
                    <a:pt x="3" y="592"/>
                    <a:pt x="12" y="626"/>
                  </a:cubicBezTo>
                  <a:cubicBezTo>
                    <a:pt x="21" y="660"/>
                    <a:pt x="12" y="663"/>
                    <a:pt x="3" y="694"/>
                  </a:cubicBezTo>
                  <a:cubicBezTo>
                    <a:pt x="26" y="693"/>
                    <a:pt x="46" y="706"/>
                    <a:pt x="59" y="722"/>
                  </a:cubicBezTo>
                  <a:cubicBezTo>
                    <a:pt x="80" y="747"/>
                    <a:pt x="119" y="762"/>
                    <a:pt x="139" y="773"/>
                  </a:cubicBezTo>
                  <a:cubicBezTo>
                    <a:pt x="160" y="784"/>
                    <a:pt x="190" y="784"/>
                    <a:pt x="222" y="770"/>
                  </a:cubicBezTo>
                  <a:cubicBezTo>
                    <a:pt x="255" y="756"/>
                    <a:pt x="297" y="756"/>
                    <a:pt x="320" y="756"/>
                  </a:cubicBezTo>
                  <a:cubicBezTo>
                    <a:pt x="344" y="756"/>
                    <a:pt x="368" y="773"/>
                    <a:pt x="377" y="795"/>
                  </a:cubicBezTo>
                  <a:cubicBezTo>
                    <a:pt x="386" y="818"/>
                    <a:pt x="398" y="849"/>
                    <a:pt x="440" y="841"/>
                  </a:cubicBezTo>
                  <a:cubicBezTo>
                    <a:pt x="440" y="804"/>
                    <a:pt x="433" y="742"/>
                    <a:pt x="412" y="716"/>
                  </a:cubicBezTo>
                  <a:cubicBezTo>
                    <a:pt x="392" y="691"/>
                    <a:pt x="395" y="646"/>
                    <a:pt x="398" y="627"/>
                  </a:cubicBezTo>
                  <a:cubicBezTo>
                    <a:pt x="399" y="623"/>
                    <a:pt x="402" y="610"/>
                    <a:pt x="403" y="603"/>
                  </a:cubicBezTo>
                  <a:lnTo>
                    <a:pt x="721" y="603"/>
                  </a:lnTo>
                  <a:cubicBezTo>
                    <a:pt x="721" y="603"/>
                    <a:pt x="762" y="563"/>
                    <a:pt x="795" y="586"/>
                  </a:cubicBezTo>
                  <a:cubicBezTo>
                    <a:pt x="828" y="609"/>
                    <a:pt x="857" y="609"/>
                    <a:pt x="887" y="614"/>
                  </a:cubicBezTo>
                  <a:cubicBezTo>
                    <a:pt x="917" y="620"/>
                    <a:pt x="937" y="617"/>
                    <a:pt x="973" y="592"/>
                  </a:cubicBezTo>
                  <a:cubicBezTo>
                    <a:pt x="1009" y="566"/>
                    <a:pt x="1029" y="558"/>
                    <a:pt x="1056" y="561"/>
                  </a:cubicBezTo>
                  <a:cubicBezTo>
                    <a:pt x="1083" y="563"/>
                    <a:pt x="1116" y="535"/>
                    <a:pt x="1124" y="513"/>
                  </a:cubicBezTo>
                  <a:cubicBezTo>
                    <a:pt x="1127" y="505"/>
                    <a:pt x="1126" y="483"/>
                    <a:pt x="1133" y="46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938" cap="flat">
              <a:solidFill>
                <a:srgbClr val="C2C3C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380" name="Freeform 76"/>
            <p:cNvSpPr>
              <a:spLocks/>
            </p:cNvSpPr>
            <p:nvPr/>
          </p:nvSpPr>
          <p:spPr bwMode="auto">
            <a:xfrm>
              <a:off x="5287963" y="3286125"/>
              <a:ext cx="365125" cy="347663"/>
            </a:xfrm>
            <a:custGeom>
              <a:avLst/>
              <a:gdLst>
                <a:gd name="T0" fmla="*/ 639 w 796"/>
                <a:gd name="T1" fmla="*/ 595 h 759"/>
                <a:gd name="T2" fmla="*/ 713 w 796"/>
                <a:gd name="T3" fmla="*/ 473 h 759"/>
                <a:gd name="T4" fmla="*/ 772 w 796"/>
                <a:gd name="T5" fmla="*/ 385 h 759"/>
                <a:gd name="T6" fmla="*/ 796 w 796"/>
                <a:gd name="T7" fmla="*/ 264 h 759"/>
                <a:gd name="T8" fmla="*/ 751 w 796"/>
                <a:gd name="T9" fmla="*/ 170 h 759"/>
                <a:gd name="T10" fmla="*/ 722 w 796"/>
                <a:gd name="T11" fmla="*/ 97 h 759"/>
                <a:gd name="T12" fmla="*/ 707 w 796"/>
                <a:gd name="T13" fmla="*/ 40 h 759"/>
                <a:gd name="T14" fmla="*/ 666 w 796"/>
                <a:gd name="T15" fmla="*/ 0 h 759"/>
                <a:gd name="T16" fmla="*/ 594 w 796"/>
                <a:gd name="T17" fmla="*/ 63 h 759"/>
                <a:gd name="T18" fmla="*/ 505 w 796"/>
                <a:gd name="T19" fmla="*/ 49 h 759"/>
                <a:gd name="T20" fmla="*/ 428 w 796"/>
                <a:gd name="T21" fmla="*/ 37 h 759"/>
                <a:gd name="T22" fmla="*/ 342 w 796"/>
                <a:gd name="T23" fmla="*/ 65 h 759"/>
                <a:gd name="T24" fmla="*/ 277 w 796"/>
                <a:gd name="T25" fmla="*/ 43 h 759"/>
                <a:gd name="T26" fmla="*/ 232 w 796"/>
                <a:gd name="T27" fmla="*/ 37 h 759"/>
                <a:gd name="T28" fmla="*/ 176 w 796"/>
                <a:gd name="T29" fmla="*/ 43 h 759"/>
                <a:gd name="T30" fmla="*/ 173 w 796"/>
                <a:gd name="T31" fmla="*/ 162 h 759"/>
                <a:gd name="T32" fmla="*/ 196 w 796"/>
                <a:gd name="T33" fmla="*/ 235 h 759"/>
                <a:gd name="T34" fmla="*/ 234 w 796"/>
                <a:gd name="T35" fmla="*/ 286 h 759"/>
                <a:gd name="T36" fmla="*/ 191 w 796"/>
                <a:gd name="T37" fmla="*/ 342 h 759"/>
                <a:gd name="T38" fmla="*/ 142 w 796"/>
                <a:gd name="T39" fmla="*/ 406 h 759"/>
                <a:gd name="T40" fmla="*/ 109 w 796"/>
                <a:gd name="T41" fmla="*/ 479 h 759"/>
                <a:gd name="T42" fmla="*/ 76 w 796"/>
                <a:gd name="T43" fmla="*/ 535 h 759"/>
                <a:gd name="T44" fmla="*/ 24 w 796"/>
                <a:gd name="T45" fmla="*/ 634 h 759"/>
                <a:gd name="T46" fmla="*/ 11 w 796"/>
                <a:gd name="T47" fmla="*/ 747 h 759"/>
                <a:gd name="T48" fmla="*/ 90 w 796"/>
                <a:gd name="T49" fmla="*/ 730 h 759"/>
                <a:gd name="T50" fmla="*/ 196 w 796"/>
                <a:gd name="T51" fmla="*/ 721 h 759"/>
                <a:gd name="T52" fmla="*/ 208 w 796"/>
                <a:gd name="T53" fmla="*/ 716 h 759"/>
                <a:gd name="T54" fmla="*/ 381 w 796"/>
                <a:gd name="T55" fmla="*/ 716 h 759"/>
                <a:gd name="T56" fmla="*/ 606 w 796"/>
                <a:gd name="T57" fmla="*/ 660 h 759"/>
                <a:gd name="T58" fmla="*/ 639 w 796"/>
                <a:gd name="T59" fmla="*/ 595 h 7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96" h="759">
                  <a:moveTo>
                    <a:pt x="639" y="595"/>
                  </a:moveTo>
                  <a:cubicBezTo>
                    <a:pt x="657" y="538"/>
                    <a:pt x="686" y="490"/>
                    <a:pt x="713" y="473"/>
                  </a:cubicBezTo>
                  <a:cubicBezTo>
                    <a:pt x="739" y="456"/>
                    <a:pt x="760" y="416"/>
                    <a:pt x="772" y="385"/>
                  </a:cubicBezTo>
                  <a:cubicBezTo>
                    <a:pt x="784" y="354"/>
                    <a:pt x="796" y="286"/>
                    <a:pt x="796" y="264"/>
                  </a:cubicBezTo>
                  <a:cubicBezTo>
                    <a:pt x="796" y="241"/>
                    <a:pt x="784" y="196"/>
                    <a:pt x="751" y="170"/>
                  </a:cubicBezTo>
                  <a:cubicBezTo>
                    <a:pt x="719" y="145"/>
                    <a:pt x="710" y="131"/>
                    <a:pt x="722" y="97"/>
                  </a:cubicBezTo>
                  <a:cubicBezTo>
                    <a:pt x="733" y="63"/>
                    <a:pt x="727" y="43"/>
                    <a:pt x="707" y="40"/>
                  </a:cubicBezTo>
                  <a:cubicBezTo>
                    <a:pt x="686" y="37"/>
                    <a:pt x="666" y="0"/>
                    <a:pt x="666" y="0"/>
                  </a:cubicBezTo>
                  <a:cubicBezTo>
                    <a:pt x="666" y="0"/>
                    <a:pt x="630" y="57"/>
                    <a:pt x="594" y="63"/>
                  </a:cubicBezTo>
                  <a:cubicBezTo>
                    <a:pt x="558" y="68"/>
                    <a:pt x="529" y="68"/>
                    <a:pt x="505" y="49"/>
                  </a:cubicBezTo>
                  <a:cubicBezTo>
                    <a:pt x="481" y="29"/>
                    <a:pt x="457" y="26"/>
                    <a:pt x="428" y="37"/>
                  </a:cubicBezTo>
                  <a:cubicBezTo>
                    <a:pt x="398" y="49"/>
                    <a:pt x="368" y="68"/>
                    <a:pt x="342" y="65"/>
                  </a:cubicBezTo>
                  <a:cubicBezTo>
                    <a:pt x="315" y="63"/>
                    <a:pt x="297" y="34"/>
                    <a:pt x="277" y="43"/>
                  </a:cubicBezTo>
                  <a:cubicBezTo>
                    <a:pt x="256" y="51"/>
                    <a:pt x="244" y="49"/>
                    <a:pt x="232" y="37"/>
                  </a:cubicBezTo>
                  <a:cubicBezTo>
                    <a:pt x="220" y="26"/>
                    <a:pt x="188" y="23"/>
                    <a:pt x="176" y="43"/>
                  </a:cubicBezTo>
                  <a:cubicBezTo>
                    <a:pt x="188" y="71"/>
                    <a:pt x="185" y="139"/>
                    <a:pt x="173" y="162"/>
                  </a:cubicBezTo>
                  <a:cubicBezTo>
                    <a:pt x="161" y="184"/>
                    <a:pt x="173" y="230"/>
                    <a:pt x="196" y="235"/>
                  </a:cubicBezTo>
                  <a:cubicBezTo>
                    <a:pt x="220" y="241"/>
                    <a:pt x="234" y="266"/>
                    <a:pt x="234" y="286"/>
                  </a:cubicBezTo>
                  <a:cubicBezTo>
                    <a:pt x="234" y="304"/>
                    <a:pt x="212" y="328"/>
                    <a:pt x="191" y="342"/>
                  </a:cubicBezTo>
                  <a:cubicBezTo>
                    <a:pt x="171" y="356"/>
                    <a:pt x="150" y="378"/>
                    <a:pt x="142" y="406"/>
                  </a:cubicBezTo>
                  <a:cubicBezTo>
                    <a:pt x="134" y="431"/>
                    <a:pt x="121" y="467"/>
                    <a:pt x="109" y="479"/>
                  </a:cubicBezTo>
                  <a:cubicBezTo>
                    <a:pt x="97" y="490"/>
                    <a:pt x="85" y="515"/>
                    <a:pt x="76" y="535"/>
                  </a:cubicBezTo>
                  <a:cubicBezTo>
                    <a:pt x="67" y="555"/>
                    <a:pt x="55" y="598"/>
                    <a:pt x="24" y="634"/>
                  </a:cubicBezTo>
                  <a:cubicBezTo>
                    <a:pt x="0" y="661"/>
                    <a:pt x="10" y="719"/>
                    <a:pt x="11" y="747"/>
                  </a:cubicBezTo>
                  <a:cubicBezTo>
                    <a:pt x="41" y="759"/>
                    <a:pt x="69" y="742"/>
                    <a:pt x="90" y="730"/>
                  </a:cubicBezTo>
                  <a:cubicBezTo>
                    <a:pt x="110" y="719"/>
                    <a:pt x="162" y="676"/>
                    <a:pt x="196" y="721"/>
                  </a:cubicBezTo>
                  <a:cubicBezTo>
                    <a:pt x="200" y="719"/>
                    <a:pt x="201" y="716"/>
                    <a:pt x="208" y="716"/>
                  </a:cubicBezTo>
                  <a:lnTo>
                    <a:pt x="381" y="716"/>
                  </a:lnTo>
                  <a:lnTo>
                    <a:pt x="606" y="660"/>
                  </a:lnTo>
                  <a:lnTo>
                    <a:pt x="639" y="59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938" cap="flat">
              <a:solidFill>
                <a:srgbClr val="C2C3C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381" name="Freeform 77"/>
            <p:cNvSpPr>
              <a:spLocks/>
            </p:cNvSpPr>
            <p:nvPr/>
          </p:nvSpPr>
          <p:spPr bwMode="auto">
            <a:xfrm>
              <a:off x="6202363" y="4338638"/>
              <a:ext cx="487362" cy="979488"/>
            </a:xfrm>
            <a:custGeom>
              <a:avLst/>
              <a:gdLst>
                <a:gd name="T0" fmla="*/ 751 w 1060"/>
                <a:gd name="T1" fmla="*/ 280 h 2128"/>
                <a:gd name="T2" fmla="*/ 825 w 1060"/>
                <a:gd name="T3" fmla="*/ 178 h 2128"/>
                <a:gd name="T4" fmla="*/ 873 w 1060"/>
                <a:gd name="T5" fmla="*/ 48 h 2128"/>
                <a:gd name="T6" fmla="*/ 902 w 1060"/>
                <a:gd name="T7" fmla="*/ 43 h 2128"/>
                <a:gd name="T8" fmla="*/ 959 w 1060"/>
                <a:gd name="T9" fmla="*/ 184 h 2128"/>
                <a:gd name="T10" fmla="*/ 1015 w 1060"/>
                <a:gd name="T11" fmla="*/ 360 h 2128"/>
                <a:gd name="T12" fmla="*/ 1060 w 1060"/>
                <a:gd name="T13" fmla="*/ 532 h 2128"/>
                <a:gd name="T14" fmla="*/ 985 w 1060"/>
                <a:gd name="T15" fmla="*/ 583 h 2128"/>
                <a:gd name="T16" fmla="*/ 956 w 1060"/>
                <a:gd name="T17" fmla="*/ 671 h 2128"/>
                <a:gd name="T18" fmla="*/ 902 w 1060"/>
                <a:gd name="T19" fmla="*/ 849 h 2128"/>
                <a:gd name="T20" fmla="*/ 846 w 1060"/>
                <a:gd name="T21" fmla="*/ 1115 h 2128"/>
                <a:gd name="T22" fmla="*/ 751 w 1060"/>
                <a:gd name="T23" fmla="*/ 1415 h 2128"/>
                <a:gd name="T24" fmla="*/ 704 w 1060"/>
                <a:gd name="T25" fmla="*/ 1641 h 2128"/>
                <a:gd name="T26" fmla="*/ 683 w 1060"/>
                <a:gd name="T27" fmla="*/ 1780 h 2128"/>
                <a:gd name="T28" fmla="*/ 617 w 1060"/>
                <a:gd name="T29" fmla="*/ 1941 h 2128"/>
                <a:gd name="T30" fmla="*/ 469 w 1060"/>
                <a:gd name="T31" fmla="*/ 2069 h 2128"/>
                <a:gd name="T32" fmla="*/ 226 w 1060"/>
                <a:gd name="T33" fmla="*/ 2100 h 2128"/>
                <a:gd name="T34" fmla="*/ 98 w 1060"/>
                <a:gd name="T35" fmla="*/ 1972 h 2128"/>
                <a:gd name="T36" fmla="*/ 75 w 1060"/>
                <a:gd name="T37" fmla="*/ 1828 h 2128"/>
                <a:gd name="T38" fmla="*/ 45 w 1060"/>
                <a:gd name="T39" fmla="*/ 1723 h 2128"/>
                <a:gd name="T40" fmla="*/ 3 w 1060"/>
                <a:gd name="T41" fmla="*/ 1602 h 2128"/>
                <a:gd name="T42" fmla="*/ 66 w 1060"/>
                <a:gd name="T43" fmla="*/ 1455 h 2128"/>
                <a:gd name="T44" fmla="*/ 122 w 1060"/>
                <a:gd name="T45" fmla="*/ 1310 h 2128"/>
                <a:gd name="T46" fmla="*/ 175 w 1060"/>
                <a:gd name="T47" fmla="*/ 1174 h 2128"/>
                <a:gd name="T48" fmla="*/ 152 w 1060"/>
                <a:gd name="T49" fmla="*/ 1058 h 2128"/>
                <a:gd name="T50" fmla="*/ 113 w 1060"/>
                <a:gd name="T51" fmla="*/ 925 h 2128"/>
                <a:gd name="T52" fmla="*/ 110 w 1060"/>
                <a:gd name="T53" fmla="*/ 826 h 2128"/>
                <a:gd name="T54" fmla="*/ 181 w 1060"/>
                <a:gd name="T55" fmla="*/ 685 h 2128"/>
                <a:gd name="T56" fmla="*/ 279 w 1060"/>
                <a:gd name="T57" fmla="*/ 648 h 2128"/>
                <a:gd name="T58" fmla="*/ 342 w 1060"/>
                <a:gd name="T59" fmla="*/ 620 h 2128"/>
                <a:gd name="T60" fmla="*/ 451 w 1060"/>
                <a:gd name="T61" fmla="*/ 634 h 2128"/>
                <a:gd name="T62" fmla="*/ 499 w 1060"/>
                <a:gd name="T63" fmla="*/ 560 h 2128"/>
                <a:gd name="T64" fmla="*/ 564 w 1060"/>
                <a:gd name="T65" fmla="*/ 529 h 2128"/>
                <a:gd name="T66" fmla="*/ 647 w 1060"/>
                <a:gd name="T67" fmla="*/ 427 h 2128"/>
                <a:gd name="T68" fmla="*/ 689 w 1060"/>
                <a:gd name="T69" fmla="*/ 337 h 2128"/>
                <a:gd name="T70" fmla="*/ 721 w 1060"/>
                <a:gd name="T71" fmla="*/ 272 h 2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60" h="2128">
                  <a:moveTo>
                    <a:pt x="721" y="272"/>
                  </a:moveTo>
                  <a:cubicBezTo>
                    <a:pt x="730" y="294"/>
                    <a:pt x="751" y="297"/>
                    <a:pt x="751" y="280"/>
                  </a:cubicBezTo>
                  <a:cubicBezTo>
                    <a:pt x="751" y="263"/>
                    <a:pt x="763" y="244"/>
                    <a:pt x="790" y="235"/>
                  </a:cubicBezTo>
                  <a:cubicBezTo>
                    <a:pt x="816" y="227"/>
                    <a:pt x="831" y="210"/>
                    <a:pt x="825" y="178"/>
                  </a:cubicBezTo>
                  <a:cubicBezTo>
                    <a:pt x="819" y="147"/>
                    <a:pt x="801" y="79"/>
                    <a:pt x="834" y="79"/>
                  </a:cubicBezTo>
                  <a:cubicBezTo>
                    <a:pt x="867" y="79"/>
                    <a:pt x="882" y="71"/>
                    <a:pt x="873" y="48"/>
                  </a:cubicBezTo>
                  <a:cubicBezTo>
                    <a:pt x="864" y="26"/>
                    <a:pt x="867" y="29"/>
                    <a:pt x="879" y="14"/>
                  </a:cubicBezTo>
                  <a:cubicBezTo>
                    <a:pt x="890" y="0"/>
                    <a:pt x="911" y="20"/>
                    <a:pt x="902" y="43"/>
                  </a:cubicBezTo>
                  <a:cubicBezTo>
                    <a:pt x="893" y="65"/>
                    <a:pt x="908" y="85"/>
                    <a:pt x="917" y="102"/>
                  </a:cubicBezTo>
                  <a:cubicBezTo>
                    <a:pt x="926" y="119"/>
                    <a:pt x="962" y="162"/>
                    <a:pt x="959" y="184"/>
                  </a:cubicBezTo>
                  <a:cubicBezTo>
                    <a:pt x="956" y="207"/>
                    <a:pt x="971" y="246"/>
                    <a:pt x="982" y="269"/>
                  </a:cubicBezTo>
                  <a:cubicBezTo>
                    <a:pt x="994" y="292"/>
                    <a:pt x="1024" y="334"/>
                    <a:pt x="1015" y="360"/>
                  </a:cubicBezTo>
                  <a:cubicBezTo>
                    <a:pt x="1006" y="385"/>
                    <a:pt x="1018" y="436"/>
                    <a:pt x="1033" y="459"/>
                  </a:cubicBezTo>
                  <a:cubicBezTo>
                    <a:pt x="1048" y="481"/>
                    <a:pt x="1060" y="507"/>
                    <a:pt x="1060" y="532"/>
                  </a:cubicBezTo>
                  <a:cubicBezTo>
                    <a:pt x="1060" y="558"/>
                    <a:pt x="1045" y="586"/>
                    <a:pt x="1030" y="611"/>
                  </a:cubicBezTo>
                  <a:cubicBezTo>
                    <a:pt x="1015" y="637"/>
                    <a:pt x="994" y="626"/>
                    <a:pt x="985" y="583"/>
                  </a:cubicBezTo>
                  <a:cubicBezTo>
                    <a:pt x="976" y="541"/>
                    <a:pt x="962" y="552"/>
                    <a:pt x="953" y="580"/>
                  </a:cubicBezTo>
                  <a:cubicBezTo>
                    <a:pt x="944" y="609"/>
                    <a:pt x="947" y="648"/>
                    <a:pt x="956" y="671"/>
                  </a:cubicBezTo>
                  <a:cubicBezTo>
                    <a:pt x="965" y="693"/>
                    <a:pt x="965" y="727"/>
                    <a:pt x="944" y="750"/>
                  </a:cubicBezTo>
                  <a:cubicBezTo>
                    <a:pt x="923" y="773"/>
                    <a:pt x="902" y="818"/>
                    <a:pt x="902" y="849"/>
                  </a:cubicBezTo>
                  <a:cubicBezTo>
                    <a:pt x="902" y="880"/>
                    <a:pt x="908" y="917"/>
                    <a:pt x="896" y="948"/>
                  </a:cubicBezTo>
                  <a:cubicBezTo>
                    <a:pt x="884" y="979"/>
                    <a:pt x="861" y="1084"/>
                    <a:pt x="846" y="1115"/>
                  </a:cubicBezTo>
                  <a:cubicBezTo>
                    <a:pt x="831" y="1146"/>
                    <a:pt x="801" y="1223"/>
                    <a:pt x="793" y="1256"/>
                  </a:cubicBezTo>
                  <a:cubicBezTo>
                    <a:pt x="784" y="1290"/>
                    <a:pt x="760" y="1375"/>
                    <a:pt x="751" y="1415"/>
                  </a:cubicBezTo>
                  <a:cubicBezTo>
                    <a:pt x="742" y="1455"/>
                    <a:pt x="721" y="1522"/>
                    <a:pt x="721" y="1551"/>
                  </a:cubicBezTo>
                  <a:cubicBezTo>
                    <a:pt x="721" y="1579"/>
                    <a:pt x="712" y="1619"/>
                    <a:pt x="704" y="1641"/>
                  </a:cubicBezTo>
                  <a:cubicBezTo>
                    <a:pt x="695" y="1664"/>
                    <a:pt x="686" y="1689"/>
                    <a:pt x="692" y="1712"/>
                  </a:cubicBezTo>
                  <a:cubicBezTo>
                    <a:pt x="698" y="1735"/>
                    <a:pt x="692" y="1763"/>
                    <a:pt x="683" y="1780"/>
                  </a:cubicBezTo>
                  <a:cubicBezTo>
                    <a:pt x="674" y="1797"/>
                    <a:pt x="665" y="1825"/>
                    <a:pt x="662" y="1842"/>
                  </a:cubicBezTo>
                  <a:cubicBezTo>
                    <a:pt x="659" y="1859"/>
                    <a:pt x="635" y="1919"/>
                    <a:pt x="617" y="1941"/>
                  </a:cubicBezTo>
                  <a:cubicBezTo>
                    <a:pt x="600" y="1964"/>
                    <a:pt x="594" y="1978"/>
                    <a:pt x="579" y="2006"/>
                  </a:cubicBezTo>
                  <a:cubicBezTo>
                    <a:pt x="564" y="2035"/>
                    <a:pt x="508" y="2069"/>
                    <a:pt x="469" y="2069"/>
                  </a:cubicBezTo>
                  <a:cubicBezTo>
                    <a:pt x="431" y="2069"/>
                    <a:pt x="342" y="2083"/>
                    <a:pt x="312" y="2105"/>
                  </a:cubicBezTo>
                  <a:cubicBezTo>
                    <a:pt x="282" y="2128"/>
                    <a:pt x="247" y="2122"/>
                    <a:pt x="226" y="2100"/>
                  </a:cubicBezTo>
                  <a:cubicBezTo>
                    <a:pt x="205" y="2077"/>
                    <a:pt x="187" y="2066"/>
                    <a:pt x="164" y="2057"/>
                  </a:cubicBezTo>
                  <a:cubicBezTo>
                    <a:pt x="140" y="2049"/>
                    <a:pt x="110" y="2001"/>
                    <a:pt x="98" y="1972"/>
                  </a:cubicBezTo>
                  <a:cubicBezTo>
                    <a:pt x="86" y="1944"/>
                    <a:pt x="75" y="1913"/>
                    <a:pt x="77" y="1890"/>
                  </a:cubicBezTo>
                  <a:cubicBezTo>
                    <a:pt x="80" y="1868"/>
                    <a:pt x="86" y="1842"/>
                    <a:pt x="75" y="1828"/>
                  </a:cubicBezTo>
                  <a:cubicBezTo>
                    <a:pt x="63" y="1814"/>
                    <a:pt x="51" y="1794"/>
                    <a:pt x="69" y="1786"/>
                  </a:cubicBezTo>
                  <a:cubicBezTo>
                    <a:pt x="86" y="1777"/>
                    <a:pt x="72" y="1740"/>
                    <a:pt x="45" y="1723"/>
                  </a:cubicBezTo>
                  <a:cubicBezTo>
                    <a:pt x="18" y="1706"/>
                    <a:pt x="0" y="1678"/>
                    <a:pt x="6" y="1661"/>
                  </a:cubicBezTo>
                  <a:cubicBezTo>
                    <a:pt x="12" y="1644"/>
                    <a:pt x="6" y="1624"/>
                    <a:pt x="3" y="1602"/>
                  </a:cubicBezTo>
                  <a:cubicBezTo>
                    <a:pt x="0" y="1579"/>
                    <a:pt x="12" y="1508"/>
                    <a:pt x="27" y="1488"/>
                  </a:cubicBezTo>
                  <a:cubicBezTo>
                    <a:pt x="42" y="1469"/>
                    <a:pt x="48" y="1463"/>
                    <a:pt x="66" y="1455"/>
                  </a:cubicBezTo>
                  <a:cubicBezTo>
                    <a:pt x="83" y="1446"/>
                    <a:pt x="92" y="1421"/>
                    <a:pt x="95" y="1389"/>
                  </a:cubicBezTo>
                  <a:cubicBezTo>
                    <a:pt x="98" y="1358"/>
                    <a:pt x="95" y="1330"/>
                    <a:pt x="122" y="1310"/>
                  </a:cubicBezTo>
                  <a:cubicBezTo>
                    <a:pt x="149" y="1290"/>
                    <a:pt x="167" y="1245"/>
                    <a:pt x="167" y="1225"/>
                  </a:cubicBezTo>
                  <a:cubicBezTo>
                    <a:pt x="167" y="1206"/>
                    <a:pt x="155" y="1194"/>
                    <a:pt x="175" y="1174"/>
                  </a:cubicBezTo>
                  <a:cubicBezTo>
                    <a:pt x="196" y="1155"/>
                    <a:pt x="187" y="1138"/>
                    <a:pt x="172" y="1123"/>
                  </a:cubicBezTo>
                  <a:cubicBezTo>
                    <a:pt x="158" y="1109"/>
                    <a:pt x="146" y="1081"/>
                    <a:pt x="152" y="1058"/>
                  </a:cubicBezTo>
                  <a:cubicBezTo>
                    <a:pt x="158" y="1036"/>
                    <a:pt x="169" y="1013"/>
                    <a:pt x="146" y="993"/>
                  </a:cubicBezTo>
                  <a:cubicBezTo>
                    <a:pt x="122" y="974"/>
                    <a:pt x="107" y="945"/>
                    <a:pt x="113" y="925"/>
                  </a:cubicBezTo>
                  <a:cubicBezTo>
                    <a:pt x="119" y="906"/>
                    <a:pt x="134" y="883"/>
                    <a:pt x="110" y="869"/>
                  </a:cubicBezTo>
                  <a:cubicBezTo>
                    <a:pt x="86" y="855"/>
                    <a:pt x="86" y="832"/>
                    <a:pt x="110" y="826"/>
                  </a:cubicBezTo>
                  <a:cubicBezTo>
                    <a:pt x="134" y="821"/>
                    <a:pt x="158" y="795"/>
                    <a:pt x="158" y="770"/>
                  </a:cubicBezTo>
                  <a:cubicBezTo>
                    <a:pt x="158" y="744"/>
                    <a:pt x="164" y="713"/>
                    <a:pt x="181" y="685"/>
                  </a:cubicBezTo>
                  <a:cubicBezTo>
                    <a:pt x="199" y="657"/>
                    <a:pt x="223" y="645"/>
                    <a:pt x="235" y="654"/>
                  </a:cubicBezTo>
                  <a:cubicBezTo>
                    <a:pt x="247" y="662"/>
                    <a:pt x="267" y="665"/>
                    <a:pt x="279" y="648"/>
                  </a:cubicBezTo>
                  <a:cubicBezTo>
                    <a:pt x="291" y="631"/>
                    <a:pt x="294" y="628"/>
                    <a:pt x="309" y="634"/>
                  </a:cubicBezTo>
                  <a:cubicBezTo>
                    <a:pt x="324" y="640"/>
                    <a:pt x="333" y="637"/>
                    <a:pt x="342" y="620"/>
                  </a:cubicBezTo>
                  <a:cubicBezTo>
                    <a:pt x="350" y="603"/>
                    <a:pt x="395" y="583"/>
                    <a:pt x="404" y="606"/>
                  </a:cubicBezTo>
                  <a:cubicBezTo>
                    <a:pt x="413" y="628"/>
                    <a:pt x="431" y="628"/>
                    <a:pt x="451" y="634"/>
                  </a:cubicBezTo>
                  <a:cubicBezTo>
                    <a:pt x="472" y="640"/>
                    <a:pt x="484" y="617"/>
                    <a:pt x="463" y="594"/>
                  </a:cubicBezTo>
                  <a:cubicBezTo>
                    <a:pt x="442" y="572"/>
                    <a:pt x="469" y="541"/>
                    <a:pt x="499" y="560"/>
                  </a:cubicBezTo>
                  <a:cubicBezTo>
                    <a:pt x="528" y="580"/>
                    <a:pt x="543" y="575"/>
                    <a:pt x="555" y="566"/>
                  </a:cubicBezTo>
                  <a:cubicBezTo>
                    <a:pt x="567" y="558"/>
                    <a:pt x="582" y="538"/>
                    <a:pt x="564" y="529"/>
                  </a:cubicBezTo>
                  <a:cubicBezTo>
                    <a:pt x="546" y="521"/>
                    <a:pt x="573" y="490"/>
                    <a:pt x="594" y="481"/>
                  </a:cubicBezTo>
                  <a:cubicBezTo>
                    <a:pt x="615" y="473"/>
                    <a:pt x="653" y="453"/>
                    <a:pt x="647" y="427"/>
                  </a:cubicBezTo>
                  <a:cubicBezTo>
                    <a:pt x="641" y="402"/>
                    <a:pt x="644" y="365"/>
                    <a:pt x="671" y="371"/>
                  </a:cubicBezTo>
                  <a:cubicBezTo>
                    <a:pt x="698" y="377"/>
                    <a:pt x="706" y="357"/>
                    <a:pt x="689" y="337"/>
                  </a:cubicBezTo>
                  <a:cubicBezTo>
                    <a:pt x="671" y="317"/>
                    <a:pt x="662" y="283"/>
                    <a:pt x="674" y="263"/>
                  </a:cubicBezTo>
                  <a:cubicBezTo>
                    <a:pt x="686" y="244"/>
                    <a:pt x="712" y="249"/>
                    <a:pt x="721" y="27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938" cap="flat">
              <a:solidFill>
                <a:srgbClr val="C2C3C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382" name="Freeform 78"/>
            <p:cNvSpPr>
              <a:spLocks/>
            </p:cNvSpPr>
            <p:nvPr/>
          </p:nvSpPr>
          <p:spPr bwMode="auto">
            <a:xfrm>
              <a:off x="6529388" y="4424363"/>
              <a:ext cx="19050" cy="30163"/>
            </a:xfrm>
            <a:custGeom>
              <a:avLst/>
              <a:gdLst>
                <a:gd name="T0" fmla="*/ 0 w 42"/>
                <a:gd name="T1" fmla="*/ 31 h 68"/>
                <a:gd name="T2" fmla="*/ 36 w 42"/>
                <a:gd name="T3" fmla="*/ 34 h 68"/>
                <a:gd name="T4" fmla="*/ 0 w 42"/>
                <a:gd name="T5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68">
                  <a:moveTo>
                    <a:pt x="0" y="31"/>
                  </a:moveTo>
                  <a:cubicBezTo>
                    <a:pt x="0" y="60"/>
                    <a:pt x="42" y="68"/>
                    <a:pt x="36" y="34"/>
                  </a:cubicBezTo>
                  <a:cubicBezTo>
                    <a:pt x="30" y="0"/>
                    <a:pt x="0" y="3"/>
                    <a:pt x="0" y="3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938" cap="flat">
              <a:solidFill>
                <a:srgbClr val="C2C3C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383" name="Freeform 79"/>
            <p:cNvSpPr>
              <a:spLocks/>
            </p:cNvSpPr>
            <p:nvPr/>
          </p:nvSpPr>
          <p:spPr bwMode="auto">
            <a:xfrm>
              <a:off x="6629400" y="4683125"/>
              <a:ext cx="25400" cy="42863"/>
            </a:xfrm>
            <a:custGeom>
              <a:avLst/>
              <a:gdLst>
                <a:gd name="T0" fmla="*/ 9 w 56"/>
                <a:gd name="T1" fmla="*/ 54 h 94"/>
                <a:gd name="T2" fmla="*/ 33 w 56"/>
                <a:gd name="T3" fmla="*/ 74 h 94"/>
                <a:gd name="T4" fmla="*/ 53 w 56"/>
                <a:gd name="T5" fmla="*/ 20 h 94"/>
                <a:gd name="T6" fmla="*/ 33 w 56"/>
                <a:gd name="T7" fmla="*/ 23 h 94"/>
                <a:gd name="T8" fmla="*/ 9 w 56"/>
                <a:gd name="T9" fmla="*/ 5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94">
                  <a:moveTo>
                    <a:pt x="9" y="54"/>
                  </a:moveTo>
                  <a:cubicBezTo>
                    <a:pt x="0" y="68"/>
                    <a:pt x="21" y="94"/>
                    <a:pt x="33" y="74"/>
                  </a:cubicBezTo>
                  <a:cubicBezTo>
                    <a:pt x="44" y="54"/>
                    <a:pt x="50" y="40"/>
                    <a:pt x="53" y="20"/>
                  </a:cubicBezTo>
                  <a:cubicBezTo>
                    <a:pt x="56" y="0"/>
                    <a:pt x="42" y="9"/>
                    <a:pt x="33" y="23"/>
                  </a:cubicBezTo>
                  <a:cubicBezTo>
                    <a:pt x="24" y="37"/>
                    <a:pt x="18" y="40"/>
                    <a:pt x="9" y="5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938" cap="flat">
              <a:solidFill>
                <a:srgbClr val="C2C3C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384" name="Freeform 80"/>
            <p:cNvSpPr>
              <a:spLocks/>
            </p:cNvSpPr>
            <p:nvPr/>
          </p:nvSpPr>
          <p:spPr bwMode="auto">
            <a:xfrm>
              <a:off x="6057900" y="2740025"/>
              <a:ext cx="698500" cy="904875"/>
            </a:xfrm>
            <a:custGeom>
              <a:avLst/>
              <a:gdLst>
                <a:gd name="T0" fmla="*/ 74 w 1519"/>
                <a:gd name="T1" fmla="*/ 1966 h 1966"/>
                <a:gd name="T2" fmla="*/ 0 w 1519"/>
                <a:gd name="T3" fmla="*/ 1884 h 1966"/>
                <a:gd name="T4" fmla="*/ 0 w 1519"/>
                <a:gd name="T5" fmla="*/ 1341 h 1966"/>
                <a:gd name="T6" fmla="*/ 142 w 1519"/>
                <a:gd name="T7" fmla="*/ 1177 h 1966"/>
                <a:gd name="T8" fmla="*/ 237 w 1519"/>
                <a:gd name="T9" fmla="*/ 1134 h 1966"/>
                <a:gd name="T10" fmla="*/ 332 w 1519"/>
                <a:gd name="T11" fmla="*/ 1086 h 1966"/>
                <a:gd name="T12" fmla="*/ 442 w 1519"/>
                <a:gd name="T13" fmla="*/ 1027 h 1966"/>
                <a:gd name="T14" fmla="*/ 587 w 1519"/>
                <a:gd name="T15" fmla="*/ 1016 h 1966"/>
                <a:gd name="T16" fmla="*/ 982 w 1519"/>
                <a:gd name="T17" fmla="*/ 569 h 1966"/>
                <a:gd name="T18" fmla="*/ 819 w 1519"/>
                <a:gd name="T19" fmla="*/ 569 h 1966"/>
                <a:gd name="T20" fmla="*/ 439 w 1519"/>
                <a:gd name="T21" fmla="*/ 419 h 1966"/>
                <a:gd name="T22" fmla="*/ 371 w 1519"/>
                <a:gd name="T23" fmla="*/ 345 h 1966"/>
                <a:gd name="T24" fmla="*/ 317 w 1519"/>
                <a:gd name="T25" fmla="*/ 283 h 1966"/>
                <a:gd name="T26" fmla="*/ 240 w 1519"/>
                <a:gd name="T27" fmla="*/ 167 h 1966"/>
                <a:gd name="T28" fmla="*/ 350 w 1519"/>
                <a:gd name="T29" fmla="*/ 51 h 1966"/>
                <a:gd name="T30" fmla="*/ 368 w 1519"/>
                <a:gd name="T31" fmla="*/ 71 h 1966"/>
                <a:gd name="T32" fmla="*/ 427 w 1519"/>
                <a:gd name="T33" fmla="*/ 141 h 1966"/>
                <a:gd name="T34" fmla="*/ 489 w 1519"/>
                <a:gd name="T35" fmla="*/ 195 h 1966"/>
                <a:gd name="T36" fmla="*/ 596 w 1519"/>
                <a:gd name="T37" fmla="*/ 232 h 1966"/>
                <a:gd name="T38" fmla="*/ 691 w 1519"/>
                <a:gd name="T39" fmla="*/ 184 h 1966"/>
                <a:gd name="T40" fmla="*/ 765 w 1519"/>
                <a:gd name="T41" fmla="*/ 192 h 1966"/>
                <a:gd name="T42" fmla="*/ 863 w 1519"/>
                <a:gd name="T43" fmla="*/ 167 h 1966"/>
                <a:gd name="T44" fmla="*/ 964 w 1519"/>
                <a:gd name="T45" fmla="*/ 116 h 1966"/>
                <a:gd name="T46" fmla="*/ 1041 w 1519"/>
                <a:gd name="T47" fmla="*/ 110 h 1966"/>
                <a:gd name="T48" fmla="*/ 1121 w 1519"/>
                <a:gd name="T49" fmla="*/ 99 h 1966"/>
                <a:gd name="T50" fmla="*/ 1198 w 1519"/>
                <a:gd name="T51" fmla="*/ 96 h 1966"/>
                <a:gd name="T52" fmla="*/ 1287 w 1519"/>
                <a:gd name="T53" fmla="*/ 65 h 1966"/>
                <a:gd name="T54" fmla="*/ 1362 w 1519"/>
                <a:gd name="T55" fmla="*/ 23 h 1966"/>
                <a:gd name="T56" fmla="*/ 1451 w 1519"/>
                <a:gd name="T57" fmla="*/ 6 h 1966"/>
                <a:gd name="T58" fmla="*/ 1463 w 1519"/>
                <a:gd name="T59" fmla="*/ 40 h 1966"/>
                <a:gd name="T60" fmla="*/ 1448 w 1519"/>
                <a:gd name="T61" fmla="*/ 76 h 1966"/>
                <a:gd name="T62" fmla="*/ 1463 w 1519"/>
                <a:gd name="T63" fmla="*/ 119 h 1966"/>
                <a:gd name="T64" fmla="*/ 1477 w 1519"/>
                <a:gd name="T65" fmla="*/ 161 h 1966"/>
                <a:gd name="T66" fmla="*/ 1480 w 1519"/>
                <a:gd name="T67" fmla="*/ 189 h 1966"/>
                <a:gd name="T68" fmla="*/ 1415 w 1519"/>
                <a:gd name="T69" fmla="*/ 246 h 1966"/>
                <a:gd name="T70" fmla="*/ 1394 w 1519"/>
                <a:gd name="T71" fmla="*/ 325 h 1966"/>
                <a:gd name="T72" fmla="*/ 1385 w 1519"/>
                <a:gd name="T73" fmla="*/ 365 h 1966"/>
                <a:gd name="T74" fmla="*/ 1365 w 1519"/>
                <a:gd name="T75" fmla="*/ 427 h 1966"/>
                <a:gd name="T76" fmla="*/ 1332 w 1519"/>
                <a:gd name="T77" fmla="*/ 484 h 1966"/>
                <a:gd name="T78" fmla="*/ 1279 w 1519"/>
                <a:gd name="T79" fmla="*/ 546 h 1966"/>
                <a:gd name="T80" fmla="*/ 1261 w 1519"/>
                <a:gd name="T81" fmla="*/ 591 h 1966"/>
                <a:gd name="T82" fmla="*/ 1207 w 1519"/>
                <a:gd name="T83" fmla="*/ 716 h 1966"/>
                <a:gd name="T84" fmla="*/ 1157 w 1519"/>
                <a:gd name="T85" fmla="*/ 809 h 1966"/>
                <a:gd name="T86" fmla="*/ 1130 w 1519"/>
                <a:gd name="T87" fmla="*/ 908 h 1966"/>
                <a:gd name="T88" fmla="*/ 1053 w 1519"/>
                <a:gd name="T89" fmla="*/ 993 h 1966"/>
                <a:gd name="T90" fmla="*/ 1015 w 1519"/>
                <a:gd name="T91" fmla="*/ 1052 h 1966"/>
                <a:gd name="T92" fmla="*/ 961 w 1519"/>
                <a:gd name="T93" fmla="*/ 1149 h 1966"/>
                <a:gd name="T94" fmla="*/ 905 w 1519"/>
                <a:gd name="T95" fmla="*/ 1202 h 1966"/>
                <a:gd name="T96" fmla="*/ 866 w 1519"/>
                <a:gd name="T97" fmla="*/ 1245 h 1966"/>
                <a:gd name="T98" fmla="*/ 798 w 1519"/>
                <a:gd name="T99" fmla="*/ 1307 h 1966"/>
                <a:gd name="T100" fmla="*/ 712 w 1519"/>
                <a:gd name="T101" fmla="*/ 1398 h 1966"/>
                <a:gd name="T102" fmla="*/ 602 w 1519"/>
                <a:gd name="T103" fmla="*/ 1485 h 1966"/>
                <a:gd name="T104" fmla="*/ 495 w 1519"/>
                <a:gd name="T105" fmla="*/ 1542 h 1966"/>
                <a:gd name="T106" fmla="*/ 394 w 1519"/>
                <a:gd name="T107" fmla="*/ 1641 h 1966"/>
                <a:gd name="T108" fmla="*/ 311 w 1519"/>
                <a:gd name="T109" fmla="*/ 1717 h 1966"/>
                <a:gd name="T110" fmla="*/ 246 w 1519"/>
                <a:gd name="T111" fmla="*/ 1782 h 1966"/>
                <a:gd name="T112" fmla="*/ 160 w 1519"/>
                <a:gd name="T113" fmla="*/ 1873 h 1966"/>
                <a:gd name="T114" fmla="*/ 83 w 1519"/>
                <a:gd name="T115" fmla="*/ 1952 h 1966"/>
                <a:gd name="T116" fmla="*/ 74 w 1519"/>
                <a:gd name="T117" fmla="*/ 1966 h 1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9" h="1966">
                  <a:moveTo>
                    <a:pt x="74" y="1966"/>
                  </a:moveTo>
                  <a:lnTo>
                    <a:pt x="0" y="1884"/>
                  </a:lnTo>
                  <a:lnTo>
                    <a:pt x="0" y="1341"/>
                  </a:lnTo>
                  <a:lnTo>
                    <a:pt x="142" y="1177"/>
                  </a:lnTo>
                  <a:cubicBezTo>
                    <a:pt x="142" y="1177"/>
                    <a:pt x="181" y="1137"/>
                    <a:pt x="237" y="1134"/>
                  </a:cubicBezTo>
                  <a:cubicBezTo>
                    <a:pt x="279" y="1132"/>
                    <a:pt x="314" y="1120"/>
                    <a:pt x="332" y="1086"/>
                  </a:cubicBezTo>
                  <a:cubicBezTo>
                    <a:pt x="350" y="1052"/>
                    <a:pt x="409" y="1024"/>
                    <a:pt x="442" y="1027"/>
                  </a:cubicBezTo>
                  <a:cubicBezTo>
                    <a:pt x="498" y="1033"/>
                    <a:pt x="587" y="1016"/>
                    <a:pt x="587" y="1016"/>
                  </a:cubicBezTo>
                  <a:lnTo>
                    <a:pt x="982" y="569"/>
                  </a:lnTo>
                  <a:lnTo>
                    <a:pt x="819" y="569"/>
                  </a:lnTo>
                  <a:lnTo>
                    <a:pt x="439" y="419"/>
                  </a:lnTo>
                  <a:cubicBezTo>
                    <a:pt x="439" y="419"/>
                    <a:pt x="386" y="371"/>
                    <a:pt x="371" y="345"/>
                  </a:cubicBezTo>
                  <a:cubicBezTo>
                    <a:pt x="356" y="320"/>
                    <a:pt x="350" y="305"/>
                    <a:pt x="317" y="283"/>
                  </a:cubicBezTo>
                  <a:cubicBezTo>
                    <a:pt x="258" y="243"/>
                    <a:pt x="240" y="167"/>
                    <a:pt x="240" y="167"/>
                  </a:cubicBezTo>
                  <a:lnTo>
                    <a:pt x="350" y="51"/>
                  </a:lnTo>
                  <a:cubicBezTo>
                    <a:pt x="356" y="56"/>
                    <a:pt x="363" y="61"/>
                    <a:pt x="368" y="71"/>
                  </a:cubicBezTo>
                  <a:cubicBezTo>
                    <a:pt x="380" y="96"/>
                    <a:pt x="400" y="130"/>
                    <a:pt x="427" y="141"/>
                  </a:cubicBezTo>
                  <a:cubicBezTo>
                    <a:pt x="454" y="153"/>
                    <a:pt x="478" y="178"/>
                    <a:pt x="489" y="195"/>
                  </a:cubicBezTo>
                  <a:cubicBezTo>
                    <a:pt x="501" y="212"/>
                    <a:pt x="558" y="255"/>
                    <a:pt x="596" y="232"/>
                  </a:cubicBezTo>
                  <a:cubicBezTo>
                    <a:pt x="635" y="209"/>
                    <a:pt x="667" y="187"/>
                    <a:pt x="691" y="184"/>
                  </a:cubicBezTo>
                  <a:cubicBezTo>
                    <a:pt x="715" y="181"/>
                    <a:pt x="736" y="181"/>
                    <a:pt x="765" y="192"/>
                  </a:cubicBezTo>
                  <a:cubicBezTo>
                    <a:pt x="795" y="204"/>
                    <a:pt x="839" y="189"/>
                    <a:pt x="863" y="167"/>
                  </a:cubicBezTo>
                  <a:cubicBezTo>
                    <a:pt x="887" y="144"/>
                    <a:pt x="934" y="110"/>
                    <a:pt x="964" y="116"/>
                  </a:cubicBezTo>
                  <a:cubicBezTo>
                    <a:pt x="994" y="122"/>
                    <a:pt x="1015" y="127"/>
                    <a:pt x="1041" y="110"/>
                  </a:cubicBezTo>
                  <a:cubicBezTo>
                    <a:pt x="1068" y="93"/>
                    <a:pt x="1095" y="88"/>
                    <a:pt x="1121" y="99"/>
                  </a:cubicBezTo>
                  <a:cubicBezTo>
                    <a:pt x="1148" y="110"/>
                    <a:pt x="1178" y="113"/>
                    <a:pt x="1198" y="96"/>
                  </a:cubicBezTo>
                  <a:cubicBezTo>
                    <a:pt x="1219" y="79"/>
                    <a:pt x="1264" y="68"/>
                    <a:pt x="1287" y="65"/>
                  </a:cubicBezTo>
                  <a:cubicBezTo>
                    <a:pt x="1311" y="62"/>
                    <a:pt x="1344" y="45"/>
                    <a:pt x="1362" y="23"/>
                  </a:cubicBezTo>
                  <a:cubicBezTo>
                    <a:pt x="1379" y="0"/>
                    <a:pt x="1418" y="0"/>
                    <a:pt x="1451" y="6"/>
                  </a:cubicBezTo>
                  <a:cubicBezTo>
                    <a:pt x="1483" y="11"/>
                    <a:pt x="1483" y="25"/>
                    <a:pt x="1463" y="40"/>
                  </a:cubicBezTo>
                  <a:cubicBezTo>
                    <a:pt x="1442" y="54"/>
                    <a:pt x="1430" y="62"/>
                    <a:pt x="1448" y="76"/>
                  </a:cubicBezTo>
                  <a:cubicBezTo>
                    <a:pt x="1465" y="90"/>
                    <a:pt x="1465" y="99"/>
                    <a:pt x="1463" y="119"/>
                  </a:cubicBezTo>
                  <a:cubicBezTo>
                    <a:pt x="1460" y="139"/>
                    <a:pt x="1436" y="153"/>
                    <a:pt x="1477" y="161"/>
                  </a:cubicBezTo>
                  <a:cubicBezTo>
                    <a:pt x="1519" y="170"/>
                    <a:pt x="1510" y="181"/>
                    <a:pt x="1480" y="189"/>
                  </a:cubicBezTo>
                  <a:cubicBezTo>
                    <a:pt x="1451" y="198"/>
                    <a:pt x="1418" y="215"/>
                    <a:pt x="1415" y="246"/>
                  </a:cubicBezTo>
                  <a:cubicBezTo>
                    <a:pt x="1412" y="277"/>
                    <a:pt x="1406" y="311"/>
                    <a:pt x="1394" y="325"/>
                  </a:cubicBezTo>
                  <a:cubicBezTo>
                    <a:pt x="1382" y="339"/>
                    <a:pt x="1371" y="356"/>
                    <a:pt x="1385" y="365"/>
                  </a:cubicBezTo>
                  <a:cubicBezTo>
                    <a:pt x="1400" y="373"/>
                    <a:pt x="1391" y="413"/>
                    <a:pt x="1365" y="427"/>
                  </a:cubicBezTo>
                  <a:cubicBezTo>
                    <a:pt x="1338" y="441"/>
                    <a:pt x="1332" y="455"/>
                    <a:pt x="1332" y="484"/>
                  </a:cubicBezTo>
                  <a:cubicBezTo>
                    <a:pt x="1332" y="512"/>
                    <a:pt x="1299" y="532"/>
                    <a:pt x="1279" y="546"/>
                  </a:cubicBezTo>
                  <a:cubicBezTo>
                    <a:pt x="1258" y="560"/>
                    <a:pt x="1258" y="566"/>
                    <a:pt x="1261" y="591"/>
                  </a:cubicBezTo>
                  <a:cubicBezTo>
                    <a:pt x="1264" y="617"/>
                    <a:pt x="1225" y="696"/>
                    <a:pt x="1207" y="716"/>
                  </a:cubicBezTo>
                  <a:cubicBezTo>
                    <a:pt x="1190" y="736"/>
                    <a:pt x="1160" y="775"/>
                    <a:pt x="1157" y="809"/>
                  </a:cubicBezTo>
                  <a:cubicBezTo>
                    <a:pt x="1154" y="843"/>
                    <a:pt x="1148" y="880"/>
                    <a:pt x="1130" y="908"/>
                  </a:cubicBezTo>
                  <a:cubicBezTo>
                    <a:pt x="1112" y="936"/>
                    <a:pt x="1074" y="985"/>
                    <a:pt x="1053" y="993"/>
                  </a:cubicBezTo>
                  <a:cubicBezTo>
                    <a:pt x="1032" y="1002"/>
                    <a:pt x="1018" y="1027"/>
                    <a:pt x="1015" y="1052"/>
                  </a:cubicBezTo>
                  <a:cubicBezTo>
                    <a:pt x="1012" y="1078"/>
                    <a:pt x="976" y="1132"/>
                    <a:pt x="961" y="1149"/>
                  </a:cubicBezTo>
                  <a:cubicBezTo>
                    <a:pt x="946" y="1166"/>
                    <a:pt x="920" y="1194"/>
                    <a:pt x="905" y="1202"/>
                  </a:cubicBezTo>
                  <a:cubicBezTo>
                    <a:pt x="890" y="1211"/>
                    <a:pt x="872" y="1234"/>
                    <a:pt x="866" y="1245"/>
                  </a:cubicBezTo>
                  <a:cubicBezTo>
                    <a:pt x="860" y="1256"/>
                    <a:pt x="825" y="1287"/>
                    <a:pt x="798" y="1307"/>
                  </a:cubicBezTo>
                  <a:cubicBezTo>
                    <a:pt x="771" y="1327"/>
                    <a:pt x="724" y="1375"/>
                    <a:pt x="712" y="1398"/>
                  </a:cubicBezTo>
                  <a:cubicBezTo>
                    <a:pt x="700" y="1420"/>
                    <a:pt x="632" y="1474"/>
                    <a:pt x="602" y="1485"/>
                  </a:cubicBezTo>
                  <a:cubicBezTo>
                    <a:pt x="572" y="1497"/>
                    <a:pt x="516" y="1508"/>
                    <a:pt x="495" y="1542"/>
                  </a:cubicBezTo>
                  <a:cubicBezTo>
                    <a:pt x="475" y="1576"/>
                    <a:pt x="427" y="1624"/>
                    <a:pt x="394" y="1641"/>
                  </a:cubicBezTo>
                  <a:cubicBezTo>
                    <a:pt x="362" y="1658"/>
                    <a:pt x="332" y="1692"/>
                    <a:pt x="311" y="1717"/>
                  </a:cubicBezTo>
                  <a:cubicBezTo>
                    <a:pt x="291" y="1743"/>
                    <a:pt x="276" y="1763"/>
                    <a:pt x="246" y="1782"/>
                  </a:cubicBezTo>
                  <a:cubicBezTo>
                    <a:pt x="216" y="1802"/>
                    <a:pt x="193" y="1836"/>
                    <a:pt x="160" y="1873"/>
                  </a:cubicBezTo>
                  <a:cubicBezTo>
                    <a:pt x="127" y="1910"/>
                    <a:pt x="95" y="1921"/>
                    <a:pt x="83" y="1952"/>
                  </a:cubicBezTo>
                  <a:cubicBezTo>
                    <a:pt x="81" y="1957"/>
                    <a:pt x="77" y="1961"/>
                    <a:pt x="74" y="196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938" cap="flat">
              <a:solidFill>
                <a:srgbClr val="C2C3C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385" name="Freeform 81"/>
            <p:cNvSpPr>
              <a:spLocks/>
            </p:cNvSpPr>
            <p:nvPr/>
          </p:nvSpPr>
          <p:spPr bwMode="auto">
            <a:xfrm>
              <a:off x="5505450" y="4191000"/>
              <a:ext cx="217487" cy="512763"/>
            </a:xfrm>
            <a:custGeom>
              <a:avLst/>
              <a:gdLst>
                <a:gd name="T0" fmla="*/ 241 w 472"/>
                <a:gd name="T1" fmla="*/ 408 h 1114"/>
                <a:gd name="T2" fmla="*/ 264 w 472"/>
                <a:gd name="T3" fmla="*/ 273 h 1114"/>
                <a:gd name="T4" fmla="*/ 236 w 472"/>
                <a:gd name="T5" fmla="*/ 108 h 1114"/>
                <a:gd name="T6" fmla="*/ 197 w 472"/>
                <a:gd name="T7" fmla="*/ 39 h 1114"/>
                <a:gd name="T8" fmla="*/ 83 w 472"/>
                <a:gd name="T9" fmla="*/ 3 h 1114"/>
                <a:gd name="T10" fmla="*/ 63 w 472"/>
                <a:gd name="T11" fmla="*/ 3 h 1114"/>
                <a:gd name="T12" fmla="*/ 89 w 472"/>
                <a:gd name="T13" fmla="*/ 68 h 1114"/>
                <a:gd name="T14" fmla="*/ 131 w 472"/>
                <a:gd name="T15" fmla="*/ 152 h 1114"/>
                <a:gd name="T16" fmla="*/ 107 w 472"/>
                <a:gd name="T17" fmla="*/ 226 h 1114"/>
                <a:gd name="T18" fmla="*/ 83 w 472"/>
                <a:gd name="T19" fmla="*/ 314 h 1114"/>
                <a:gd name="T20" fmla="*/ 71 w 472"/>
                <a:gd name="T21" fmla="*/ 418 h 1114"/>
                <a:gd name="T22" fmla="*/ 74 w 472"/>
                <a:gd name="T23" fmla="*/ 469 h 1114"/>
                <a:gd name="T24" fmla="*/ 66 w 472"/>
                <a:gd name="T25" fmla="*/ 512 h 1114"/>
                <a:gd name="T26" fmla="*/ 36 w 472"/>
                <a:gd name="T27" fmla="*/ 577 h 1114"/>
                <a:gd name="T28" fmla="*/ 45 w 472"/>
                <a:gd name="T29" fmla="*/ 648 h 1114"/>
                <a:gd name="T30" fmla="*/ 101 w 472"/>
                <a:gd name="T31" fmla="*/ 699 h 1114"/>
                <a:gd name="T32" fmla="*/ 178 w 472"/>
                <a:gd name="T33" fmla="*/ 716 h 1114"/>
                <a:gd name="T34" fmla="*/ 241 w 472"/>
                <a:gd name="T35" fmla="*/ 764 h 1114"/>
                <a:gd name="T36" fmla="*/ 247 w 472"/>
                <a:gd name="T37" fmla="*/ 874 h 1114"/>
                <a:gd name="T38" fmla="*/ 241 w 472"/>
                <a:gd name="T39" fmla="*/ 962 h 1114"/>
                <a:gd name="T40" fmla="*/ 291 w 472"/>
                <a:gd name="T41" fmla="*/ 1038 h 1114"/>
                <a:gd name="T42" fmla="*/ 321 w 472"/>
                <a:gd name="T43" fmla="*/ 1097 h 1114"/>
                <a:gd name="T44" fmla="*/ 377 w 472"/>
                <a:gd name="T45" fmla="*/ 1109 h 1114"/>
                <a:gd name="T46" fmla="*/ 362 w 472"/>
                <a:gd name="T47" fmla="*/ 1055 h 1114"/>
                <a:gd name="T48" fmla="*/ 407 w 472"/>
                <a:gd name="T49" fmla="*/ 1007 h 1114"/>
                <a:gd name="T50" fmla="*/ 457 w 472"/>
                <a:gd name="T51" fmla="*/ 916 h 1114"/>
                <a:gd name="T52" fmla="*/ 460 w 472"/>
                <a:gd name="T53" fmla="*/ 806 h 1114"/>
                <a:gd name="T54" fmla="*/ 445 w 472"/>
                <a:gd name="T55" fmla="*/ 699 h 1114"/>
                <a:gd name="T56" fmla="*/ 267 w 472"/>
                <a:gd name="T57" fmla="*/ 520 h 1114"/>
                <a:gd name="T58" fmla="*/ 241 w 472"/>
                <a:gd name="T59" fmla="*/ 408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72" h="1114">
                  <a:moveTo>
                    <a:pt x="241" y="408"/>
                  </a:moveTo>
                  <a:lnTo>
                    <a:pt x="264" y="273"/>
                  </a:lnTo>
                  <a:lnTo>
                    <a:pt x="236" y="108"/>
                  </a:lnTo>
                  <a:lnTo>
                    <a:pt x="197" y="39"/>
                  </a:lnTo>
                  <a:cubicBezTo>
                    <a:pt x="173" y="19"/>
                    <a:pt x="122" y="0"/>
                    <a:pt x="83" y="3"/>
                  </a:cubicBezTo>
                  <a:cubicBezTo>
                    <a:pt x="75" y="3"/>
                    <a:pt x="71" y="3"/>
                    <a:pt x="63" y="3"/>
                  </a:cubicBezTo>
                  <a:cubicBezTo>
                    <a:pt x="60" y="28"/>
                    <a:pt x="69" y="48"/>
                    <a:pt x="89" y="68"/>
                  </a:cubicBezTo>
                  <a:cubicBezTo>
                    <a:pt x="110" y="87"/>
                    <a:pt x="128" y="127"/>
                    <a:pt x="131" y="152"/>
                  </a:cubicBezTo>
                  <a:cubicBezTo>
                    <a:pt x="134" y="178"/>
                    <a:pt x="125" y="203"/>
                    <a:pt x="107" y="226"/>
                  </a:cubicBezTo>
                  <a:cubicBezTo>
                    <a:pt x="89" y="249"/>
                    <a:pt x="69" y="285"/>
                    <a:pt x="83" y="314"/>
                  </a:cubicBezTo>
                  <a:cubicBezTo>
                    <a:pt x="98" y="342"/>
                    <a:pt x="95" y="399"/>
                    <a:pt x="71" y="418"/>
                  </a:cubicBezTo>
                  <a:cubicBezTo>
                    <a:pt x="48" y="438"/>
                    <a:pt x="54" y="458"/>
                    <a:pt x="74" y="469"/>
                  </a:cubicBezTo>
                  <a:cubicBezTo>
                    <a:pt x="95" y="481"/>
                    <a:pt x="89" y="500"/>
                    <a:pt x="66" y="512"/>
                  </a:cubicBezTo>
                  <a:cubicBezTo>
                    <a:pt x="42" y="523"/>
                    <a:pt x="71" y="563"/>
                    <a:pt x="36" y="577"/>
                  </a:cubicBezTo>
                  <a:cubicBezTo>
                    <a:pt x="0" y="591"/>
                    <a:pt x="24" y="622"/>
                    <a:pt x="45" y="648"/>
                  </a:cubicBezTo>
                  <a:cubicBezTo>
                    <a:pt x="66" y="673"/>
                    <a:pt x="86" y="682"/>
                    <a:pt x="101" y="699"/>
                  </a:cubicBezTo>
                  <a:cubicBezTo>
                    <a:pt x="116" y="716"/>
                    <a:pt x="155" y="724"/>
                    <a:pt x="178" y="716"/>
                  </a:cubicBezTo>
                  <a:cubicBezTo>
                    <a:pt x="202" y="707"/>
                    <a:pt x="220" y="733"/>
                    <a:pt x="241" y="764"/>
                  </a:cubicBezTo>
                  <a:cubicBezTo>
                    <a:pt x="261" y="795"/>
                    <a:pt x="258" y="840"/>
                    <a:pt x="247" y="874"/>
                  </a:cubicBezTo>
                  <a:cubicBezTo>
                    <a:pt x="235" y="908"/>
                    <a:pt x="217" y="936"/>
                    <a:pt x="241" y="962"/>
                  </a:cubicBezTo>
                  <a:cubicBezTo>
                    <a:pt x="264" y="987"/>
                    <a:pt x="285" y="1015"/>
                    <a:pt x="291" y="1038"/>
                  </a:cubicBezTo>
                  <a:cubicBezTo>
                    <a:pt x="297" y="1061"/>
                    <a:pt x="306" y="1080"/>
                    <a:pt x="321" y="1097"/>
                  </a:cubicBezTo>
                  <a:cubicBezTo>
                    <a:pt x="336" y="1114"/>
                    <a:pt x="377" y="1109"/>
                    <a:pt x="377" y="1109"/>
                  </a:cubicBezTo>
                  <a:lnTo>
                    <a:pt x="362" y="1055"/>
                  </a:lnTo>
                  <a:cubicBezTo>
                    <a:pt x="362" y="1055"/>
                    <a:pt x="380" y="1021"/>
                    <a:pt x="407" y="1007"/>
                  </a:cubicBezTo>
                  <a:cubicBezTo>
                    <a:pt x="433" y="993"/>
                    <a:pt x="460" y="950"/>
                    <a:pt x="457" y="916"/>
                  </a:cubicBezTo>
                  <a:cubicBezTo>
                    <a:pt x="454" y="882"/>
                    <a:pt x="448" y="840"/>
                    <a:pt x="460" y="806"/>
                  </a:cubicBezTo>
                  <a:cubicBezTo>
                    <a:pt x="472" y="772"/>
                    <a:pt x="472" y="726"/>
                    <a:pt x="445" y="699"/>
                  </a:cubicBezTo>
                  <a:cubicBezTo>
                    <a:pt x="410" y="662"/>
                    <a:pt x="267" y="520"/>
                    <a:pt x="267" y="520"/>
                  </a:cubicBezTo>
                  <a:lnTo>
                    <a:pt x="241" y="40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938" cap="flat">
              <a:solidFill>
                <a:srgbClr val="C2C3C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386" name="Freeform 82"/>
            <p:cNvSpPr>
              <a:spLocks/>
            </p:cNvSpPr>
            <p:nvPr/>
          </p:nvSpPr>
          <p:spPr bwMode="auto">
            <a:xfrm>
              <a:off x="5273675" y="3713163"/>
              <a:ext cx="100012" cy="134938"/>
            </a:xfrm>
            <a:custGeom>
              <a:avLst/>
              <a:gdLst>
                <a:gd name="T0" fmla="*/ 170 w 217"/>
                <a:gd name="T1" fmla="*/ 11 h 293"/>
                <a:gd name="T2" fmla="*/ 176 w 217"/>
                <a:gd name="T3" fmla="*/ 57 h 293"/>
                <a:gd name="T4" fmla="*/ 208 w 217"/>
                <a:gd name="T5" fmla="*/ 145 h 293"/>
                <a:gd name="T6" fmla="*/ 166 w 217"/>
                <a:gd name="T7" fmla="*/ 204 h 293"/>
                <a:gd name="T8" fmla="*/ 133 w 217"/>
                <a:gd name="T9" fmla="*/ 256 h 293"/>
                <a:gd name="T10" fmla="*/ 62 w 217"/>
                <a:gd name="T11" fmla="*/ 293 h 293"/>
                <a:gd name="T12" fmla="*/ 37 w 217"/>
                <a:gd name="T13" fmla="*/ 228 h 293"/>
                <a:gd name="T14" fmla="*/ 40 w 217"/>
                <a:gd name="T15" fmla="*/ 169 h 293"/>
                <a:gd name="T16" fmla="*/ 25 w 217"/>
                <a:gd name="T17" fmla="*/ 123 h 293"/>
                <a:gd name="T18" fmla="*/ 0 w 217"/>
                <a:gd name="T19" fmla="*/ 65 h 293"/>
                <a:gd name="T20" fmla="*/ 95 w 217"/>
                <a:gd name="T21" fmla="*/ 31 h 293"/>
                <a:gd name="T22" fmla="*/ 170 w 217"/>
                <a:gd name="T23" fmla="*/ 11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7" h="293">
                  <a:moveTo>
                    <a:pt x="170" y="11"/>
                  </a:moveTo>
                  <a:cubicBezTo>
                    <a:pt x="166" y="26"/>
                    <a:pt x="167" y="45"/>
                    <a:pt x="176" y="57"/>
                  </a:cubicBezTo>
                  <a:cubicBezTo>
                    <a:pt x="194" y="83"/>
                    <a:pt x="217" y="119"/>
                    <a:pt x="208" y="145"/>
                  </a:cubicBezTo>
                  <a:cubicBezTo>
                    <a:pt x="199" y="170"/>
                    <a:pt x="187" y="193"/>
                    <a:pt x="166" y="204"/>
                  </a:cubicBezTo>
                  <a:cubicBezTo>
                    <a:pt x="145" y="215"/>
                    <a:pt x="139" y="234"/>
                    <a:pt x="133" y="256"/>
                  </a:cubicBezTo>
                  <a:cubicBezTo>
                    <a:pt x="127" y="279"/>
                    <a:pt x="89" y="293"/>
                    <a:pt x="62" y="293"/>
                  </a:cubicBezTo>
                  <a:lnTo>
                    <a:pt x="37" y="228"/>
                  </a:lnTo>
                  <a:lnTo>
                    <a:pt x="40" y="169"/>
                  </a:lnTo>
                  <a:cubicBezTo>
                    <a:pt x="40" y="169"/>
                    <a:pt x="40" y="142"/>
                    <a:pt x="25" y="123"/>
                  </a:cubicBezTo>
                  <a:cubicBezTo>
                    <a:pt x="10" y="104"/>
                    <a:pt x="4" y="84"/>
                    <a:pt x="0" y="65"/>
                  </a:cubicBezTo>
                  <a:cubicBezTo>
                    <a:pt x="56" y="80"/>
                    <a:pt x="82" y="43"/>
                    <a:pt x="95" y="31"/>
                  </a:cubicBezTo>
                  <a:cubicBezTo>
                    <a:pt x="111" y="18"/>
                    <a:pt x="143" y="0"/>
                    <a:pt x="170" y="1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938" cap="flat">
              <a:solidFill>
                <a:srgbClr val="C2C3C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387" name="Freeform 83"/>
            <p:cNvSpPr>
              <a:spLocks/>
            </p:cNvSpPr>
            <p:nvPr/>
          </p:nvSpPr>
          <p:spPr bwMode="auto">
            <a:xfrm>
              <a:off x="2335213" y="2682875"/>
              <a:ext cx="492125" cy="358775"/>
            </a:xfrm>
            <a:custGeom>
              <a:avLst/>
              <a:gdLst>
                <a:gd name="T0" fmla="*/ 299 w 1069"/>
                <a:gd name="T1" fmla="*/ 527 h 781"/>
                <a:gd name="T2" fmla="*/ 360 w 1069"/>
                <a:gd name="T3" fmla="*/ 473 h 781"/>
                <a:gd name="T4" fmla="*/ 393 w 1069"/>
                <a:gd name="T5" fmla="*/ 397 h 781"/>
                <a:gd name="T6" fmla="*/ 476 w 1069"/>
                <a:gd name="T7" fmla="*/ 391 h 781"/>
                <a:gd name="T8" fmla="*/ 524 w 1069"/>
                <a:gd name="T9" fmla="*/ 377 h 781"/>
                <a:gd name="T10" fmla="*/ 592 w 1069"/>
                <a:gd name="T11" fmla="*/ 413 h 781"/>
                <a:gd name="T12" fmla="*/ 624 w 1069"/>
                <a:gd name="T13" fmla="*/ 507 h 781"/>
                <a:gd name="T14" fmla="*/ 624 w 1069"/>
                <a:gd name="T15" fmla="*/ 597 h 781"/>
                <a:gd name="T16" fmla="*/ 660 w 1069"/>
                <a:gd name="T17" fmla="*/ 629 h 781"/>
                <a:gd name="T18" fmla="*/ 746 w 1069"/>
                <a:gd name="T19" fmla="*/ 617 h 781"/>
                <a:gd name="T20" fmla="*/ 811 w 1069"/>
                <a:gd name="T21" fmla="*/ 694 h 781"/>
                <a:gd name="T22" fmla="*/ 832 w 1069"/>
                <a:gd name="T23" fmla="*/ 767 h 781"/>
                <a:gd name="T24" fmla="*/ 894 w 1069"/>
                <a:gd name="T25" fmla="*/ 770 h 781"/>
                <a:gd name="T26" fmla="*/ 949 w 1069"/>
                <a:gd name="T27" fmla="*/ 767 h 781"/>
                <a:gd name="T28" fmla="*/ 995 w 1069"/>
                <a:gd name="T29" fmla="*/ 702 h 781"/>
                <a:gd name="T30" fmla="*/ 1019 w 1069"/>
                <a:gd name="T31" fmla="*/ 620 h 781"/>
                <a:gd name="T32" fmla="*/ 1052 w 1069"/>
                <a:gd name="T33" fmla="*/ 546 h 781"/>
                <a:gd name="T34" fmla="*/ 1004 w 1069"/>
                <a:gd name="T35" fmla="*/ 456 h 781"/>
                <a:gd name="T36" fmla="*/ 1016 w 1069"/>
                <a:gd name="T37" fmla="*/ 354 h 781"/>
                <a:gd name="T38" fmla="*/ 1065 w 1069"/>
                <a:gd name="T39" fmla="*/ 340 h 781"/>
                <a:gd name="T40" fmla="*/ 1004 w 1069"/>
                <a:gd name="T41" fmla="*/ 281 h 781"/>
                <a:gd name="T42" fmla="*/ 951 w 1069"/>
                <a:gd name="T43" fmla="*/ 255 h 781"/>
                <a:gd name="T44" fmla="*/ 939 w 1069"/>
                <a:gd name="T45" fmla="*/ 215 h 781"/>
                <a:gd name="T46" fmla="*/ 963 w 1069"/>
                <a:gd name="T47" fmla="*/ 148 h 781"/>
                <a:gd name="T48" fmla="*/ 900 w 1069"/>
                <a:gd name="T49" fmla="*/ 57 h 781"/>
                <a:gd name="T50" fmla="*/ 832 w 1069"/>
                <a:gd name="T51" fmla="*/ 34 h 781"/>
                <a:gd name="T52" fmla="*/ 785 w 1069"/>
                <a:gd name="T53" fmla="*/ 77 h 781"/>
                <a:gd name="T54" fmla="*/ 728 w 1069"/>
                <a:gd name="T55" fmla="*/ 63 h 781"/>
                <a:gd name="T56" fmla="*/ 672 w 1069"/>
                <a:gd name="T57" fmla="*/ 77 h 781"/>
                <a:gd name="T58" fmla="*/ 627 w 1069"/>
                <a:gd name="T59" fmla="*/ 91 h 781"/>
                <a:gd name="T60" fmla="*/ 583 w 1069"/>
                <a:gd name="T61" fmla="*/ 77 h 781"/>
                <a:gd name="T62" fmla="*/ 528 w 1069"/>
                <a:gd name="T63" fmla="*/ 47 h 781"/>
                <a:gd name="T64" fmla="*/ 372 w 1069"/>
                <a:gd name="T65" fmla="*/ 43 h 781"/>
                <a:gd name="T66" fmla="*/ 289 w 1069"/>
                <a:gd name="T67" fmla="*/ 0 h 781"/>
                <a:gd name="T68" fmla="*/ 236 w 1069"/>
                <a:gd name="T69" fmla="*/ 0 h 781"/>
                <a:gd name="T70" fmla="*/ 203 w 1069"/>
                <a:gd name="T71" fmla="*/ 54 h 781"/>
                <a:gd name="T72" fmla="*/ 206 w 1069"/>
                <a:gd name="T73" fmla="*/ 105 h 781"/>
                <a:gd name="T74" fmla="*/ 188 w 1069"/>
                <a:gd name="T75" fmla="*/ 165 h 781"/>
                <a:gd name="T76" fmla="*/ 99 w 1069"/>
                <a:gd name="T77" fmla="*/ 210 h 781"/>
                <a:gd name="T78" fmla="*/ 0 w 1069"/>
                <a:gd name="T79" fmla="*/ 263 h 781"/>
                <a:gd name="T80" fmla="*/ 25 w 1069"/>
                <a:gd name="T81" fmla="*/ 275 h 781"/>
                <a:gd name="T82" fmla="*/ 73 w 1069"/>
                <a:gd name="T83" fmla="*/ 303 h 781"/>
                <a:gd name="T84" fmla="*/ 138 w 1069"/>
                <a:gd name="T85" fmla="*/ 380 h 781"/>
                <a:gd name="T86" fmla="*/ 197 w 1069"/>
                <a:gd name="T87" fmla="*/ 411 h 781"/>
                <a:gd name="T88" fmla="*/ 245 w 1069"/>
                <a:gd name="T89" fmla="*/ 462 h 781"/>
                <a:gd name="T90" fmla="*/ 299 w 1069"/>
                <a:gd name="T91" fmla="*/ 527 h 7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069" h="781">
                  <a:moveTo>
                    <a:pt x="299" y="527"/>
                  </a:moveTo>
                  <a:cubicBezTo>
                    <a:pt x="325" y="515"/>
                    <a:pt x="348" y="498"/>
                    <a:pt x="360" y="473"/>
                  </a:cubicBezTo>
                  <a:cubicBezTo>
                    <a:pt x="372" y="447"/>
                    <a:pt x="354" y="397"/>
                    <a:pt x="393" y="397"/>
                  </a:cubicBezTo>
                  <a:cubicBezTo>
                    <a:pt x="432" y="397"/>
                    <a:pt x="458" y="402"/>
                    <a:pt x="476" y="391"/>
                  </a:cubicBezTo>
                  <a:cubicBezTo>
                    <a:pt x="494" y="380"/>
                    <a:pt x="503" y="377"/>
                    <a:pt x="524" y="377"/>
                  </a:cubicBezTo>
                  <a:cubicBezTo>
                    <a:pt x="544" y="377"/>
                    <a:pt x="577" y="377"/>
                    <a:pt x="592" y="413"/>
                  </a:cubicBezTo>
                  <a:cubicBezTo>
                    <a:pt x="607" y="450"/>
                    <a:pt x="621" y="481"/>
                    <a:pt x="624" y="507"/>
                  </a:cubicBezTo>
                  <a:cubicBezTo>
                    <a:pt x="627" y="532"/>
                    <a:pt x="651" y="569"/>
                    <a:pt x="624" y="597"/>
                  </a:cubicBezTo>
                  <a:cubicBezTo>
                    <a:pt x="598" y="626"/>
                    <a:pt x="636" y="657"/>
                    <a:pt x="660" y="629"/>
                  </a:cubicBezTo>
                  <a:cubicBezTo>
                    <a:pt x="684" y="600"/>
                    <a:pt x="722" y="603"/>
                    <a:pt x="746" y="617"/>
                  </a:cubicBezTo>
                  <a:cubicBezTo>
                    <a:pt x="770" y="631"/>
                    <a:pt x="814" y="657"/>
                    <a:pt x="811" y="694"/>
                  </a:cubicBezTo>
                  <a:cubicBezTo>
                    <a:pt x="808" y="730"/>
                    <a:pt x="805" y="753"/>
                    <a:pt x="832" y="767"/>
                  </a:cubicBezTo>
                  <a:cubicBezTo>
                    <a:pt x="859" y="781"/>
                    <a:pt x="871" y="781"/>
                    <a:pt x="894" y="770"/>
                  </a:cubicBezTo>
                  <a:cubicBezTo>
                    <a:pt x="913" y="761"/>
                    <a:pt x="934" y="745"/>
                    <a:pt x="949" y="767"/>
                  </a:cubicBezTo>
                  <a:cubicBezTo>
                    <a:pt x="979" y="759"/>
                    <a:pt x="986" y="725"/>
                    <a:pt x="995" y="702"/>
                  </a:cubicBezTo>
                  <a:cubicBezTo>
                    <a:pt x="1004" y="679"/>
                    <a:pt x="969" y="617"/>
                    <a:pt x="1019" y="620"/>
                  </a:cubicBezTo>
                  <a:cubicBezTo>
                    <a:pt x="1069" y="623"/>
                    <a:pt x="1061" y="566"/>
                    <a:pt x="1052" y="546"/>
                  </a:cubicBezTo>
                  <a:cubicBezTo>
                    <a:pt x="1043" y="527"/>
                    <a:pt x="1010" y="484"/>
                    <a:pt x="1004" y="456"/>
                  </a:cubicBezTo>
                  <a:cubicBezTo>
                    <a:pt x="998" y="428"/>
                    <a:pt x="980" y="368"/>
                    <a:pt x="1016" y="354"/>
                  </a:cubicBezTo>
                  <a:cubicBezTo>
                    <a:pt x="1031" y="348"/>
                    <a:pt x="1052" y="343"/>
                    <a:pt x="1065" y="340"/>
                  </a:cubicBezTo>
                  <a:cubicBezTo>
                    <a:pt x="1035" y="326"/>
                    <a:pt x="1010" y="309"/>
                    <a:pt x="1004" y="281"/>
                  </a:cubicBezTo>
                  <a:cubicBezTo>
                    <a:pt x="998" y="252"/>
                    <a:pt x="977" y="238"/>
                    <a:pt x="951" y="255"/>
                  </a:cubicBezTo>
                  <a:cubicBezTo>
                    <a:pt x="924" y="272"/>
                    <a:pt x="909" y="235"/>
                    <a:pt x="939" y="215"/>
                  </a:cubicBezTo>
                  <a:cubicBezTo>
                    <a:pt x="969" y="196"/>
                    <a:pt x="983" y="162"/>
                    <a:pt x="963" y="148"/>
                  </a:cubicBezTo>
                  <a:cubicBezTo>
                    <a:pt x="942" y="133"/>
                    <a:pt x="909" y="102"/>
                    <a:pt x="900" y="57"/>
                  </a:cubicBezTo>
                  <a:cubicBezTo>
                    <a:pt x="891" y="12"/>
                    <a:pt x="838" y="9"/>
                    <a:pt x="832" y="34"/>
                  </a:cubicBezTo>
                  <a:cubicBezTo>
                    <a:pt x="826" y="60"/>
                    <a:pt x="808" y="63"/>
                    <a:pt x="785" y="77"/>
                  </a:cubicBezTo>
                  <a:cubicBezTo>
                    <a:pt x="761" y="91"/>
                    <a:pt x="746" y="85"/>
                    <a:pt x="728" y="63"/>
                  </a:cubicBezTo>
                  <a:cubicBezTo>
                    <a:pt x="710" y="40"/>
                    <a:pt x="690" y="43"/>
                    <a:pt x="672" y="77"/>
                  </a:cubicBezTo>
                  <a:cubicBezTo>
                    <a:pt x="654" y="111"/>
                    <a:pt x="630" y="116"/>
                    <a:pt x="627" y="91"/>
                  </a:cubicBezTo>
                  <a:cubicBezTo>
                    <a:pt x="624" y="65"/>
                    <a:pt x="598" y="54"/>
                    <a:pt x="583" y="77"/>
                  </a:cubicBezTo>
                  <a:cubicBezTo>
                    <a:pt x="570" y="97"/>
                    <a:pt x="528" y="81"/>
                    <a:pt x="528" y="47"/>
                  </a:cubicBezTo>
                  <a:cubicBezTo>
                    <a:pt x="476" y="64"/>
                    <a:pt x="399" y="51"/>
                    <a:pt x="372" y="43"/>
                  </a:cubicBezTo>
                  <a:cubicBezTo>
                    <a:pt x="346" y="34"/>
                    <a:pt x="289" y="0"/>
                    <a:pt x="289" y="0"/>
                  </a:cubicBezTo>
                  <a:lnTo>
                    <a:pt x="236" y="0"/>
                  </a:lnTo>
                  <a:cubicBezTo>
                    <a:pt x="239" y="20"/>
                    <a:pt x="224" y="51"/>
                    <a:pt x="203" y="54"/>
                  </a:cubicBezTo>
                  <a:cubicBezTo>
                    <a:pt x="182" y="57"/>
                    <a:pt x="173" y="94"/>
                    <a:pt x="206" y="105"/>
                  </a:cubicBezTo>
                  <a:cubicBezTo>
                    <a:pt x="239" y="116"/>
                    <a:pt x="224" y="162"/>
                    <a:pt x="188" y="165"/>
                  </a:cubicBezTo>
                  <a:cubicBezTo>
                    <a:pt x="153" y="167"/>
                    <a:pt x="123" y="193"/>
                    <a:pt x="99" y="210"/>
                  </a:cubicBezTo>
                  <a:cubicBezTo>
                    <a:pt x="76" y="227"/>
                    <a:pt x="44" y="251"/>
                    <a:pt x="0" y="263"/>
                  </a:cubicBezTo>
                  <a:cubicBezTo>
                    <a:pt x="5" y="270"/>
                    <a:pt x="15" y="276"/>
                    <a:pt x="25" y="275"/>
                  </a:cubicBezTo>
                  <a:cubicBezTo>
                    <a:pt x="49" y="272"/>
                    <a:pt x="61" y="278"/>
                    <a:pt x="73" y="303"/>
                  </a:cubicBezTo>
                  <a:cubicBezTo>
                    <a:pt x="84" y="329"/>
                    <a:pt x="108" y="371"/>
                    <a:pt x="138" y="380"/>
                  </a:cubicBezTo>
                  <a:cubicBezTo>
                    <a:pt x="168" y="388"/>
                    <a:pt x="179" y="399"/>
                    <a:pt x="197" y="411"/>
                  </a:cubicBezTo>
                  <a:cubicBezTo>
                    <a:pt x="215" y="422"/>
                    <a:pt x="236" y="439"/>
                    <a:pt x="245" y="462"/>
                  </a:cubicBezTo>
                  <a:cubicBezTo>
                    <a:pt x="254" y="487"/>
                    <a:pt x="278" y="515"/>
                    <a:pt x="299" y="52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938" cap="flat">
              <a:solidFill>
                <a:srgbClr val="C2C3C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388" name="Freeform 84"/>
            <p:cNvSpPr>
              <a:spLocks/>
            </p:cNvSpPr>
            <p:nvPr/>
          </p:nvSpPr>
          <p:spPr bwMode="auto">
            <a:xfrm>
              <a:off x="3348038" y="1922463"/>
              <a:ext cx="1058862" cy="820738"/>
            </a:xfrm>
            <a:custGeom>
              <a:avLst/>
              <a:gdLst>
                <a:gd name="T0" fmla="*/ 2206 w 2299"/>
                <a:gd name="T1" fmla="*/ 55 h 1787"/>
                <a:gd name="T2" fmla="*/ 2145 w 2299"/>
                <a:gd name="T3" fmla="*/ 96 h 1787"/>
                <a:gd name="T4" fmla="*/ 2059 w 2299"/>
                <a:gd name="T5" fmla="*/ 37 h 1787"/>
                <a:gd name="T6" fmla="*/ 1694 w 2299"/>
                <a:gd name="T7" fmla="*/ 0 h 1787"/>
                <a:gd name="T8" fmla="*/ 1136 w 2299"/>
                <a:gd name="T9" fmla="*/ 334 h 1787"/>
                <a:gd name="T10" fmla="*/ 825 w 2299"/>
                <a:gd name="T11" fmla="*/ 609 h 1787"/>
                <a:gd name="T12" fmla="*/ 568 w 2299"/>
                <a:gd name="T13" fmla="*/ 675 h 1787"/>
                <a:gd name="T14" fmla="*/ 566 w 2299"/>
                <a:gd name="T15" fmla="*/ 1056 h 1787"/>
                <a:gd name="T16" fmla="*/ 549 w 2299"/>
                <a:gd name="T17" fmla="*/ 1160 h 1787"/>
                <a:gd name="T18" fmla="*/ 436 w 2299"/>
                <a:gd name="T19" fmla="*/ 1225 h 1787"/>
                <a:gd name="T20" fmla="*/ 225 w 2299"/>
                <a:gd name="T21" fmla="*/ 1268 h 1787"/>
                <a:gd name="T22" fmla="*/ 121 w 2299"/>
                <a:gd name="T23" fmla="*/ 1299 h 1787"/>
                <a:gd name="T24" fmla="*/ 0 w 2299"/>
                <a:gd name="T25" fmla="*/ 1305 h 1787"/>
                <a:gd name="T26" fmla="*/ 41 w 2299"/>
                <a:gd name="T27" fmla="*/ 1423 h 1787"/>
                <a:gd name="T28" fmla="*/ 89 w 2299"/>
                <a:gd name="T29" fmla="*/ 1494 h 1787"/>
                <a:gd name="T30" fmla="*/ 130 w 2299"/>
                <a:gd name="T31" fmla="*/ 1548 h 1787"/>
                <a:gd name="T32" fmla="*/ 136 w 2299"/>
                <a:gd name="T33" fmla="*/ 1633 h 1787"/>
                <a:gd name="T34" fmla="*/ 213 w 2299"/>
                <a:gd name="T35" fmla="*/ 1650 h 1787"/>
                <a:gd name="T36" fmla="*/ 273 w 2299"/>
                <a:gd name="T37" fmla="*/ 1678 h 1787"/>
                <a:gd name="T38" fmla="*/ 315 w 2299"/>
                <a:gd name="T39" fmla="*/ 1765 h 1787"/>
                <a:gd name="T40" fmla="*/ 388 w 2299"/>
                <a:gd name="T41" fmla="*/ 1691 h 1787"/>
                <a:gd name="T42" fmla="*/ 397 w 2299"/>
                <a:gd name="T43" fmla="*/ 1712 h 1787"/>
                <a:gd name="T44" fmla="*/ 457 w 2299"/>
                <a:gd name="T45" fmla="*/ 1777 h 1787"/>
                <a:gd name="T46" fmla="*/ 477 w 2299"/>
                <a:gd name="T47" fmla="*/ 1787 h 1787"/>
                <a:gd name="T48" fmla="*/ 498 w 2299"/>
                <a:gd name="T49" fmla="*/ 1704 h 1787"/>
                <a:gd name="T50" fmla="*/ 534 w 2299"/>
                <a:gd name="T51" fmla="*/ 1647 h 1787"/>
                <a:gd name="T52" fmla="*/ 572 w 2299"/>
                <a:gd name="T53" fmla="*/ 1579 h 1787"/>
                <a:gd name="T54" fmla="*/ 647 w 2299"/>
                <a:gd name="T55" fmla="*/ 1511 h 1787"/>
                <a:gd name="T56" fmla="*/ 756 w 2299"/>
                <a:gd name="T57" fmla="*/ 1486 h 1787"/>
                <a:gd name="T58" fmla="*/ 857 w 2299"/>
                <a:gd name="T59" fmla="*/ 1486 h 1787"/>
                <a:gd name="T60" fmla="*/ 928 w 2299"/>
                <a:gd name="T61" fmla="*/ 1554 h 1787"/>
                <a:gd name="T62" fmla="*/ 1011 w 2299"/>
                <a:gd name="T63" fmla="*/ 1571 h 1787"/>
                <a:gd name="T64" fmla="*/ 1092 w 2299"/>
                <a:gd name="T65" fmla="*/ 1551 h 1787"/>
                <a:gd name="T66" fmla="*/ 1172 w 2299"/>
                <a:gd name="T67" fmla="*/ 1593 h 1787"/>
                <a:gd name="T68" fmla="*/ 1255 w 2299"/>
                <a:gd name="T69" fmla="*/ 1633 h 1787"/>
                <a:gd name="T70" fmla="*/ 1376 w 2299"/>
                <a:gd name="T71" fmla="*/ 1633 h 1787"/>
                <a:gd name="T72" fmla="*/ 1501 w 2299"/>
                <a:gd name="T73" fmla="*/ 1571 h 1787"/>
                <a:gd name="T74" fmla="*/ 1629 w 2299"/>
                <a:gd name="T75" fmla="*/ 1573 h 1787"/>
                <a:gd name="T76" fmla="*/ 1765 w 2299"/>
                <a:gd name="T77" fmla="*/ 1588 h 1787"/>
                <a:gd name="T78" fmla="*/ 1907 w 2299"/>
                <a:gd name="T79" fmla="*/ 1486 h 1787"/>
                <a:gd name="T80" fmla="*/ 1893 w 2299"/>
                <a:gd name="T81" fmla="*/ 1449 h 1787"/>
                <a:gd name="T82" fmla="*/ 1907 w 2299"/>
                <a:gd name="T83" fmla="*/ 1361 h 1787"/>
                <a:gd name="T84" fmla="*/ 1973 w 2299"/>
                <a:gd name="T85" fmla="*/ 1305 h 1787"/>
                <a:gd name="T86" fmla="*/ 1988 w 2299"/>
                <a:gd name="T87" fmla="*/ 1271 h 1787"/>
                <a:gd name="T88" fmla="*/ 2062 w 2299"/>
                <a:gd name="T89" fmla="*/ 1206 h 1787"/>
                <a:gd name="T90" fmla="*/ 2228 w 2299"/>
                <a:gd name="T91" fmla="*/ 1121 h 1787"/>
                <a:gd name="T92" fmla="*/ 2228 w 2299"/>
                <a:gd name="T93" fmla="*/ 628 h 1787"/>
                <a:gd name="T94" fmla="*/ 2263 w 2299"/>
                <a:gd name="T95" fmla="*/ 549 h 1787"/>
                <a:gd name="T96" fmla="*/ 2257 w 2299"/>
                <a:gd name="T97" fmla="*/ 447 h 1787"/>
                <a:gd name="T98" fmla="*/ 2201 w 2299"/>
                <a:gd name="T99" fmla="*/ 326 h 1787"/>
                <a:gd name="T100" fmla="*/ 2206 w 2299"/>
                <a:gd name="T101" fmla="*/ 55 h 17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299" h="1787">
                  <a:moveTo>
                    <a:pt x="2206" y="55"/>
                  </a:moveTo>
                  <a:lnTo>
                    <a:pt x="2145" y="96"/>
                  </a:lnTo>
                  <a:lnTo>
                    <a:pt x="2059" y="37"/>
                  </a:lnTo>
                  <a:lnTo>
                    <a:pt x="1694" y="0"/>
                  </a:lnTo>
                  <a:lnTo>
                    <a:pt x="1136" y="334"/>
                  </a:lnTo>
                  <a:lnTo>
                    <a:pt x="825" y="609"/>
                  </a:lnTo>
                  <a:lnTo>
                    <a:pt x="568" y="675"/>
                  </a:lnTo>
                  <a:lnTo>
                    <a:pt x="566" y="1056"/>
                  </a:lnTo>
                  <a:cubicBezTo>
                    <a:pt x="566" y="1056"/>
                    <a:pt x="569" y="1135"/>
                    <a:pt x="549" y="1160"/>
                  </a:cubicBezTo>
                  <a:cubicBezTo>
                    <a:pt x="528" y="1186"/>
                    <a:pt x="480" y="1217"/>
                    <a:pt x="436" y="1225"/>
                  </a:cubicBezTo>
                  <a:cubicBezTo>
                    <a:pt x="391" y="1234"/>
                    <a:pt x="261" y="1265"/>
                    <a:pt x="225" y="1268"/>
                  </a:cubicBezTo>
                  <a:cubicBezTo>
                    <a:pt x="190" y="1271"/>
                    <a:pt x="145" y="1290"/>
                    <a:pt x="121" y="1299"/>
                  </a:cubicBezTo>
                  <a:cubicBezTo>
                    <a:pt x="98" y="1307"/>
                    <a:pt x="44" y="1324"/>
                    <a:pt x="0" y="1305"/>
                  </a:cubicBezTo>
                  <a:cubicBezTo>
                    <a:pt x="0" y="1350"/>
                    <a:pt x="9" y="1401"/>
                    <a:pt x="41" y="1423"/>
                  </a:cubicBezTo>
                  <a:cubicBezTo>
                    <a:pt x="74" y="1446"/>
                    <a:pt x="62" y="1480"/>
                    <a:pt x="89" y="1494"/>
                  </a:cubicBezTo>
                  <a:cubicBezTo>
                    <a:pt x="115" y="1508"/>
                    <a:pt x="142" y="1522"/>
                    <a:pt x="130" y="1548"/>
                  </a:cubicBezTo>
                  <a:cubicBezTo>
                    <a:pt x="118" y="1573"/>
                    <a:pt x="124" y="1610"/>
                    <a:pt x="136" y="1633"/>
                  </a:cubicBezTo>
                  <a:cubicBezTo>
                    <a:pt x="148" y="1655"/>
                    <a:pt x="178" y="1667"/>
                    <a:pt x="213" y="1650"/>
                  </a:cubicBezTo>
                  <a:cubicBezTo>
                    <a:pt x="249" y="1633"/>
                    <a:pt x="282" y="1650"/>
                    <a:pt x="273" y="1678"/>
                  </a:cubicBezTo>
                  <a:cubicBezTo>
                    <a:pt x="264" y="1706"/>
                    <a:pt x="286" y="1745"/>
                    <a:pt x="315" y="1765"/>
                  </a:cubicBezTo>
                  <a:cubicBezTo>
                    <a:pt x="329" y="1734"/>
                    <a:pt x="351" y="1699"/>
                    <a:pt x="388" y="1691"/>
                  </a:cubicBezTo>
                  <a:cubicBezTo>
                    <a:pt x="392" y="1698"/>
                    <a:pt x="395" y="1705"/>
                    <a:pt x="397" y="1712"/>
                  </a:cubicBezTo>
                  <a:cubicBezTo>
                    <a:pt x="406" y="1735"/>
                    <a:pt x="433" y="1766"/>
                    <a:pt x="457" y="1777"/>
                  </a:cubicBezTo>
                  <a:cubicBezTo>
                    <a:pt x="466" y="1782"/>
                    <a:pt x="472" y="1784"/>
                    <a:pt x="477" y="1787"/>
                  </a:cubicBezTo>
                  <a:cubicBezTo>
                    <a:pt x="489" y="1764"/>
                    <a:pt x="495" y="1732"/>
                    <a:pt x="498" y="1704"/>
                  </a:cubicBezTo>
                  <a:cubicBezTo>
                    <a:pt x="501" y="1675"/>
                    <a:pt x="516" y="1655"/>
                    <a:pt x="534" y="1647"/>
                  </a:cubicBezTo>
                  <a:cubicBezTo>
                    <a:pt x="552" y="1638"/>
                    <a:pt x="569" y="1607"/>
                    <a:pt x="572" y="1579"/>
                  </a:cubicBezTo>
                  <a:cubicBezTo>
                    <a:pt x="575" y="1551"/>
                    <a:pt x="608" y="1514"/>
                    <a:pt x="647" y="1511"/>
                  </a:cubicBezTo>
                  <a:cubicBezTo>
                    <a:pt x="685" y="1508"/>
                    <a:pt x="730" y="1497"/>
                    <a:pt x="756" y="1486"/>
                  </a:cubicBezTo>
                  <a:cubicBezTo>
                    <a:pt x="783" y="1474"/>
                    <a:pt x="830" y="1477"/>
                    <a:pt x="857" y="1486"/>
                  </a:cubicBezTo>
                  <a:cubicBezTo>
                    <a:pt x="884" y="1494"/>
                    <a:pt x="908" y="1528"/>
                    <a:pt x="928" y="1554"/>
                  </a:cubicBezTo>
                  <a:cubicBezTo>
                    <a:pt x="949" y="1579"/>
                    <a:pt x="982" y="1585"/>
                    <a:pt x="1011" y="1571"/>
                  </a:cubicBezTo>
                  <a:cubicBezTo>
                    <a:pt x="1041" y="1556"/>
                    <a:pt x="1068" y="1554"/>
                    <a:pt x="1092" y="1551"/>
                  </a:cubicBezTo>
                  <a:cubicBezTo>
                    <a:pt x="1115" y="1548"/>
                    <a:pt x="1151" y="1562"/>
                    <a:pt x="1172" y="1593"/>
                  </a:cubicBezTo>
                  <a:cubicBezTo>
                    <a:pt x="1192" y="1624"/>
                    <a:pt x="1219" y="1624"/>
                    <a:pt x="1255" y="1633"/>
                  </a:cubicBezTo>
                  <a:cubicBezTo>
                    <a:pt x="1290" y="1641"/>
                    <a:pt x="1341" y="1650"/>
                    <a:pt x="1376" y="1633"/>
                  </a:cubicBezTo>
                  <a:cubicBezTo>
                    <a:pt x="1412" y="1616"/>
                    <a:pt x="1462" y="1576"/>
                    <a:pt x="1501" y="1571"/>
                  </a:cubicBezTo>
                  <a:cubicBezTo>
                    <a:pt x="1540" y="1565"/>
                    <a:pt x="1587" y="1562"/>
                    <a:pt x="1629" y="1573"/>
                  </a:cubicBezTo>
                  <a:cubicBezTo>
                    <a:pt x="1670" y="1585"/>
                    <a:pt x="1735" y="1619"/>
                    <a:pt x="1765" y="1588"/>
                  </a:cubicBezTo>
                  <a:cubicBezTo>
                    <a:pt x="1795" y="1556"/>
                    <a:pt x="1869" y="1500"/>
                    <a:pt x="1907" y="1486"/>
                  </a:cubicBezTo>
                  <a:cubicBezTo>
                    <a:pt x="1902" y="1472"/>
                    <a:pt x="1895" y="1457"/>
                    <a:pt x="1893" y="1449"/>
                  </a:cubicBezTo>
                  <a:cubicBezTo>
                    <a:pt x="1884" y="1423"/>
                    <a:pt x="1872" y="1372"/>
                    <a:pt x="1907" y="1361"/>
                  </a:cubicBezTo>
                  <a:cubicBezTo>
                    <a:pt x="1943" y="1350"/>
                    <a:pt x="1967" y="1330"/>
                    <a:pt x="1973" y="1305"/>
                  </a:cubicBezTo>
                  <a:cubicBezTo>
                    <a:pt x="1979" y="1279"/>
                    <a:pt x="1988" y="1271"/>
                    <a:pt x="1988" y="1271"/>
                  </a:cubicBezTo>
                  <a:lnTo>
                    <a:pt x="2062" y="1206"/>
                  </a:lnTo>
                  <a:lnTo>
                    <a:pt x="2228" y="1121"/>
                  </a:lnTo>
                  <a:lnTo>
                    <a:pt x="2228" y="628"/>
                  </a:lnTo>
                  <a:cubicBezTo>
                    <a:pt x="2228" y="628"/>
                    <a:pt x="2228" y="583"/>
                    <a:pt x="2263" y="549"/>
                  </a:cubicBezTo>
                  <a:cubicBezTo>
                    <a:pt x="2299" y="515"/>
                    <a:pt x="2290" y="476"/>
                    <a:pt x="2257" y="447"/>
                  </a:cubicBezTo>
                  <a:cubicBezTo>
                    <a:pt x="2225" y="419"/>
                    <a:pt x="2201" y="365"/>
                    <a:pt x="2201" y="326"/>
                  </a:cubicBezTo>
                  <a:cubicBezTo>
                    <a:pt x="2201" y="286"/>
                    <a:pt x="2206" y="55"/>
                    <a:pt x="2206" y="5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938" cap="flat">
              <a:solidFill>
                <a:srgbClr val="C2C3C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389" name="Freeform 85"/>
            <p:cNvSpPr>
              <a:spLocks/>
            </p:cNvSpPr>
            <p:nvPr/>
          </p:nvSpPr>
          <p:spPr bwMode="auto">
            <a:xfrm>
              <a:off x="6054725" y="3687763"/>
              <a:ext cx="7937" cy="7938"/>
            </a:xfrm>
            <a:custGeom>
              <a:avLst/>
              <a:gdLst>
                <a:gd name="T0" fmla="*/ 18 w 18"/>
                <a:gd name="T1" fmla="*/ 0 h 17"/>
                <a:gd name="T2" fmla="*/ 0 w 18"/>
                <a:gd name="T3" fmla="*/ 17 h 17"/>
                <a:gd name="T4" fmla="*/ 18 w 18"/>
                <a:gd name="T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17">
                  <a:moveTo>
                    <a:pt x="18" y="0"/>
                  </a:moveTo>
                  <a:lnTo>
                    <a:pt x="0" y="17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911E17"/>
            </a:solidFill>
            <a:ln w="7938" cap="flat">
              <a:solidFill>
                <a:srgbClr val="C2C3C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390" name="Freeform 86"/>
            <p:cNvSpPr>
              <a:spLocks/>
            </p:cNvSpPr>
            <p:nvPr/>
          </p:nvSpPr>
          <p:spPr bwMode="auto">
            <a:xfrm>
              <a:off x="5969000" y="4060825"/>
              <a:ext cx="22225" cy="33338"/>
            </a:xfrm>
            <a:custGeom>
              <a:avLst/>
              <a:gdLst>
                <a:gd name="T0" fmla="*/ 12 w 50"/>
                <a:gd name="T1" fmla="*/ 22 h 73"/>
                <a:gd name="T2" fmla="*/ 36 w 50"/>
                <a:gd name="T3" fmla="*/ 39 h 73"/>
                <a:gd name="T4" fmla="*/ 12 w 50"/>
                <a:gd name="T5" fmla="*/ 22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73">
                  <a:moveTo>
                    <a:pt x="12" y="22"/>
                  </a:moveTo>
                  <a:cubicBezTo>
                    <a:pt x="0" y="45"/>
                    <a:pt x="21" y="73"/>
                    <a:pt x="36" y="39"/>
                  </a:cubicBezTo>
                  <a:cubicBezTo>
                    <a:pt x="50" y="5"/>
                    <a:pt x="24" y="0"/>
                    <a:pt x="12" y="2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938" cap="flat">
              <a:solidFill>
                <a:srgbClr val="C2C3C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391" name="Freeform 87"/>
            <p:cNvSpPr>
              <a:spLocks/>
            </p:cNvSpPr>
            <p:nvPr/>
          </p:nvSpPr>
          <p:spPr bwMode="auto">
            <a:xfrm>
              <a:off x="5945188" y="3921125"/>
              <a:ext cx="28575" cy="53975"/>
            </a:xfrm>
            <a:custGeom>
              <a:avLst/>
              <a:gdLst>
                <a:gd name="T0" fmla="*/ 3 w 62"/>
                <a:gd name="T1" fmla="*/ 28 h 116"/>
                <a:gd name="T2" fmla="*/ 26 w 62"/>
                <a:gd name="T3" fmla="*/ 23 h 116"/>
                <a:gd name="T4" fmla="*/ 56 w 62"/>
                <a:gd name="T5" fmla="*/ 85 h 116"/>
                <a:gd name="T6" fmla="*/ 29 w 62"/>
                <a:gd name="T7" fmla="*/ 99 h 116"/>
                <a:gd name="T8" fmla="*/ 3 w 62"/>
                <a:gd name="T9" fmla="*/ 28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116">
                  <a:moveTo>
                    <a:pt x="3" y="28"/>
                  </a:moveTo>
                  <a:cubicBezTo>
                    <a:pt x="6" y="0"/>
                    <a:pt x="17" y="8"/>
                    <a:pt x="26" y="23"/>
                  </a:cubicBezTo>
                  <a:cubicBezTo>
                    <a:pt x="35" y="37"/>
                    <a:pt x="62" y="54"/>
                    <a:pt x="56" y="85"/>
                  </a:cubicBezTo>
                  <a:cubicBezTo>
                    <a:pt x="50" y="116"/>
                    <a:pt x="47" y="113"/>
                    <a:pt x="29" y="99"/>
                  </a:cubicBezTo>
                  <a:cubicBezTo>
                    <a:pt x="11" y="85"/>
                    <a:pt x="0" y="57"/>
                    <a:pt x="3" y="2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938" cap="flat">
              <a:solidFill>
                <a:srgbClr val="C2C3C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392" name="Freeform 88"/>
            <p:cNvSpPr>
              <a:spLocks/>
            </p:cNvSpPr>
            <p:nvPr/>
          </p:nvSpPr>
          <p:spPr bwMode="auto">
            <a:xfrm>
              <a:off x="5970588" y="3863975"/>
              <a:ext cx="22225" cy="42863"/>
            </a:xfrm>
            <a:custGeom>
              <a:avLst/>
              <a:gdLst>
                <a:gd name="T0" fmla="*/ 9 w 50"/>
                <a:gd name="T1" fmla="*/ 20 h 91"/>
                <a:gd name="T2" fmla="*/ 39 w 50"/>
                <a:gd name="T3" fmla="*/ 23 h 91"/>
                <a:gd name="T4" fmla="*/ 33 w 50"/>
                <a:gd name="T5" fmla="*/ 74 h 91"/>
                <a:gd name="T6" fmla="*/ 6 w 50"/>
                <a:gd name="T7" fmla="*/ 66 h 91"/>
                <a:gd name="T8" fmla="*/ 9 w 50"/>
                <a:gd name="T9" fmla="*/ 2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91">
                  <a:moveTo>
                    <a:pt x="9" y="20"/>
                  </a:moveTo>
                  <a:cubicBezTo>
                    <a:pt x="12" y="0"/>
                    <a:pt x="47" y="6"/>
                    <a:pt x="39" y="23"/>
                  </a:cubicBezTo>
                  <a:cubicBezTo>
                    <a:pt x="30" y="40"/>
                    <a:pt x="50" y="57"/>
                    <a:pt x="33" y="74"/>
                  </a:cubicBezTo>
                  <a:cubicBezTo>
                    <a:pt x="15" y="91"/>
                    <a:pt x="0" y="80"/>
                    <a:pt x="6" y="66"/>
                  </a:cubicBezTo>
                  <a:cubicBezTo>
                    <a:pt x="12" y="51"/>
                    <a:pt x="6" y="40"/>
                    <a:pt x="9" y="2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938" cap="flat">
              <a:solidFill>
                <a:srgbClr val="C2C3C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393" name="Freeform 89"/>
            <p:cNvSpPr>
              <a:spLocks noEditPoints="1"/>
            </p:cNvSpPr>
            <p:nvPr/>
          </p:nvSpPr>
          <p:spPr bwMode="auto">
            <a:xfrm>
              <a:off x="3897313" y="1924050"/>
              <a:ext cx="2047875" cy="2500313"/>
            </a:xfrm>
            <a:custGeom>
              <a:avLst/>
              <a:gdLst>
                <a:gd name="T0" fmla="*/ 1009 w 4451"/>
                <a:gd name="T1" fmla="*/ 320 h 5435"/>
                <a:gd name="T2" fmla="*/ 1036 w 4451"/>
                <a:gd name="T3" fmla="*/ 622 h 5435"/>
                <a:gd name="T4" fmla="*/ 796 w 4451"/>
                <a:gd name="T5" fmla="*/ 1265 h 5435"/>
                <a:gd name="T6" fmla="*/ 701 w 4451"/>
                <a:gd name="T7" fmla="*/ 1443 h 5435"/>
                <a:gd name="T8" fmla="*/ 775 w 4451"/>
                <a:gd name="T9" fmla="*/ 1649 h 5435"/>
                <a:gd name="T10" fmla="*/ 834 w 4451"/>
                <a:gd name="T11" fmla="*/ 1845 h 5435"/>
                <a:gd name="T12" fmla="*/ 709 w 4451"/>
                <a:gd name="T13" fmla="*/ 2034 h 5435"/>
                <a:gd name="T14" fmla="*/ 626 w 4451"/>
                <a:gd name="T15" fmla="*/ 2187 h 5435"/>
                <a:gd name="T16" fmla="*/ 487 w 4451"/>
                <a:gd name="T17" fmla="*/ 2447 h 5435"/>
                <a:gd name="T18" fmla="*/ 321 w 4451"/>
                <a:gd name="T19" fmla="*/ 2498 h 5435"/>
                <a:gd name="T20" fmla="*/ 167 w 4451"/>
                <a:gd name="T21" fmla="*/ 2546 h 5435"/>
                <a:gd name="T22" fmla="*/ 0 w 4451"/>
                <a:gd name="T23" fmla="*/ 2855 h 5435"/>
                <a:gd name="T24" fmla="*/ 2142 w 4451"/>
                <a:gd name="T25" fmla="*/ 1183 h 5435"/>
                <a:gd name="T26" fmla="*/ 2033 w 4451"/>
                <a:gd name="T27" fmla="*/ 1361 h 5435"/>
                <a:gd name="T28" fmla="*/ 1953 w 4451"/>
                <a:gd name="T29" fmla="*/ 1590 h 5435"/>
                <a:gd name="T30" fmla="*/ 2077 w 4451"/>
                <a:gd name="T31" fmla="*/ 1830 h 5435"/>
                <a:gd name="T32" fmla="*/ 2193 w 4451"/>
                <a:gd name="T33" fmla="*/ 2062 h 5435"/>
                <a:gd name="T34" fmla="*/ 2258 w 4451"/>
                <a:gd name="T35" fmla="*/ 2263 h 5435"/>
                <a:gd name="T36" fmla="*/ 2454 w 4451"/>
                <a:gd name="T37" fmla="*/ 2416 h 5435"/>
                <a:gd name="T38" fmla="*/ 2620 w 4451"/>
                <a:gd name="T39" fmla="*/ 2592 h 5435"/>
                <a:gd name="T40" fmla="*/ 2733 w 4451"/>
                <a:gd name="T41" fmla="*/ 2780 h 5435"/>
                <a:gd name="T42" fmla="*/ 2854 w 4451"/>
                <a:gd name="T43" fmla="*/ 2863 h 5435"/>
                <a:gd name="T44" fmla="*/ 3050 w 4451"/>
                <a:gd name="T45" fmla="*/ 2889 h 5435"/>
                <a:gd name="T46" fmla="*/ 3205 w 4451"/>
                <a:gd name="T47" fmla="*/ 3010 h 5435"/>
                <a:gd name="T48" fmla="*/ 3257 w 4451"/>
                <a:gd name="T49" fmla="*/ 3245 h 5435"/>
                <a:gd name="T50" fmla="*/ 3132 w 4451"/>
                <a:gd name="T51" fmla="*/ 3438 h 5435"/>
                <a:gd name="T52" fmla="*/ 3034 w 4451"/>
                <a:gd name="T53" fmla="*/ 3706 h 5435"/>
                <a:gd name="T54" fmla="*/ 2991 w 4451"/>
                <a:gd name="T55" fmla="*/ 3907 h 5435"/>
                <a:gd name="T56" fmla="*/ 3031 w 4451"/>
                <a:gd name="T57" fmla="*/ 4118 h 5435"/>
                <a:gd name="T58" fmla="*/ 3142 w 4451"/>
                <a:gd name="T59" fmla="*/ 4566 h 5435"/>
                <a:gd name="T60" fmla="*/ 2926 w 4451"/>
                <a:gd name="T61" fmla="*/ 4932 h 5435"/>
                <a:gd name="T62" fmla="*/ 2926 w 4451"/>
                <a:gd name="T63" fmla="*/ 5280 h 5435"/>
                <a:gd name="T64" fmla="*/ 3068 w 4451"/>
                <a:gd name="T65" fmla="*/ 5421 h 5435"/>
                <a:gd name="T66" fmla="*/ 2837 w 4451"/>
                <a:gd name="T67" fmla="*/ 5328 h 5435"/>
                <a:gd name="T68" fmla="*/ 2611 w 4451"/>
                <a:gd name="T69" fmla="*/ 5285 h 5435"/>
                <a:gd name="T70" fmla="*/ 2404 w 4451"/>
                <a:gd name="T71" fmla="*/ 5183 h 5435"/>
                <a:gd name="T72" fmla="*/ 2205 w 4451"/>
                <a:gd name="T73" fmla="*/ 5144 h 5435"/>
                <a:gd name="T74" fmla="*/ 2012 w 4451"/>
                <a:gd name="T75" fmla="*/ 5067 h 5435"/>
                <a:gd name="T76" fmla="*/ 1938 w 4451"/>
                <a:gd name="T77" fmla="*/ 4875 h 5435"/>
                <a:gd name="T78" fmla="*/ 1935 w 4451"/>
                <a:gd name="T79" fmla="*/ 4640 h 5435"/>
                <a:gd name="T80" fmla="*/ 1775 w 4451"/>
                <a:gd name="T81" fmla="*/ 4547 h 5435"/>
                <a:gd name="T82" fmla="*/ 1570 w 4451"/>
                <a:gd name="T83" fmla="*/ 4626 h 5435"/>
                <a:gd name="T84" fmla="*/ 1324 w 4451"/>
                <a:gd name="T85" fmla="*/ 4674 h 5435"/>
                <a:gd name="T86" fmla="*/ 1169 w 4451"/>
                <a:gd name="T87" fmla="*/ 4408 h 5435"/>
                <a:gd name="T88" fmla="*/ 656 w 4451"/>
                <a:gd name="T89" fmla="*/ 4363 h 5435"/>
                <a:gd name="T90" fmla="*/ 597 w 4451"/>
                <a:gd name="T91" fmla="*/ 4312 h 5435"/>
                <a:gd name="T92" fmla="*/ 620 w 4451"/>
                <a:gd name="T93" fmla="*/ 4151 h 5435"/>
                <a:gd name="T94" fmla="*/ 3142 w 4451"/>
                <a:gd name="T95" fmla="*/ 4566 h 5435"/>
                <a:gd name="T96" fmla="*/ 3127 w 4451"/>
                <a:gd name="T97" fmla="*/ 4146 h 5435"/>
                <a:gd name="T98" fmla="*/ 3170 w 4451"/>
                <a:gd name="T99" fmla="*/ 3947 h 5435"/>
                <a:gd name="T100" fmla="*/ 3237 w 4451"/>
                <a:gd name="T101" fmla="*/ 3771 h 5435"/>
                <a:gd name="T102" fmla="*/ 3403 w 4451"/>
                <a:gd name="T103" fmla="*/ 3675 h 5435"/>
                <a:gd name="T104" fmla="*/ 4231 w 4451"/>
                <a:gd name="T105" fmla="*/ 4086 h 5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451" h="5435">
                  <a:moveTo>
                    <a:pt x="1086" y="0"/>
                  </a:moveTo>
                  <a:lnTo>
                    <a:pt x="1009" y="54"/>
                  </a:lnTo>
                  <a:lnTo>
                    <a:pt x="1009" y="320"/>
                  </a:lnTo>
                  <a:cubicBezTo>
                    <a:pt x="1009" y="359"/>
                    <a:pt x="1033" y="413"/>
                    <a:pt x="1065" y="441"/>
                  </a:cubicBezTo>
                  <a:cubicBezTo>
                    <a:pt x="1098" y="470"/>
                    <a:pt x="1107" y="509"/>
                    <a:pt x="1071" y="543"/>
                  </a:cubicBezTo>
                  <a:cubicBezTo>
                    <a:pt x="1036" y="577"/>
                    <a:pt x="1036" y="622"/>
                    <a:pt x="1036" y="622"/>
                  </a:cubicBezTo>
                  <a:lnTo>
                    <a:pt x="1036" y="1115"/>
                  </a:lnTo>
                  <a:lnTo>
                    <a:pt x="870" y="1200"/>
                  </a:lnTo>
                  <a:lnTo>
                    <a:pt x="796" y="1265"/>
                  </a:lnTo>
                  <a:cubicBezTo>
                    <a:pt x="796" y="1265"/>
                    <a:pt x="787" y="1273"/>
                    <a:pt x="781" y="1299"/>
                  </a:cubicBezTo>
                  <a:cubicBezTo>
                    <a:pt x="775" y="1324"/>
                    <a:pt x="751" y="1344"/>
                    <a:pt x="715" y="1355"/>
                  </a:cubicBezTo>
                  <a:cubicBezTo>
                    <a:pt x="680" y="1366"/>
                    <a:pt x="692" y="1417"/>
                    <a:pt x="701" y="1443"/>
                  </a:cubicBezTo>
                  <a:cubicBezTo>
                    <a:pt x="709" y="1468"/>
                    <a:pt x="742" y="1539"/>
                    <a:pt x="742" y="1539"/>
                  </a:cubicBezTo>
                  <a:lnTo>
                    <a:pt x="742" y="1542"/>
                  </a:lnTo>
                  <a:lnTo>
                    <a:pt x="775" y="1649"/>
                  </a:lnTo>
                  <a:cubicBezTo>
                    <a:pt x="775" y="1649"/>
                    <a:pt x="787" y="1683"/>
                    <a:pt x="832" y="1701"/>
                  </a:cubicBezTo>
                  <a:cubicBezTo>
                    <a:pt x="860" y="1713"/>
                    <a:pt x="872" y="1752"/>
                    <a:pt x="875" y="1775"/>
                  </a:cubicBezTo>
                  <a:cubicBezTo>
                    <a:pt x="878" y="1798"/>
                    <a:pt x="864" y="1836"/>
                    <a:pt x="834" y="1845"/>
                  </a:cubicBezTo>
                  <a:cubicBezTo>
                    <a:pt x="804" y="1853"/>
                    <a:pt x="778" y="1876"/>
                    <a:pt x="763" y="1893"/>
                  </a:cubicBezTo>
                  <a:cubicBezTo>
                    <a:pt x="748" y="1910"/>
                    <a:pt x="730" y="1935"/>
                    <a:pt x="730" y="1969"/>
                  </a:cubicBezTo>
                  <a:cubicBezTo>
                    <a:pt x="730" y="2003"/>
                    <a:pt x="730" y="2020"/>
                    <a:pt x="709" y="2034"/>
                  </a:cubicBezTo>
                  <a:cubicBezTo>
                    <a:pt x="689" y="2048"/>
                    <a:pt x="668" y="2068"/>
                    <a:pt x="668" y="2088"/>
                  </a:cubicBezTo>
                  <a:cubicBezTo>
                    <a:pt x="668" y="2108"/>
                    <a:pt x="668" y="2133"/>
                    <a:pt x="644" y="2139"/>
                  </a:cubicBezTo>
                  <a:cubicBezTo>
                    <a:pt x="620" y="2145"/>
                    <a:pt x="620" y="2170"/>
                    <a:pt x="626" y="2187"/>
                  </a:cubicBezTo>
                  <a:cubicBezTo>
                    <a:pt x="632" y="2204"/>
                    <a:pt x="618" y="2238"/>
                    <a:pt x="591" y="2258"/>
                  </a:cubicBezTo>
                  <a:cubicBezTo>
                    <a:pt x="564" y="2278"/>
                    <a:pt x="517" y="2323"/>
                    <a:pt x="514" y="2357"/>
                  </a:cubicBezTo>
                  <a:cubicBezTo>
                    <a:pt x="511" y="2391"/>
                    <a:pt x="511" y="2430"/>
                    <a:pt x="487" y="2447"/>
                  </a:cubicBezTo>
                  <a:cubicBezTo>
                    <a:pt x="463" y="2464"/>
                    <a:pt x="448" y="2490"/>
                    <a:pt x="439" y="2515"/>
                  </a:cubicBezTo>
                  <a:cubicBezTo>
                    <a:pt x="431" y="2541"/>
                    <a:pt x="404" y="2563"/>
                    <a:pt x="377" y="2546"/>
                  </a:cubicBezTo>
                  <a:cubicBezTo>
                    <a:pt x="351" y="2529"/>
                    <a:pt x="333" y="2527"/>
                    <a:pt x="321" y="2498"/>
                  </a:cubicBezTo>
                  <a:cubicBezTo>
                    <a:pt x="309" y="2470"/>
                    <a:pt x="285" y="2476"/>
                    <a:pt x="279" y="2493"/>
                  </a:cubicBezTo>
                  <a:cubicBezTo>
                    <a:pt x="273" y="2510"/>
                    <a:pt x="247" y="2521"/>
                    <a:pt x="232" y="2512"/>
                  </a:cubicBezTo>
                  <a:cubicBezTo>
                    <a:pt x="217" y="2504"/>
                    <a:pt x="175" y="2518"/>
                    <a:pt x="167" y="2546"/>
                  </a:cubicBezTo>
                  <a:cubicBezTo>
                    <a:pt x="158" y="2575"/>
                    <a:pt x="137" y="2583"/>
                    <a:pt x="110" y="2597"/>
                  </a:cubicBezTo>
                  <a:cubicBezTo>
                    <a:pt x="83" y="2611"/>
                    <a:pt x="75" y="2651"/>
                    <a:pt x="72" y="2693"/>
                  </a:cubicBezTo>
                  <a:cubicBezTo>
                    <a:pt x="66" y="2761"/>
                    <a:pt x="18" y="2773"/>
                    <a:pt x="0" y="2855"/>
                  </a:cubicBezTo>
                  <a:moveTo>
                    <a:pt x="2245" y="625"/>
                  </a:moveTo>
                  <a:lnTo>
                    <a:pt x="2240" y="1149"/>
                  </a:lnTo>
                  <a:cubicBezTo>
                    <a:pt x="2240" y="1149"/>
                    <a:pt x="2190" y="1194"/>
                    <a:pt x="2142" y="1183"/>
                  </a:cubicBezTo>
                  <a:cubicBezTo>
                    <a:pt x="2115" y="1176"/>
                    <a:pt x="2086" y="1188"/>
                    <a:pt x="2098" y="1228"/>
                  </a:cubicBezTo>
                  <a:cubicBezTo>
                    <a:pt x="2110" y="1267"/>
                    <a:pt x="2092" y="1290"/>
                    <a:pt x="2068" y="1299"/>
                  </a:cubicBezTo>
                  <a:cubicBezTo>
                    <a:pt x="2045" y="1307"/>
                    <a:pt x="2030" y="1330"/>
                    <a:pt x="2033" y="1361"/>
                  </a:cubicBezTo>
                  <a:cubicBezTo>
                    <a:pt x="2036" y="1392"/>
                    <a:pt x="2009" y="1403"/>
                    <a:pt x="1988" y="1429"/>
                  </a:cubicBezTo>
                  <a:cubicBezTo>
                    <a:pt x="1967" y="1454"/>
                    <a:pt x="1970" y="1480"/>
                    <a:pt x="1991" y="1516"/>
                  </a:cubicBezTo>
                  <a:cubicBezTo>
                    <a:pt x="2012" y="1553"/>
                    <a:pt x="1991" y="1565"/>
                    <a:pt x="1953" y="1590"/>
                  </a:cubicBezTo>
                  <a:cubicBezTo>
                    <a:pt x="1914" y="1615"/>
                    <a:pt x="1932" y="1658"/>
                    <a:pt x="1970" y="1655"/>
                  </a:cubicBezTo>
                  <a:cubicBezTo>
                    <a:pt x="2009" y="1652"/>
                    <a:pt x="2030" y="1723"/>
                    <a:pt x="2021" y="1751"/>
                  </a:cubicBezTo>
                  <a:cubicBezTo>
                    <a:pt x="2012" y="1780"/>
                    <a:pt x="2042" y="1816"/>
                    <a:pt x="2077" y="1830"/>
                  </a:cubicBezTo>
                  <a:cubicBezTo>
                    <a:pt x="2113" y="1845"/>
                    <a:pt x="2103" y="1886"/>
                    <a:pt x="2088" y="1919"/>
                  </a:cubicBezTo>
                  <a:lnTo>
                    <a:pt x="2139" y="1955"/>
                  </a:lnTo>
                  <a:cubicBezTo>
                    <a:pt x="2163" y="1983"/>
                    <a:pt x="2193" y="2040"/>
                    <a:pt x="2193" y="2062"/>
                  </a:cubicBezTo>
                  <a:cubicBezTo>
                    <a:pt x="2193" y="2085"/>
                    <a:pt x="2187" y="2130"/>
                    <a:pt x="2166" y="2153"/>
                  </a:cubicBezTo>
                  <a:cubicBezTo>
                    <a:pt x="2145" y="2176"/>
                    <a:pt x="2163" y="2218"/>
                    <a:pt x="2211" y="2215"/>
                  </a:cubicBezTo>
                  <a:cubicBezTo>
                    <a:pt x="2258" y="2212"/>
                    <a:pt x="2270" y="2224"/>
                    <a:pt x="2258" y="2263"/>
                  </a:cubicBezTo>
                  <a:cubicBezTo>
                    <a:pt x="2248" y="2297"/>
                    <a:pt x="2297" y="2306"/>
                    <a:pt x="2335" y="2311"/>
                  </a:cubicBezTo>
                  <a:cubicBezTo>
                    <a:pt x="2374" y="2317"/>
                    <a:pt x="2395" y="2337"/>
                    <a:pt x="2401" y="2360"/>
                  </a:cubicBezTo>
                  <a:cubicBezTo>
                    <a:pt x="2407" y="2382"/>
                    <a:pt x="2424" y="2408"/>
                    <a:pt x="2454" y="2416"/>
                  </a:cubicBezTo>
                  <a:cubicBezTo>
                    <a:pt x="2484" y="2425"/>
                    <a:pt x="2495" y="2444"/>
                    <a:pt x="2507" y="2470"/>
                  </a:cubicBezTo>
                  <a:cubicBezTo>
                    <a:pt x="2519" y="2495"/>
                    <a:pt x="2543" y="2498"/>
                    <a:pt x="2570" y="2507"/>
                  </a:cubicBezTo>
                  <a:cubicBezTo>
                    <a:pt x="2596" y="2515"/>
                    <a:pt x="2608" y="2546"/>
                    <a:pt x="2620" y="2592"/>
                  </a:cubicBezTo>
                  <a:cubicBezTo>
                    <a:pt x="2632" y="2637"/>
                    <a:pt x="2671" y="2671"/>
                    <a:pt x="2703" y="2685"/>
                  </a:cubicBezTo>
                  <a:cubicBezTo>
                    <a:pt x="2736" y="2699"/>
                    <a:pt x="2739" y="2722"/>
                    <a:pt x="2733" y="2767"/>
                  </a:cubicBezTo>
                  <a:cubicBezTo>
                    <a:pt x="2732" y="2772"/>
                    <a:pt x="2733" y="2776"/>
                    <a:pt x="2733" y="2780"/>
                  </a:cubicBezTo>
                  <a:lnTo>
                    <a:pt x="2733" y="2781"/>
                  </a:lnTo>
                  <a:cubicBezTo>
                    <a:pt x="2737" y="2817"/>
                    <a:pt x="2777" y="2829"/>
                    <a:pt x="2801" y="2824"/>
                  </a:cubicBezTo>
                  <a:cubicBezTo>
                    <a:pt x="2828" y="2818"/>
                    <a:pt x="2849" y="2841"/>
                    <a:pt x="2854" y="2863"/>
                  </a:cubicBezTo>
                  <a:cubicBezTo>
                    <a:pt x="2860" y="2886"/>
                    <a:pt x="2896" y="2894"/>
                    <a:pt x="2920" y="2886"/>
                  </a:cubicBezTo>
                  <a:cubicBezTo>
                    <a:pt x="2944" y="2877"/>
                    <a:pt x="2973" y="2883"/>
                    <a:pt x="2988" y="2903"/>
                  </a:cubicBezTo>
                  <a:cubicBezTo>
                    <a:pt x="3003" y="2923"/>
                    <a:pt x="3030" y="2917"/>
                    <a:pt x="3050" y="2889"/>
                  </a:cubicBezTo>
                  <a:cubicBezTo>
                    <a:pt x="3071" y="2860"/>
                    <a:pt x="3127" y="2886"/>
                    <a:pt x="3124" y="2914"/>
                  </a:cubicBezTo>
                  <a:cubicBezTo>
                    <a:pt x="3122" y="2942"/>
                    <a:pt x="3136" y="2968"/>
                    <a:pt x="3154" y="2971"/>
                  </a:cubicBezTo>
                  <a:cubicBezTo>
                    <a:pt x="3172" y="2974"/>
                    <a:pt x="3193" y="2982"/>
                    <a:pt x="3205" y="3010"/>
                  </a:cubicBezTo>
                  <a:cubicBezTo>
                    <a:pt x="3216" y="3039"/>
                    <a:pt x="3208" y="3098"/>
                    <a:pt x="3196" y="3121"/>
                  </a:cubicBezTo>
                  <a:cubicBezTo>
                    <a:pt x="3184" y="3143"/>
                    <a:pt x="3196" y="3189"/>
                    <a:pt x="3219" y="3194"/>
                  </a:cubicBezTo>
                  <a:cubicBezTo>
                    <a:pt x="3243" y="3200"/>
                    <a:pt x="3257" y="3225"/>
                    <a:pt x="3257" y="3245"/>
                  </a:cubicBezTo>
                  <a:cubicBezTo>
                    <a:pt x="3257" y="3263"/>
                    <a:pt x="3235" y="3287"/>
                    <a:pt x="3214" y="3301"/>
                  </a:cubicBezTo>
                  <a:cubicBezTo>
                    <a:pt x="3194" y="3316"/>
                    <a:pt x="3173" y="3337"/>
                    <a:pt x="3165" y="3365"/>
                  </a:cubicBezTo>
                  <a:cubicBezTo>
                    <a:pt x="3157" y="3390"/>
                    <a:pt x="3144" y="3426"/>
                    <a:pt x="3132" y="3438"/>
                  </a:cubicBezTo>
                  <a:cubicBezTo>
                    <a:pt x="3120" y="3449"/>
                    <a:pt x="3108" y="3474"/>
                    <a:pt x="3099" y="3494"/>
                  </a:cubicBezTo>
                  <a:cubicBezTo>
                    <a:pt x="3090" y="3514"/>
                    <a:pt x="3078" y="3557"/>
                    <a:pt x="3047" y="3593"/>
                  </a:cubicBezTo>
                  <a:cubicBezTo>
                    <a:pt x="3023" y="3620"/>
                    <a:pt x="3033" y="3678"/>
                    <a:pt x="3034" y="3706"/>
                  </a:cubicBezTo>
                  <a:cubicBezTo>
                    <a:pt x="3035" y="3735"/>
                    <a:pt x="3030" y="3760"/>
                    <a:pt x="3012" y="3794"/>
                  </a:cubicBezTo>
                  <a:cubicBezTo>
                    <a:pt x="2999" y="3821"/>
                    <a:pt x="3000" y="3838"/>
                    <a:pt x="2998" y="3866"/>
                  </a:cubicBezTo>
                  <a:cubicBezTo>
                    <a:pt x="2998" y="3877"/>
                    <a:pt x="2997" y="3885"/>
                    <a:pt x="2991" y="3907"/>
                  </a:cubicBezTo>
                  <a:cubicBezTo>
                    <a:pt x="2984" y="3936"/>
                    <a:pt x="2989" y="3977"/>
                    <a:pt x="3019" y="4013"/>
                  </a:cubicBezTo>
                  <a:cubicBezTo>
                    <a:pt x="3034" y="4032"/>
                    <a:pt x="3033" y="4059"/>
                    <a:pt x="3033" y="4059"/>
                  </a:cubicBezTo>
                  <a:lnTo>
                    <a:pt x="3031" y="4118"/>
                  </a:lnTo>
                  <a:lnTo>
                    <a:pt x="3056" y="4183"/>
                  </a:lnTo>
                  <a:lnTo>
                    <a:pt x="3062" y="4445"/>
                  </a:lnTo>
                  <a:lnTo>
                    <a:pt x="3142" y="4566"/>
                  </a:lnTo>
                  <a:lnTo>
                    <a:pt x="3213" y="4719"/>
                  </a:lnTo>
                  <a:lnTo>
                    <a:pt x="2973" y="4804"/>
                  </a:lnTo>
                  <a:cubicBezTo>
                    <a:pt x="2973" y="4804"/>
                    <a:pt x="2938" y="4898"/>
                    <a:pt x="2926" y="4932"/>
                  </a:cubicBezTo>
                  <a:cubicBezTo>
                    <a:pt x="2914" y="4965"/>
                    <a:pt x="2923" y="5011"/>
                    <a:pt x="2929" y="5048"/>
                  </a:cubicBezTo>
                  <a:cubicBezTo>
                    <a:pt x="2935" y="5084"/>
                    <a:pt x="2923" y="5132"/>
                    <a:pt x="2899" y="5172"/>
                  </a:cubicBezTo>
                  <a:cubicBezTo>
                    <a:pt x="2875" y="5212"/>
                    <a:pt x="2908" y="5254"/>
                    <a:pt x="2926" y="5280"/>
                  </a:cubicBezTo>
                  <a:cubicBezTo>
                    <a:pt x="2944" y="5305"/>
                    <a:pt x="2979" y="5316"/>
                    <a:pt x="3000" y="5302"/>
                  </a:cubicBezTo>
                  <a:cubicBezTo>
                    <a:pt x="3021" y="5288"/>
                    <a:pt x="3068" y="5288"/>
                    <a:pt x="3068" y="5288"/>
                  </a:cubicBezTo>
                  <a:lnTo>
                    <a:pt x="3068" y="5421"/>
                  </a:lnTo>
                  <a:cubicBezTo>
                    <a:pt x="3068" y="5421"/>
                    <a:pt x="3009" y="5435"/>
                    <a:pt x="2976" y="5427"/>
                  </a:cubicBezTo>
                  <a:cubicBezTo>
                    <a:pt x="2944" y="5418"/>
                    <a:pt x="2929" y="5384"/>
                    <a:pt x="2923" y="5362"/>
                  </a:cubicBezTo>
                  <a:cubicBezTo>
                    <a:pt x="2917" y="5339"/>
                    <a:pt x="2872" y="5325"/>
                    <a:pt x="2837" y="5328"/>
                  </a:cubicBezTo>
                  <a:cubicBezTo>
                    <a:pt x="2801" y="5330"/>
                    <a:pt x="2771" y="5322"/>
                    <a:pt x="2754" y="5296"/>
                  </a:cubicBezTo>
                  <a:cubicBezTo>
                    <a:pt x="2736" y="5271"/>
                    <a:pt x="2703" y="5254"/>
                    <a:pt x="2682" y="5274"/>
                  </a:cubicBezTo>
                  <a:cubicBezTo>
                    <a:pt x="2662" y="5294"/>
                    <a:pt x="2629" y="5294"/>
                    <a:pt x="2611" y="5285"/>
                  </a:cubicBezTo>
                  <a:cubicBezTo>
                    <a:pt x="2593" y="5277"/>
                    <a:pt x="2555" y="5280"/>
                    <a:pt x="2522" y="5271"/>
                  </a:cubicBezTo>
                  <a:cubicBezTo>
                    <a:pt x="2490" y="5263"/>
                    <a:pt x="2466" y="5243"/>
                    <a:pt x="2460" y="5214"/>
                  </a:cubicBezTo>
                  <a:cubicBezTo>
                    <a:pt x="2454" y="5186"/>
                    <a:pt x="2424" y="5166"/>
                    <a:pt x="2404" y="5183"/>
                  </a:cubicBezTo>
                  <a:cubicBezTo>
                    <a:pt x="2383" y="5200"/>
                    <a:pt x="2344" y="5200"/>
                    <a:pt x="2335" y="5180"/>
                  </a:cubicBezTo>
                  <a:cubicBezTo>
                    <a:pt x="2326" y="5161"/>
                    <a:pt x="2303" y="5147"/>
                    <a:pt x="2282" y="5155"/>
                  </a:cubicBezTo>
                  <a:cubicBezTo>
                    <a:pt x="2261" y="5164"/>
                    <a:pt x="2240" y="5158"/>
                    <a:pt x="2205" y="5144"/>
                  </a:cubicBezTo>
                  <a:cubicBezTo>
                    <a:pt x="2169" y="5130"/>
                    <a:pt x="2154" y="5138"/>
                    <a:pt x="2113" y="5161"/>
                  </a:cubicBezTo>
                  <a:cubicBezTo>
                    <a:pt x="2071" y="5183"/>
                    <a:pt x="2041" y="5173"/>
                    <a:pt x="2024" y="5158"/>
                  </a:cubicBezTo>
                  <a:cubicBezTo>
                    <a:pt x="2002" y="5139"/>
                    <a:pt x="2006" y="5092"/>
                    <a:pt x="2012" y="5067"/>
                  </a:cubicBezTo>
                  <a:cubicBezTo>
                    <a:pt x="2016" y="5049"/>
                    <a:pt x="2011" y="5043"/>
                    <a:pt x="2007" y="5030"/>
                  </a:cubicBezTo>
                  <a:cubicBezTo>
                    <a:pt x="1998" y="5005"/>
                    <a:pt x="1979" y="4985"/>
                    <a:pt x="1961" y="4963"/>
                  </a:cubicBezTo>
                  <a:cubicBezTo>
                    <a:pt x="1944" y="4940"/>
                    <a:pt x="1929" y="4900"/>
                    <a:pt x="1938" y="4875"/>
                  </a:cubicBezTo>
                  <a:cubicBezTo>
                    <a:pt x="1947" y="4849"/>
                    <a:pt x="1956" y="4818"/>
                    <a:pt x="1941" y="4793"/>
                  </a:cubicBezTo>
                  <a:cubicBezTo>
                    <a:pt x="1926" y="4767"/>
                    <a:pt x="1914" y="4742"/>
                    <a:pt x="1926" y="4714"/>
                  </a:cubicBezTo>
                  <a:cubicBezTo>
                    <a:pt x="1938" y="4685"/>
                    <a:pt x="1944" y="4660"/>
                    <a:pt x="1935" y="4640"/>
                  </a:cubicBezTo>
                  <a:cubicBezTo>
                    <a:pt x="1931" y="4631"/>
                    <a:pt x="1927" y="4623"/>
                    <a:pt x="1924" y="4614"/>
                  </a:cubicBezTo>
                  <a:lnTo>
                    <a:pt x="1763" y="4614"/>
                  </a:lnTo>
                  <a:lnTo>
                    <a:pt x="1775" y="4547"/>
                  </a:lnTo>
                  <a:cubicBezTo>
                    <a:pt x="1775" y="4547"/>
                    <a:pt x="1730" y="4550"/>
                    <a:pt x="1703" y="4561"/>
                  </a:cubicBezTo>
                  <a:cubicBezTo>
                    <a:pt x="1677" y="4572"/>
                    <a:pt x="1567" y="4564"/>
                    <a:pt x="1567" y="4564"/>
                  </a:cubicBezTo>
                  <a:cubicBezTo>
                    <a:pt x="1567" y="4564"/>
                    <a:pt x="1561" y="4609"/>
                    <a:pt x="1570" y="4626"/>
                  </a:cubicBezTo>
                  <a:cubicBezTo>
                    <a:pt x="1579" y="4643"/>
                    <a:pt x="1585" y="4671"/>
                    <a:pt x="1558" y="4680"/>
                  </a:cubicBezTo>
                  <a:cubicBezTo>
                    <a:pt x="1531" y="4688"/>
                    <a:pt x="1475" y="4683"/>
                    <a:pt x="1430" y="4691"/>
                  </a:cubicBezTo>
                  <a:cubicBezTo>
                    <a:pt x="1386" y="4699"/>
                    <a:pt x="1341" y="4714"/>
                    <a:pt x="1324" y="4674"/>
                  </a:cubicBezTo>
                  <a:cubicBezTo>
                    <a:pt x="1306" y="4634"/>
                    <a:pt x="1297" y="4612"/>
                    <a:pt x="1270" y="4586"/>
                  </a:cubicBezTo>
                  <a:cubicBezTo>
                    <a:pt x="1243" y="4561"/>
                    <a:pt x="1214" y="4530"/>
                    <a:pt x="1208" y="4504"/>
                  </a:cubicBezTo>
                  <a:cubicBezTo>
                    <a:pt x="1202" y="4479"/>
                    <a:pt x="1169" y="4408"/>
                    <a:pt x="1169" y="4408"/>
                  </a:cubicBezTo>
                  <a:lnTo>
                    <a:pt x="751" y="4408"/>
                  </a:lnTo>
                  <a:cubicBezTo>
                    <a:pt x="751" y="4408"/>
                    <a:pt x="715" y="4381"/>
                    <a:pt x="704" y="4352"/>
                  </a:cubicBezTo>
                  <a:cubicBezTo>
                    <a:pt x="688" y="4360"/>
                    <a:pt x="668" y="4364"/>
                    <a:pt x="656" y="4363"/>
                  </a:cubicBezTo>
                  <a:cubicBezTo>
                    <a:pt x="635" y="4360"/>
                    <a:pt x="599" y="4358"/>
                    <a:pt x="569" y="4375"/>
                  </a:cubicBezTo>
                  <a:moveTo>
                    <a:pt x="542" y="4311"/>
                  </a:moveTo>
                  <a:lnTo>
                    <a:pt x="597" y="4312"/>
                  </a:lnTo>
                  <a:lnTo>
                    <a:pt x="597" y="4250"/>
                  </a:lnTo>
                  <a:lnTo>
                    <a:pt x="661" y="4189"/>
                  </a:lnTo>
                  <a:lnTo>
                    <a:pt x="620" y="4151"/>
                  </a:lnTo>
                  <a:lnTo>
                    <a:pt x="514" y="4252"/>
                  </a:lnTo>
                  <a:moveTo>
                    <a:pt x="3213" y="4719"/>
                  </a:moveTo>
                  <a:lnTo>
                    <a:pt x="3142" y="4566"/>
                  </a:lnTo>
                  <a:lnTo>
                    <a:pt x="3062" y="4445"/>
                  </a:lnTo>
                  <a:lnTo>
                    <a:pt x="3056" y="4183"/>
                  </a:lnTo>
                  <a:cubicBezTo>
                    <a:pt x="3083" y="4183"/>
                    <a:pt x="3121" y="4169"/>
                    <a:pt x="3127" y="4146"/>
                  </a:cubicBezTo>
                  <a:cubicBezTo>
                    <a:pt x="3133" y="4124"/>
                    <a:pt x="3139" y="4105"/>
                    <a:pt x="3160" y="4094"/>
                  </a:cubicBezTo>
                  <a:cubicBezTo>
                    <a:pt x="3181" y="4083"/>
                    <a:pt x="3193" y="4060"/>
                    <a:pt x="3202" y="4035"/>
                  </a:cubicBezTo>
                  <a:cubicBezTo>
                    <a:pt x="3211" y="4009"/>
                    <a:pt x="3188" y="3973"/>
                    <a:pt x="3170" y="3947"/>
                  </a:cubicBezTo>
                  <a:cubicBezTo>
                    <a:pt x="3156" y="3928"/>
                    <a:pt x="3160" y="3896"/>
                    <a:pt x="3172" y="3882"/>
                  </a:cubicBezTo>
                  <a:cubicBezTo>
                    <a:pt x="3184" y="3868"/>
                    <a:pt x="3193" y="3848"/>
                    <a:pt x="3213" y="3839"/>
                  </a:cubicBezTo>
                  <a:cubicBezTo>
                    <a:pt x="3234" y="3831"/>
                    <a:pt x="3252" y="3794"/>
                    <a:pt x="3237" y="3771"/>
                  </a:cubicBezTo>
                  <a:cubicBezTo>
                    <a:pt x="3222" y="3749"/>
                    <a:pt x="3205" y="3729"/>
                    <a:pt x="3205" y="3704"/>
                  </a:cubicBezTo>
                  <a:cubicBezTo>
                    <a:pt x="3205" y="3678"/>
                    <a:pt x="3212" y="3675"/>
                    <a:pt x="3231" y="3675"/>
                  </a:cubicBezTo>
                  <a:lnTo>
                    <a:pt x="3403" y="3675"/>
                  </a:lnTo>
                  <a:lnTo>
                    <a:pt x="3629" y="3619"/>
                  </a:lnTo>
                  <a:lnTo>
                    <a:pt x="4231" y="3967"/>
                  </a:lnTo>
                  <a:lnTo>
                    <a:pt x="4231" y="4086"/>
                  </a:lnTo>
                  <a:lnTo>
                    <a:pt x="4451" y="4210"/>
                  </a:lnTo>
                </a:path>
              </a:pathLst>
            </a:custGeom>
            <a:noFill/>
            <a:ln w="15875" cap="flat">
              <a:solidFill>
                <a:srgbClr val="FEFEF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394" name="Freeform 90"/>
            <p:cNvSpPr>
              <a:spLocks/>
            </p:cNvSpPr>
            <p:nvPr/>
          </p:nvSpPr>
          <p:spPr bwMode="auto">
            <a:xfrm>
              <a:off x="6007100" y="2430463"/>
              <a:ext cx="1587" cy="7938"/>
            </a:xfrm>
            <a:custGeom>
              <a:avLst/>
              <a:gdLst>
                <a:gd name="T0" fmla="*/ 0 w 3"/>
                <a:gd name="T1" fmla="*/ 0 h 16"/>
                <a:gd name="T2" fmla="*/ 3 w 3"/>
                <a:gd name="T3" fmla="*/ 16 h 16"/>
                <a:gd name="T4" fmla="*/ 0 w 3"/>
                <a:gd name="T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6">
                  <a:moveTo>
                    <a:pt x="0" y="0"/>
                  </a:moveTo>
                  <a:lnTo>
                    <a:pt x="3" y="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7DF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395" name="Freeform 91"/>
            <p:cNvSpPr>
              <a:spLocks/>
            </p:cNvSpPr>
            <p:nvPr/>
          </p:nvSpPr>
          <p:spPr bwMode="auto">
            <a:xfrm>
              <a:off x="6015038" y="2438400"/>
              <a:ext cx="6350" cy="4763"/>
            </a:xfrm>
            <a:custGeom>
              <a:avLst/>
              <a:gdLst>
                <a:gd name="T0" fmla="*/ 0 w 12"/>
                <a:gd name="T1" fmla="*/ 0 h 13"/>
                <a:gd name="T2" fmla="*/ 12 w 12"/>
                <a:gd name="T3" fmla="*/ 13 h 13"/>
                <a:gd name="T4" fmla="*/ 0 w 12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3">
                  <a:moveTo>
                    <a:pt x="0" y="0"/>
                  </a:moveTo>
                  <a:lnTo>
                    <a:pt x="12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7DF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396" name="Freeform 92"/>
            <p:cNvSpPr>
              <a:spLocks/>
            </p:cNvSpPr>
            <p:nvPr/>
          </p:nvSpPr>
          <p:spPr bwMode="auto">
            <a:xfrm>
              <a:off x="6021388" y="2457450"/>
              <a:ext cx="7937" cy="3175"/>
            </a:xfrm>
            <a:custGeom>
              <a:avLst/>
              <a:gdLst>
                <a:gd name="T0" fmla="*/ 19 w 19"/>
                <a:gd name="T1" fmla="*/ 6 h 6"/>
                <a:gd name="T2" fmla="*/ 0 w 19"/>
                <a:gd name="T3" fmla="*/ 0 h 6"/>
                <a:gd name="T4" fmla="*/ 19 w 19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6">
                  <a:moveTo>
                    <a:pt x="19" y="6"/>
                  </a:moveTo>
                  <a:lnTo>
                    <a:pt x="0" y="0"/>
                  </a:lnTo>
                  <a:lnTo>
                    <a:pt x="19" y="6"/>
                  </a:lnTo>
                  <a:close/>
                </a:path>
              </a:pathLst>
            </a:custGeom>
            <a:solidFill>
              <a:srgbClr val="F7DF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397" name="Freeform 93"/>
            <p:cNvSpPr>
              <a:spLocks/>
            </p:cNvSpPr>
            <p:nvPr/>
          </p:nvSpPr>
          <p:spPr bwMode="auto">
            <a:xfrm>
              <a:off x="6002338" y="2447925"/>
              <a:ext cx="4762" cy="6350"/>
            </a:xfrm>
            <a:custGeom>
              <a:avLst/>
              <a:gdLst>
                <a:gd name="T0" fmla="*/ 0 w 9"/>
                <a:gd name="T1" fmla="*/ 0 h 14"/>
                <a:gd name="T2" fmla="*/ 9 w 9"/>
                <a:gd name="T3" fmla="*/ 14 h 14"/>
                <a:gd name="T4" fmla="*/ 0 w 9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4">
                  <a:moveTo>
                    <a:pt x="0" y="0"/>
                  </a:moveTo>
                  <a:lnTo>
                    <a:pt x="9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7DF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398" name="Freeform 94"/>
            <p:cNvSpPr>
              <a:spLocks/>
            </p:cNvSpPr>
            <p:nvPr/>
          </p:nvSpPr>
          <p:spPr bwMode="auto">
            <a:xfrm>
              <a:off x="5961063" y="2419350"/>
              <a:ext cx="1587" cy="11113"/>
            </a:xfrm>
            <a:custGeom>
              <a:avLst/>
              <a:gdLst>
                <a:gd name="T0" fmla="*/ 0 w 3"/>
                <a:gd name="T1" fmla="*/ 0 h 24"/>
                <a:gd name="T2" fmla="*/ 3 w 3"/>
                <a:gd name="T3" fmla="*/ 24 h 24"/>
                <a:gd name="T4" fmla="*/ 0 w 3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4">
                  <a:moveTo>
                    <a:pt x="0" y="0"/>
                  </a:moveTo>
                  <a:lnTo>
                    <a:pt x="3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7DF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399" name="Freeform 95"/>
            <p:cNvSpPr>
              <a:spLocks/>
            </p:cNvSpPr>
            <p:nvPr/>
          </p:nvSpPr>
          <p:spPr bwMode="auto">
            <a:xfrm>
              <a:off x="5957888" y="2441575"/>
              <a:ext cx="3175" cy="7938"/>
            </a:xfrm>
            <a:custGeom>
              <a:avLst/>
              <a:gdLst>
                <a:gd name="T0" fmla="*/ 0 w 8"/>
                <a:gd name="T1" fmla="*/ 0 h 15"/>
                <a:gd name="T2" fmla="*/ 8 w 8"/>
                <a:gd name="T3" fmla="*/ 15 h 15"/>
                <a:gd name="T4" fmla="*/ 0 w 8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5">
                  <a:moveTo>
                    <a:pt x="0" y="0"/>
                  </a:moveTo>
                  <a:lnTo>
                    <a:pt x="8" y="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7DF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400" name="Freeform 96"/>
            <p:cNvSpPr>
              <a:spLocks/>
            </p:cNvSpPr>
            <p:nvPr/>
          </p:nvSpPr>
          <p:spPr bwMode="auto">
            <a:xfrm>
              <a:off x="5970588" y="2444750"/>
              <a:ext cx="3175" cy="6350"/>
            </a:xfrm>
            <a:custGeom>
              <a:avLst/>
              <a:gdLst>
                <a:gd name="T0" fmla="*/ 0 w 9"/>
                <a:gd name="T1" fmla="*/ 0 h 13"/>
                <a:gd name="T2" fmla="*/ 9 w 9"/>
                <a:gd name="T3" fmla="*/ 13 h 13"/>
                <a:gd name="T4" fmla="*/ 0 w 9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3">
                  <a:moveTo>
                    <a:pt x="0" y="0"/>
                  </a:moveTo>
                  <a:lnTo>
                    <a:pt x="9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7DF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401" name="Freeform 97"/>
            <p:cNvSpPr>
              <a:spLocks/>
            </p:cNvSpPr>
            <p:nvPr/>
          </p:nvSpPr>
          <p:spPr bwMode="auto">
            <a:xfrm>
              <a:off x="5978525" y="2439988"/>
              <a:ext cx="4762" cy="6350"/>
            </a:xfrm>
            <a:custGeom>
              <a:avLst/>
              <a:gdLst>
                <a:gd name="T0" fmla="*/ 0 w 10"/>
                <a:gd name="T1" fmla="*/ 0 h 13"/>
                <a:gd name="T2" fmla="*/ 10 w 10"/>
                <a:gd name="T3" fmla="*/ 13 h 13"/>
                <a:gd name="T4" fmla="*/ 0 w 10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3">
                  <a:moveTo>
                    <a:pt x="0" y="0"/>
                  </a:moveTo>
                  <a:lnTo>
                    <a:pt x="10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7DF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402" name="Freeform 98"/>
            <p:cNvSpPr>
              <a:spLocks/>
            </p:cNvSpPr>
            <p:nvPr/>
          </p:nvSpPr>
          <p:spPr bwMode="auto">
            <a:xfrm>
              <a:off x="5988050" y="2435225"/>
              <a:ext cx="3175" cy="6350"/>
            </a:xfrm>
            <a:custGeom>
              <a:avLst/>
              <a:gdLst>
                <a:gd name="T0" fmla="*/ 0 w 5"/>
                <a:gd name="T1" fmla="*/ 0 h 15"/>
                <a:gd name="T2" fmla="*/ 5 w 5"/>
                <a:gd name="T3" fmla="*/ 15 h 15"/>
                <a:gd name="T4" fmla="*/ 0 w 5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15">
                  <a:moveTo>
                    <a:pt x="0" y="0"/>
                  </a:moveTo>
                  <a:lnTo>
                    <a:pt x="5" y="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7DF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403" name="Rectangle 99"/>
            <p:cNvSpPr>
              <a:spLocks noChangeArrowheads="1"/>
            </p:cNvSpPr>
            <p:nvPr/>
          </p:nvSpPr>
          <p:spPr bwMode="auto">
            <a:xfrm>
              <a:off x="1570038" y="714375"/>
              <a:ext cx="5749925" cy="5502275"/>
            </a:xfrm>
            <a:prstGeom prst="rect">
              <a:avLst/>
            </a:prstGeom>
            <a:noFill/>
            <a:ln w="7938" cap="flat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  <p:sp>
          <p:nvSpPr>
            <p:cNvPr id="404" name="Freeform 100"/>
            <p:cNvSpPr>
              <a:spLocks/>
            </p:cNvSpPr>
            <p:nvPr/>
          </p:nvSpPr>
          <p:spPr bwMode="auto">
            <a:xfrm>
              <a:off x="2203450" y="1630363"/>
              <a:ext cx="3590925" cy="617538"/>
            </a:xfrm>
            <a:custGeom>
              <a:avLst/>
              <a:gdLst>
                <a:gd name="T0" fmla="*/ 7808 w 7808"/>
                <a:gd name="T1" fmla="*/ 876 h 1344"/>
                <a:gd name="T2" fmla="*/ 6081 w 7808"/>
                <a:gd name="T3" fmla="*/ 880 h 1344"/>
                <a:gd name="T4" fmla="*/ 6081 w 7808"/>
                <a:gd name="T5" fmla="*/ 1166 h 1344"/>
                <a:gd name="T6" fmla="*/ 5924 w 7808"/>
                <a:gd name="T7" fmla="*/ 1166 h 1344"/>
                <a:gd name="T8" fmla="*/ 5926 w 7808"/>
                <a:gd name="T9" fmla="*/ 1265 h 1344"/>
                <a:gd name="T10" fmla="*/ 4769 w 7808"/>
                <a:gd name="T11" fmla="*/ 640 h 1344"/>
                <a:gd name="T12" fmla="*/ 4636 w 7808"/>
                <a:gd name="T13" fmla="*/ 730 h 1344"/>
                <a:gd name="T14" fmla="*/ 4550 w 7808"/>
                <a:gd name="T15" fmla="*/ 671 h 1344"/>
                <a:gd name="T16" fmla="*/ 4185 w 7808"/>
                <a:gd name="T17" fmla="*/ 634 h 1344"/>
                <a:gd name="T18" fmla="*/ 4179 w 7808"/>
                <a:gd name="T19" fmla="*/ 634 h 1344"/>
                <a:gd name="T20" fmla="*/ 3627 w 7808"/>
                <a:gd name="T21" fmla="*/ 968 h 1344"/>
                <a:gd name="T22" fmla="*/ 3316 w 7808"/>
                <a:gd name="T23" fmla="*/ 1243 h 1344"/>
                <a:gd name="T24" fmla="*/ 2924 w 7808"/>
                <a:gd name="T25" fmla="*/ 1344 h 1344"/>
                <a:gd name="T26" fmla="*/ 2879 w 7808"/>
                <a:gd name="T27" fmla="*/ 1305 h 1344"/>
                <a:gd name="T28" fmla="*/ 2918 w 7808"/>
                <a:gd name="T29" fmla="*/ 1237 h 1344"/>
                <a:gd name="T30" fmla="*/ 2853 w 7808"/>
                <a:gd name="T31" fmla="*/ 1172 h 1344"/>
                <a:gd name="T32" fmla="*/ 2737 w 7808"/>
                <a:gd name="T33" fmla="*/ 1124 h 1344"/>
                <a:gd name="T34" fmla="*/ 2630 w 7808"/>
                <a:gd name="T35" fmla="*/ 1056 h 1344"/>
                <a:gd name="T36" fmla="*/ 2565 w 7808"/>
                <a:gd name="T37" fmla="*/ 994 h 1344"/>
                <a:gd name="T38" fmla="*/ 1212 w 7808"/>
                <a:gd name="T39" fmla="*/ 0 h 1344"/>
                <a:gd name="T40" fmla="*/ 1212 w 7808"/>
                <a:gd name="T41" fmla="*/ 264 h 1344"/>
                <a:gd name="T42" fmla="*/ 743 w 7808"/>
                <a:gd name="T43" fmla="*/ 264 h 1344"/>
                <a:gd name="T44" fmla="*/ 743 w 7808"/>
                <a:gd name="T45" fmla="*/ 671 h 1344"/>
                <a:gd name="T46" fmla="*/ 654 w 7808"/>
                <a:gd name="T47" fmla="*/ 671 h 1344"/>
                <a:gd name="T48" fmla="*/ 595 w 7808"/>
                <a:gd name="T49" fmla="*/ 750 h 1344"/>
                <a:gd name="T50" fmla="*/ 595 w 7808"/>
                <a:gd name="T51" fmla="*/ 948 h 1344"/>
                <a:gd name="T52" fmla="*/ 64 w 7808"/>
                <a:gd name="T53" fmla="*/ 948 h 1344"/>
                <a:gd name="T54" fmla="*/ 0 w 7808"/>
                <a:gd name="T55" fmla="*/ 1020 h 1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808" h="1344">
                  <a:moveTo>
                    <a:pt x="7808" y="876"/>
                  </a:moveTo>
                  <a:lnTo>
                    <a:pt x="6081" y="880"/>
                  </a:lnTo>
                  <a:lnTo>
                    <a:pt x="6081" y="1166"/>
                  </a:lnTo>
                  <a:lnTo>
                    <a:pt x="5924" y="1166"/>
                  </a:lnTo>
                  <a:lnTo>
                    <a:pt x="5926" y="1265"/>
                  </a:lnTo>
                  <a:lnTo>
                    <a:pt x="4769" y="640"/>
                  </a:lnTo>
                  <a:lnTo>
                    <a:pt x="4636" y="730"/>
                  </a:lnTo>
                  <a:lnTo>
                    <a:pt x="4550" y="671"/>
                  </a:lnTo>
                  <a:lnTo>
                    <a:pt x="4185" y="634"/>
                  </a:lnTo>
                  <a:lnTo>
                    <a:pt x="4179" y="634"/>
                  </a:lnTo>
                  <a:lnTo>
                    <a:pt x="3627" y="968"/>
                  </a:lnTo>
                  <a:lnTo>
                    <a:pt x="3316" y="1243"/>
                  </a:lnTo>
                  <a:lnTo>
                    <a:pt x="2924" y="1344"/>
                  </a:lnTo>
                  <a:lnTo>
                    <a:pt x="2879" y="1305"/>
                  </a:lnTo>
                  <a:cubicBezTo>
                    <a:pt x="2879" y="1305"/>
                    <a:pt x="2921" y="1268"/>
                    <a:pt x="2918" y="1237"/>
                  </a:cubicBezTo>
                  <a:cubicBezTo>
                    <a:pt x="2915" y="1206"/>
                    <a:pt x="2873" y="1186"/>
                    <a:pt x="2853" y="1172"/>
                  </a:cubicBezTo>
                  <a:cubicBezTo>
                    <a:pt x="2832" y="1158"/>
                    <a:pt x="2773" y="1129"/>
                    <a:pt x="2737" y="1124"/>
                  </a:cubicBezTo>
                  <a:cubicBezTo>
                    <a:pt x="2701" y="1118"/>
                    <a:pt x="2642" y="1084"/>
                    <a:pt x="2630" y="1056"/>
                  </a:cubicBezTo>
                  <a:cubicBezTo>
                    <a:pt x="2618" y="1028"/>
                    <a:pt x="2565" y="994"/>
                    <a:pt x="2565" y="994"/>
                  </a:cubicBezTo>
                  <a:lnTo>
                    <a:pt x="1212" y="0"/>
                  </a:lnTo>
                  <a:lnTo>
                    <a:pt x="1212" y="264"/>
                  </a:lnTo>
                  <a:lnTo>
                    <a:pt x="743" y="264"/>
                  </a:lnTo>
                  <a:lnTo>
                    <a:pt x="743" y="671"/>
                  </a:lnTo>
                  <a:lnTo>
                    <a:pt x="654" y="671"/>
                  </a:lnTo>
                  <a:cubicBezTo>
                    <a:pt x="616" y="671"/>
                    <a:pt x="595" y="713"/>
                    <a:pt x="595" y="750"/>
                  </a:cubicBezTo>
                  <a:lnTo>
                    <a:pt x="595" y="948"/>
                  </a:lnTo>
                  <a:lnTo>
                    <a:pt x="64" y="948"/>
                  </a:lnTo>
                  <a:cubicBezTo>
                    <a:pt x="8" y="948"/>
                    <a:pt x="9" y="995"/>
                    <a:pt x="0" y="1020"/>
                  </a:cubicBezTo>
                </a:path>
              </a:pathLst>
            </a:custGeom>
            <a:noFill/>
            <a:ln w="15875" cap="flat">
              <a:solidFill>
                <a:srgbClr val="FEFEF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/>
            </a:p>
          </p:txBody>
        </p:sp>
      </p:grpSp>
      <p:grpSp>
        <p:nvGrpSpPr>
          <p:cNvPr id="4" name="Group 104"/>
          <p:cNvGrpSpPr/>
          <p:nvPr/>
        </p:nvGrpSpPr>
        <p:grpSpPr>
          <a:xfrm>
            <a:off x="1692861" y="1235075"/>
            <a:ext cx="5010300" cy="4839300"/>
            <a:chOff x="1547813" y="692150"/>
            <a:chExt cx="5792787" cy="5635625"/>
          </a:xfrm>
        </p:grpSpPr>
        <p:sp>
          <p:nvSpPr>
            <p:cNvPr id="406" name="AutoShape 4"/>
            <p:cNvSpPr>
              <a:spLocks noChangeAspect="1" noChangeArrowheads="1" noTextEdit="1"/>
            </p:cNvSpPr>
            <p:nvPr/>
          </p:nvSpPr>
          <p:spPr bwMode="auto">
            <a:xfrm>
              <a:off x="1547813" y="692150"/>
              <a:ext cx="5792787" cy="5635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9" name="Freeform 8"/>
            <p:cNvSpPr>
              <a:spLocks/>
            </p:cNvSpPr>
            <p:nvPr/>
          </p:nvSpPr>
          <p:spPr bwMode="auto">
            <a:xfrm>
              <a:off x="5222875" y="4129088"/>
              <a:ext cx="55562" cy="73025"/>
            </a:xfrm>
            <a:custGeom>
              <a:avLst/>
              <a:gdLst>
                <a:gd name="T0" fmla="*/ 91 w 121"/>
                <a:gd name="T1" fmla="*/ 9 h 159"/>
                <a:gd name="T2" fmla="*/ 32 w 121"/>
                <a:gd name="T3" fmla="*/ 31 h 159"/>
                <a:gd name="T4" fmla="*/ 9 w 121"/>
                <a:gd name="T5" fmla="*/ 95 h 159"/>
                <a:gd name="T6" fmla="*/ 6 w 121"/>
                <a:gd name="T7" fmla="*/ 140 h 159"/>
                <a:gd name="T8" fmla="*/ 50 w 121"/>
                <a:gd name="T9" fmla="*/ 152 h 159"/>
                <a:gd name="T10" fmla="*/ 89 w 121"/>
                <a:gd name="T11" fmla="*/ 123 h 159"/>
                <a:gd name="T12" fmla="*/ 112 w 121"/>
                <a:gd name="T13" fmla="*/ 57 h 159"/>
                <a:gd name="T14" fmla="*/ 91 w 121"/>
                <a:gd name="T15" fmla="*/ 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1" h="159">
                  <a:moveTo>
                    <a:pt x="91" y="9"/>
                  </a:moveTo>
                  <a:cubicBezTo>
                    <a:pt x="77" y="0"/>
                    <a:pt x="41" y="14"/>
                    <a:pt x="32" y="31"/>
                  </a:cubicBezTo>
                  <a:cubicBezTo>
                    <a:pt x="23" y="47"/>
                    <a:pt x="18" y="81"/>
                    <a:pt x="9" y="95"/>
                  </a:cubicBezTo>
                  <a:cubicBezTo>
                    <a:pt x="0" y="109"/>
                    <a:pt x="0" y="123"/>
                    <a:pt x="6" y="140"/>
                  </a:cubicBezTo>
                  <a:cubicBezTo>
                    <a:pt x="12" y="157"/>
                    <a:pt x="29" y="159"/>
                    <a:pt x="50" y="152"/>
                  </a:cubicBezTo>
                  <a:cubicBezTo>
                    <a:pt x="71" y="145"/>
                    <a:pt x="89" y="147"/>
                    <a:pt x="89" y="123"/>
                  </a:cubicBezTo>
                  <a:cubicBezTo>
                    <a:pt x="89" y="100"/>
                    <a:pt x="104" y="73"/>
                    <a:pt x="112" y="57"/>
                  </a:cubicBezTo>
                  <a:cubicBezTo>
                    <a:pt x="121" y="40"/>
                    <a:pt x="106" y="19"/>
                    <a:pt x="91" y="9"/>
                  </a:cubicBezTo>
                  <a:close/>
                </a:path>
              </a:pathLst>
            </a:custGeom>
            <a:solidFill>
              <a:srgbClr val="EBF6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1" name="Freeform 10"/>
            <p:cNvSpPr>
              <a:spLocks/>
            </p:cNvSpPr>
            <p:nvPr/>
          </p:nvSpPr>
          <p:spPr bwMode="auto">
            <a:xfrm>
              <a:off x="5486400" y="1358900"/>
              <a:ext cx="11112" cy="88900"/>
            </a:xfrm>
            <a:custGeom>
              <a:avLst/>
              <a:gdLst>
                <a:gd name="T0" fmla="*/ 27 w 27"/>
                <a:gd name="T1" fmla="*/ 193 h 193"/>
                <a:gd name="T2" fmla="*/ 0 w 27"/>
                <a:gd name="T3" fmla="*/ 105 h 193"/>
                <a:gd name="T4" fmla="*/ 0 w 27"/>
                <a:gd name="T5" fmla="*/ 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193">
                  <a:moveTo>
                    <a:pt x="27" y="193"/>
                  </a:moveTo>
                  <a:cubicBezTo>
                    <a:pt x="6" y="159"/>
                    <a:pt x="0" y="130"/>
                    <a:pt x="0" y="105"/>
                  </a:cubicBezTo>
                  <a:lnTo>
                    <a:pt x="0" y="0"/>
                  </a:lnTo>
                </a:path>
              </a:pathLst>
            </a:custGeom>
            <a:noFill/>
            <a:ln w="9525" cap="rnd">
              <a:solidFill>
                <a:srgbClr val="4BA7D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2" name="Freeform 11"/>
            <p:cNvSpPr>
              <a:spLocks/>
            </p:cNvSpPr>
            <p:nvPr/>
          </p:nvSpPr>
          <p:spPr bwMode="auto">
            <a:xfrm>
              <a:off x="4429125" y="5507038"/>
              <a:ext cx="173037" cy="46038"/>
            </a:xfrm>
            <a:custGeom>
              <a:avLst/>
              <a:gdLst>
                <a:gd name="T0" fmla="*/ 374 w 374"/>
                <a:gd name="T1" fmla="*/ 93 h 99"/>
                <a:gd name="T2" fmla="*/ 284 w 374"/>
                <a:gd name="T3" fmla="*/ 91 h 99"/>
                <a:gd name="T4" fmla="*/ 213 w 374"/>
                <a:gd name="T5" fmla="*/ 82 h 99"/>
                <a:gd name="T6" fmla="*/ 151 w 374"/>
                <a:gd name="T7" fmla="*/ 59 h 99"/>
                <a:gd name="T8" fmla="*/ 103 w 374"/>
                <a:gd name="T9" fmla="*/ 34 h 99"/>
                <a:gd name="T10" fmla="*/ 65 w 374"/>
                <a:gd name="T11" fmla="*/ 17 h 99"/>
                <a:gd name="T12" fmla="*/ 0 w 374"/>
                <a:gd name="T13" fmla="*/ 54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4" h="99">
                  <a:moveTo>
                    <a:pt x="374" y="93"/>
                  </a:moveTo>
                  <a:cubicBezTo>
                    <a:pt x="344" y="88"/>
                    <a:pt x="314" y="82"/>
                    <a:pt x="284" y="91"/>
                  </a:cubicBezTo>
                  <a:cubicBezTo>
                    <a:pt x="255" y="99"/>
                    <a:pt x="228" y="99"/>
                    <a:pt x="213" y="82"/>
                  </a:cubicBezTo>
                  <a:cubicBezTo>
                    <a:pt x="198" y="65"/>
                    <a:pt x="172" y="57"/>
                    <a:pt x="151" y="59"/>
                  </a:cubicBezTo>
                  <a:cubicBezTo>
                    <a:pt x="130" y="62"/>
                    <a:pt x="109" y="57"/>
                    <a:pt x="103" y="34"/>
                  </a:cubicBezTo>
                  <a:cubicBezTo>
                    <a:pt x="97" y="11"/>
                    <a:pt x="83" y="0"/>
                    <a:pt x="65" y="17"/>
                  </a:cubicBezTo>
                  <a:cubicBezTo>
                    <a:pt x="47" y="34"/>
                    <a:pt x="32" y="51"/>
                    <a:pt x="0" y="54"/>
                  </a:cubicBezTo>
                </a:path>
              </a:pathLst>
            </a:custGeom>
            <a:noFill/>
            <a:ln w="9525" cap="rnd">
              <a:solidFill>
                <a:srgbClr val="4BA7D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3" name="Freeform 12"/>
            <p:cNvSpPr>
              <a:spLocks/>
            </p:cNvSpPr>
            <p:nvPr/>
          </p:nvSpPr>
          <p:spPr bwMode="auto">
            <a:xfrm>
              <a:off x="4410075" y="3395663"/>
              <a:ext cx="582612" cy="366713"/>
            </a:xfrm>
            <a:custGeom>
              <a:avLst/>
              <a:gdLst>
                <a:gd name="T0" fmla="*/ 1267 w 1267"/>
                <a:gd name="T1" fmla="*/ 274 h 798"/>
                <a:gd name="T2" fmla="*/ 1157 w 1267"/>
                <a:gd name="T3" fmla="*/ 229 h 798"/>
                <a:gd name="T4" fmla="*/ 1098 w 1267"/>
                <a:gd name="T5" fmla="*/ 170 h 798"/>
                <a:gd name="T6" fmla="*/ 1038 w 1267"/>
                <a:gd name="T7" fmla="*/ 102 h 798"/>
                <a:gd name="T8" fmla="*/ 985 w 1267"/>
                <a:gd name="T9" fmla="*/ 51 h 798"/>
                <a:gd name="T10" fmla="*/ 908 w 1267"/>
                <a:gd name="T11" fmla="*/ 25 h 798"/>
                <a:gd name="T12" fmla="*/ 762 w 1267"/>
                <a:gd name="T13" fmla="*/ 11 h 798"/>
                <a:gd name="T14" fmla="*/ 638 w 1267"/>
                <a:gd name="T15" fmla="*/ 23 h 798"/>
                <a:gd name="T16" fmla="*/ 552 w 1267"/>
                <a:gd name="T17" fmla="*/ 37 h 798"/>
                <a:gd name="T18" fmla="*/ 478 w 1267"/>
                <a:gd name="T19" fmla="*/ 68 h 798"/>
                <a:gd name="T20" fmla="*/ 404 w 1267"/>
                <a:gd name="T21" fmla="*/ 110 h 798"/>
                <a:gd name="T22" fmla="*/ 344 w 1267"/>
                <a:gd name="T23" fmla="*/ 173 h 798"/>
                <a:gd name="T24" fmla="*/ 312 w 1267"/>
                <a:gd name="T25" fmla="*/ 255 h 798"/>
                <a:gd name="T26" fmla="*/ 261 w 1267"/>
                <a:gd name="T27" fmla="*/ 354 h 798"/>
                <a:gd name="T28" fmla="*/ 178 w 1267"/>
                <a:gd name="T29" fmla="*/ 422 h 798"/>
                <a:gd name="T30" fmla="*/ 125 w 1267"/>
                <a:gd name="T31" fmla="*/ 487 h 798"/>
                <a:gd name="T32" fmla="*/ 80 w 1267"/>
                <a:gd name="T33" fmla="*/ 540 h 798"/>
                <a:gd name="T34" fmla="*/ 33 w 1267"/>
                <a:gd name="T35" fmla="*/ 611 h 798"/>
                <a:gd name="T36" fmla="*/ 6 w 1267"/>
                <a:gd name="T37" fmla="*/ 696 h 798"/>
                <a:gd name="T38" fmla="*/ 6 w 1267"/>
                <a:gd name="T39" fmla="*/ 798 h 7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67" h="798">
                  <a:moveTo>
                    <a:pt x="1267" y="274"/>
                  </a:moveTo>
                  <a:cubicBezTo>
                    <a:pt x="1232" y="269"/>
                    <a:pt x="1178" y="255"/>
                    <a:pt x="1157" y="229"/>
                  </a:cubicBezTo>
                  <a:cubicBezTo>
                    <a:pt x="1136" y="204"/>
                    <a:pt x="1119" y="181"/>
                    <a:pt x="1098" y="170"/>
                  </a:cubicBezTo>
                  <a:cubicBezTo>
                    <a:pt x="1077" y="158"/>
                    <a:pt x="1053" y="125"/>
                    <a:pt x="1038" y="102"/>
                  </a:cubicBezTo>
                  <a:cubicBezTo>
                    <a:pt x="1024" y="79"/>
                    <a:pt x="1012" y="59"/>
                    <a:pt x="985" y="51"/>
                  </a:cubicBezTo>
                  <a:cubicBezTo>
                    <a:pt x="958" y="42"/>
                    <a:pt x="926" y="37"/>
                    <a:pt x="908" y="25"/>
                  </a:cubicBezTo>
                  <a:cubicBezTo>
                    <a:pt x="890" y="14"/>
                    <a:pt x="798" y="0"/>
                    <a:pt x="762" y="11"/>
                  </a:cubicBezTo>
                  <a:cubicBezTo>
                    <a:pt x="727" y="23"/>
                    <a:pt x="671" y="31"/>
                    <a:pt x="638" y="23"/>
                  </a:cubicBezTo>
                  <a:cubicBezTo>
                    <a:pt x="605" y="14"/>
                    <a:pt x="570" y="20"/>
                    <a:pt x="552" y="37"/>
                  </a:cubicBezTo>
                  <a:cubicBezTo>
                    <a:pt x="534" y="54"/>
                    <a:pt x="504" y="65"/>
                    <a:pt x="478" y="68"/>
                  </a:cubicBezTo>
                  <a:cubicBezTo>
                    <a:pt x="451" y="71"/>
                    <a:pt x="415" y="93"/>
                    <a:pt x="404" y="110"/>
                  </a:cubicBezTo>
                  <a:cubicBezTo>
                    <a:pt x="392" y="127"/>
                    <a:pt x="368" y="161"/>
                    <a:pt x="344" y="173"/>
                  </a:cubicBezTo>
                  <a:cubicBezTo>
                    <a:pt x="320" y="184"/>
                    <a:pt x="312" y="226"/>
                    <a:pt x="312" y="255"/>
                  </a:cubicBezTo>
                  <a:cubicBezTo>
                    <a:pt x="312" y="283"/>
                    <a:pt x="291" y="340"/>
                    <a:pt x="261" y="354"/>
                  </a:cubicBezTo>
                  <a:cubicBezTo>
                    <a:pt x="231" y="368"/>
                    <a:pt x="190" y="393"/>
                    <a:pt x="178" y="422"/>
                  </a:cubicBezTo>
                  <a:cubicBezTo>
                    <a:pt x="166" y="450"/>
                    <a:pt x="151" y="473"/>
                    <a:pt x="125" y="487"/>
                  </a:cubicBezTo>
                  <a:cubicBezTo>
                    <a:pt x="98" y="501"/>
                    <a:pt x="89" y="523"/>
                    <a:pt x="80" y="540"/>
                  </a:cubicBezTo>
                  <a:cubicBezTo>
                    <a:pt x="71" y="557"/>
                    <a:pt x="56" y="594"/>
                    <a:pt x="33" y="611"/>
                  </a:cubicBezTo>
                  <a:cubicBezTo>
                    <a:pt x="9" y="628"/>
                    <a:pt x="0" y="668"/>
                    <a:pt x="6" y="696"/>
                  </a:cubicBezTo>
                  <a:cubicBezTo>
                    <a:pt x="12" y="724"/>
                    <a:pt x="15" y="770"/>
                    <a:pt x="6" y="798"/>
                  </a:cubicBezTo>
                </a:path>
              </a:pathLst>
            </a:custGeom>
            <a:noFill/>
            <a:ln w="9525" cap="rnd">
              <a:solidFill>
                <a:srgbClr val="4BA7D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4" name="Freeform 13"/>
            <p:cNvSpPr>
              <a:spLocks/>
            </p:cNvSpPr>
            <p:nvPr/>
          </p:nvSpPr>
          <p:spPr bwMode="auto">
            <a:xfrm>
              <a:off x="5343525" y="2482850"/>
              <a:ext cx="161925" cy="919163"/>
            </a:xfrm>
            <a:custGeom>
              <a:avLst/>
              <a:gdLst>
                <a:gd name="T0" fmla="*/ 131 w 353"/>
                <a:gd name="T1" fmla="*/ 2000 h 2000"/>
                <a:gd name="T2" fmla="*/ 146 w 353"/>
                <a:gd name="T3" fmla="*/ 1932 h 2000"/>
                <a:gd name="T4" fmla="*/ 190 w 353"/>
                <a:gd name="T5" fmla="*/ 1847 h 2000"/>
                <a:gd name="T6" fmla="*/ 202 w 353"/>
                <a:gd name="T7" fmla="*/ 1777 h 2000"/>
                <a:gd name="T8" fmla="*/ 166 w 353"/>
                <a:gd name="T9" fmla="*/ 1658 h 2000"/>
                <a:gd name="T10" fmla="*/ 199 w 353"/>
                <a:gd name="T11" fmla="*/ 1576 h 2000"/>
                <a:gd name="T12" fmla="*/ 199 w 353"/>
                <a:gd name="T13" fmla="*/ 1499 h 2000"/>
                <a:gd name="T14" fmla="*/ 184 w 353"/>
                <a:gd name="T15" fmla="*/ 1434 h 2000"/>
                <a:gd name="T16" fmla="*/ 158 w 353"/>
                <a:gd name="T17" fmla="*/ 1375 h 2000"/>
                <a:gd name="T18" fmla="*/ 116 w 353"/>
                <a:gd name="T19" fmla="*/ 1310 h 2000"/>
                <a:gd name="T20" fmla="*/ 66 w 353"/>
                <a:gd name="T21" fmla="*/ 1256 h 2000"/>
                <a:gd name="T22" fmla="*/ 48 w 353"/>
                <a:gd name="T23" fmla="*/ 1194 h 2000"/>
                <a:gd name="T24" fmla="*/ 39 w 353"/>
                <a:gd name="T25" fmla="*/ 1137 h 2000"/>
                <a:gd name="T26" fmla="*/ 18 w 353"/>
                <a:gd name="T27" fmla="*/ 1064 h 2000"/>
                <a:gd name="T28" fmla="*/ 12 w 353"/>
                <a:gd name="T29" fmla="*/ 1001 h 2000"/>
                <a:gd name="T30" fmla="*/ 27 w 353"/>
                <a:gd name="T31" fmla="*/ 951 h 2000"/>
                <a:gd name="T32" fmla="*/ 98 w 353"/>
                <a:gd name="T33" fmla="*/ 917 h 2000"/>
                <a:gd name="T34" fmla="*/ 202 w 353"/>
                <a:gd name="T35" fmla="*/ 917 h 2000"/>
                <a:gd name="T36" fmla="*/ 249 w 353"/>
                <a:gd name="T37" fmla="*/ 860 h 2000"/>
                <a:gd name="T38" fmla="*/ 264 w 353"/>
                <a:gd name="T39" fmla="*/ 798 h 2000"/>
                <a:gd name="T40" fmla="*/ 282 w 353"/>
                <a:gd name="T41" fmla="*/ 727 h 2000"/>
                <a:gd name="T42" fmla="*/ 327 w 353"/>
                <a:gd name="T43" fmla="*/ 653 h 2000"/>
                <a:gd name="T44" fmla="*/ 336 w 353"/>
                <a:gd name="T45" fmla="*/ 580 h 2000"/>
                <a:gd name="T46" fmla="*/ 344 w 353"/>
                <a:gd name="T47" fmla="*/ 506 h 2000"/>
                <a:gd name="T48" fmla="*/ 341 w 353"/>
                <a:gd name="T49" fmla="*/ 416 h 2000"/>
                <a:gd name="T50" fmla="*/ 333 w 353"/>
                <a:gd name="T51" fmla="*/ 351 h 2000"/>
                <a:gd name="T52" fmla="*/ 312 w 353"/>
                <a:gd name="T53" fmla="*/ 286 h 2000"/>
                <a:gd name="T54" fmla="*/ 291 w 353"/>
                <a:gd name="T55" fmla="*/ 218 h 2000"/>
                <a:gd name="T56" fmla="*/ 267 w 353"/>
                <a:gd name="T57" fmla="*/ 124 h 2000"/>
                <a:gd name="T58" fmla="*/ 297 w 353"/>
                <a:gd name="T59" fmla="*/ 42 h 2000"/>
                <a:gd name="T60" fmla="*/ 312 w 353"/>
                <a:gd name="T61" fmla="*/ 0 h 2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53" h="2000">
                  <a:moveTo>
                    <a:pt x="131" y="2000"/>
                  </a:moveTo>
                  <a:cubicBezTo>
                    <a:pt x="146" y="1983"/>
                    <a:pt x="146" y="1958"/>
                    <a:pt x="146" y="1932"/>
                  </a:cubicBezTo>
                  <a:cubicBezTo>
                    <a:pt x="146" y="1907"/>
                    <a:pt x="155" y="1867"/>
                    <a:pt x="190" y="1847"/>
                  </a:cubicBezTo>
                  <a:cubicBezTo>
                    <a:pt x="226" y="1828"/>
                    <a:pt x="226" y="1793"/>
                    <a:pt x="202" y="1777"/>
                  </a:cubicBezTo>
                  <a:cubicBezTo>
                    <a:pt x="155" y="1743"/>
                    <a:pt x="137" y="1692"/>
                    <a:pt x="166" y="1658"/>
                  </a:cubicBezTo>
                  <a:cubicBezTo>
                    <a:pt x="196" y="1624"/>
                    <a:pt x="205" y="1607"/>
                    <a:pt x="199" y="1576"/>
                  </a:cubicBezTo>
                  <a:cubicBezTo>
                    <a:pt x="193" y="1545"/>
                    <a:pt x="187" y="1525"/>
                    <a:pt x="199" y="1499"/>
                  </a:cubicBezTo>
                  <a:cubicBezTo>
                    <a:pt x="211" y="1474"/>
                    <a:pt x="196" y="1451"/>
                    <a:pt x="184" y="1434"/>
                  </a:cubicBezTo>
                  <a:cubicBezTo>
                    <a:pt x="172" y="1417"/>
                    <a:pt x="160" y="1400"/>
                    <a:pt x="158" y="1375"/>
                  </a:cubicBezTo>
                  <a:cubicBezTo>
                    <a:pt x="155" y="1349"/>
                    <a:pt x="146" y="1321"/>
                    <a:pt x="116" y="1310"/>
                  </a:cubicBezTo>
                  <a:cubicBezTo>
                    <a:pt x="86" y="1299"/>
                    <a:pt x="66" y="1276"/>
                    <a:pt x="66" y="1256"/>
                  </a:cubicBezTo>
                  <a:cubicBezTo>
                    <a:pt x="66" y="1236"/>
                    <a:pt x="60" y="1214"/>
                    <a:pt x="48" y="1194"/>
                  </a:cubicBezTo>
                  <a:cubicBezTo>
                    <a:pt x="36" y="1174"/>
                    <a:pt x="33" y="1157"/>
                    <a:pt x="39" y="1137"/>
                  </a:cubicBezTo>
                  <a:cubicBezTo>
                    <a:pt x="45" y="1117"/>
                    <a:pt x="36" y="1086"/>
                    <a:pt x="18" y="1064"/>
                  </a:cubicBezTo>
                  <a:cubicBezTo>
                    <a:pt x="0" y="1041"/>
                    <a:pt x="3" y="1018"/>
                    <a:pt x="12" y="1001"/>
                  </a:cubicBezTo>
                  <a:cubicBezTo>
                    <a:pt x="21" y="984"/>
                    <a:pt x="30" y="970"/>
                    <a:pt x="27" y="951"/>
                  </a:cubicBezTo>
                  <a:cubicBezTo>
                    <a:pt x="24" y="931"/>
                    <a:pt x="57" y="897"/>
                    <a:pt x="98" y="917"/>
                  </a:cubicBezTo>
                  <a:cubicBezTo>
                    <a:pt x="140" y="936"/>
                    <a:pt x="184" y="948"/>
                    <a:pt x="202" y="917"/>
                  </a:cubicBezTo>
                  <a:cubicBezTo>
                    <a:pt x="220" y="885"/>
                    <a:pt x="232" y="874"/>
                    <a:pt x="249" y="860"/>
                  </a:cubicBezTo>
                  <a:cubicBezTo>
                    <a:pt x="267" y="846"/>
                    <a:pt x="276" y="818"/>
                    <a:pt x="264" y="798"/>
                  </a:cubicBezTo>
                  <a:cubicBezTo>
                    <a:pt x="252" y="778"/>
                    <a:pt x="255" y="744"/>
                    <a:pt x="282" y="727"/>
                  </a:cubicBezTo>
                  <a:cubicBezTo>
                    <a:pt x="309" y="710"/>
                    <a:pt x="330" y="682"/>
                    <a:pt x="327" y="653"/>
                  </a:cubicBezTo>
                  <a:cubicBezTo>
                    <a:pt x="324" y="625"/>
                    <a:pt x="327" y="600"/>
                    <a:pt x="336" y="580"/>
                  </a:cubicBezTo>
                  <a:cubicBezTo>
                    <a:pt x="344" y="560"/>
                    <a:pt x="353" y="535"/>
                    <a:pt x="344" y="506"/>
                  </a:cubicBezTo>
                  <a:cubicBezTo>
                    <a:pt x="336" y="478"/>
                    <a:pt x="333" y="441"/>
                    <a:pt x="341" y="416"/>
                  </a:cubicBezTo>
                  <a:cubicBezTo>
                    <a:pt x="350" y="390"/>
                    <a:pt x="344" y="370"/>
                    <a:pt x="333" y="351"/>
                  </a:cubicBezTo>
                  <a:cubicBezTo>
                    <a:pt x="321" y="331"/>
                    <a:pt x="309" y="305"/>
                    <a:pt x="312" y="286"/>
                  </a:cubicBezTo>
                  <a:cubicBezTo>
                    <a:pt x="315" y="266"/>
                    <a:pt x="303" y="240"/>
                    <a:pt x="291" y="218"/>
                  </a:cubicBezTo>
                  <a:cubicBezTo>
                    <a:pt x="279" y="195"/>
                    <a:pt x="267" y="150"/>
                    <a:pt x="267" y="124"/>
                  </a:cubicBezTo>
                  <a:cubicBezTo>
                    <a:pt x="267" y="99"/>
                    <a:pt x="279" y="68"/>
                    <a:pt x="297" y="42"/>
                  </a:cubicBezTo>
                  <a:cubicBezTo>
                    <a:pt x="306" y="29"/>
                    <a:pt x="311" y="15"/>
                    <a:pt x="312" y="0"/>
                  </a:cubicBezTo>
                </a:path>
              </a:pathLst>
            </a:custGeom>
            <a:noFill/>
            <a:ln w="9525" cap="rnd">
              <a:solidFill>
                <a:srgbClr val="4BA7D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6" name="Freeform 15"/>
            <p:cNvSpPr>
              <a:spLocks/>
            </p:cNvSpPr>
            <p:nvPr/>
          </p:nvSpPr>
          <p:spPr bwMode="auto">
            <a:xfrm>
              <a:off x="5707063" y="4784725"/>
              <a:ext cx="46037" cy="28575"/>
            </a:xfrm>
            <a:custGeom>
              <a:avLst/>
              <a:gdLst>
                <a:gd name="T0" fmla="*/ 0 w 99"/>
                <a:gd name="T1" fmla="*/ 0 h 61"/>
                <a:gd name="T2" fmla="*/ 99 w 99"/>
                <a:gd name="T3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99" h="61">
                  <a:moveTo>
                    <a:pt x="0" y="0"/>
                  </a:moveTo>
                  <a:cubicBezTo>
                    <a:pt x="25" y="23"/>
                    <a:pt x="64" y="49"/>
                    <a:pt x="99" y="61"/>
                  </a:cubicBezTo>
                </a:path>
              </a:pathLst>
            </a:custGeom>
            <a:noFill/>
            <a:ln w="9525" cap="rnd">
              <a:solidFill>
                <a:srgbClr val="4BA7D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7" name="Freeform 16"/>
            <p:cNvSpPr>
              <a:spLocks/>
            </p:cNvSpPr>
            <p:nvPr/>
          </p:nvSpPr>
          <p:spPr bwMode="auto">
            <a:xfrm>
              <a:off x="5656263" y="4737100"/>
              <a:ext cx="50800" cy="47625"/>
            </a:xfrm>
            <a:custGeom>
              <a:avLst/>
              <a:gdLst>
                <a:gd name="T0" fmla="*/ 0 w 111"/>
                <a:gd name="T1" fmla="*/ 0 h 105"/>
                <a:gd name="T2" fmla="*/ 23 w 111"/>
                <a:gd name="T3" fmla="*/ 28 h 105"/>
                <a:gd name="T4" fmla="*/ 89 w 111"/>
                <a:gd name="T5" fmla="*/ 81 h 105"/>
                <a:gd name="T6" fmla="*/ 111 w 111"/>
                <a:gd name="T7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1" h="105">
                  <a:moveTo>
                    <a:pt x="0" y="0"/>
                  </a:moveTo>
                  <a:cubicBezTo>
                    <a:pt x="7" y="12"/>
                    <a:pt x="14" y="21"/>
                    <a:pt x="23" y="28"/>
                  </a:cubicBezTo>
                  <a:cubicBezTo>
                    <a:pt x="44" y="42"/>
                    <a:pt x="74" y="59"/>
                    <a:pt x="89" y="81"/>
                  </a:cubicBezTo>
                  <a:cubicBezTo>
                    <a:pt x="93" y="88"/>
                    <a:pt x="101" y="96"/>
                    <a:pt x="111" y="105"/>
                  </a:cubicBezTo>
                </a:path>
              </a:pathLst>
            </a:custGeom>
            <a:noFill/>
            <a:ln w="9525" cap="rnd">
              <a:solidFill>
                <a:srgbClr val="4BA7D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8" name="Freeform 17"/>
            <p:cNvSpPr>
              <a:spLocks/>
            </p:cNvSpPr>
            <p:nvPr/>
          </p:nvSpPr>
          <p:spPr bwMode="auto">
            <a:xfrm>
              <a:off x="5462588" y="4605338"/>
              <a:ext cx="193675" cy="131763"/>
            </a:xfrm>
            <a:custGeom>
              <a:avLst/>
              <a:gdLst>
                <a:gd name="T0" fmla="*/ 0 w 421"/>
                <a:gd name="T1" fmla="*/ 0 h 284"/>
                <a:gd name="T2" fmla="*/ 91 w 421"/>
                <a:gd name="T3" fmla="*/ 9 h 284"/>
                <a:gd name="T4" fmla="*/ 168 w 421"/>
                <a:gd name="T5" fmla="*/ 48 h 284"/>
                <a:gd name="T6" fmla="*/ 243 w 421"/>
                <a:gd name="T7" fmla="*/ 122 h 284"/>
                <a:gd name="T8" fmla="*/ 323 w 421"/>
                <a:gd name="T9" fmla="*/ 162 h 284"/>
                <a:gd name="T10" fmla="*/ 397 w 421"/>
                <a:gd name="T11" fmla="*/ 232 h 284"/>
                <a:gd name="T12" fmla="*/ 421 w 421"/>
                <a:gd name="T13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1" h="284">
                  <a:moveTo>
                    <a:pt x="0" y="0"/>
                  </a:moveTo>
                  <a:cubicBezTo>
                    <a:pt x="27" y="6"/>
                    <a:pt x="65" y="14"/>
                    <a:pt x="91" y="9"/>
                  </a:cubicBezTo>
                  <a:cubicBezTo>
                    <a:pt x="118" y="3"/>
                    <a:pt x="154" y="23"/>
                    <a:pt x="168" y="48"/>
                  </a:cubicBezTo>
                  <a:cubicBezTo>
                    <a:pt x="183" y="74"/>
                    <a:pt x="225" y="108"/>
                    <a:pt x="243" y="122"/>
                  </a:cubicBezTo>
                  <a:cubicBezTo>
                    <a:pt x="260" y="136"/>
                    <a:pt x="296" y="156"/>
                    <a:pt x="323" y="162"/>
                  </a:cubicBezTo>
                  <a:cubicBezTo>
                    <a:pt x="349" y="167"/>
                    <a:pt x="382" y="196"/>
                    <a:pt x="397" y="232"/>
                  </a:cubicBezTo>
                  <a:cubicBezTo>
                    <a:pt x="405" y="253"/>
                    <a:pt x="412" y="270"/>
                    <a:pt x="421" y="284"/>
                  </a:cubicBezTo>
                </a:path>
              </a:pathLst>
            </a:custGeom>
            <a:noFill/>
            <a:ln w="9525" cap="rnd">
              <a:solidFill>
                <a:srgbClr val="4BA7D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9" name="Freeform 18"/>
            <p:cNvSpPr>
              <a:spLocks/>
            </p:cNvSpPr>
            <p:nvPr/>
          </p:nvSpPr>
          <p:spPr bwMode="auto">
            <a:xfrm>
              <a:off x="3594100" y="2765425"/>
              <a:ext cx="187325" cy="250825"/>
            </a:xfrm>
            <a:custGeom>
              <a:avLst/>
              <a:gdLst>
                <a:gd name="T0" fmla="*/ 0 w 405"/>
                <a:gd name="T1" fmla="*/ 0 h 546"/>
                <a:gd name="T2" fmla="*/ 74 w 405"/>
                <a:gd name="T3" fmla="*/ 48 h 546"/>
                <a:gd name="T4" fmla="*/ 110 w 405"/>
                <a:gd name="T5" fmla="*/ 116 h 546"/>
                <a:gd name="T6" fmla="*/ 98 w 405"/>
                <a:gd name="T7" fmla="*/ 204 h 546"/>
                <a:gd name="T8" fmla="*/ 113 w 405"/>
                <a:gd name="T9" fmla="*/ 280 h 546"/>
                <a:gd name="T10" fmla="*/ 160 w 405"/>
                <a:gd name="T11" fmla="*/ 359 h 546"/>
                <a:gd name="T12" fmla="*/ 288 w 405"/>
                <a:gd name="T13" fmla="*/ 390 h 546"/>
                <a:gd name="T14" fmla="*/ 356 w 405"/>
                <a:gd name="T15" fmla="*/ 438 h 546"/>
                <a:gd name="T16" fmla="*/ 395 w 405"/>
                <a:gd name="T17" fmla="*/ 506 h 546"/>
                <a:gd name="T18" fmla="*/ 405 w 405"/>
                <a:gd name="T19" fmla="*/ 546 h 5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5" h="546">
                  <a:moveTo>
                    <a:pt x="0" y="0"/>
                  </a:moveTo>
                  <a:cubicBezTo>
                    <a:pt x="21" y="22"/>
                    <a:pt x="54" y="43"/>
                    <a:pt x="74" y="48"/>
                  </a:cubicBezTo>
                  <a:cubicBezTo>
                    <a:pt x="98" y="54"/>
                    <a:pt x="125" y="79"/>
                    <a:pt x="110" y="116"/>
                  </a:cubicBezTo>
                  <a:cubicBezTo>
                    <a:pt x="95" y="153"/>
                    <a:pt x="92" y="172"/>
                    <a:pt x="98" y="204"/>
                  </a:cubicBezTo>
                  <a:cubicBezTo>
                    <a:pt x="104" y="235"/>
                    <a:pt x="113" y="254"/>
                    <a:pt x="113" y="280"/>
                  </a:cubicBezTo>
                  <a:cubicBezTo>
                    <a:pt x="113" y="305"/>
                    <a:pt x="125" y="351"/>
                    <a:pt x="160" y="359"/>
                  </a:cubicBezTo>
                  <a:cubicBezTo>
                    <a:pt x="196" y="368"/>
                    <a:pt x="258" y="373"/>
                    <a:pt x="288" y="390"/>
                  </a:cubicBezTo>
                  <a:cubicBezTo>
                    <a:pt x="317" y="407"/>
                    <a:pt x="341" y="416"/>
                    <a:pt x="356" y="438"/>
                  </a:cubicBezTo>
                  <a:cubicBezTo>
                    <a:pt x="371" y="461"/>
                    <a:pt x="380" y="486"/>
                    <a:pt x="395" y="506"/>
                  </a:cubicBezTo>
                  <a:cubicBezTo>
                    <a:pt x="400" y="514"/>
                    <a:pt x="404" y="529"/>
                    <a:pt x="405" y="546"/>
                  </a:cubicBezTo>
                </a:path>
              </a:pathLst>
            </a:custGeom>
            <a:noFill/>
            <a:ln w="9525" cap="rnd">
              <a:solidFill>
                <a:srgbClr val="4BA7D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0" name="Freeform 19"/>
            <p:cNvSpPr>
              <a:spLocks/>
            </p:cNvSpPr>
            <p:nvPr/>
          </p:nvSpPr>
          <p:spPr bwMode="auto">
            <a:xfrm>
              <a:off x="3530600" y="2705100"/>
              <a:ext cx="63500" cy="60325"/>
            </a:xfrm>
            <a:custGeom>
              <a:avLst/>
              <a:gdLst>
                <a:gd name="T0" fmla="*/ 0 w 140"/>
                <a:gd name="T1" fmla="*/ 0 h 132"/>
                <a:gd name="T2" fmla="*/ 3 w 140"/>
                <a:gd name="T3" fmla="*/ 10 h 132"/>
                <a:gd name="T4" fmla="*/ 63 w 140"/>
                <a:gd name="T5" fmla="*/ 75 h 132"/>
                <a:gd name="T6" fmla="*/ 131 w 140"/>
                <a:gd name="T7" fmla="*/ 120 h 132"/>
                <a:gd name="T8" fmla="*/ 140 w 140"/>
                <a:gd name="T9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132">
                  <a:moveTo>
                    <a:pt x="0" y="0"/>
                  </a:moveTo>
                  <a:cubicBezTo>
                    <a:pt x="1" y="3"/>
                    <a:pt x="2" y="7"/>
                    <a:pt x="3" y="10"/>
                  </a:cubicBezTo>
                  <a:cubicBezTo>
                    <a:pt x="12" y="33"/>
                    <a:pt x="39" y="64"/>
                    <a:pt x="63" y="75"/>
                  </a:cubicBezTo>
                  <a:cubicBezTo>
                    <a:pt x="87" y="87"/>
                    <a:pt x="113" y="95"/>
                    <a:pt x="131" y="120"/>
                  </a:cubicBezTo>
                  <a:cubicBezTo>
                    <a:pt x="134" y="124"/>
                    <a:pt x="137" y="128"/>
                    <a:pt x="140" y="132"/>
                  </a:cubicBezTo>
                </a:path>
              </a:pathLst>
            </a:custGeom>
            <a:noFill/>
            <a:ln w="9525" cap="rnd">
              <a:solidFill>
                <a:srgbClr val="4BA7D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1" name="Freeform 20"/>
            <p:cNvSpPr>
              <a:spLocks/>
            </p:cNvSpPr>
            <p:nvPr/>
          </p:nvSpPr>
          <p:spPr bwMode="auto">
            <a:xfrm>
              <a:off x="3454400" y="2601913"/>
              <a:ext cx="74612" cy="103188"/>
            </a:xfrm>
            <a:custGeom>
              <a:avLst/>
              <a:gdLst>
                <a:gd name="T0" fmla="*/ 0 w 164"/>
                <a:gd name="T1" fmla="*/ 0 h 225"/>
                <a:gd name="T2" fmla="*/ 38 w 164"/>
                <a:gd name="T3" fmla="*/ 40 h 225"/>
                <a:gd name="T4" fmla="*/ 79 w 164"/>
                <a:gd name="T5" fmla="*/ 97 h 225"/>
                <a:gd name="T6" fmla="*/ 118 w 164"/>
                <a:gd name="T7" fmla="*/ 170 h 225"/>
                <a:gd name="T8" fmla="*/ 164 w 164"/>
                <a:gd name="T9" fmla="*/ 225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" h="225">
                  <a:moveTo>
                    <a:pt x="0" y="0"/>
                  </a:moveTo>
                  <a:cubicBezTo>
                    <a:pt x="6" y="20"/>
                    <a:pt x="8" y="29"/>
                    <a:pt x="38" y="40"/>
                  </a:cubicBezTo>
                  <a:cubicBezTo>
                    <a:pt x="68" y="51"/>
                    <a:pt x="77" y="71"/>
                    <a:pt x="79" y="97"/>
                  </a:cubicBezTo>
                  <a:cubicBezTo>
                    <a:pt x="82" y="122"/>
                    <a:pt x="88" y="153"/>
                    <a:pt x="118" y="170"/>
                  </a:cubicBezTo>
                  <a:cubicBezTo>
                    <a:pt x="143" y="184"/>
                    <a:pt x="156" y="205"/>
                    <a:pt x="164" y="225"/>
                  </a:cubicBezTo>
                </a:path>
              </a:pathLst>
            </a:custGeom>
            <a:noFill/>
            <a:ln w="9525" cap="rnd">
              <a:solidFill>
                <a:srgbClr val="4BA7D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7" name="Freeform 26"/>
            <p:cNvSpPr>
              <a:spLocks/>
            </p:cNvSpPr>
            <p:nvPr/>
          </p:nvSpPr>
          <p:spPr bwMode="auto">
            <a:xfrm>
              <a:off x="1655763" y="2363788"/>
              <a:ext cx="28575" cy="14288"/>
            </a:xfrm>
            <a:custGeom>
              <a:avLst/>
              <a:gdLst>
                <a:gd name="T0" fmla="*/ 27 w 60"/>
                <a:gd name="T1" fmla="*/ 0 h 31"/>
                <a:gd name="T2" fmla="*/ 30 w 60"/>
                <a:gd name="T3" fmla="*/ 29 h 31"/>
                <a:gd name="T4" fmla="*/ 27 w 60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0" h="31">
                  <a:moveTo>
                    <a:pt x="27" y="0"/>
                  </a:moveTo>
                  <a:cubicBezTo>
                    <a:pt x="0" y="0"/>
                    <a:pt x="0" y="31"/>
                    <a:pt x="30" y="29"/>
                  </a:cubicBezTo>
                  <a:cubicBezTo>
                    <a:pt x="60" y="26"/>
                    <a:pt x="54" y="0"/>
                    <a:pt x="27" y="0"/>
                  </a:cubicBezTo>
                  <a:close/>
                </a:path>
              </a:pathLst>
            </a:custGeom>
            <a:solidFill>
              <a:srgbClr val="FCDFD9"/>
            </a:solidFill>
            <a:ln w="7938" cap="flat">
              <a:solidFill>
                <a:srgbClr val="AEAEA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7" name="Freeform 36"/>
            <p:cNvSpPr>
              <a:spLocks/>
            </p:cNvSpPr>
            <p:nvPr/>
          </p:nvSpPr>
          <p:spPr bwMode="auto">
            <a:xfrm>
              <a:off x="7056438" y="3832225"/>
              <a:ext cx="4762" cy="4763"/>
            </a:xfrm>
            <a:custGeom>
              <a:avLst/>
              <a:gdLst>
                <a:gd name="T0" fmla="*/ 11 w 11"/>
                <a:gd name="T1" fmla="*/ 12 h 12"/>
                <a:gd name="T2" fmla="*/ 0 w 11"/>
                <a:gd name="T3" fmla="*/ 0 h 12"/>
                <a:gd name="T4" fmla="*/ 11 w 11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2">
                  <a:moveTo>
                    <a:pt x="11" y="12"/>
                  </a:moveTo>
                  <a:lnTo>
                    <a:pt x="0" y="0"/>
                  </a:lnTo>
                  <a:lnTo>
                    <a:pt x="11" y="12"/>
                  </a:lnTo>
                  <a:close/>
                </a:path>
              </a:pathLst>
            </a:custGeom>
            <a:solidFill>
              <a:srgbClr val="FCDFD9"/>
            </a:solidFill>
            <a:ln w="7938" cap="flat">
              <a:solidFill>
                <a:srgbClr val="AEAEA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8" name="Freeform 47"/>
            <p:cNvSpPr>
              <a:spLocks/>
            </p:cNvSpPr>
            <p:nvPr/>
          </p:nvSpPr>
          <p:spPr bwMode="auto">
            <a:xfrm>
              <a:off x="5133975" y="5535613"/>
              <a:ext cx="158750" cy="152400"/>
            </a:xfrm>
            <a:custGeom>
              <a:avLst/>
              <a:gdLst>
                <a:gd name="T0" fmla="*/ 92 w 345"/>
                <a:gd name="T1" fmla="*/ 314 h 331"/>
                <a:gd name="T2" fmla="*/ 181 w 345"/>
                <a:gd name="T3" fmla="*/ 297 h 331"/>
                <a:gd name="T4" fmla="*/ 256 w 345"/>
                <a:gd name="T5" fmla="*/ 232 h 331"/>
                <a:gd name="T6" fmla="*/ 336 w 345"/>
                <a:gd name="T7" fmla="*/ 147 h 331"/>
                <a:gd name="T8" fmla="*/ 303 w 345"/>
                <a:gd name="T9" fmla="*/ 57 h 331"/>
                <a:gd name="T10" fmla="*/ 238 w 345"/>
                <a:gd name="T11" fmla="*/ 17 h 331"/>
                <a:gd name="T12" fmla="*/ 140 w 345"/>
                <a:gd name="T13" fmla="*/ 37 h 331"/>
                <a:gd name="T14" fmla="*/ 66 w 345"/>
                <a:gd name="T15" fmla="*/ 125 h 331"/>
                <a:gd name="T16" fmla="*/ 15 w 345"/>
                <a:gd name="T17" fmla="*/ 215 h 331"/>
                <a:gd name="T18" fmla="*/ 92 w 345"/>
                <a:gd name="T19" fmla="*/ 314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5" h="331">
                  <a:moveTo>
                    <a:pt x="92" y="314"/>
                  </a:moveTo>
                  <a:cubicBezTo>
                    <a:pt x="113" y="328"/>
                    <a:pt x="166" y="331"/>
                    <a:pt x="181" y="297"/>
                  </a:cubicBezTo>
                  <a:cubicBezTo>
                    <a:pt x="196" y="263"/>
                    <a:pt x="214" y="246"/>
                    <a:pt x="256" y="232"/>
                  </a:cubicBezTo>
                  <a:cubicBezTo>
                    <a:pt x="297" y="218"/>
                    <a:pt x="345" y="193"/>
                    <a:pt x="336" y="147"/>
                  </a:cubicBezTo>
                  <a:cubicBezTo>
                    <a:pt x="327" y="102"/>
                    <a:pt x="333" y="74"/>
                    <a:pt x="303" y="57"/>
                  </a:cubicBezTo>
                  <a:cubicBezTo>
                    <a:pt x="273" y="40"/>
                    <a:pt x="256" y="34"/>
                    <a:pt x="238" y="17"/>
                  </a:cubicBezTo>
                  <a:cubicBezTo>
                    <a:pt x="220" y="0"/>
                    <a:pt x="159" y="0"/>
                    <a:pt x="140" y="37"/>
                  </a:cubicBezTo>
                  <a:cubicBezTo>
                    <a:pt x="125" y="65"/>
                    <a:pt x="86" y="99"/>
                    <a:pt x="66" y="125"/>
                  </a:cubicBezTo>
                  <a:cubicBezTo>
                    <a:pt x="45" y="150"/>
                    <a:pt x="0" y="187"/>
                    <a:pt x="15" y="215"/>
                  </a:cubicBezTo>
                  <a:cubicBezTo>
                    <a:pt x="30" y="244"/>
                    <a:pt x="72" y="300"/>
                    <a:pt x="92" y="314"/>
                  </a:cubicBezTo>
                  <a:close/>
                </a:path>
              </a:pathLst>
            </a:custGeom>
            <a:solidFill>
              <a:srgbClr val="FFA9A6"/>
            </a:solidFill>
            <a:ln w="7938" cap="flat">
              <a:solidFill>
                <a:srgbClr val="FEFEF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9" name="Freeform 48"/>
            <p:cNvSpPr>
              <a:spLocks noEditPoints="1"/>
            </p:cNvSpPr>
            <p:nvPr/>
          </p:nvSpPr>
          <p:spPr bwMode="auto">
            <a:xfrm>
              <a:off x="2228850" y="1817688"/>
              <a:ext cx="4116387" cy="3870325"/>
            </a:xfrm>
            <a:custGeom>
              <a:avLst/>
              <a:gdLst>
                <a:gd name="T0" fmla="*/ 8622 w 8948"/>
                <a:gd name="T1" fmla="*/ 2020 h 8417"/>
                <a:gd name="T2" fmla="*/ 4457 w 8948"/>
                <a:gd name="T3" fmla="*/ 1933 h 8417"/>
                <a:gd name="T4" fmla="*/ 4002 w 8948"/>
                <a:gd name="T5" fmla="*/ 2778 h 8417"/>
                <a:gd name="T6" fmla="*/ 3338 w 8948"/>
                <a:gd name="T7" fmla="*/ 3124 h 8417"/>
                <a:gd name="T8" fmla="*/ 2949 w 8948"/>
                <a:gd name="T9" fmla="*/ 2229 h 8417"/>
                <a:gd name="T10" fmla="*/ 3605 w 8948"/>
                <a:gd name="T11" fmla="*/ 1819 h 8417"/>
                <a:gd name="T12" fmla="*/ 7094 w 8948"/>
                <a:gd name="T13" fmla="*/ 6872 h 8417"/>
                <a:gd name="T14" fmla="*/ 6744 w 8948"/>
                <a:gd name="T15" fmla="*/ 6077 h 8417"/>
                <a:gd name="T16" fmla="*/ 6361 w 8948"/>
                <a:gd name="T17" fmla="*/ 6765 h 8417"/>
                <a:gd name="T18" fmla="*/ 7144 w 8948"/>
                <a:gd name="T19" fmla="*/ 6708 h 8417"/>
                <a:gd name="T20" fmla="*/ 7301 w 8948"/>
                <a:gd name="T21" fmla="*/ 5877 h 8417"/>
                <a:gd name="T22" fmla="*/ 7364 w 8948"/>
                <a:gd name="T23" fmla="*/ 5569 h 8417"/>
                <a:gd name="T24" fmla="*/ 8236 w 8948"/>
                <a:gd name="T25" fmla="*/ 5446 h 8417"/>
                <a:gd name="T26" fmla="*/ 8123 w 8948"/>
                <a:gd name="T27" fmla="*/ 6171 h 8417"/>
                <a:gd name="T28" fmla="*/ 7488 w 8948"/>
                <a:gd name="T29" fmla="*/ 6949 h 8417"/>
                <a:gd name="T30" fmla="*/ 7212 w 8948"/>
                <a:gd name="T31" fmla="*/ 7540 h 8417"/>
                <a:gd name="T32" fmla="*/ 211 w 8948"/>
                <a:gd name="T33" fmla="*/ 1695 h 8417"/>
                <a:gd name="T34" fmla="*/ 7314 w 8948"/>
                <a:gd name="T35" fmla="*/ 2356 h 8417"/>
                <a:gd name="T36" fmla="*/ 7717 w 8948"/>
                <a:gd name="T37" fmla="*/ 1299 h 8417"/>
                <a:gd name="T38" fmla="*/ 7749 w 8948"/>
                <a:gd name="T39" fmla="*/ 475 h 8417"/>
                <a:gd name="T40" fmla="*/ 5595 w 8948"/>
                <a:gd name="T41" fmla="*/ 1887 h 8417"/>
                <a:gd name="T42" fmla="*/ 6130 w 8948"/>
                <a:gd name="T43" fmla="*/ 2228 h 8417"/>
                <a:gd name="T44" fmla="*/ 6834 w 8948"/>
                <a:gd name="T45" fmla="*/ 2314 h 8417"/>
                <a:gd name="T46" fmla="*/ 7276 w 8948"/>
                <a:gd name="T47" fmla="*/ 2313 h 8417"/>
                <a:gd name="T48" fmla="*/ 8138 w 8948"/>
                <a:gd name="T49" fmla="*/ 1463 h 8417"/>
                <a:gd name="T50" fmla="*/ 7637 w 8948"/>
                <a:gd name="T51" fmla="*/ 1539 h 8417"/>
                <a:gd name="T52" fmla="*/ 8533 w 8948"/>
                <a:gd name="T53" fmla="*/ 1915 h 8417"/>
                <a:gd name="T54" fmla="*/ 4685 w 8948"/>
                <a:gd name="T55" fmla="*/ 7999 h 8417"/>
                <a:gd name="T56" fmla="*/ 4489 w 8948"/>
                <a:gd name="T57" fmla="*/ 7130 h 8417"/>
                <a:gd name="T58" fmla="*/ 4240 w 8948"/>
                <a:gd name="T59" fmla="*/ 6284 h 8417"/>
                <a:gd name="T60" fmla="*/ 5865 w 8948"/>
                <a:gd name="T61" fmla="*/ 6451 h 8417"/>
                <a:gd name="T62" fmla="*/ 4317 w 8948"/>
                <a:gd name="T63" fmla="*/ 5036 h 8417"/>
                <a:gd name="T64" fmla="*/ 4124 w 8948"/>
                <a:gd name="T65" fmla="*/ 6080 h 8417"/>
                <a:gd name="T66" fmla="*/ 5726 w 8948"/>
                <a:gd name="T67" fmla="*/ 6355 h 8417"/>
                <a:gd name="T68" fmla="*/ 5632 w 8948"/>
                <a:gd name="T69" fmla="*/ 5262 h 8417"/>
                <a:gd name="T70" fmla="*/ 5055 w 8948"/>
                <a:gd name="T71" fmla="*/ 4923 h 8417"/>
                <a:gd name="T72" fmla="*/ 2922 w 8948"/>
                <a:gd name="T73" fmla="*/ 2292 h 8417"/>
                <a:gd name="T74" fmla="*/ 2581 w 8948"/>
                <a:gd name="T75" fmla="*/ 2108 h 8417"/>
                <a:gd name="T76" fmla="*/ 6453 w 8948"/>
                <a:gd name="T77" fmla="*/ 8123 h 8417"/>
                <a:gd name="T78" fmla="*/ 1691 w 8948"/>
                <a:gd name="T79" fmla="*/ 1949 h 8417"/>
                <a:gd name="T80" fmla="*/ 2999 w 8948"/>
                <a:gd name="T81" fmla="*/ 1282 h 8417"/>
                <a:gd name="T82" fmla="*/ 1587 w 8948"/>
                <a:gd name="T83" fmla="*/ 1488 h 8417"/>
                <a:gd name="T84" fmla="*/ 857 w 8948"/>
                <a:gd name="T85" fmla="*/ 1972 h 8417"/>
                <a:gd name="T86" fmla="*/ 6874 w 8948"/>
                <a:gd name="T87" fmla="*/ 7829 h 8417"/>
                <a:gd name="T88" fmla="*/ 2504 w 8948"/>
                <a:gd name="T89" fmla="*/ 2470 h 8417"/>
                <a:gd name="T90" fmla="*/ 2581 w 8948"/>
                <a:gd name="T91" fmla="*/ 2246 h 8417"/>
                <a:gd name="T92" fmla="*/ 6773 w 8948"/>
                <a:gd name="T93" fmla="*/ 5995 h 8417"/>
                <a:gd name="T94" fmla="*/ 6029 w 8948"/>
                <a:gd name="T95" fmla="*/ 6380 h 8417"/>
                <a:gd name="T96" fmla="*/ 5960 w 8948"/>
                <a:gd name="T97" fmla="*/ 5412 h 8417"/>
                <a:gd name="T98" fmla="*/ 6551 w 8948"/>
                <a:gd name="T99" fmla="*/ 5512 h 8417"/>
                <a:gd name="T100" fmla="*/ 2038 w 8948"/>
                <a:gd name="T101" fmla="*/ 2546 h 8417"/>
                <a:gd name="T102" fmla="*/ 1347 w 8948"/>
                <a:gd name="T103" fmla="*/ 3107 h 8417"/>
                <a:gd name="T104" fmla="*/ 1338 w 8948"/>
                <a:gd name="T105" fmla="*/ 2235 h 8417"/>
                <a:gd name="T106" fmla="*/ 4385 w 8948"/>
                <a:gd name="T107" fmla="*/ 4431 h 8417"/>
                <a:gd name="T108" fmla="*/ 4955 w 8948"/>
                <a:gd name="T109" fmla="*/ 3738 h 8417"/>
                <a:gd name="T110" fmla="*/ 4560 w 8948"/>
                <a:gd name="T111" fmla="*/ 3480 h 8417"/>
                <a:gd name="T112" fmla="*/ 4373 w 8948"/>
                <a:gd name="T113" fmla="*/ 4069 h 8417"/>
                <a:gd name="T114" fmla="*/ 4142 w 8948"/>
                <a:gd name="T115" fmla="*/ 4484 h 8417"/>
                <a:gd name="T116" fmla="*/ 8165 w 8948"/>
                <a:gd name="T117" fmla="*/ 1424 h 8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8948" h="8417">
                  <a:moveTo>
                    <a:pt x="8657" y="5455"/>
                  </a:moveTo>
                  <a:cubicBezTo>
                    <a:pt x="8622" y="5458"/>
                    <a:pt x="8627" y="5492"/>
                    <a:pt x="8660" y="5489"/>
                  </a:cubicBezTo>
                  <a:cubicBezTo>
                    <a:pt x="8693" y="5486"/>
                    <a:pt x="8693" y="5452"/>
                    <a:pt x="8657" y="5455"/>
                  </a:cubicBezTo>
                  <a:close/>
                  <a:moveTo>
                    <a:pt x="8719" y="5585"/>
                  </a:moveTo>
                  <a:cubicBezTo>
                    <a:pt x="8699" y="5582"/>
                    <a:pt x="8693" y="5605"/>
                    <a:pt x="8716" y="5611"/>
                  </a:cubicBezTo>
                  <a:cubicBezTo>
                    <a:pt x="8740" y="5616"/>
                    <a:pt x="8740" y="5588"/>
                    <a:pt x="8719" y="5585"/>
                  </a:cubicBezTo>
                  <a:close/>
                  <a:moveTo>
                    <a:pt x="8797" y="5571"/>
                  </a:moveTo>
                  <a:cubicBezTo>
                    <a:pt x="8785" y="5585"/>
                    <a:pt x="8808" y="5613"/>
                    <a:pt x="8820" y="5585"/>
                  </a:cubicBezTo>
                  <a:cubicBezTo>
                    <a:pt x="8832" y="5557"/>
                    <a:pt x="8808" y="5557"/>
                    <a:pt x="8797" y="5571"/>
                  </a:cubicBezTo>
                  <a:close/>
                  <a:moveTo>
                    <a:pt x="8602" y="2132"/>
                  </a:moveTo>
                  <a:lnTo>
                    <a:pt x="8672" y="2057"/>
                  </a:lnTo>
                  <a:cubicBezTo>
                    <a:pt x="8661" y="2049"/>
                    <a:pt x="8648" y="2046"/>
                    <a:pt x="8627" y="2046"/>
                  </a:cubicBezTo>
                  <a:cubicBezTo>
                    <a:pt x="8595" y="2046"/>
                    <a:pt x="8598" y="2029"/>
                    <a:pt x="8622" y="2020"/>
                  </a:cubicBezTo>
                  <a:cubicBezTo>
                    <a:pt x="8645" y="2012"/>
                    <a:pt x="8663" y="1997"/>
                    <a:pt x="8666" y="1975"/>
                  </a:cubicBezTo>
                  <a:cubicBezTo>
                    <a:pt x="8669" y="1952"/>
                    <a:pt x="8669" y="1930"/>
                    <a:pt x="8660" y="1910"/>
                  </a:cubicBezTo>
                  <a:cubicBezTo>
                    <a:pt x="8651" y="1890"/>
                    <a:pt x="8630" y="1870"/>
                    <a:pt x="8613" y="1873"/>
                  </a:cubicBezTo>
                  <a:cubicBezTo>
                    <a:pt x="8604" y="1874"/>
                    <a:pt x="8599" y="1869"/>
                    <a:pt x="8595" y="1864"/>
                  </a:cubicBezTo>
                  <a:cubicBezTo>
                    <a:pt x="8586" y="1896"/>
                    <a:pt x="8559" y="1913"/>
                    <a:pt x="8533" y="1915"/>
                  </a:cubicBezTo>
                  <a:cubicBezTo>
                    <a:pt x="8506" y="1918"/>
                    <a:pt x="8488" y="1944"/>
                    <a:pt x="8473" y="1969"/>
                  </a:cubicBezTo>
                  <a:cubicBezTo>
                    <a:pt x="8458" y="1995"/>
                    <a:pt x="8438" y="2043"/>
                    <a:pt x="8435" y="2091"/>
                  </a:cubicBezTo>
                  <a:cubicBezTo>
                    <a:pt x="8432" y="2139"/>
                    <a:pt x="8479" y="2145"/>
                    <a:pt x="8506" y="2128"/>
                  </a:cubicBezTo>
                  <a:cubicBezTo>
                    <a:pt x="8533" y="2111"/>
                    <a:pt x="8581" y="2121"/>
                    <a:pt x="8602" y="2132"/>
                  </a:cubicBezTo>
                  <a:close/>
                  <a:moveTo>
                    <a:pt x="4340" y="1708"/>
                  </a:moveTo>
                  <a:cubicBezTo>
                    <a:pt x="4352" y="1738"/>
                    <a:pt x="4367" y="1771"/>
                    <a:pt x="4367" y="1771"/>
                  </a:cubicBezTo>
                  <a:lnTo>
                    <a:pt x="4400" y="1881"/>
                  </a:lnTo>
                  <a:cubicBezTo>
                    <a:pt x="4400" y="1881"/>
                    <a:pt x="4412" y="1915"/>
                    <a:pt x="4457" y="1933"/>
                  </a:cubicBezTo>
                  <a:cubicBezTo>
                    <a:pt x="4485" y="1945"/>
                    <a:pt x="4497" y="1984"/>
                    <a:pt x="4500" y="2007"/>
                  </a:cubicBezTo>
                  <a:cubicBezTo>
                    <a:pt x="4503" y="2030"/>
                    <a:pt x="4489" y="2068"/>
                    <a:pt x="4459" y="2077"/>
                  </a:cubicBezTo>
                  <a:cubicBezTo>
                    <a:pt x="4429" y="2085"/>
                    <a:pt x="4403" y="2108"/>
                    <a:pt x="4388" y="2125"/>
                  </a:cubicBezTo>
                  <a:cubicBezTo>
                    <a:pt x="4373" y="2142"/>
                    <a:pt x="4355" y="2167"/>
                    <a:pt x="4355" y="2201"/>
                  </a:cubicBezTo>
                  <a:cubicBezTo>
                    <a:pt x="4355" y="2235"/>
                    <a:pt x="4355" y="2252"/>
                    <a:pt x="4334" y="2266"/>
                  </a:cubicBezTo>
                  <a:cubicBezTo>
                    <a:pt x="4314" y="2280"/>
                    <a:pt x="4293" y="2300"/>
                    <a:pt x="4293" y="2320"/>
                  </a:cubicBezTo>
                  <a:cubicBezTo>
                    <a:pt x="4293" y="2340"/>
                    <a:pt x="4293" y="2365"/>
                    <a:pt x="4269" y="2371"/>
                  </a:cubicBezTo>
                  <a:cubicBezTo>
                    <a:pt x="4245" y="2377"/>
                    <a:pt x="4245" y="2402"/>
                    <a:pt x="4251" y="2419"/>
                  </a:cubicBezTo>
                  <a:cubicBezTo>
                    <a:pt x="4257" y="2436"/>
                    <a:pt x="4243" y="2470"/>
                    <a:pt x="4216" y="2490"/>
                  </a:cubicBezTo>
                  <a:cubicBezTo>
                    <a:pt x="4189" y="2510"/>
                    <a:pt x="4142" y="2555"/>
                    <a:pt x="4139" y="2589"/>
                  </a:cubicBezTo>
                  <a:cubicBezTo>
                    <a:pt x="4136" y="2623"/>
                    <a:pt x="4136" y="2662"/>
                    <a:pt x="4112" y="2679"/>
                  </a:cubicBezTo>
                  <a:cubicBezTo>
                    <a:pt x="4088" y="2696"/>
                    <a:pt x="4073" y="2722"/>
                    <a:pt x="4064" y="2747"/>
                  </a:cubicBezTo>
                  <a:cubicBezTo>
                    <a:pt x="4056" y="2773"/>
                    <a:pt x="4029" y="2795"/>
                    <a:pt x="4002" y="2778"/>
                  </a:cubicBezTo>
                  <a:cubicBezTo>
                    <a:pt x="3976" y="2761"/>
                    <a:pt x="3958" y="2759"/>
                    <a:pt x="3946" y="2730"/>
                  </a:cubicBezTo>
                  <a:cubicBezTo>
                    <a:pt x="3934" y="2702"/>
                    <a:pt x="3910" y="2708"/>
                    <a:pt x="3904" y="2725"/>
                  </a:cubicBezTo>
                  <a:cubicBezTo>
                    <a:pt x="3898" y="2742"/>
                    <a:pt x="3872" y="2753"/>
                    <a:pt x="3857" y="2744"/>
                  </a:cubicBezTo>
                  <a:cubicBezTo>
                    <a:pt x="3842" y="2736"/>
                    <a:pt x="3800" y="2750"/>
                    <a:pt x="3792" y="2778"/>
                  </a:cubicBezTo>
                  <a:cubicBezTo>
                    <a:pt x="3783" y="2807"/>
                    <a:pt x="3762" y="2815"/>
                    <a:pt x="3735" y="2829"/>
                  </a:cubicBezTo>
                  <a:cubicBezTo>
                    <a:pt x="3708" y="2843"/>
                    <a:pt x="3700" y="2883"/>
                    <a:pt x="3697" y="2925"/>
                  </a:cubicBezTo>
                  <a:cubicBezTo>
                    <a:pt x="3691" y="2993"/>
                    <a:pt x="3643" y="3002"/>
                    <a:pt x="3625" y="3084"/>
                  </a:cubicBezTo>
                  <a:cubicBezTo>
                    <a:pt x="3621" y="3081"/>
                    <a:pt x="3618" y="3076"/>
                    <a:pt x="3616" y="3073"/>
                  </a:cubicBezTo>
                  <a:cubicBezTo>
                    <a:pt x="3608" y="3047"/>
                    <a:pt x="3587" y="3044"/>
                    <a:pt x="3590" y="3070"/>
                  </a:cubicBezTo>
                  <a:cubicBezTo>
                    <a:pt x="3593" y="3095"/>
                    <a:pt x="3587" y="3109"/>
                    <a:pt x="3563" y="3109"/>
                  </a:cubicBezTo>
                  <a:cubicBezTo>
                    <a:pt x="3539" y="3109"/>
                    <a:pt x="3530" y="3109"/>
                    <a:pt x="3504" y="3121"/>
                  </a:cubicBezTo>
                  <a:cubicBezTo>
                    <a:pt x="3477" y="3132"/>
                    <a:pt x="3456" y="3135"/>
                    <a:pt x="3430" y="3129"/>
                  </a:cubicBezTo>
                  <a:cubicBezTo>
                    <a:pt x="3403" y="3124"/>
                    <a:pt x="3361" y="3121"/>
                    <a:pt x="3338" y="3124"/>
                  </a:cubicBezTo>
                  <a:cubicBezTo>
                    <a:pt x="3314" y="3126"/>
                    <a:pt x="3275" y="3121"/>
                    <a:pt x="3266" y="3098"/>
                  </a:cubicBezTo>
                  <a:cubicBezTo>
                    <a:pt x="3258" y="3075"/>
                    <a:pt x="3237" y="3067"/>
                    <a:pt x="3219" y="3053"/>
                  </a:cubicBezTo>
                  <a:cubicBezTo>
                    <a:pt x="3201" y="3039"/>
                    <a:pt x="3183" y="3016"/>
                    <a:pt x="3195" y="2993"/>
                  </a:cubicBezTo>
                  <a:cubicBezTo>
                    <a:pt x="3207" y="2971"/>
                    <a:pt x="3210" y="2965"/>
                    <a:pt x="3186" y="2957"/>
                  </a:cubicBezTo>
                  <a:cubicBezTo>
                    <a:pt x="3163" y="2948"/>
                    <a:pt x="3151" y="2928"/>
                    <a:pt x="3139" y="2908"/>
                  </a:cubicBezTo>
                  <a:cubicBezTo>
                    <a:pt x="3127" y="2889"/>
                    <a:pt x="3097" y="2846"/>
                    <a:pt x="3068" y="2835"/>
                  </a:cubicBezTo>
                  <a:cubicBezTo>
                    <a:pt x="3038" y="2824"/>
                    <a:pt x="2964" y="2807"/>
                    <a:pt x="2928" y="2818"/>
                  </a:cubicBezTo>
                  <a:cubicBezTo>
                    <a:pt x="2893" y="2829"/>
                    <a:pt x="2863" y="2829"/>
                    <a:pt x="2842" y="2824"/>
                  </a:cubicBezTo>
                  <a:cubicBezTo>
                    <a:pt x="2833" y="2821"/>
                    <a:pt x="2822" y="2820"/>
                    <a:pt x="2810" y="2819"/>
                  </a:cubicBezTo>
                  <a:lnTo>
                    <a:pt x="2810" y="2425"/>
                  </a:lnTo>
                  <a:cubicBezTo>
                    <a:pt x="2810" y="2425"/>
                    <a:pt x="2857" y="2425"/>
                    <a:pt x="2869" y="2388"/>
                  </a:cubicBezTo>
                  <a:cubicBezTo>
                    <a:pt x="2881" y="2351"/>
                    <a:pt x="2896" y="2311"/>
                    <a:pt x="2922" y="2292"/>
                  </a:cubicBezTo>
                  <a:cubicBezTo>
                    <a:pt x="2949" y="2272"/>
                    <a:pt x="2955" y="2255"/>
                    <a:pt x="2949" y="2229"/>
                  </a:cubicBezTo>
                  <a:cubicBezTo>
                    <a:pt x="2943" y="2204"/>
                    <a:pt x="2934" y="2176"/>
                    <a:pt x="2940" y="2156"/>
                  </a:cubicBezTo>
                  <a:cubicBezTo>
                    <a:pt x="2946" y="2136"/>
                    <a:pt x="2946" y="2099"/>
                    <a:pt x="2922" y="2088"/>
                  </a:cubicBezTo>
                  <a:cubicBezTo>
                    <a:pt x="2899" y="2077"/>
                    <a:pt x="2902" y="2031"/>
                    <a:pt x="2913" y="2009"/>
                  </a:cubicBezTo>
                  <a:cubicBezTo>
                    <a:pt x="2925" y="1986"/>
                    <a:pt x="2928" y="1958"/>
                    <a:pt x="2931" y="1930"/>
                  </a:cubicBezTo>
                  <a:cubicBezTo>
                    <a:pt x="2934" y="1901"/>
                    <a:pt x="2949" y="1881"/>
                    <a:pt x="2967" y="1873"/>
                  </a:cubicBezTo>
                  <a:cubicBezTo>
                    <a:pt x="2985" y="1864"/>
                    <a:pt x="3002" y="1833"/>
                    <a:pt x="3005" y="1805"/>
                  </a:cubicBezTo>
                  <a:cubicBezTo>
                    <a:pt x="3008" y="1777"/>
                    <a:pt x="3041" y="1740"/>
                    <a:pt x="3080" y="1737"/>
                  </a:cubicBezTo>
                  <a:cubicBezTo>
                    <a:pt x="3118" y="1734"/>
                    <a:pt x="3163" y="1723"/>
                    <a:pt x="3189" y="1712"/>
                  </a:cubicBezTo>
                  <a:cubicBezTo>
                    <a:pt x="3216" y="1700"/>
                    <a:pt x="3263" y="1703"/>
                    <a:pt x="3290" y="1712"/>
                  </a:cubicBezTo>
                  <a:cubicBezTo>
                    <a:pt x="3317" y="1720"/>
                    <a:pt x="3341" y="1754"/>
                    <a:pt x="3361" y="1780"/>
                  </a:cubicBezTo>
                  <a:cubicBezTo>
                    <a:pt x="3382" y="1805"/>
                    <a:pt x="3415" y="1811"/>
                    <a:pt x="3444" y="1797"/>
                  </a:cubicBezTo>
                  <a:cubicBezTo>
                    <a:pt x="3474" y="1782"/>
                    <a:pt x="3501" y="1780"/>
                    <a:pt x="3525" y="1777"/>
                  </a:cubicBezTo>
                  <a:cubicBezTo>
                    <a:pt x="3548" y="1774"/>
                    <a:pt x="3584" y="1788"/>
                    <a:pt x="3605" y="1819"/>
                  </a:cubicBezTo>
                  <a:cubicBezTo>
                    <a:pt x="3625" y="1850"/>
                    <a:pt x="3652" y="1850"/>
                    <a:pt x="3688" y="1859"/>
                  </a:cubicBezTo>
                  <a:cubicBezTo>
                    <a:pt x="3723" y="1867"/>
                    <a:pt x="3774" y="1876"/>
                    <a:pt x="3809" y="1859"/>
                  </a:cubicBezTo>
                  <a:cubicBezTo>
                    <a:pt x="3845" y="1842"/>
                    <a:pt x="3895" y="1802"/>
                    <a:pt x="3934" y="1797"/>
                  </a:cubicBezTo>
                  <a:cubicBezTo>
                    <a:pt x="3973" y="1791"/>
                    <a:pt x="4020" y="1788"/>
                    <a:pt x="4062" y="1799"/>
                  </a:cubicBezTo>
                  <a:cubicBezTo>
                    <a:pt x="4103" y="1811"/>
                    <a:pt x="4168" y="1845"/>
                    <a:pt x="4198" y="1814"/>
                  </a:cubicBezTo>
                  <a:cubicBezTo>
                    <a:pt x="4228" y="1782"/>
                    <a:pt x="4301" y="1722"/>
                    <a:pt x="4340" y="1708"/>
                  </a:cubicBezTo>
                  <a:close/>
                  <a:moveTo>
                    <a:pt x="6603" y="7061"/>
                  </a:moveTo>
                  <a:cubicBezTo>
                    <a:pt x="6630" y="7054"/>
                    <a:pt x="6673" y="7055"/>
                    <a:pt x="6693" y="7065"/>
                  </a:cubicBezTo>
                  <a:cubicBezTo>
                    <a:pt x="6723" y="7079"/>
                    <a:pt x="6764" y="7082"/>
                    <a:pt x="6791" y="7076"/>
                  </a:cubicBezTo>
                  <a:cubicBezTo>
                    <a:pt x="6818" y="7071"/>
                    <a:pt x="6844" y="7068"/>
                    <a:pt x="6868" y="7079"/>
                  </a:cubicBezTo>
                  <a:cubicBezTo>
                    <a:pt x="6882" y="7086"/>
                    <a:pt x="6904" y="7097"/>
                    <a:pt x="6916" y="7112"/>
                  </a:cubicBezTo>
                  <a:lnTo>
                    <a:pt x="7079" y="6938"/>
                  </a:lnTo>
                  <a:cubicBezTo>
                    <a:pt x="7079" y="6938"/>
                    <a:pt x="7100" y="6912"/>
                    <a:pt x="7094" y="6872"/>
                  </a:cubicBezTo>
                  <a:cubicBezTo>
                    <a:pt x="7088" y="6833"/>
                    <a:pt x="7117" y="6810"/>
                    <a:pt x="7138" y="6793"/>
                  </a:cubicBezTo>
                  <a:cubicBezTo>
                    <a:pt x="7159" y="6776"/>
                    <a:pt x="7165" y="6739"/>
                    <a:pt x="7144" y="6708"/>
                  </a:cubicBezTo>
                  <a:cubicBezTo>
                    <a:pt x="7123" y="6677"/>
                    <a:pt x="7123" y="6638"/>
                    <a:pt x="7135" y="6609"/>
                  </a:cubicBezTo>
                  <a:cubicBezTo>
                    <a:pt x="7147" y="6581"/>
                    <a:pt x="7153" y="6561"/>
                    <a:pt x="7147" y="6536"/>
                  </a:cubicBezTo>
                  <a:cubicBezTo>
                    <a:pt x="7141" y="6510"/>
                    <a:pt x="7150" y="6474"/>
                    <a:pt x="7162" y="6451"/>
                  </a:cubicBezTo>
                  <a:cubicBezTo>
                    <a:pt x="7174" y="6428"/>
                    <a:pt x="7177" y="6366"/>
                    <a:pt x="7168" y="6335"/>
                  </a:cubicBezTo>
                  <a:cubicBezTo>
                    <a:pt x="7159" y="6304"/>
                    <a:pt x="7144" y="6275"/>
                    <a:pt x="7141" y="6239"/>
                  </a:cubicBezTo>
                  <a:cubicBezTo>
                    <a:pt x="7138" y="6202"/>
                    <a:pt x="7088" y="6182"/>
                    <a:pt x="7055" y="6185"/>
                  </a:cubicBezTo>
                  <a:cubicBezTo>
                    <a:pt x="7022" y="6188"/>
                    <a:pt x="6960" y="6171"/>
                    <a:pt x="6936" y="6151"/>
                  </a:cubicBezTo>
                  <a:cubicBezTo>
                    <a:pt x="6913" y="6131"/>
                    <a:pt x="6874" y="6125"/>
                    <a:pt x="6844" y="6128"/>
                  </a:cubicBezTo>
                  <a:cubicBezTo>
                    <a:pt x="6815" y="6131"/>
                    <a:pt x="6773" y="6117"/>
                    <a:pt x="6773" y="6117"/>
                  </a:cubicBezTo>
                  <a:lnTo>
                    <a:pt x="6773" y="6069"/>
                  </a:lnTo>
                  <a:cubicBezTo>
                    <a:pt x="6762" y="6072"/>
                    <a:pt x="6752" y="6072"/>
                    <a:pt x="6744" y="6077"/>
                  </a:cubicBezTo>
                  <a:cubicBezTo>
                    <a:pt x="6720" y="6094"/>
                    <a:pt x="6684" y="6092"/>
                    <a:pt x="6663" y="6083"/>
                  </a:cubicBezTo>
                  <a:cubicBezTo>
                    <a:pt x="6643" y="6075"/>
                    <a:pt x="6610" y="6083"/>
                    <a:pt x="6589" y="6094"/>
                  </a:cubicBezTo>
                  <a:cubicBezTo>
                    <a:pt x="6569" y="6106"/>
                    <a:pt x="6551" y="6131"/>
                    <a:pt x="6551" y="6168"/>
                  </a:cubicBezTo>
                  <a:cubicBezTo>
                    <a:pt x="6551" y="6205"/>
                    <a:pt x="6512" y="6233"/>
                    <a:pt x="6491" y="6239"/>
                  </a:cubicBezTo>
                  <a:cubicBezTo>
                    <a:pt x="6471" y="6244"/>
                    <a:pt x="6450" y="6258"/>
                    <a:pt x="6429" y="6281"/>
                  </a:cubicBezTo>
                  <a:cubicBezTo>
                    <a:pt x="6408" y="6304"/>
                    <a:pt x="6385" y="6324"/>
                    <a:pt x="6355" y="6343"/>
                  </a:cubicBezTo>
                  <a:cubicBezTo>
                    <a:pt x="6325" y="6363"/>
                    <a:pt x="6299" y="6386"/>
                    <a:pt x="6275" y="6411"/>
                  </a:cubicBezTo>
                  <a:cubicBezTo>
                    <a:pt x="6251" y="6437"/>
                    <a:pt x="6210" y="6440"/>
                    <a:pt x="6180" y="6423"/>
                  </a:cubicBezTo>
                  <a:cubicBezTo>
                    <a:pt x="6150" y="6406"/>
                    <a:pt x="6118" y="6406"/>
                    <a:pt x="6091" y="6408"/>
                  </a:cubicBezTo>
                  <a:cubicBezTo>
                    <a:pt x="6070" y="6411"/>
                    <a:pt x="6053" y="6410"/>
                    <a:pt x="6040" y="6397"/>
                  </a:cubicBezTo>
                  <a:cubicBezTo>
                    <a:pt x="6076" y="6434"/>
                    <a:pt x="6106" y="6499"/>
                    <a:pt x="6109" y="6527"/>
                  </a:cubicBezTo>
                  <a:cubicBezTo>
                    <a:pt x="6112" y="6556"/>
                    <a:pt x="6147" y="6609"/>
                    <a:pt x="6192" y="6640"/>
                  </a:cubicBezTo>
                  <a:cubicBezTo>
                    <a:pt x="6236" y="6672"/>
                    <a:pt x="6313" y="6737"/>
                    <a:pt x="6361" y="6765"/>
                  </a:cubicBezTo>
                  <a:cubicBezTo>
                    <a:pt x="6408" y="6793"/>
                    <a:pt x="6417" y="6841"/>
                    <a:pt x="6420" y="6887"/>
                  </a:cubicBezTo>
                  <a:cubicBezTo>
                    <a:pt x="6423" y="6932"/>
                    <a:pt x="6447" y="6971"/>
                    <a:pt x="6497" y="6983"/>
                  </a:cubicBezTo>
                  <a:cubicBezTo>
                    <a:pt x="6548" y="6994"/>
                    <a:pt x="6589" y="7015"/>
                    <a:pt x="6603" y="7061"/>
                  </a:cubicBezTo>
                  <a:close/>
                  <a:moveTo>
                    <a:pt x="7002" y="7668"/>
                  </a:moveTo>
                  <a:cubicBezTo>
                    <a:pt x="7005" y="7605"/>
                    <a:pt x="7019" y="7535"/>
                    <a:pt x="7025" y="7503"/>
                  </a:cubicBezTo>
                  <a:cubicBezTo>
                    <a:pt x="7031" y="7472"/>
                    <a:pt x="7025" y="7419"/>
                    <a:pt x="7011" y="7390"/>
                  </a:cubicBezTo>
                  <a:cubicBezTo>
                    <a:pt x="6996" y="7362"/>
                    <a:pt x="6978" y="7308"/>
                    <a:pt x="6951" y="7269"/>
                  </a:cubicBezTo>
                  <a:cubicBezTo>
                    <a:pt x="6925" y="7229"/>
                    <a:pt x="6933" y="7189"/>
                    <a:pt x="6927" y="7153"/>
                  </a:cubicBezTo>
                  <a:cubicBezTo>
                    <a:pt x="6925" y="7137"/>
                    <a:pt x="6923" y="7125"/>
                    <a:pt x="6914" y="7113"/>
                  </a:cubicBezTo>
                  <a:lnTo>
                    <a:pt x="7079" y="6938"/>
                  </a:lnTo>
                  <a:cubicBezTo>
                    <a:pt x="7079" y="6938"/>
                    <a:pt x="7100" y="6912"/>
                    <a:pt x="7094" y="6872"/>
                  </a:cubicBezTo>
                  <a:cubicBezTo>
                    <a:pt x="7088" y="6833"/>
                    <a:pt x="7117" y="6810"/>
                    <a:pt x="7138" y="6793"/>
                  </a:cubicBezTo>
                  <a:cubicBezTo>
                    <a:pt x="7159" y="6776"/>
                    <a:pt x="7165" y="6739"/>
                    <a:pt x="7144" y="6708"/>
                  </a:cubicBezTo>
                  <a:cubicBezTo>
                    <a:pt x="7123" y="6677"/>
                    <a:pt x="7123" y="6638"/>
                    <a:pt x="7135" y="6609"/>
                  </a:cubicBezTo>
                  <a:cubicBezTo>
                    <a:pt x="7147" y="6581"/>
                    <a:pt x="7153" y="6561"/>
                    <a:pt x="7147" y="6536"/>
                  </a:cubicBezTo>
                  <a:cubicBezTo>
                    <a:pt x="7141" y="6510"/>
                    <a:pt x="7150" y="6474"/>
                    <a:pt x="7162" y="6451"/>
                  </a:cubicBezTo>
                  <a:cubicBezTo>
                    <a:pt x="7174" y="6428"/>
                    <a:pt x="7177" y="6366"/>
                    <a:pt x="7168" y="6335"/>
                  </a:cubicBezTo>
                  <a:cubicBezTo>
                    <a:pt x="7159" y="6304"/>
                    <a:pt x="7144" y="6275"/>
                    <a:pt x="7141" y="6239"/>
                  </a:cubicBezTo>
                  <a:cubicBezTo>
                    <a:pt x="7138" y="6202"/>
                    <a:pt x="7088" y="6182"/>
                    <a:pt x="7055" y="6185"/>
                  </a:cubicBezTo>
                  <a:cubicBezTo>
                    <a:pt x="7022" y="6188"/>
                    <a:pt x="6960" y="6171"/>
                    <a:pt x="6936" y="6151"/>
                  </a:cubicBezTo>
                  <a:cubicBezTo>
                    <a:pt x="6913" y="6131"/>
                    <a:pt x="6874" y="6125"/>
                    <a:pt x="6844" y="6128"/>
                  </a:cubicBezTo>
                  <a:cubicBezTo>
                    <a:pt x="6815" y="6131"/>
                    <a:pt x="6773" y="6117"/>
                    <a:pt x="6773" y="6117"/>
                  </a:cubicBezTo>
                  <a:lnTo>
                    <a:pt x="6773" y="5995"/>
                  </a:lnTo>
                  <a:lnTo>
                    <a:pt x="7168" y="5806"/>
                  </a:lnTo>
                  <a:cubicBezTo>
                    <a:pt x="7189" y="5831"/>
                    <a:pt x="7209" y="5843"/>
                    <a:pt x="7224" y="5860"/>
                  </a:cubicBezTo>
                  <a:cubicBezTo>
                    <a:pt x="7239" y="5877"/>
                    <a:pt x="7278" y="5885"/>
                    <a:pt x="7301" y="5877"/>
                  </a:cubicBezTo>
                  <a:cubicBezTo>
                    <a:pt x="7325" y="5868"/>
                    <a:pt x="7343" y="5894"/>
                    <a:pt x="7364" y="5925"/>
                  </a:cubicBezTo>
                  <a:cubicBezTo>
                    <a:pt x="7384" y="5956"/>
                    <a:pt x="7381" y="6001"/>
                    <a:pt x="7370" y="6035"/>
                  </a:cubicBezTo>
                  <a:cubicBezTo>
                    <a:pt x="7358" y="6069"/>
                    <a:pt x="7340" y="6097"/>
                    <a:pt x="7364" y="6123"/>
                  </a:cubicBezTo>
                  <a:cubicBezTo>
                    <a:pt x="7387" y="6148"/>
                    <a:pt x="7408" y="6176"/>
                    <a:pt x="7414" y="6199"/>
                  </a:cubicBezTo>
                  <a:cubicBezTo>
                    <a:pt x="7420" y="6222"/>
                    <a:pt x="7429" y="6241"/>
                    <a:pt x="7444" y="6258"/>
                  </a:cubicBezTo>
                  <a:cubicBezTo>
                    <a:pt x="7459" y="6275"/>
                    <a:pt x="7500" y="6270"/>
                    <a:pt x="7500" y="6270"/>
                  </a:cubicBezTo>
                  <a:lnTo>
                    <a:pt x="7485" y="6216"/>
                  </a:lnTo>
                  <a:cubicBezTo>
                    <a:pt x="7485" y="6216"/>
                    <a:pt x="7503" y="6182"/>
                    <a:pt x="7530" y="6168"/>
                  </a:cubicBezTo>
                  <a:cubicBezTo>
                    <a:pt x="7556" y="6154"/>
                    <a:pt x="7583" y="6111"/>
                    <a:pt x="7580" y="6077"/>
                  </a:cubicBezTo>
                  <a:cubicBezTo>
                    <a:pt x="7577" y="6043"/>
                    <a:pt x="7571" y="6001"/>
                    <a:pt x="7583" y="5967"/>
                  </a:cubicBezTo>
                  <a:cubicBezTo>
                    <a:pt x="7595" y="5933"/>
                    <a:pt x="7595" y="5887"/>
                    <a:pt x="7568" y="5860"/>
                  </a:cubicBezTo>
                  <a:cubicBezTo>
                    <a:pt x="7533" y="5823"/>
                    <a:pt x="7390" y="5681"/>
                    <a:pt x="7390" y="5681"/>
                  </a:cubicBezTo>
                  <a:lnTo>
                    <a:pt x="7364" y="5569"/>
                  </a:lnTo>
                  <a:lnTo>
                    <a:pt x="7387" y="5434"/>
                  </a:lnTo>
                  <a:lnTo>
                    <a:pt x="7432" y="5455"/>
                  </a:lnTo>
                  <a:cubicBezTo>
                    <a:pt x="7479" y="5461"/>
                    <a:pt x="7506" y="5446"/>
                    <a:pt x="7536" y="5432"/>
                  </a:cubicBezTo>
                  <a:cubicBezTo>
                    <a:pt x="7565" y="5418"/>
                    <a:pt x="7604" y="5421"/>
                    <a:pt x="7631" y="5441"/>
                  </a:cubicBezTo>
                  <a:cubicBezTo>
                    <a:pt x="7657" y="5461"/>
                    <a:pt x="7681" y="5463"/>
                    <a:pt x="7708" y="5452"/>
                  </a:cubicBezTo>
                  <a:cubicBezTo>
                    <a:pt x="7734" y="5441"/>
                    <a:pt x="7767" y="5438"/>
                    <a:pt x="7788" y="5449"/>
                  </a:cubicBezTo>
                  <a:cubicBezTo>
                    <a:pt x="7809" y="5461"/>
                    <a:pt x="7841" y="5444"/>
                    <a:pt x="7862" y="5429"/>
                  </a:cubicBezTo>
                  <a:cubicBezTo>
                    <a:pt x="7883" y="5415"/>
                    <a:pt x="7918" y="5404"/>
                    <a:pt x="7942" y="5412"/>
                  </a:cubicBezTo>
                  <a:cubicBezTo>
                    <a:pt x="7966" y="5421"/>
                    <a:pt x="7993" y="5415"/>
                    <a:pt x="8007" y="5398"/>
                  </a:cubicBezTo>
                  <a:cubicBezTo>
                    <a:pt x="8022" y="5381"/>
                    <a:pt x="8060" y="5381"/>
                    <a:pt x="8087" y="5387"/>
                  </a:cubicBezTo>
                  <a:cubicBezTo>
                    <a:pt x="8135" y="5398"/>
                    <a:pt x="8209" y="5370"/>
                    <a:pt x="8251" y="5325"/>
                  </a:cubicBezTo>
                  <a:cubicBezTo>
                    <a:pt x="8254" y="5333"/>
                    <a:pt x="8255" y="5341"/>
                    <a:pt x="8254" y="5350"/>
                  </a:cubicBezTo>
                  <a:cubicBezTo>
                    <a:pt x="8248" y="5381"/>
                    <a:pt x="8224" y="5421"/>
                    <a:pt x="8236" y="5446"/>
                  </a:cubicBezTo>
                  <a:cubicBezTo>
                    <a:pt x="8248" y="5472"/>
                    <a:pt x="8257" y="5497"/>
                    <a:pt x="8254" y="5520"/>
                  </a:cubicBezTo>
                  <a:cubicBezTo>
                    <a:pt x="8251" y="5543"/>
                    <a:pt x="8254" y="5571"/>
                    <a:pt x="8263" y="5594"/>
                  </a:cubicBezTo>
                  <a:cubicBezTo>
                    <a:pt x="8271" y="5616"/>
                    <a:pt x="8268" y="5642"/>
                    <a:pt x="8260" y="5656"/>
                  </a:cubicBezTo>
                  <a:cubicBezTo>
                    <a:pt x="8251" y="5670"/>
                    <a:pt x="8263" y="5693"/>
                    <a:pt x="8268" y="5710"/>
                  </a:cubicBezTo>
                  <a:cubicBezTo>
                    <a:pt x="8274" y="5727"/>
                    <a:pt x="8274" y="5744"/>
                    <a:pt x="8268" y="5763"/>
                  </a:cubicBezTo>
                  <a:cubicBezTo>
                    <a:pt x="8263" y="5783"/>
                    <a:pt x="8274" y="5814"/>
                    <a:pt x="8286" y="5834"/>
                  </a:cubicBezTo>
                  <a:cubicBezTo>
                    <a:pt x="8298" y="5854"/>
                    <a:pt x="8298" y="5877"/>
                    <a:pt x="8295" y="5888"/>
                  </a:cubicBezTo>
                  <a:cubicBezTo>
                    <a:pt x="8292" y="5899"/>
                    <a:pt x="8292" y="5922"/>
                    <a:pt x="8295" y="5936"/>
                  </a:cubicBezTo>
                  <a:cubicBezTo>
                    <a:pt x="8298" y="5950"/>
                    <a:pt x="8298" y="5981"/>
                    <a:pt x="8277" y="5990"/>
                  </a:cubicBezTo>
                  <a:cubicBezTo>
                    <a:pt x="8257" y="5998"/>
                    <a:pt x="8248" y="6018"/>
                    <a:pt x="8260" y="6032"/>
                  </a:cubicBezTo>
                  <a:cubicBezTo>
                    <a:pt x="8271" y="6046"/>
                    <a:pt x="8260" y="6063"/>
                    <a:pt x="8239" y="6077"/>
                  </a:cubicBezTo>
                  <a:cubicBezTo>
                    <a:pt x="8218" y="6092"/>
                    <a:pt x="8188" y="6097"/>
                    <a:pt x="8177" y="6120"/>
                  </a:cubicBezTo>
                  <a:cubicBezTo>
                    <a:pt x="8165" y="6142"/>
                    <a:pt x="8141" y="6157"/>
                    <a:pt x="8123" y="6171"/>
                  </a:cubicBezTo>
                  <a:cubicBezTo>
                    <a:pt x="8105" y="6185"/>
                    <a:pt x="8046" y="6216"/>
                    <a:pt x="8037" y="6239"/>
                  </a:cubicBezTo>
                  <a:cubicBezTo>
                    <a:pt x="8028" y="6261"/>
                    <a:pt x="7960" y="6301"/>
                    <a:pt x="7918" y="6312"/>
                  </a:cubicBezTo>
                  <a:cubicBezTo>
                    <a:pt x="7877" y="6324"/>
                    <a:pt x="7794" y="6372"/>
                    <a:pt x="7779" y="6394"/>
                  </a:cubicBezTo>
                  <a:cubicBezTo>
                    <a:pt x="7764" y="6417"/>
                    <a:pt x="7737" y="6442"/>
                    <a:pt x="7717" y="6448"/>
                  </a:cubicBezTo>
                  <a:cubicBezTo>
                    <a:pt x="7696" y="6454"/>
                    <a:pt x="7684" y="6459"/>
                    <a:pt x="7690" y="6476"/>
                  </a:cubicBezTo>
                  <a:cubicBezTo>
                    <a:pt x="7696" y="6493"/>
                    <a:pt x="7660" y="6519"/>
                    <a:pt x="7625" y="6541"/>
                  </a:cubicBezTo>
                  <a:cubicBezTo>
                    <a:pt x="7589" y="6564"/>
                    <a:pt x="7530" y="6609"/>
                    <a:pt x="7509" y="6638"/>
                  </a:cubicBezTo>
                  <a:cubicBezTo>
                    <a:pt x="7488" y="6666"/>
                    <a:pt x="7467" y="6694"/>
                    <a:pt x="7438" y="6697"/>
                  </a:cubicBezTo>
                  <a:cubicBezTo>
                    <a:pt x="7408" y="6700"/>
                    <a:pt x="7408" y="6717"/>
                    <a:pt x="7411" y="6734"/>
                  </a:cubicBezTo>
                  <a:cubicBezTo>
                    <a:pt x="7414" y="6751"/>
                    <a:pt x="7420" y="6765"/>
                    <a:pt x="7408" y="6773"/>
                  </a:cubicBezTo>
                  <a:cubicBezTo>
                    <a:pt x="7396" y="6782"/>
                    <a:pt x="7399" y="6816"/>
                    <a:pt x="7423" y="6824"/>
                  </a:cubicBezTo>
                  <a:cubicBezTo>
                    <a:pt x="7447" y="6833"/>
                    <a:pt x="7473" y="6864"/>
                    <a:pt x="7467" y="6884"/>
                  </a:cubicBezTo>
                  <a:cubicBezTo>
                    <a:pt x="7461" y="6904"/>
                    <a:pt x="7473" y="6929"/>
                    <a:pt x="7488" y="6949"/>
                  </a:cubicBezTo>
                  <a:cubicBezTo>
                    <a:pt x="7503" y="6969"/>
                    <a:pt x="7521" y="7000"/>
                    <a:pt x="7512" y="7022"/>
                  </a:cubicBezTo>
                  <a:cubicBezTo>
                    <a:pt x="7503" y="7045"/>
                    <a:pt x="7503" y="7068"/>
                    <a:pt x="7521" y="7062"/>
                  </a:cubicBezTo>
                  <a:cubicBezTo>
                    <a:pt x="7539" y="7056"/>
                    <a:pt x="7551" y="7079"/>
                    <a:pt x="7548" y="7107"/>
                  </a:cubicBezTo>
                  <a:cubicBezTo>
                    <a:pt x="7545" y="7136"/>
                    <a:pt x="7539" y="7187"/>
                    <a:pt x="7533" y="7206"/>
                  </a:cubicBezTo>
                  <a:cubicBezTo>
                    <a:pt x="7527" y="7226"/>
                    <a:pt x="7527" y="7254"/>
                    <a:pt x="7515" y="7271"/>
                  </a:cubicBezTo>
                  <a:cubicBezTo>
                    <a:pt x="7503" y="7288"/>
                    <a:pt x="7494" y="7300"/>
                    <a:pt x="7488" y="7320"/>
                  </a:cubicBezTo>
                  <a:cubicBezTo>
                    <a:pt x="7482" y="7339"/>
                    <a:pt x="7488" y="7342"/>
                    <a:pt x="7509" y="7322"/>
                  </a:cubicBezTo>
                  <a:cubicBezTo>
                    <a:pt x="7530" y="7303"/>
                    <a:pt x="7533" y="7331"/>
                    <a:pt x="7515" y="7351"/>
                  </a:cubicBezTo>
                  <a:cubicBezTo>
                    <a:pt x="7497" y="7370"/>
                    <a:pt x="7497" y="7399"/>
                    <a:pt x="7494" y="7416"/>
                  </a:cubicBezTo>
                  <a:cubicBezTo>
                    <a:pt x="7491" y="7433"/>
                    <a:pt x="7464" y="7458"/>
                    <a:pt x="7441" y="7461"/>
                  </a:cubicBezTo>
                  <a:cubicBezTo>
                    <a:pt x="7417" y="7464"/>
                    <a:pt x="7390" y="7475"/>
                    <a:pt x="7375" y="7486"/>
                  </a:cubicBezTo>
                  <a:cubicBezTo>
                    <a:pt x="7361" y="7498"/>
                    <a:pt x="7325" y="7506"/>
                    <a:pt x="7301" y="7509"/>
                  </a:cubicBezTo>
                  <a:cubicBezTo>
                    <a:pt x="7278" y="7512"/>
                    <a:pt x="7227" y="7518"/>
                    <a:pt x="7212" y="7540"/>
                  </a:cubicBezTo>
                  <a:cubicBezTo>
                    <a:pt x="7197" y="7563"/>
                    <a:pt x="7177" y="7574"/>
                    <a:pt x="7162" y="7574"/>
                  </a:cubicBezTo>
                  <a:cubicBezTo>
                    <a:pt x="7147" y="7574"/>
                    <a:pt x="7126" y="7597"/>
                    <a:pt x="7114" y="7614"/>
                  </a:cubicBezTo>
                  <a:cubicBezTo>
                    <a:pt x="7103" y="7631"/>
                    <a:pt x="7103" y="7645"/>
                    <a:pt x="7108" y="7665"/>
                  </a:cubicBezTo>
                  <a:cubicBezTo>
                    <a:pt x="7114" y="7684"/>
                    <a:pt x="7120" y="7687"/>
                    <a:pt x="7132" y="7665"/>
                  </a:cubicBezTo>
                  <a:cubicBezTo>
                    <a:pt x="7144" y="7642"/>
                    <a:pt x="7159" y="7651"/>
                    <a:pt x="7156" y="7676"/>
                  </a:cubicBezTo>
                  <a:cubicBezTo>
                    <a:pt x="7153" y="7701"/>
                    <a:pt x="7156" y="7733"/>
                    <a:pt x="7147" y="7758"/>
                  </a:cubicBezTo>
                  <a:cubicBezTo>
                    <a:pt x="7142" y="7773"/>
                    <a:pt x="7137" y="7791"/>
                    <a:pt x="7134" y="7807"/>
                  </a:cubicBezTo>
                  <a:lnTo>
                    <a:pt x="7040" y="7806"/>
                  </a:lnTo>
                  <a:cubicBezTo>
                    <a:pt x="7043" y="7775"/>
                    <a:pt x="7031" y="7730"/>
                    <a:pt x="7037" y="7696"/>
                  </a:cubicBezTo>
                  <a:cubicBezTo>
                    <a:pt x="7041" y="7673"/>
                    <a:pt x="7024" y="7673"/>
                    <a:pt x="7002" y="7668"/>
                  </a:cubicBezTo>
                  <a:close/>
                  <a:moveTo>
                    <a:pt x="0" y="1714"/>
                  </a:moveTo>
                  <a:lnTo>
                    <a:pt x="136" y="1714"/>
                  </a:lnTo>
                  <a:cubicBezTo>
                    <a:pt x="136" y="1714"/>
                    <a:pt x="187" y="1709"/>
                    <a:pt x="211" y="1695"/>
                  </a:cubicBezTo>
                  <a:cubicBezTo>
                    <a:pt x="234" y="1681"/>
                    <a:pt x="264" y="1712"/>
                    <a:pt x="288" y="1723"/>
                  </a:cubicBezTo>
                  <a:cubicBezTo>
                    <a:pt x="311" y="1734"/>
                    <a:pt x="356" y="1748"/>
                    <a:pt x="395" y="1740"/>
                  </a:cubicBezTo>
                  <a:cubicBezTo>
                    <a:pt x="433" y="1731"/>
                    <a:pt x="451" y="1774"/>
                    <a:pt x="418" y="1794"/>
                  </a:cubicBezTo>
                  <a:cubicBezTo>
                    <a:pt x="386" y="1814"/>
                    <a:pt x="353" y="1808"/>
                    <a:pt x="317" y="1802"/>
                  </a:cubicBezTo>
                  <a:cubicBezTo>
                    <a:pt x="282" y="1797"/>
                    <a:pt x="255" y="1794"/>
                    <a:pt x="220" y="1782"/>
                  </a:cubicBezTo>
                  <a:cubicBezTo>
                    <a:pt x="184" y="1771"/>
                    <a:pt x="139" y="1814"/>
                    <a:pt x="139" y="1814"/>
                  </a:cubicBezTo>
                  <a:lnTo>
                    <a:pt x="3" y="1813"/>
                  </a:lnTo>
                  <a:cubicBezTo>
                    <a:pt x="4" y="1805"/>
                    <a:pt x="4" y="1796"/>
                    <a:pt x="3" y="1785"/>
                  </a:cubicBezTo>
                  <a:cubicBezTo>
                    <a:pt x="0" y="1748"/>
                    <a:pt x="30" y="1768"/>
                    <a:pt x="56" y="1768"/>
                  </a:cubicBezTo>
                  <a:cubicBezTo>
                    <a:pt x="83" y="1768"/>
                    <a:pt x="83" y="1748"/>
                    <a:pt x="59" y="1751"/>
                  </a:cubicBezTo>
                  <a:cubicBezTo>
                    <a:pt x="36" y="1754"/>
                    <a:pt x="36" y="1723"/>
                    <a:pt x="15" y="1720"/>
                  </a:cubicBezTo>
                  <a:cubicBezTo>
                    <a:pt x="10" y="1719"/>
                    <a:pt x="2" y="1717"/>
                    <a:pt x="0" y="1714"/>
                  </a:cubicBezTo>
                  <a:close/>
                  <a:moveTo>
                    <a:pt x="7314" y="2356"/>
                  </a:moveTo>
                  <a:cubicBezTo>
                    <a:pt x="7318" y="2344"/>
                    <a:pt x="7327" y="2315"/>
                    <a:pt x="7334" y="2306"/>
                  </a:cubicBezTo>
                  <a:cubicBezTo>
                    <a:pt x="7352" y="2280"/>
                    <a:pt x="7349" y="2258"/>
                    <a:pt x="7346" y="2221"/>
                  </a:cubicBezTo>
                  <a:cubicBezTo>
                    <a:pt x="7343" y="2184"/>
                    <a:pt x="7370" y="2159"/>
                    <a:pt x="7399" y="2176"/>
                  </a:cubicBezTo>
                  <a:cubicBezTo>
                    <a:pt x="7429" y="2193"/>
                    <a:pt x="7450" y="2122"/>
                    <a:pt x="7450" y="2096"/>
                  </a:cubicBezTo>
                  <a:cubicBezTo>
                    <a:pt x="7450" y="2071"/>
                    <a:pt x="7461" y="2037"/>
                    <a:pt x="7479" y="2026"/>
                  </a:cubicBezTo>
                  <a:cubicBezTo>
                    <a:pt x="7497" y="2014"/>
                    <a:pt x="7518" y="1978"/>
                    <a:pt x="7518" y="1958"/>
                  </a:cubicBezTo>
                  <a:cubicBezTo>
                    <a:pt x="7518" y="1938"/>
                    <a:pt x="7539" y="1898"/>
                    <a:pt x="7565" y="1887"/>
                  </a:cubicBezTo>
                  <a:cubicBezTo>
                    <a:pt x="7592" y="1876"/>
                    <a:pt x="7613" y="1859"/>
                    <a:pt x="7616" y="1825"/>
                  </a:cubicBezTo>
                  <a:cubicBezTo>
                    <a:pt x="7619" y="1791"/>
                    <a:pt x="7637" y="1740"/>
                    <a:pt x="7642" y="1720"/>
                  </a:cubicBezTo>
                  <a:cubicBezTo>
                    <a:pt x="7648" y="1700"/>
                    <a:pt x="7660" y="1661"/>
                    <a:pt x="7657" y="1641"/>
                  </a:cubicBezTo>
                  <a:cubicBezTo>
                    <a:pt x="7654" y="1621"/>
                    <a:pt x="7640" y="1567"/>
                    <a:pt x="7637" y="1539"/>
                  </a:cubicBezTo>
                  <a:cubicBezTo>
                    <a:pt x="7634" y="1511"/>
                    <a:pt x="7672" y="1426"/>
                    <a:pt x="7699" y="1400"/>
                  </a:cubicBezTo>
                  <a:cubicBezTo>
                    <a:pt x="7726" y="1375"/>
                    <a:pt x="7720" y="1330"/>
                    <a:pt x="7717" y="1299"/>
                  </a:cubicBezTo>
                  <a:cubicBezTo>
                    <a:pt x="7714" y="1267"/>
                    <a:pt x="7726" y="1228"/>
                    <a:pt x="7749" y="1219"/>
                  </a:cubicBezTo>
                  <a:cubicBezTo>
                    <a:pt x="7773" y="1211"/>
                    <a:pt x="7803" y="1200"/>
                    <a:pt x="7815" y="1183"/>
                  </a:cubicBezTo>
                  <a:cubicBezTo>
                    <a:pt x="7826" y="1166"/>
                    <a:pt x="7832" y="1143"/>
                    <a:pt x="7868" y="1132"/>
                  </a:cubicBezTo>
                  <a:cubicBezTo>
                    <a:pt x="7904" y="1120"/>
                    <a:pt x="7941" y="1103"/>
                    <a:pt x="7967" y="1069"/>
                  </a:cubicBezTo>
                  <a:cubicBezTo>
                    <a:pt x="7954" y="1049"/>
                    <a:pt x="7939" y="1031"/>
                    <a:pt x="7930" y="1018"/>
                  </a:cubicBezTo>
                  <a:cubicBezTo>
                    <a:pt x="7915" y="999"/>
                    <a:pt x="7880" y="979"/>
                    <a:pt x="7856" y="968"/>
                  </a:cubicBezTo>
                  <a:cubicBezTo>
                    <a:pt x="7832" y="956"/>
                    <a:pt x="7823" y="925"/>
                    <a:pt x="7823" y="905"/>
                  </a:cubicBezTo>
                  <a:cubicBezTo>
                    <a:pt x="7823" y="885"/>
                    <a:pt x="7818" y="860"/>
                    <a:pt x="7803" y="846"/>
                  </a:cubicBezTo>
                  <a:cubicBezTo>
                    <a:pt x="7788" y="832"/>
                    <a:pt x="7785" y="823"/>
                    <a:pt x="7797" y="806"/>
                  </a:cubicBezTo>
                  <a:cubicBezTo>
                    <a:pt x="7809" y="789"/>
                    <a:pt x="7794" y="761"/>
                    <a:pt x="7782" y="730"/>
                  </a:cubicBezTo>
                  <a:cubicBezTo>
                    <a:pt x="7770" y="699"/>
                    <a:pt x="7779" y="662"/>
                    <a:pt x="7785" y="631"/>
                  </a:cubicBezTo>
                  <a:cubicBezTo>
                    <a:pt x="7791" y="600"/>
                    <a:pt x="7782" y="554"/>
                    <a:pt x="7767" y="535"/>
                  </a:cubicBezTo>
                  <a:cubicBezTo>
                    <a:pt x="7752" y="515"/>
                    <a:pt x="7746" y="495"/>
                    <a:pt x="7749" y="475"/>
                  </a:cubicBezTo>
                  <a:cubicBezTo>
                    <a:pt x="7750" y="473"/>
                    <a:pt x="7750" y="470"/>
                    <a:pt x="7750" y="468"/>
                  </a:cubicBezTo>
                  <a:lnTo>
                    <a:pt x="6026" y="470"/>
                  </a:lnTo>
                  <a:lnTo>
                    <a:pt x="6023" y="758"/>
                  </a:lnTo>
                  <a:lnTo>
                    <a:pt x="5865" y="758"/>
                  </a:lnTo>
                  <a:lnTo>
                    <a:pt x="5865" y="1381"/>
                  </a:lnTo>
                  <a:cubicBezTo>
                    <a:pt x="5865" y="1381"/>
                    <a:pt x="5815" y="1426"/>
                    <a:pt x="5767" y="1415"/>
                  </a:cubicBezTo>
                  <a:cubicBezTo>
                    <a:pt x="5740" y="1408"/>
                    <a:pt x="5711" y="1420"/>
                    <a:pt x="5723" y="1460"/>
                  </a:cubicBezTo>
                  <a:cubicBezTo>
                    <a:pt x="5735" y="1499"/>
                    <a:pt x="5717" y="1522"/>
                    <a:pt x="5693" y="1531"/>
                  </a:cubicBezTo>
                  <a:cubicBezTo>
                    <a:pt x="5670" y="1539"/>
                    <a:pt x="5655" y="1562"/>
                    <a:pt x="5658" y="1593"/>
                  </a:cubicBezTo>
                  <a:cubicBezTo>
                    <a:pt x="5661" y="1624"/>
                    <a:pt x="5634" y="1635"/>
                    <a:pt x="5613" y="1661"/>
                  </a:cubicBezTo>
                  <a:cubicBezTo>
                    <a:pt x="5592" y="1686"/>
                    <a:pt x="5595" y="1712"/>
                    <a:pt x="5616" y="1748"/>
                  </a:cubicBezTo>
                  <a:cubicBezTo>
                    <a:pt x="5637" y="1785"/>
                    <a:pt x="5616" y="1797"/>
                    <a:pt x="5578" y="1822"/>
                  </a:cubicBezTo>
                  <a:cubicBezTo>
                    <a:pt x="5539" y="1847"/>
                    <a:pt x="5557" y="1890"/>
                    <a:pt x="5595" y="1887"/>
                  </a:cubicBezTo>
                  <a:cubicBezTo>
                    <a:pt x="5634" y="1884"/>
                    <a:pt x="5655" y="1955"/>
                    <a:pt x="5646" y="1983"/>
                  </a:cubicBezTo>
                  <a:cubicBezTo>
                    <a:pt x="5637" y="2012"/>
                    <a:pt x="5667" y="2048"/>
                    <a:pt x="5702" y="2062"/>
                  </a:cubicBezTo>
                  <a:cubicBezTo>
                    <a:pt x="5738" y="2077"/>
                    <a:pt x="5729" y="2119"/>
                    <a:pt x="5714" y="2153"/>
                  </a:cubicBezTo>
                  <a:cubicBezTo>
                    <a:pt x="5734" y="2161"/>
                    <a:pt x="5752" y="2172"/>
                    <a:pt x="5764" y="2187"/>
                  </a:cubicBezTo>
                  <a:cubicBezTo>
                    <a:pt x="5788" y="2215"/>
                    <a:pt x="5818" y="2272"/>
                    <a:pt x="5818" y="2294"/>
                  </a:cubicBezTo>
                  <a:cubicBezTo>
                    <a:pt x="5818" y="2317"/>
                    <a:pt x="5812" y="2362"/>
                    <a:pt x="5791" y="2385"/>
                  </a:cubicBezTo>
                  <a:cubicBezTo>
                    <a:pt x="5770" y="2408"/>
                    <a:pt x="5788" y="2450"/>
                    <a:pt x="5836" y="2447"/>
                  </a:cubicBezTo>
                  <a:cubicBezTo>
                    <a:pt x="5857" y="2446"/>
                    <a:pt x="5875" y="2448"/>
                    <a:pt x="5884" y="2457"/>
                  </a:cubicBezTo>
                  <a:cubicBezTo>
                    <a:pt x="5928" y="2447"/>
                    <a:pt x="5943" y="2430"/>
                    <a:pt x="5952" y="2395"/>
                  </a:cubicBezTo>
                  <a:cubicBezTo>
                    <a:pt x="5961" y="2359"/>
                    <a:pt x="5965" y="2319"/>
                    <a:pt x="5982" y="2307"/>
                  </a:cubicBezTo>
                  <a:cubicBezTo>
                    <a:pt x="6000" y="2295"/>
                    <a:pt x="6023" y="2262"/>
                    <a:pt x="6026" y="2238"/>
                  </a:cubicBezTo>
                  <a:cubicBezTo>
                    <a:pt x="6029" y="2214"/>
                    <a:pt x="6065" y="2212"/>
                    <a:pt x="6083" y="2212"/>
                  </a:cubicBezTo>
                  <a:cubicBezTo>
                    <a:pt x="6096" y="2212"/>
                    <a:pt x="6117" y="2216"/>
                    <a:pt x="6130" y="2228"/>
                  </a:cubicBezTo>
                  <a:cubicBezTo>
                    <a:pt x="6134" y="2232"/>
                    <a:pt x="6137" y="2237"/>
                    <a:pt x="6139" y="2243"/>
                  </a:cubicBezTo>
                  <a:cubicBezTo>
                    <a:pt x="6148" y="2266"/>
                    <a:pt x="6153" y="2284"/>
                    <a:pt x="6167" y="2292"/>
                  </a:cubicBezTo>
                  <a:cubicBezTo>
                    <a:pt x="6182" y="2299"/>
                    <a:pt x="6181" y="2318"/>
                    <a:pt x="6190" y="2337"/>
                  </a:cubicBezTo>
                  <a:cubicBezTo>
                    <a:pt x="6199" y="2356"/>
                    <a:pt x="6258" y="2364"/>
                    <a:pt x="6284" y="2350"/>
                  </a:cubicBezTo>
                  <a:cubicBezTo>
                    <a:pt x="6311" y="2335"/>
                    <a:pt x="6319" y="2339"/>
                    <a:pt x="6346" y="2339"/>
                  </a:cubicBezTo>
                  <a:cubicBezTo>
                    <a:pt x="6373" y="2339"/>
                    <a:pt x="6414" y="2340"/>
                    <a:pt x="6414" y="2340"/>
                  </a:cubicBezTo>
                  <a:lnTo>
                    <a:pt x="6433" y="2380"/>
                  </a:lnTo>
                  <a:lnTo>
                    <a:pt x="6536" y="2380"/>
                  </a:lnTo>
                  <a:lnTo>
                    <a:pt x="6585" y="2319"/>
                  </a:lnTo>
                  <a:lnTo>
                    <a:pt x="6649" y="2319"/>
                  </a:lnTo>
                  <a:lnTo>
                    <a:pt x="6649" y="2271"/>
                  </a:lnTo>
                  <a:lnTo>
                    <a:pt x="6708" y="2247"/>
                  </a:lnTo>
                  <a:lnTo>
                    <a:pt x="6834" y="2314"/>
                  </a:lnTo>
                  <a:lnTo>
                    <a:pt x="6910" y="2314"/>
                  </a:lnTo>
                  <a:cubicBezTo>
                    <a:pt x="6910" y="2314"/>
                    <a:pt x="6981" y="2257"/>
                    <a:pt x="6987" y="2224"/>
                  </a:cubicBezTo>
                  <a:cubicBezTo>
                    <a:pt x="6993" y="2190"/>
                    <a:pt x="7011" y="2159"/>
                    <a:pt x="7032" y="2145"/>
                  </a:cubicBezTo>
                  <a:cubicBezTo>
                    <a:pt x="7053" y="2131"/>
                    <a:pt x="7065" y="2087"/>
                    <a:pt x="7065" y="2087"/>
                  </a:cubicBezTo>
                  <a:lnTo>
                    <a:pt x="7065" y="2020"/>
                  </a:lnTo>
                  <a:lnTo>
                    <a:pt x="7038" y="1982"/>
                  </a:lnTo>
                  <a:lnTo>
                    <a:pt x="7119" y="1982"/>
                  </a:lnTo>
                  <a:lnTo>
                    <a:pt x="7113" y="1942"/>
                  </a:lnTo>
                  <a:lnTo>
                    <a:pt x="7187" y="1942"/>
                  </a:lnTo>
                  <a:cubicBezTo>
                    <a:pt x="7187" y="1942"/>
                    <a:pt x="7171" y="2033"/>
                    <a:pt x="7177" y="2056"/>
                  </a:cubicBezTo>
                  <a:cubicBezTo>
                    <a:pt x="7183" y="2079"/>
                    <a:pt x="7167" y="2147"/>
                    <a:pt x="7187" y="2169"/>
                  </a:cubicBezTo>
                  <a:cubicBezTo>
                    <a:pt x="7206" y="2192"/>
                    <a:pt x="7263" y="2213"/>
                    <a:pt x="7270" y="2245"/>
                  </a:cubicBezTo>
                  <a:cubicBezTo>
                    <a:pt x="7278" y="2278"/>
                    <a:pt x="7285" y="2294"/>
                    <a:pt x="7276" y="2313"/>
                  </a:cubicBezTo>
                  <a:cubicBezTo>
                    <a:pt x="7268" y="2332"/>
                    <a:pt x="7271" y="2354"/>
                    <a:pt x="7271" y="2354"/>
                  </a:cubicBezTo>
                  <a:lnTo>
                    <a:pt x="7314" y="2356"/>
                  </a:lnTo>
                  <a:close/>
                  <a:moveTo>
                    <a:pt x="8593" y="1867"/>
                  </a:moveTo>
                  <a:cubicBezTo>
                    <a:pt x="8588" y="1862"/>
                    <a:pt x="8586" y="1855"/>
                    <a:pt x="8589" y="1845"/>
                  </a:cubicBezTo>
                  <a:cubicBezTo>
                    <a:pt x="8595" y="1825"/>
                    <a:pt x="8571" y="1785"/>
                    <a:pt x="8550" y="1765"/>
                  </a:cubicBezTo>
                  <a:cubicBezTo>
                    <a:pt x="8530" y="1746"/>
                    <a:pt x="8512" y="1734"/>
                    <a:pt x="8488" y="1729"/>
                  </a:cubicBezTo>
                  <a:cubicBezTo>
                    <a:pt x="8464" y="1723"/>
                    <a:pt x="8444" y="1709"/>
                    <a:pt x="8429" y="1683"/>
                  </a:cubicBezTo>
                  <a:cubicBezTo>
                    <a:pt x="8414" y="1658"/>
                    <a:pt x="8393" y="1638"/>
                    <a:pt x="8384" y="1615"/>
                  </a:cubicBezTo>
                  <a:cubicBezTo>
                    <a:pt x="8375" y="1593"/>
                    <a:pt x="8355" y="1576"/>
                    <a:pt x="8325" y="1579"/>
                  </a:cubicBezTo>
                  <a:cubicBezTo>
                    <a:pt x="8295" y="1581"/>
                    <a:pt x="8280" y="1570"/>
                    <a:pt x="8268" y="1556"/>
                  </a:cubicBezTo>
                  <a:cubicBezTo>
                    <a:pt x="8257" y="1542"/>
                    <a:pt x="8245" y="1533"/>
                    <a:pt x="8221" y="1539"/>
                  </a:cubicBezTo>
                  <a:cubicBezTo>
                    <a:pt x="8197" y="1545"/>
                    <a:pt x="8174" y="1491"/>
                    <a:pt x="8168" y="1471"/>
                  </a:cubicBezTo>
                  <a:cubicBezTo>
                    <a:pt x="8162" y="1451"/>
                    <a:pt x="8135" y="1429"/>
                    <a:pt x="8138" y="1463"/>
                  </a:cubicBezTo>
                  <a:cubicBezTo>
                    <a:pt x="8141" y="1497"/>
                    <a:pt x="8120" y="1488"/>
                    <a:pt x="8114" y="1471"/>
                  </a:cubicBezTo>
                  <a:cubicBezTo>
                    <a:pt x="8108" y="1454"/>
                    <a:pt x="8099" y="1432"/>
                    <a:pt x="8085" y="1409"/>
                  </a:cubicBezTo>
                  <a:cubicBezTo>
                    <a:pt x="8070" y="1386"/>
                    <a:pt x="8073" y="1355"/>
                    <a:pt x="8073" y="1333"/>
                  </a:cubicBezTo>
                  <a:cubicBezTo>
                    <a:pt x="8073" y="1310"/>
                    <a:pt x="8055" y="1259"/>
                    <a:pt x="8046" y="1242"/>
                  </a:cubicBezTo>
                  <a:cubicBezTo>
                    <a:pt x="8037" y="1225"/>
                    <a:pt x="8031" y="1219"/>
                    <a:pt x="8034" y="1194"/>
                  </a:cubicBezTo>
                  <a:cubicBezTo>
                    <a:pt x="8037" y="1168"/>
                    <a:pt x="8007" y="1137"/>
                    <a:pt x="7990" y="1106"/>
                  </a:cubicBezTo>
                  <a:cubicBezTo>
                    <a:pt x="7983" y="1094"/>
                    <a:pt x="7974" y="1081"/>
                    <a:pt x="7966" y="1069"/>
                  </a:cubicBezTo>
                  <a:cubicBezTo>
                    <a:pt x="7939" y="1103"/>
                    <a:pt x="7904" y="1120"/>
                    <a:pt x="7868" y="1132"/>
                  </a:cubicBezTo>
                  <a:cubicBezTo>
                    <a:pt x="7832" y="1143"/>
                    <a:pt x="7826" y="1166"/>
                    <a:pt x="7815" y="1183"/>
                  </a:cubicBezTo>
                  <a:cubicBezTo>
                    <a:pt x="7803" y="1200"/>
                    <a:pt x="7773" y="1211"/>
                    <a:pt x="7749" y="1219"/>
                  </a:cubicBezTo>
                  <a:cubicBezTo>
                    <a:pt x="7726" y="1228"/>
                    <a:pt x="7714" y="1267"/>
                    <a:pt x="7717" y="1299"/>
                  </a:cubicBezTo>
                  <a:cubicBezTo>
                    <a:pt x="7720" y="1330"/>
                    <a:pt x="7726" y="1375"/>
                    <a:pt x="7699" y="1400"/>
                  </a:cubicBezTo>
                  <a:cubicBezTo>
                    <a:pt x="7672" y="1426"/>
                    <a:pt x="7634" y="1511"/>
                    <a:pt x="7637" y="1539"/>
                  </a:cubicBezTo>
                  <a:cubicBezTo>
                    <a:pt x="7640" y="1567"/>
                    <a:pt x="7657" y="1618"/>
                    <a:pt x="7660" y="1638"/>
                  </a:cubicBezTo>
                  <a:cubicBezTo>
                    <a:pt x="7734" y="1596"/>
                    <a:pt x="7773" y="1666"/>
                    <a:pt x="7773" y="1666"/>
                  </a:cubicBezTo>
                  <a:lnTo>
                    <a:pt x="7856" y="1570"/>
                  </a:lnTo>
                  <a:cubicBezTo>
                    <a:pt x="7856" y="1570"/>
                    <a:pt x="7856" y="1576"/>
                    <a:pt x="7883" y="1593"/>
                  </a:cubicBezTo>
                  <a:cubicBezTo>
                    <a:pt x="7909" y="1610"/>
                    <a:pt x="7924" y="1604"/>
                    <a:pt x="7945" y="1596"/>
                  </a:cubicBezTo>
                  <a:cubicBezTo>
                    <a:pt x="7966" y="1587"/>
                    <a:pt x="7993" y="1576"/>
                    <a:pt x="8010" y="1590"/>
                  </a:cubicBezTo>
                  <a:cubicBezTo>
                    <a:pt x="8028" y="1604"/>
                    <a:pt x="8043" y="1604"/>
                    <a:pt x="8067" y="1601"/>
                  </a:cubicBezTo>
                  <a:cubicBezTo>
                    <a:pt x="8090" y="1598"/>
                    <a:pt x="8108" y="1618"/>
                    <a:pt x="8129" y="1647"/>
                  </a:cubicBezTo>
                  <a:cubicBezTo>
                    <a:pt x="8150" y="1675"/>
                    <a:pt x="8200" y="1712"/>
                    <a:pt x="8245" y="1720"/>
                  </a:cubicBezTo>
                  <a:cubicBezTo>
                    <a:pt x="8289" y="1729"/>
                    <a:pt x="8328" y="1777"/>
                    <a:pt x="8343" y="1808"/>
                  </a:cubicBezTo>
                  <a:cubicBezTo>
                    <a:pt x="8357" y="1839"/>
                    <a:pt x="8399" y="1867"/>
                    <a:pt x="8426" y="1873"/>
                  </a:cubicBezTo>
                  <a:cubicBezTo>
                    <a:pt x="8452" y="1879"/>
                    <a:pt x="8485" y="1906"/>
                    <a:pt x="8503" y="1931"/>
                  </a:cubicBezTo>
                  <a:cubicBezTo>
                    <a:pt x="8512" y="1924"/>
                    <a:pt x="8521" y="1917"/>
                    <a:pt x="8533" y="1915"/>
                  </a:cubicBezTo>
                  <a:cubicBezTo>
                    <a:pt x="8559" y="1913"/>
                    <a:pt x="8584" y="1899"/>
                    <a:pt x="8593" y="1867"/>
                  </a:cubicBezTo>
                  <a:close/>
                  <a:moveTo>
                    <a:pt x="5285" y="7469"/>
                  </a:moveTo>
                  <a:lnTo>
                    <a:pt x="5285" y="8060"/>
                  </a:lnTo>
                  <a:cubicBezTo>
                    <a:pt x="5278" y="8062"/>
                    <a:pt x="5268" y="8063"/>
                    <a:pt x="5262" y="8067"/>
                  </a:cubicBezTo>
                  <a:cubicBezTo>
                    <a:pt x="5226" y="8093"/>
                    <a:pt x="5186" y="8123"/>
                    <a:pt x="5157" y="8117"/>
                  </a:cubicBezTo>
                  <a:cubicBezTo>
                    <a:pt x="5127" y="8112"/>
                    <a:pt x="5097" y="8106"/>
                    <a:pt x="5067" y="8115"/>
                  </a:cubicBezTo>
                  <a:cubicBezTo>
                    <a:pt x="5038" y="8123"/>
                    <a:pt x="5011" y="8123"/>
                    <a:pt x="4996" y="8106"/>
                  </a:cubicBezTo>
                  <a:cubicBezTo>
                    <a:pt x="4981" y="8089"/>
                    <a:pt x="4955" y="8081"/>
                    <a:pt x="4934" y="8083"/>
                  </a:cubicBezTo>
                  <a:cubicBezTo>
                    <a:pt x="4913" y="8086"/>
                    <a:pt x="4892" y="8081"/>
                    <a:pt x="4886" y="8058"/>
                  </a:cubicBezTo>
                  <a:cubicBezTo>
                    <a:pt x="4880" y="8035"/>
                    <a:pt x="4866" y="8024"/>
                    <a:pt x="4848" y="8041"/>
                  </a:cubicBezTo>
                  <a:cubicBezTo>
                    <a:pt x="4830" y="8058"/>
                    <a:pt x="4814" y="8074"/>
                    <a:pt x="4780" y="8081"/>
                  </a:cubicBezTo>
                  <a:cubicBezTo>
                    <a:pt x="4753" y="8069"/>
                    <a:pt x="4729" y="8055"/>
                    <a:pt x="4723" y="8035"/>
                  </a:cubicBezTo>
                  <a:cubicBezTo>
                    <a:pt x="4717" y="8015"/>
                    <a:pt x="4702" y="8001"/>
                    <a:pt x="4685" y="7999"/>
                  </a:cubicBezTo>
                  <a:cubicBezTo>
                    <a:pt x="4667" y="7996"/>
                    <a:pt x="4652" y="7965"/>
                    <a:pt x="4646" y="7942"/>
                  </a:cubicBezTo>
                  <a:cubicBezTo>
                    <a:pt x="4640" y="7919"/>
                    <a:pt x="4628" y="7897"/>
                    <a:pt x="4613" y="7874"/>
                  </a:cubicBezTo>
                  <a:cubicBezTo>
                    <a:pt x="4599" y="7851"/>
                    <a:pt x="4584" y="7800"/>
                    <a:pt x="4584" y="7775"/>
                  </a:cubicBezTo>
                  <a:cubicBezTo>
                    <a:pt x="4584" y="7750"/>
                    <a:pt x="4566" y="7716"/>
                    <a:pt x="4548" y="7699"/>
                  </a:cubicBezTo>
                  <a:cubicBezTo>
                    <a:pt x="4530" y="7682"/>
                    <a:pt x="4521" y="7648"/>
                    <a:pt x="4527" y="7622"/>
                  </a:cubicBezTo>
                  <a:cubicBezTo>
                    <a:pt x="4533" y="7597"/>
                    <a:pt x="4527" y="7580"/>
                    <a:pt x="4518" y="7566"/>
                  </a:cubicBezTo>
                  <a:cubicBezTo>
                    <a:pt x="4510" y="7551"/>
                    <a:pt x="4510" y="7537"/>
                    <a:pt x="4518" y="7523"/>
                  </a:cubicBezTo>
                  <a:cubicBezTo>
                    <a:pt x="4527" y="7509"/>
                    <a:pt x="4521" y="7484"/>
                    <a:pt x="4504" y="7461"/>
                  </a:cubicBezTo>
                  <a:cubicBezTo>
                    <a:pt x="4486" y="7438"/>
                    <a:pt x="4483" y="7421"/>
                    <a:pt x="4489" y="7404"/>
                  </a:cubicBezTo>
                  <a:cubicBezTo>
                    <a:pt x="4495" y="7387"/>
                    <a:pt x="4483" y="7356"/>
                    <a:pt x="4474" y="7334"/>
                  </a:cubicBezTo>
                  <a:cubicBezTo>
                    <a:pt x="4465" y="7311"/>
                    <a:pt x="4468" y="7260"/>
                    <a:pt x="4471" y="7232"/>
                  </a:cubicBezTo>
                  <a:cubicBezTo>
                    <a:pt x="4474" y="7203"/>
                    <a:pt x="4471" y="7170"/>
                    <a:pt x="4492" y="7172"/>
                  </a:cubicBezTo>
                  <a:cubicBezTo>
                    <a:pt x="4512" y="7175"/>
                    <a:pt x="4512" y="7158"/>
                    <a:pt x="4489" y="7130"/>
                  </a:cubicBezTo>
                  <a:cubicBezTo>
                    <a:pt x="4465" y="7102"/>
                    <a:pt x="4447" y="7073"/>
                    <a:pt x="4441" y="7054"/>
                  </a:cubicBezTo>
                  <a:cubicBezTo>
                    <a:pt x="4435" y="7034"/>
                    <a:pt x="4421" y="7020"/>
                    <a:pt x="4406" y="7005"/>
                  </a:cubicBezTo>
                  <a:cubicBezTo>
                    <a:pt x="4391" y="6991"/>
                    <a:pt x="4376" y="6963"/>
                    <a:pt x="4370" y="6940"/>
                  </a:cubicBezTo>
                  <a:cubicBezTo>
                    <a:pt x="4364" y="6918"/>
                    <a:pt x="4352" y="6861"/>
                    <a:pt x="4337" y="6836"/>
                  </a:cubicBezTo>
                  <a:cubicBezTo>
                    <a:pt x="4323" y="6810"/>
                    <a:pt x="4263" y="6734"/>
                    <a:pt x="4260" y="6700"/>
                  </a:cubicBezTo>
                  <a:cubicBezTo>
                    <a:pt x="4257" y="6666"/>
                    <a:pt x="4237" y="6618"/>
                    <a:pt x="4225" y="6595"/>
                  </a:cubicBezTo>
                  <a:cubicBezTo>
                    <a:pt x="4213" y="6573"/>
                    <a:pt x="4195" y="6541"/>
                    <a:pt x="4168" y="6533"/>
                  </a:cubicBezTo>
                  <a:cubicBezTo>
                    <a:pt x="4142" y="6524"/>
                    <a:pt x="4133" y="6499"/>
                    <a:pt x="4130" y="6482"/>
                  </a:cubicBezTo>
                  <a:cubicBezTo>
                    <a:pt x="4127" y="6465"/>
                    <a:pt x="4115" y="6437"/>
                    <a:pt x="4103" y="6423"/>
                  </a:cubicBezTo>
                  <a:cubicBezTo>
                    <a:pt x="4091" y="6408"/>
                    <a:pt x="4085" y="6360"/>
                    <a:pt x="4097" y="6335"/>
                  </a:cubicBezTo>
                  <a:cubicBezTo>
                    <a:pt x="4104" y="6320"/>
                    <a:pt x="4103" y="6308"/>
                    <a:pt x="4101" y="6295"/>
                  </a:cubicBezTo>
                  <a:cubicBezTo>
                    <a:pt x="4119" y="6284"/>
                    <a:pt x="4148" y="6284"/>
                    <a:pt x="4171" y="6292"/>
                  </a:cubicBezTo>
                  <a:cubicBezTo>
                    <a:pt x="4195" y="6301"/>
                    <a:pt x="4216" y="6298"/>
                    <a:pt x="4240" y="6284"/>
                  </a:cubicBezTo>
                  <a:cubicBezTo>
                    <a:pt x="4263" y="6270"/>
                    <a:pt x="4296" y="6261"/>
                    <a:pt x="4332" y="6287"/>
                  </a:cubicBezTo>
                  <a:cubicBezTo>
                    <a:pt x="4367" y="6312"/>
                    <a:pt x="4418" y="6307"/>
                    <a:pt x="4418" y="6307"/>
                  </a:cubicBezTo>
                  <a:lnTo>
                    <a:pt x="5038" y="6307"/>
                  </a:lnTo>
                  <a:cubicBezTo>
                    <a:pt x="5038" y="6307"/>
                    <a:pt x="5067" y="6360"/>
                    <a:pt x="5100" y="6380"/>
                  </a:cubicBezTo>
                  <a:cubicBezTo>
                    <a:pt x="5133" y="6400"/>
                    <a:pt x="5189" y="6414"/>
                    <a:pt x="5219" y="6406"/>
                  </a:cubicBezTo>
                  <a:cubicBezTo>
                    <a:pt x="5248" y="6397"/>
                    <a:pt x="5290" y="6397"/>
                    <a:pt x="5325" y="6411"/>
                  </a:cubicBezTo>
                  <a:cubicBezTo>
                    <a:pt x="5361" y="6425"/>
                    <a:pt x="5420" y="6425"/>
                    <a:pt x="5420" y="6425"/>
                  </a:cubicBezTo>
                  <a:lnTo>
                    <a:pt x="5901" y="6322"/>
                  </a:lnTo>
                  <a:cubicBezTo>
                    <a:pt x="5917" y="6334"/>
                    <a:pt x="5933" y="6339"/>
                    <a:pt x="5945" y="6340"/>
                  </a:cubicBezTo>
                  <a:cubicBezTo>
                    <a:pt x="5966" y="6343"/>
                    <a:pt x="6017" y="6360"/>
                    <a:pt x="6029" y="6380"/>
                  </a:cubicBezTo>
                  <a:cubicBezTo>
                    <a:pt x="6031" y="6384"/>
                    <a:pt x="6038" y="6388"/>
                    <a:pt x="6041" y="6391"/>
                  </a:cubicBezTo>
                  <a:cubicBezTo>
                    <a:pt x="6041" y="6391"/>
                    <a:pt x="6002" y="6428"/>
                    <a:pt x="5948" y="6428"/>
                  </a:cubicBezTo>
                  <a:cubicBezTo>
                    <a:pt x="5922" y="6428"/>
                    <a:pt x="5895" y="6431"/>
                    <a:pt x="5865" y="6451"/>
                  </a:cubicBezTo>
                  <a:cubicBezTo>
                    <a:pt x="5836" y="6471"/>
                    <a:pt x="5794" y="6502"/>
                    <a:pt x="5794" y="6502"/>
                  </a:cubicBezTo>
                  <a:lnTo>
                    <a:pt x="5747" y="6431"/>
                  </a:lnTo>
                  <a:lnTo>
                    <a:pt x="5441" y="6499"/>
                  </a:lnTo>
                  <a:lnTo>
                    <a:pt x="5441" y="7045"/>
                  </a:lnTo>
                  <a:lnTo>
                    <a:pt x="5285" y="7045"/>
                  </a:lnTo>
                  <a:lnTo>
                    <a:pt x="5285" y="7469"/>
                  </a:lnTo>
                  <a:close/>
                  <a:moveTo>
                    <a:pt x="4195" y="4607"/>
                  </a:moveTo>
                  <a:cubicBezTo>
                    <a:pt x="4197" y="4614"/>
                    <a:pt x="4194" y="4622"/>
                    <a:pt x="4189" y="4637"/>
                  </a:cubicBezTo>
                  <a:cubicBezTo>
                    <a:pt x="4180" y="4663"/>
                    <a:pt x="4201" y="4680"/>
                    <a:pt x="4216" y="4697"/>
                  </a:cubicBezTo>
                  <a:cubicBezTo>
                    <a:pt x="4231" y="4714"/>
                    <a:pt x="4248" y="4742"/>
                    <a:pt x="4263" y="4765"/>
                  </a:cubicBezTo>
                  <a:cubicBezTo>
                    <a:pt x="4278" y="4787"/>
                    <a:pt x="4293" y="4841"/>
                    <a:pt x="4293" y="4866"/>
                  </a:cubicBezTo>
                  <a:cubicBezTo>
                    <a:pt x="4293" y="4892"/>
                    <a:pt x="4302" y="4931"/>
                    <a:pt x="4326" y="4957"/>
                  </a:cubicBezTo>
                  <a:cubicBezTo>
                    <a:pt x="4349" y="4982"/>
                    <a:pt x="4340" y="5025"/>
                    <a:pt x="4317" y="5036"/>
                  </a:cubicBezTo>
                  <a:cubicBezTo>
                    <a:pt x="4293" y="5048"/>
                    <a:pt x="4293" y="5064"/>
                    <a:pt x="4311" y="5081"/>
                  </a:cubicBezTo>
                  <a:cubicBezTo>
                    <a:pt x="4329" y="5098"/>
                    <a:pt x="4329" y="5138"/>
                    <a:pt x="4332" y="5161"/>
                  </a:cubicBezTo>
                  <a:cubicBezTo>
                    <a:pt x="4334" y="5183"/>
                    <a:pt x="4367" y="5251"/>
                    <a:pt x="4385" y="5282"/>
                  </a:cubicBezTo>
                  <a:cubicBezTo>
                    <a:pt x="4403" y="5313"/>
                    <a:pt x="4397" y="5364"/>
                    <a:pt x="4394" y="5390"/>
                  </a:cubicBezTo>
                  <a:cubicBezTo>
                    <a:pt x="4391" y="5415"/>
                    <a:pt x="4388" y="5466"/>
                    <a:pt x="4391" y="5492"/>
                  </a:cubicBezTo>
                  <a:cubicBezTo>
                    <a:pt x="4394" y="5517"/>
                    <a:pt x="4379" y="5565"/>
                    <a:pt x="4358" y="5579"/>
                  </a:cubicBezTo>
                  <a:cubicBezTo>
                    <a:pt x="4337" y="5594"/>
                    <a:pt x="4323" y="5599"/>
                    <a:pt x="4311" y="5616"/>
                  </a:cubicBezTo>
                  <a:cubicBezTo>
                    <a:pt x="4299" y="5633"/>
                    <a:pt x="4287" y="5647"/>
                    <a:pt x="4260" y="5661"/>
                  </a:cubicBezTo>
                  <a:cubicBezTo>
                    <a:pt x="4234" y="5676"/>
                    <a:pt x="4213" y="5704"/>
                    <a:pt x="4201" y="5724"/>
                  </a:cubicBezTo>
                  <a:cubicBezTo>
                    <a:pt x="4189" y="5744"/>
                    <a:pt x="4180" y="5800"/>
                    <a:pt x="4174" y="5831"/>
                  </a:cubicBezTo>
                  <a:cubicBezTo>
                    <a:pt x="4168" y="5862"/>
                    <a:pt x="4165" y="5919"/>
                    <a:pt x="4154" y="5942"/>
                  </a:cubicBezTo>
                  <a:cubicBezTo>
                    <a:pt x="4142" y="5964"/>
                    <a:pt x="4142" y="5993"/>
                    <a:pt x="4139" y="6015"/>
                  </a:cubicBezTo>
                  <a:cubicBezTo>
                    <a:pt x="4136" y="6038"/>
                    <a:pt x="4136" y="6060"/>
                    <a:pt x="4124" y="6080"/>
                  </a:cubicBezTo>
                  <a:cubicBezTo>
                    <a:pt x="4112" y="6100"/>
                    <a:pt x="4097" y="6142"/>
                    <a:pt x="4094" y="6162"/>
                  </a:cubicBezTo>
                  <a:cubicBezTo>
                    <a:pt x="4091" y="6182"/>
                    <a:pt x="4085" y="6241"/>
                    <a:pt x="4094" y="6267"/>
                  </a:cubicBezTo>
                  <a:cubicBezTo>
                    <a:pt x="4098" y="6277"/>
                    <a:pt x="4101" y="6286"/>
                    <a:pt x="4103" y="6295"/>
                  </a:cubicBezTo>
                  <a:cubicBezTo>
                    <a:pt x="4120" y="6284"/>
                    <a:pt x="4148" y="6284"/>
                    <a:pt x="4171" y="6292"/>
                  </a:cubicBezTo>
                  <a:cubicBezTo>
                    <a:pt x="4195" y="6301"/>
                    <a:pt x="4216" y="6298"/>
                    <a:pt x="4240" y="6284"/>
                  </a:cubicBezTo>
                  <a:cubicBezTo>
                    <a:pt x="4263" y="6270"/>
                    <a:pt x="4296" y="6261"/>
                    <a:pt x="4332" y="6287"/>
                  </a:cubicBezTo>
                  <a:cubicBezTo>
                    <a:pt x="4367" y="6312"/>
                    <a:pt x="4418" y="6307"/>
                    <a:pt x="4418" y="6307"/>
                  </a:cubicBezTo>
                  <a:lnTo>
                    <a:pt x="5038" y="6307"/>
                  </a:lnTo>
                  <a:cubicBezTo>
                    <a:pt x="5038" y="6307"/>
                    <a:pt x="5067" y="6360"/>
                    <a:pt x="5100" y="6380"/>
                  </a:cubicBezTo>
                  <a:cubicBezTo>
                    <a:pt x="5133" y="6400"/>
                    <a:pt x="5189" y="6414"/>
                    <a:pt x="5219" y="6406"/>
                  </a:cubicBezTo>
                  <a:cubicBezTo>
                    <a:pt x="5248" y="6397"/>
                    <a:pt x="5290" y="6397"/>
                    <a:pt x="5325" y="6411"/>
                  </a:cubicBezTo>
                  <a:cubicBezTo>
                    <a:pt x="5361" y="6425"/>
                    <a:pt x="5420" y="6425"/>
                    <a:pt x="5420" y="6425"/>
                  </a:cubicBezTo>
                  <a:lnTo>
                    <a:pt x="5726" y="6355"/>
                  </a:lnTo>
                  <a:cubicBezTo>
                    <a:pt x="5714" y="6324"/>
                    <a:pt x="5699" y="6295"/>
                    <a:pt x="5678" y="6281"/>
                  </a:cubicBezTo>
                  <a:cubicBezTo>
                    <a:pt x="5658" y="6267"/>
                    <a:pt x="5634" y="6253"/>
                    <a:pt x="5628" y="6230"/>
                  </a:cubicBezTo>
                  <a:cubicBezTo>
                    <a:pt x="5622" y="6208"/>
                    <a:pt x="5581" y="6174"/>
                    <a:pt x="5581" y="6174"/>
                  </a:cubicBezTo>
                  <a:lnTo>
                    <a:pt x="5581" y="5687"/>
                  </a:lnTo>
                  <a:lnTo>
                    <a:pt x="5871" y="5687"/>
                  </a:lnTo>
                  <a:cubicBezTo>
                    <a:pt x="5871" y="5687"/>
                    <a:pt x="5842" y="5628"/>
                    <a:pt x="5859" y="5599"/>
                  </a:cubicBezTo>
                  <a:cubicBezTo>
                    <a:pt x="5877" y="5571"/>
                    <a:pt x="5877" y="5543"/>
                    <a:pt x="5868" y="5517"/>
                  </a:cubicBezTo>
                  <a:cubicBezTo>
                    <a:pt x="5859" y="5492"/>
                    <a:pt x="5860" y="5416"/>
                    <a:pt x="5884" y="5391"/>
                  </a:cubicBezTo>
                  <a:cubicBezTo>
                    <a:pt x="5870" y="5390"/>
                    <a:pt x="5852" y="5385"/>
                    <a:pt x="5830" y="5376"/>
                  </a:cubicBezTo>
                  <a:cubicBezTo>
                    <a:pt x="5794" y="5362"/>
                    <a:pt x="5779" y="5370"/>
                    <a:pt x="5738" y="5393"/>
                  </a:cubicBezTo>
                  <a:cubicBezTo>
                    <a:pt x="5696" y="5415"/>
                    <a:pt x="5666" y="5405"/>
                    <a:pt x="5649" y="5390"/>
                  </a:cubicBezTo>
                  <a:cubicBezTo>
                    <a:pt x="5627" y="5371"/>
                    <a:pt x="5631" y="5324"/>
                    <a:pt x="5637" y="5299"/>
                  </a:cubicBezTo>
                  <a:cubicBezTo>
                    <a:pt x="5641" y="5281"/>
                    <a:pt x="5636" y="5275"/>
                    <a:pt x="5632" y="5262"/>
                  </a:cubicBezTo>
                  <a:cubicBezTo>
                    <a:pt x="5623" y="5237"/>
                    <a:pt x="5604" y="5217"/>
                    <a:pt x="5586" y="5195"/>
                  </a:cubicBezTo>
                  <a:cubicBezTo>
                    <a:pt x="5569" y="5172"/>
                    <a:pt x="5554" y="5132"/>
                    <a:pt x="5563" y="5107"/>
                  </a:cubicBezTo>
                  <a:cubicBezTo>
                    <a:pt x="5572" y="5081"/>
                    <a:pt x="5581" y="5050"/>
                    <a:pt x="5566" y="5025"/>
                  </a:cubicBezTo>
                  <a:cubicBezTo>
                    <a:pt x="5551" y="4999"/>
                    <a:pt x="5539" y="4974"/>
                    <a:pt x="5551" y="4946"/>
                  </a:cubicBezTo>
                  <a:cubicBezTo>
                    <a:pt x="5563" y="4917"/>
                    <a:pt x="5569" y="4892"/>
                    <a:pt x="5560" y="4872"/>
                  </a:cubicBezTo>
                  <a:cubicBezTo>
                    <a:pt x="5556" y="4863"/>
                    <a:pt x="5552" y="4855"/>
                    <a:pt x="5549" y="4846"/>
                  </a:cubicBezTo>
                  <a:lnTo>
                    <a:pt x="5388" y="4846"/>
                  </a:lnTo>
                  <a:lnTo>
                    <a:pt x="5400" y="4779"/>
                  </a:lnTo>
                  <a:cubicBezTo>
                    <a:pt x="5400" y="4779"/>
                    <a:pt x="5355" y="4782"/>
                    <a:pt x="5328" y="4793"/>
                  </a:cubicBezTo>
                  <a:cubicBezTo>
                    <a:pt x="5302" y="4804"/>
                    <a:pt x="5192" y="4796"/>
                    <a:pt x="5192" y="4796"/>
                  </a:cubicBezTo>
                  <a:cubicBezTo>
                    <a:pt x="5192" y="4796"/>
                    <a:pt x="5186" y="4841"/>
                    <a:pt x="5195" y="4858"/>
                  </a:cubicBezTo>
                  <a:cubicBezTo>
                    <a:pt x="5204" y="4875"/>
                    <a:pt x="5210" y="4903"/>
                    <a:pt x="5183" y="4912"/>
                  </a:cubicBezTo>
                  <a:cubicBezTo>
                    <a:pt x="5156" y="4920"/>
                    <a:pt x="5100" y="4915"/>
                    <a:pt x="5055" y="4923"/>
                  </a:cubicBezTo>
                  <a:cubicBezTo>
                    <a:pt x="5011" y="4931"/>
                    <a:pt x="4966" y="4946"/>
                    <a:pt x="4949" y="4906"/>
                  </a:cubicBezTo>
                  <a:cubicBezTo>
                    <a:pt x="4931" y="4866"/>
                    <a:pt x="4922" y="4844"/>
                    <a:pt x="4895" y="4818"/>
                  </a:cubicBezTo>
                  <a:cubicBezTo>
                    <a:pt x="4868" y="4793"/>
                    <a:pt x="4839" y="4762"/>
                    <a:pt x="4833" y="4736"/>
                  </a:cubicBezTo>
                  <a:cubicBezTo>
                    <a:pt x="4827" y="4711"/>
                    <a:pt x="4794" y="4640"/>
                    <a:pt x="4794" y="4640"/>
                  </a:cubicBezTo>
                  <a:lnTo>
                    <a:pt x="4376" y="4640"/>
                  </a:lnTo>
                  <a:cubicBezTo>
                    <a:pt x="4376" y="4640"/>
                    <a:pt x="4340" y="4613"/>
                    <a:pt x="4329" y="4584"/>
                  </a:cubicBezTo>
                  <a:cubicBezTo>
                    <a:pt x="4313" y="4592"/>
                    <a:pt x="4293" y="4596"/>
                    <a:pt x="4281" y="4595"/>
                  </a:cubicBezTo>
                  <a:cubicBezTo>
                    <a:pt x="4260" y="4592"/>
                    <a:pt x="4225" y="4590"/>
                    <a:pt x="4195" y="4607"/>
                  </a:cubicBezTo>
                  <a:close/>
                  <a:moveTo>
                    <a:pt x="2913" y="2009"/>
                  </a:moveTo>
                  <a:cubicBezTo>
                    <a:pt x="2902" y="2031"/>
                    <a:pt x="2899" y="2077"/>
                    <a:pt x="2922" y="2088"/>
                  </a:cubicBezTo>
                  <a:cubicBezTo>
                    <a:pt x="2946" y="2099"/>
                    <a:pt x="2946" y="2136"/>
                    <a:pt x="2940" y="2156"/>
                  </a:cubicBezTo>
                  <a:cubicBezTo>
                    <a:pt x="2934" y="2176"/>
                    <a:pt x="2943" y="2204"/>
                    <a:pt x="2949" y="2229"/>
                  </a:cubicBezTo>
                  <a:cubicBezTo>
                    <a:pt x="2955" y="2255"/>
                    <a:pt x="2949" y="2272"/>
                    <a:pt x="2922" y="2292"/>
                  </a:cubicBezTo>
                  <a:cubicBezTo>
                    <a:pt x="2896" y="2311"/>
                    <a:pt x="2881" y="2351"/>
                    <a:pt x="2869" y="2388"/>
                  </a:cubicBezTo>
                  <a:cubicBezTo>
                    <a:pt x="2857" y="2425"/>
                    <a:pt x="2810" y="2425"/>
                    <a:pt x="2810" y="2425"/>
                  </a:cubicBezTo>
                  <a:lnTo>
                    <a:pt x="2810" y="2819"/>
                  </a:lnTo>
                  <a:cubicBezTo>
                    <a:pt x="2794" y="2818"/>
                    <a:pt x="2776" y="2819"/>
                    <a:pt x="2759" y="2821"/>
                  </a:cubicBezTo>
                  <a:cubicBezTo>
                    <a:pt x="2736" y="2823"/>
                    <a:pt x="2708" y="2825"/>
                    <a:pt x="2688" y="2833"/>
                  </a:cubicBezTo>
                  <a:lnTo>
                    <a:pt x="2655" y="2787"/>
                  </a:lnTo>
                  <a:lnTo>
                    <a:pt x="2655" y="2453"/>
                  </a:lnTo>
                  <a:cubicBezTo>
                    <a:pt x="2655" y="2453"/>
                    <a:pt x="2629" y="2413"/>
                    <a:pt x="2629" y="2388"/>
                  </a:cubicBezTo>
                  <a:cubicBezTo>
                    <a:pt x="2629" y="2362"/>
                    <a:pt x="2626" y="2334"/>
                    <a:pt x="2626" y="2306"/>
                  </a:cubicBezTo>
                  <a:cubicBezTo>
                    <a:pt x="2626" y="2278"/>
                    <a:pt x="2614" y="2263"/>
                    <a:pt x="2581" y="2246"/>
                  </a:cubicBezTo>
                  <a:cubicBezTo>
                    <a:pt x="2548" y="2229"/>
                    <a:pt x="2525" y="2212"/>
                    <a:pt x="2531" y="2193"/>
                  </a:cubicBezTo>
                  <a:cubicBezTo>
                    <a:pt x="2537" y="2173"/>
                    <a:pt x="2554" y="2125"/>
                    <a:pt x="2554" y="2125"/>
                  </a:cubicBezTo>
                  <a:cubicBezTo>
                    <a:pt x="2564" y="2121"/>
                    <a:pt x="2569" y="2116"/>
                    <a:pt x="2581" y="2108"/>
                  </a:cubicBezTo>
                  <a:cubicBezTo>
                    <a:pt x="2617" y="2082"/>
                    <a:pt x="2637" y="2074"/>
                    <a:pt x="2664" y="2077"/>
                  </a:cubicBezTo>
                  <a:cubicBezTo>
                    <a:pt x="2691" y="2079"/>
                    <a:pt x="2724" y="2051"/>
                    <a:pt x="2732" y="2029"/>
                  </a:cubicBezTo>
                  <a:cubicBezTo>
                    <a:pt x="2741" y="2006"/>
                    <a:pt x="2765" y="1928"/>
                    <a:pt x="2821" y="1917"/>
                  </a:cubicBezTo>
                  <a:cubicBezTo>
                    <a:pt x="2825" y="1924"/>
                    <a:pt x="2828" y="1931"/>
                    <a:pt x="2830" y="1938"/>
                  </a:cubicBezTo>
                  <a:cubicBezTo>
                    <a:pt x="2839" y="1961"/>
                    <a:pt x="2866" y="1992"/>
                    <a:pt x="2890" y="2003"/>
                  </a:cubicBezTo>
                  <a:cubicBezTo>
                    <a:pt x="2899" y="2008"/>
                    <a:pt x="2908" y="2007"/>
                    <a:pt x="2913" y="2009"/>
                  </a:cubicBezTo>
                  <a:close/>
                  <a:moveTo>
                    <a:pt x="6405" y="8400"/>
                  </a:moveTo>
                  <a:cubicBezTo>
                    <a:pt x="6426" y="8414"/>
                    <a:pt x="6479" y="8417"/>
                    <a:pt x="6494" y="8383"/>
                  </a:cubicBezTo>
                  <a:cubicBezTo>
                    <a:pt x="6509" y="8349"/>
                    <a:pt x="6527" y="8332"/>
                    <a:pt x="6569" y="8318"/>
                  </a:cubicBezTo>
                  <a:cubicBezTo>
                    <a:pt x="6610" y="8304"/>
                    <a:pt x="6658" y="8279"/>
                    <a:pt x="6649" y="8233"/>
                  </a:cubicBezTo>
                  <a:cubicBezTo>
                    <a:pt x="6640" y="8188"/>
                    <a:pt x="6646" y="8160"/>
                    <a:pt x="6616" y="8143"/>
                  </a:cubicBezTo>
                  <a:cubicBezTo>
                    <a:pt x="6586" y="8126"/>
                    <a:pt x="6569" y="8120"/>
                    <a:pt x="6551" y="8103"/>
                  </a:cubicBezTo>
                  <a:cubicBezTo>
                    <a:pt x="6533" y="8086"/>
                    <a:pt x="6472" y="8086"/>
                    <a:pt x="6453" y="8123"/>
                  </a:cubicBezTo>
                  <a:cubicBezTo>
                    <a:pt x="6438" y="8151"/>
                    <a:pt x="6399" y="8185"/>
                    <a:pt x="6379" y="8211"/>
                  </a:cubicBezTo>
                  <a:cubicBezTo>
                    <a:pt x="6358" y="8236"/>
                    <a:pt x="6313" y="8273"/>
                    <a:pt x="6328" y="8301"/>
                  </a:cubicBezTo>
                  <a:cubicBezTo>
                    <a:pt x="6343" y="8330"/>
                    <a:pt x="6385" y="8386"/>
                    <a:pt x="6405" y="8400"/>
                  </a:cubicBezTo>
                  <a:close/>
                  <a:moveTo>
                    <a:pt x="1287" y="2221"/>
                  </a:moveTo>
                  <a:cubicBezTo>
                    <a:pt x="1306" y="2216"/>
                    <a:pt x="1322" y="2218"/>
                    <a:pt x="1338" y="2235"/>
                  </a:cubicBezTo>
                  <a:cubicBezTo>
                    <a:pt x="1365" y="2263"/>
                    <a:pt x="1403" y="2244"/>
                    <a:pt x="1421" y="2207"/>
                  </a:cubicBezTo>
                  <a:cubicBezTo>
                    <a:pt x="1439" y="2170"/>
                    <a:pt x="1507" y="2173"/>
                    <a:pt x="1501" y="2207"/>
                  </a:cubicBezTo>
                  <a:cubicBezTo>
                    <a:pt x="1495" y="2241"/>
                    <a:pt x="1531" y="2252"/>
                    <a:pt x="1569" y="2227"/>
                  </a:cubicBezTo>
                  <a:cubicBezTo>
                    <a:pt x="1583" y="2217"/>
                    <a:pt x="1598" y="2210"/>
                    <a:pt x="1611" y="2210"/>
                  </a:cubicBezTo>
                  <a:cubicBezTo>
                    <a:pt x="1620" y="2179"/>
                    <a:pt x="1629" y="2176"/>
                    <a:pt x="1620" y="2142"/>
                  </a:cubicBezTo>
                  <a:cubicBezTo>
                    <a:pt x="1611" y="2108"/>
                    <a:pt x="1608" y="2088"/>
                    <a:pt x="1620" y="2068"/>
                  </a:cubicBezTo>
                  <a:cubicBezTo>
                    <a:pt x="1632" y="2048"/>
                    <a:pt x="1638" y="2026"/>
                    <a:pt x="1632" y="1997"/>
                  </a:cubicBezTo>
                  <a:cubicBezTo>
                    <a:pt x="1626" y="1969"/>
                    <a:pt x="1664" y="1946"/>
                    <a:pt x="1691" y="1949"/>
                  </a:cubicBezTo>
                  <a:cubicBezTo>
                    <a:pt x="1718" y="1952"/>
                    <a:pt x="1768" y="1898"/>
                    <a:pt x="1771" y="1859"/>
                  </a:cubicBezTo>
                  <a:cubicBezTo>
                    <a:pt x="1774" y="1819"/>
                    <a:pt x="1804" y="1751"/>
                    <a:pt x="1854" y="1768"/>
                  </a:cubicBezTo>
                  <a:cubicBezTo>
                    <a:pt x="1905" y="1785"/>
                    <a:pt x="1955" y="1774"/>
                    <a:pt x="1973" y="1743"/>
                  </a:cubicBezTo>
                  <a:cubicBezTo>
                    <a:pt x="1991" y="1712"/>
                    <a:pt x="2023" y="1669"/>
                    <a:pt x="2065" y="1675"/>
                  </a:cubicBezTo>
                  <a:cubicBezTo>
                    <a:pt x="2106" y="1681"/>
                    <a:pt x="2106" y="1649"/>
                    <a:pt x="2115" y="1627"/>
                  </a:cubicBezTo>
                  <a:cubicBezTo>
                    <a:pt x="2124" y="1604"/>
                    <a:pt x="2160" y="1581"/>
                    <a:pt x="2184" y="1584"/>
                  </a:cubicBezTo>
                  <a:cubicBezTo>
                    <a:pt x="2207" y="1587"/>
                    <a:pt x="2252" y="1565"/>
                    <a:pt x="2275" y="1542"/>
                  </a:cubicBezTo>
                  <a:cubicBezTo>
                    <a:pt x="2299" y="1519"/>
                    <a:pt x="2388" y="1511"/>
                    <a:pt x="2433" y="1531"/>
                  </a:cubicBezTo>
                  <a:cubicBezTo>
                    <a:pt x="2477" y="1550"/>
                    <a:pt x="2531" y="1533"/>
                    <a:pt x="2554" y="1525"/>
                  </a:cubicBezTo>
                  <a:cubicBezTo>
                    <a:pt x="2578" y="1516"/>
                    <a:pt x="2623" y="1497"/>
                    <a:pt x="2658" y="1494"/>
                  </a:cubicBezTo>
                  <a:cubicBezTo>
                    <a:pt x="2694" y="1491"/>
                    <a:pt x="2824" y="1460"/>
                    <a:pt x="2869" y="1451"/>
                  </a:cubicBezTo>
                  <a:cubicBezTo>
                    <a:pt x="2913" y="1443"/>
                    <a:pt x="2961" y="1412"/>
                    <a:pt x="2982" y="1386"/>
                  </a:cubicBezTo>
                  <a:cubicBezTo>
                    <a:pt x="3002" y="1361"/>
                    <a:pt x="2999" y="1282"/>
                    <a:pt x="2999" y="1282"/>
                  </a:cubicBezTo>
                  <a:lnTo>
                    <a:pt x="3001" y="901"/>
                  </a:lnTo>
                  <a:lnTo>
                    <a:pt x="2866" y="936"/>
                  </a:lnTo>
                  <a:lnTo>
                    <a:pt x="2821" y="897"/>
                  </a:lnTo>
                  <a:cubicBezTo>
                    <a:pt x="2821" y="897"/>
                    <a:pt x="2863" y="860"/>
                    <a:pt x="2860" y="829"/>
                  </a:cubicBezTo>
                  <a:cubicBezTo>
                    <a:pt x="2857" y="798"/>
                    <a:pt x="2815" y="778"/>
                    <a:pt x="2795" y="764"/>
                  </a:cubicBezTo>
                  <a:cubicBezTo>
                    <a:pt x="2774" y="750"/>
                    <a:pt x="2715" y="721"/>
                    <a:pt x="2679" y="716"/>
                  </a:cubicBezTo>
                  <a:cubicBezTo>
                    <a:pt x="2643" y="710"/>
                    <a:pt x="2584" y="676"/>
                    <a:pt x="2572" y="648"/>
                  </a:cubicBezTo>
                  <a:cubicBezTo>
                    <a:pt x="2560" y="620"/>
                    <a:pt x="2507" y="586"/>
                    <a:pt x="2507" y="586"/>
                  </a:cubicBezTo>
                  <a:lnTo>
                    <a:pt x="1709" y="0"/>
                  </a:lnTo>
                  <a:lnTo>
                    <a:pt x="1495" y="0"/>
                  </a:lnTo>
                  <a:lnTo>
                    <a:pt x="1611" y="1316"/>
                  </a:lnTo>
                  <a:lnTo>
                    <a:pt x="1661" y="1355"/>
                  </a:lnTo>
                  <a:lnTo>
                    <a:pt x="1587" y="1488"/>
                  </a:lnTo>
                  <a:lnTo>
                    <a:pt x="1029" y="1488"/>
                  </a:lnTo>
                  <a:cubicBezTo>
                    <a:pt x="1029" y="1488"/>
                    <a:pt x="985" y="1482"/>
                    <a:pt x="961" y="1466"/>
                  </a:cubicBezTo>
                  <a:cubicBezTo>
                    <a:pt x="937" y="1448"/>
                    <a:pt x="917" y="1468"/>
                    <a:pt x="887" y="1505"/>
                  </a:cubicBezTo>
                  <a:cubicBezTo>
                    <a:pt x="857" y="1542"/>
                    <a:pt x="813" y="1491"/>
                    <a:pt x="792" y="1466"/>
                  </a:cubicBezTo>
                  <a:cubicBezTo>
                    <a:pt x="771" y="1440"/>
                    <a:pt x="733" y="1471"/>
                    <a:pt x="721" y="1508"/>
                  </a:cubicBezTo>
                  <a:cubicBezTo>
                    <a:pt x="709" y="1545"/>
                    <a:pt x="679" y="1580"/>
                    <a:pt x="646" y="1583"/>
                  </a:cubicBezTo>
                  <a:cubicBezTo>
                    <a:pt x="678" y="1595"/>
                    <a:pt x="703" y="1649"/>
                    <a:pt x="694" y="1669"/>
                  </a:cubicBezTo>
                  <a:cubicBezTo>
                    <a:pt x="685" y="1689"/>
                    <a:pt x="694" y="1720"/>
                    <a:pt x="712" y="1740"/>
                  </a:cubicBezTo>
                  <a:cubicBezTo>
                    <a:pt x="730" y="1760"/>
                    <a:pt x="754" y="1782"/>
                    <a:pt x="765" y="1808"/>
                  </a:cubicBezTo>
                  <a:cubicBezTo>
                    <a:pt x="777" y="1833"/>
                    <a:pt x="771" y="1873"/>
                    <a:pt x="759" y="1915"/>
                  </a:cubicBezTo>
                  <a:cubicBezTo>
                    <a:pt x="758" y="1920"/>
                    <a:pt x="758" y="1924"/>
                    <a:pt x="758" y="1928"/>
                  </a:cubicBezTo>
                  <a:cubicBezTo>
                    <a:pt x="759" y="1961"/>
                    <a:pt x="800" y="1978"/>
                    <a:pt x="813" y="1958"/>
                  </a:cubicBezTo>
                  <a:cubicBezTo>
                    <a:pt x="828" y="1935"/>
                    <a:pt x="854" y="1946"/>
                    <a:pt x="857" y="1972"/>
                  </a:cubicBezTo>
                  <a:cubicBezTo>
                    <a:pt x="860" y="1997"/>
                    <a:pt x="884" y="1992"/>
                    <a:pt x="902" y="1958"/>
                  </a:cubicBezTo>
                  <a:cubicBezTo>
                    <a:pt x="920" y="1924"/>
                    <a:pt x="940" y="1921"/>
                    <a:pt x="958" y="1944"/>
                  </a:cubicBezTo>
                  <a:cubicBezTo>
                    <a:pt x="976" y="1966"/>
                    <a:pt x="991" y="1972"/>
                    <a:pt x="1015" y="1958"/>
                  </a:cubicBezTo>
                  <a:cubicBezTo>
                    <a:pt x="1038" y="1944"/>
                    <a:pt x="1056" y="1941"/>
                    <a:pt x="1062" y="1915"/>
                  </a:cubicBezTo>
                  <a:cubicBezTo>
                    <a:pt x="1068" y="1890"/>
                    <a:pt x="1121" y="1893"/>
                    <a:pt x="1130" y="1938"/>
                  </a:cubicBezTo>
                  <a:cubicBezTo>
                    <a:pt x="1139" y="1983"/>
                    <a:pt x="1172" y="2014"/>
                    <a:pt x="1193" y="2029"/>
                  </a:cubicBezTo>
                  <a:cubicBezTo>
                    <a:pt x="1213" y="2043"/>
                    <a:pt x="1199" y="2077"/>
                    <a:pt x="1169" y="2096"/>
                  </a:cubicBezTo>
                  <a:cubicBezTo>
                    <a:pt x="1139" y="2116"/>
                    <a:pt x="1154" y="2153"/>
                    <a:pt x="1181" y="2136"/>
                  </a:cubicBezTo>
                  <a:cubicBezTo>
                    <a:pt x="1207" y="2119"/>
                    <a:pt x="1228" y="2133"/>
                    <a:pt x="1234" y="2162"/>
                  </a:cubicBezTo>
                  <a:cubicBezTo>
                    <a:pt x="1240" y="2190"/>
                    <a:pt x="1258" y="2207"/>
                    <a:pt x="1287" y="2221"/>
                  </a:cubicBezTo>
                  <a:close/>
                  <a:moveTo>
                    <a:pt x="7037" y="7803"/>
                  </a:moveTo>
                  <a:cubicBezTo>
                    <a:pt x="7034" y="7834"/>
                    <a:pt x="7034" y="7877"/>
                    <a:pt x="6981" y="7874"/>
                  </a:cubicBezTo>
                  <a:cubicBezTo>
                    <a:pt x="6927" y="7871"/>
                    <a:pt x="6889" y="7857"/>
                    <a:pt x="6874" y="7829"/>
                  </a:cubicBezTo>
                  <a:cubicBezTo>
                    <a:pt x="6859" y="7801"/>
                    <a:pt x="6841" y="7758"/>
                    <a:pt x="6859" y="7733"/>
                  </a:cubicBezTo>
                  <a:cubicBezTo>
                    <a:pt x="6877" y="7707"/>
                    <a:pt x="6892" y="7687"/>
                    <a:pt x="6904" y="7662"/>
                  </a:cubicBezTo>
                  <a:cubicBezTo>
                    <a:pt x="6916" y="7636"/>
                    <a:pt x="6939" y="7636"/>
                    <a:pt x="6966" y="7651"/>
                  </a:cubicBezTo>
                  <a:cubicBezTo>
                    <a:pt x="6993" y="7665"/>
                    <a:pt x="7043" y="7662"/>
                    <a:pt x="7037" y="7696"/>
                  </a:cubicBezTo>
                  <a:cubicBezTo>
                    <a:pt x="7031" y="7730"/>
                    <a:pt x="7040" y="7772"/>
                    <a:pt x="7037" y="7803"/>
                  </a:cubicBezTo>
                  <a:close/>
                  <a:moveTo>
                    <a:pt x="2550" y="2126"/>
                  </a:moveTo>
                  <a:cubicBezTo>
                    <a:pt x="2531" y="2134"/>
                    <a:pt x="2515" y="2134"/>
                    <a:pt x="2495" y="2130"/>
                  </a:cubicBezTo>
                  <a:cubicBezTo>
                    <a:pt x="2465" y="2125"/>
                    <a:pt x="2436" y="2133"/>
                    <a:pt x="2403" y="2111"/>
                  </a:cubicBezTo>
                  <a:cubicBezTo>
                    <a:pt x="2382" y="2150"/>
                    <a:pt x="2388" y="2170"/>
                    <a:pt x="2412" y="2187"/>
                  </a:cubicBezTo>
                  <a:cubicBezTo>
                    <a:pt x="2436" y="2204"/>
                    <a:pt x="2451" y="2224"/>
                    <a:pt x="2448" y="2246"/>
                  </a:cubicBezTo>
                  <a:cubicBezTo>
                    <a:pt x="2445" y="2269"/>
                    <a:pt x="2459" y="2306"/>
                    <a:pt x="2474" y="2320"/>
                  </a:cubicBezTo>
                  <a:cubicBezTo>
                    <a:pt x="2489" y="2334"/>
                    <a:pt x="2498" y="2357"/>
                    <a:pt x="2489" y="2388"/>
                  </a:cubicBezTo>
                  <a:cubicBezTo>
                    <a:pt x="2480" y="2419"/>
                    <a:pt x="2486" y="2447"/>
                    <a:pt x="2504" y="2470"/>
                  </a:cubicBezTo>
                  <a:cubicBezTo>
                    <a:pt x="2522" y="2493"/>
                    <a:pt x="2519" y="2529"/>
                    <a:pt x="2510" y="2560"/>
                  </a:cubicBezTo>
                  <a:cubicBezTo>
                    <a:pt x="2501" y="2592"/>
                    <a:pt x="2507" y="2623"/>
                    <a:pt x="2519" y="2645"/>
                  </a:cubicBezTo>
                  <a:cubicBezTo>
                    <a:pt x="2531" y="2668"/>
                    <a:pt x="2528" y="2688"/>
                    <a:pt x="2519" y="2708"/>
                  </a:cubicBezTo>
                  <a:cubicBezTo>
                    <a:pt x="2510" y="2727"/>
                    <a:pt x="2504" y="2753"/>
                    <a:pt x="2516" y="2784"/>
                  </a:cubicBezTo>
                  <a:cubicBezTo>
                    <a:pt x="2528" y="2815"/>
                    <a:pt x="2543" y="2861"/>
                    <a:pt x="2573" y="2887"/>
                  </a:cubicBezTo>
                  <a:cubicBezTo>
                    <a:pt x="2584" y="2878"/>
                    <a:pt x="2596" y="2870"/>
                    <a:pt x="2611" y="2866"/>
                  </a:cubicBezTo>
                  <a:cubicBezTo>
                    <a:pt x="2632" y="2860"/>
                    <a:pt x="2655" y="2855"/>
                    <a:pt x="2673" y="2841"/>
                  </a:cubicBezTo>
                  <a:cubicBezTo>
                    <a:pt x="2677" y="2837"/>
                    <a:pt x="2684" y="2839"/>
                    <a:pt x="2689" y="2836"/>
                  </a:cubicBezTo>
                  <a:lnTo>
                    <a:pt x="2655" y="2787"/>
                  </a:lnTo>
                  <a:lnTo>
                    <a:pt x="2655" y="2453"/>
                  </a:lnTo>
                  <a:cubicBezTo>
                    <a:pt x="2655" y="2453"/>
                    <a:pt x="2629" y="2413"/>
                    <a:pt x="2629" y="2388"/>
                  </a:cubicBezTo>
                  <a:cubicBezTo>
                    <a:pt x="2629" y="2362"/>
                    <a:pt x="2626" y="2334"/>
                    <a:pt x="2626" y="2306"/>
                  </a:cubicBezTo>
                  <a:cubicBezTo>
                    <a:pt x="2626" y="2278"/>
                    <a:pt x="2614" y="2263"/>
                    <a:pt x="2581" y="2246"/>
                  </a:cubicBezTo>
                  <a:cubicBezTo>
                    <a:pt x="2548" y="2229"/>
                    <a:pt x="2525" y="2212"/>
                    <a:pt x="2531" y="2193"/>
                  </a:cubicBezTo>
                  <a:cubicBezTo>
                    <a:pt x="2537" y="2173"/>
                    <a:pt x="2550" y="2126"/>
                    <a:pt x="2550" y="2126"/>
                  </a:cubicBezTo>
                  <a:close/>
                  <a:moveTo>
                    <a:pt x="7186" y="5164"/>
                  </a:moveTo>
                  <a:cubicBezTo>
                    <a:pt x="7183" y="5189"/>
                    <a:pt x="7192" y="5209"/>
                    <a:pt x="7212" y="5229"/>
                  </a:cubicBezTo>
                  <a:cubicBezTo>
                    <a:pt x="7233" y="5248"/>
                    <a:pt x="7251" y="5288"/>
                    <a:pt x="7254" y="5313"/>
                  </a:cubicBezTo>
                  <a:cubicBezTo>
                    <a:pt x="7257" y="5339"/>
                    <a:pt x="7248" y="5364"/>
                    <a:pt x="7230" y="5387"/>
                  </a:cubicBezTo>
                  <a:cubicBezTo>
                    <a:pt x="7212" y="5410"/>
                    <a:pt x="7192" y="5446"/>
                    <a:pt x="7206" y="5475"/>
                  </a:cubicBezTo>
                  <a:cubicBezTo>
                    <a:pt x="7221" y="5503"/>
                    <a:pt x="7218" y="5560"/>
                    <a:pt x="7194" y="5579"/>
                  </a:cubicBezTo>
                  <a:cubicBezTo>
                    <a:pt x="7171" y="5599"/>
                    <a:pt x="7177" y="5619"/>
                    <a:pt x="7197" y="5630"/>
                  </a:cubicBezTo>
                  <a:cubicBezTo>
                    <a:pt x="7218" y="5642"/>
                    <a:pt x="7212" y="5661"/>
                    <a:pt x="7189" y="5673"/>
                  </a:cubicBezTo>
                  <a:cubicBezTo>
                    <a:pt x="7165" y="5684"/>
                    <a:pt x="7194" y="5724"/>
                    <a:pt x="7159" y="5738"/>
                  </a:cubicBezTo>
                  <a:cubicBezTo>
                    <a:pt x="7123" y="5752"/>
                    <a:pt x="7147" y="5783"/>
                    <a:pt x="7168" y="5809"/>
                  </a:cubicBezTo>
                  <a:lnTo>
                    <a:pt x="6773" y="5995"/>
                  </a:lnTo>
                  <a:lnTo>
                    <a:pt x="6774" y="6066"/>
                  </a:lnTo>
                  <a:cubicBezTo>
                    <a:pt x="6762" y="6068"/>
                    <a:pt x="6752" y="6072"/>
                    <a:pt x="6744" y="6077"/>
                  </a:cubicBezTo>
                  <a:cubicBezTo>
                    <a:pt x="6720" y="6094"/>
                    <a:pt x="6684" y="6092"/>
                    <a:pt x="6663" y="6083"/>
                  </a:cubicBezTo>
                  <a:cubicBezTo>
                    <a:pt x="6643" y="6075"/>
                    <a:pt x="6610" y="6083"/>
                    <a:pt x="6589" y="6094"/>
                  </a:cubicBezTo>
                  <a:cubicBezTo>
                    <a:pt x="6569" y="6106"/>
                    <a:pt x="6551" y="6131"/>
                    <a:pt x="6551" y="6168"/>
                  </a:cubicBezTo>
                  <a:cubicBezTo>
                    <a:pt x="6551" y="6205"/>
                    <a:pt x="6512" y="6233"/>
                    <a:pt x="6491" y="6239"/>
                  </a:cubicBezTo>
                  <a:cubicBezTo>
                    <a:pt x="6471" y="6244"/>
                    <a:pt x="6450" y="6258"/>
                    <a:pt x="6429" y="6281"/>
                  </a:cubicBezTo>
                  <a:cubicBezTo>
                    <a:pt x="6408" y="6304"/>
                    <a:pt x="6385" y="6324"/>
                    <a:pt x="6355" y="6343"/>
                  </a:cubicBezTo>
                  <a:cubicBezTo>
                    <a:pt x="6325" y="6363"/>
                    <a:pt x="6299" y="6386"/>
                    <a:pt x="6275" y="6411"/>
                  </a:cubicBezTo>
                  <a:cubicBezTo>
                    <a:pt x="6251" y="6437"/>
                    <a:pt x="6210" y="6440"/>
                    <a:pt x="6180" y="6423"/>
                  </a:cubicBezTo>
                  <a:cubicBezTo>
                    <a:pt x="6150" y="6406"/>
                    <a:pt x="6118" y="6406"/>
                    <a:pt x="6091" y="6408"/>
                  </a:cubicBezTo>
                  <a:cubicBezTo>
                    <a:pt x="6070" y="6411"/>
                    <a:pt x="6051" y="6404"/>
                    <a:pt x="6038" y="6391"/>
                  </a:cubicBezTo>
                  <a:cubicBezTo>
                    <a:pt x="6034" y="6388"/>
                    <a:pt x="6031" y="6384"/>
                    <a:pt x="6029" y="6380"/>
                  </a:cubicBezTo>
                  <a:cubicBezTo>
                    <a:pt x="6017" y="6360"/>
                    <a:pt x="5966" y="6343"/>
                    <a:pt x="5945" y="6341"/>
                  </a:cubicBezTo>
                  <a:cubicBezTo>
                    <a:pt x="5933" y="6339"/>
                    <a:pt x="5917" y="6334"/>
                    <a:pt x="5901" y="6322"/>
                  </a:cubicBezTo>
                  <a:lnTo>
                    <a:pt x="5734" y="6358"/>
                  </a:lnTo>
                  <a:cubicBezTo>
                    <a:pt x="5722" y="6327"/>
                    <a:pt x="5699" y="6295"/>
                    <a:pt x="5678" y="6281"/>
                  </a:cubicBezTo>
                  <a:cubicBezTo>
                    <a:pt x="5658" y="6267"/>
                    <a:pt x="5634" y="6253"/>
                    <a:pt x="5628" y="6230"/>
                  </a:cubicBezTo>
                  <a:cubicBezTo>
                    <a:pt x="5622" y="6208"/>
                    <a:pt x="5581" y="6174"/>
                    <a:pt x="5581" y="6174"/>
                  </a:cubicBezTo>
                  <a:lnTo>
                    <a:pt x="5581" y="5687"/>
                  </a:lnTo>
                  <a:lnTo>
                    <a:pt x="5871" y="5687"/>
                  </a:lnTo>
                  <a:cubicBezTo>
                    <a:pt x="5871" y="5687"/>
                    <a:pt x="5842" y="5628"/>
                    <a:pt x="5859" y="5599"/>
                  </a:cubicBezTo>
                  <a:cubicBezTo>
                    <a:pt x="5877" y="5571"/>
                    <a:pt x="5877" y="5543"/>
                    <a:pt x="5868" y="5517"/>
                  </a:cubicBezTo>
                  <a:cubicBezTo>
                    <a:pt x="5859" y="5492"/>
                    <a:pt x="5867" y="5415"/>
                    <a:pt x="5891" y="5390"/>
                  </a:cubicBezTo>
                  <a:cubicBezTo>
                    <a:pt x="5899" y="5390"/>
                    <a:pt x="5899" y="5390"/>
                    <a:pt x="5907" y="5387"/>
                  </a:cubicBezTo>
                  <a:cubicBezTo>
                    <a:pt x="5928" y="5379"/>
                    <a:pt x="5951" y="5393"/>
                    <a:pt x="5960" y="5412"/>
                  </a:cubicBezTo>
                  <a:cubicBezTo>
                    <a:pt x="5969" y="5432"/>
                    <a:pt x="6008" y="5432"/>
                    <a:pt x="6029" y="5415"/>
                  </a:cubicBezTo>
                  <a:cubicBezTo>
                    <a:pt x="6049" y="5398"/>
                    <a:pt x="6079" y="5418"/>
                    <a:pt x="6085" y="5446"/>
                  </a:cubicBezTo>
                  <a:cubicBezTo>
                    <a:pt x="6091" y="5475"/>
                    <a:pt x="6115" y="5495"/>
                    <a:pt x="6147" y="5503"/>
                  </a:cubicBezTo>
                  <a:cubicBezTo>
                    <a:pt x="6180" y="5512"/>
                    <a:pt x="6218" y="5509"/>
                    <a:pt x="6236" y="5517"/>
                  </a:cubicBezTo>
                  <a:cubicBezTo>
                    <a:pt x="6254" y="5526"/>
                    <a:pt x="6287" y="5526"/>
                    <a:pt x="6307" y="5506"/>
                  </a:cubicBezTo>
                  <a:cubicBezTo>
                    <a:pt x="6328" y="5486"/>
                    <a:pt x="6361" y="5503"/>
                    <a:pt x="6379" y="5528"/>
                  </a:cubicBezTo>
                  <a:cubicBezTo>
                    <a:pt x="6396" y="5554"/>
                    <a:pt x="6426" y="5562"/>
                    <a:pt x="6462" y="5560"/>
                  </a:cubicBezTo>
                  <a:cubicBezTo>
                    <a:pt x="6497" y="5557"/>
                    <a:pt x="6542" y="5571"/>
                    <a:pt x="6548" y="5594"/>
                  </a:cubicBezTo>
                  <a:cubicBezTo>
                    <a:pt x="6554" y="5616"/>
                    <a:pt x="6569" y="5650"/>
                    <a:pt x="6601" y="5659"/>
                  </a:cubicBezTo>
                  <a:cubicBezTo>
                    <a:pt x="6634" y="5667"/>
                    <a:pt x="6693" y="5653"/>
                    <a:pt x="6693" y="5653"/>
                  </a:cubicBezTo>
                  <a:lnTo>
                    <a:pt x="6693" y="5520"/>
                  </a:lnTo>
                  <a:cubicBezTo>
                    <a:pt x="6693" y="5520"/>
                    <a:pt x="6646" y="5520"/>
                    <a:pt x="6625" y="5534"/>
                  </a:cubicBezTo>
                  <a:cubicBezTo>
                    <a:pt x="6604" y="5548"/>
                    <a:pt x="6569" y="5537"/>
                    <a:pt x="6551" y="5512"/>
                  </a:cubicBezTo>
                  <a:cubicBezTo>
                    <a:pt x="6533" y="5486"/>
                    <a:pt x="6500" y="5444"/>
                    <a:pt x="6524" y="5404"/>
                  </a:cubicBezTo>
                  <a:cubicBezTo>
                    <a:pt x="6548" y="5364"/>
                    <a:pt x="6560" y="5316"/>
                    <a:pt x="6554" y="5280"/>
                  </a:cubicBezTo>
                  <a:cubicBezTo>
                    <a:pt x="6548" y="5243"/>
                    <a:pt x="6539" y="5197"/>
                    <a:pt x="6551" y="5164"/>
                  </a:cubicBezTo>
                  <a:cubicBezTo>
                    <a:pt x="6563" y="5130"/>
                    <a:pt x="6598" y="5036"/>
                    <a:pt x="6598" y="5036"/>
                  </a:cubicBezTo>
                  <a:lnTo>
                    <a:pt x="6839" y="4951"/>
                  </a:lnTo>
                  <a:lnTo>
                    <a:pt x="6877" y="5014"/>
                  </a:lnTo>
                  <a:cubicBezTo>
                    <a:pt x="6910" y="5022"/>
                    <a:pt x="6960" y="5067"/>
                    <a:pt x="6972" y="5087"/>
                  </a:cubicBezTo>
                  <a:cubicBezTo>
                    <a:pt x="6984" y="5107"/>
                    <a:pt x="7011" y="5124"/>
                    <a:pt x="7034" y="5121"/>
                  </a:cubicBezTo>
                  <a:cubicBezTo>
                    <a:pt x="7058" y="5118"/>
                    <a:pt x="7091" y="5130"/>
                    <a:pt x="7108" y="5141"/>
                  </a:cubicBezTo>
                  <a:cubicBezTo>
                    <a:pt x="7122" y="5150"/>
                    <a:pt x="7156" y="5161"/>
                    <a:pt x="7186" y="5164"/>
                  </a:cubicBezTo>
                  <a:close/>
                  <a:moveTo>
                    <a:pt x="2047" y="2357"/>
                  </a:moveTo>
                  <a:cubicBezTo>
                    <a:pt x="2047" y="2394"/>
                    <a:pt x="2053" y="2440"/>
                    <a:pt x="2068" y="2470"/>
                  </a:cubicBezTo>
                  <a:cubicBezTo>
                    <a:pt x="2081" y="2498"/>
                    <a:pt x="2039" y="2515"/>
                    <a:pt x="2038" y="2546"/>
                  </a:cubicBezTo>
                  <a:cubicBezTo>
                    <a:pt x="2038" y="2569"/>
                    <a:pt x="2029" y="2592"/>
                    <a:pt x="2014" y="2609"/>
                  </a:cubicBezTo>
                  <a:cubicBezTo>
                    <a:pt x="2000" y="2626"/>
                    <a:pt x="1976" y="2671"/>
                    <a:pt x="1967" y="2705"/>
                  </a:cubicBezTo>
                  <a:cubicBezTo>
                    <a:pt x="1958" y="2739"/>
                    <a:pt x="1952" y="2767"/>
                    <a:pt x="1958" y="2795"/>
                  </a:cubicBezTo>
                  <a:cubicBezTo>
                    <a:pt x="1964" y="2824"/>
                    <a:pt x="1970" y="2894"/>
                    <a:pt x="1997" y="2906"/>
                  </a:cubicBezTo>
                  <a:cubicBezTo>
                    <a:pt x="2023" y="2917"/>
                    <a:pt x="2020" y="2948"/>
                    <a:pt x="2011" y="2965"/>
                  </a:cubicBezTo>
                  <a:cubicBezTo>
                    <a:pt x="2003" y="2982"/>
                    <a:pt x="1989" y="2994"/>
                    <a:pt x="1950" y="3006"/>
                  </a:cubicBezTo>
                  <a:cubicBezTo>
                    <a:pt x="1926" y="2998"/>
                    <a:pt x="1882" y="2988"/>
                    <a:pt x="1863" y="2996"/>
                  </a:cubicBezTo>
                  <a:cubicBezTo>
                    <a:pt x="1842" y="3005"/>
                    <a:pt x="1807" y="3002"/>
                    <a:pt x="1774" y="2999"/>
                  </a:cubicBezTo>
                  <a:cubicBezTo>
                    <a:pt x="1741" y="2996"/>
                    <a:pt x="1709" y="2999"/>
                    <a:pt x="1676" y="3010"/>
                  </a:cubicBezTo>
                  <a:cubicBezTo>
                    <a:pt x="1644" y="3022"/>
                    <a:pt x="1620" y="3022"/>
                    <a:pt x="1599" y="3022"/>
                  </a:cubicBezTo>
                  <a:cubicBezTo>
                    <a:pt x="1578" y="3022"/>
                    <a:pt x="1555" y="3024"/>
                    <a:pt x="1534" y="3036"/>
                  </a:cubicBezTo>
                  <a:cubicBezTo>
                    <a:pt x="1513" y="3047"/>
                    <a:pt x="1445" y="3081"/>
                    <a:pt x="1418" y="3087"/>
                  </a:cubicBezTo>
                  <a:cubicBezTo>
                    <a:pt x="1391" y="3092"/>
                    <a:pt x="1365" y="3098"/>
                    <a:pt x="1347" y="3107"/>
                  </a:cubicBezTo>
                  <a:cubicBezTo>
                    <a:pt x="1341" y="3109"/>
                    <a:pt x="1335" y="3111"/>
                    <a:pt x="1329" y="3111"/>
                  </a:cubicBezTo>
                  <a:cubicBezTo>
                    <a:pt x="1323" y="3063"/>
                    <a:pt x="1341" y="2991"/>
                    <a:pt x="1353" y="2959"/>
                  </a:cubicBezTo>
                  <a:cubicBezTo>
                    <a:pt x="1365" y="2928"/>
                    <a:pt x="1326" y="2886"/>
                    <a:pt x="1311" y="2863"/>
                  </a:cubicBezTo>
                  <a:cubicBezTo>
                    <a:pt x="1296" y="2841"/>
                    <a:pt x="1261" y="2835"/>
                    <a:pt x="1225" y="2829"/>
                  </a:cubicBezTo>
                  <a:cubicBezTo>
                    <a:pt x="1190" y="2824"/>
                    <a:pt x="1170" y="2774"/>
                    <a:pt x="1187" y="2756"/>
                  </a:cubicBezTo>
                  <a:cubicBezTo>
                    <a:pt x="1204" y="2736"/>
                    <a:pt x="1196" y="2702"/>
                    <a:pt x="1187" y="2674"/>
                  </a:cubicBezTo>
                  <a:cubicBezTo>
                    <a:pt x="1183" y="2663"/>
                    <a:pt x="1182" y="2654"/>
                    <a:pt x="1178" y="2648"/>
                  </a:cubicBezTo>
                  <a:cubicBezTo>
                    <a:pt x="1207" y="2640"/>
                    <a:pt x="1216" y="2606"/>
                    <a:pt x="1225" y="2583"/>
                  </a:cubicBezTo>
                  <a:cubicBezTo>
                    <a:pt x="1234" y="2560"/>
                    <a:pt x="1199" y="2498"/>
                    <a:pt x="1249" y="2501"/>
                  </a:cubicBezTo>
                  <a:cubicBezTo>
                    <a:pt x="1299" y="2504"/>
                    <a:pt x="1291" y="2447"/>
                    <a:pt x="1282" y="2427"/>
                  </a:cubicBezTo>
                  <a:cubicBezTo>
                    <a:pt x="1273" y="2408"/>
                    <a:pt x="1240" y="2365"/>
                    <a:pt x="1234" y="2337"/>
                  </a:cubicBezTo>
                  <a:cubicBezTo>
                    <a:pt x="1228" y="2309"/>
                    <a:pt x="1210" y="2249"/>
                    <a:pt x="1246" y="2235"/>
                  </a:cubicBezTo>
                  <a:cubicBezTo>
                    <a:pt x="1282" y="2221"/>
                    <a:pt x="1311" y="2207"/>
                    <a:pt x="1338" y="2235"/>
                  </a:cubicBezTo>
                  <a:cubicBezTo>
                    <a:pt x="1365" y="2263"/>
                    <a:pt x="1403" y="2244"/>
                    <a:pt x="1421" y="2207"/>
                  </a:cubicBezTo>
                  <a:cubicBezTo>
                    <a:pt x="1439" y="2170"/>
                    <a:pt x="1507" y="2173"/>
                    <a:pt x="1501" y="2207"/>
                  </a:cubicBezTo>
                  <a:cubicBezTo>
                    <a:pt x="1495" y="2241"/>
                    <a:pt x="1531" y="2252"/>
                    <a:pt x="1569" y="2227"/>
                  </a:cubicBezTo>
                  <a:cubicBezTo>
                    <a:pt x="1608" y="2201"/>
                    <a:pt x="1647" y="2212"/>
                    <a:pt x="1667" y="2238"/>
                  </a:cubicBezTo>
                  <a:cubicBezTo>
                    <a:pt x="1688" y="2263"/>
                    <a:pt x="1727" y="2278"/>
                    <a:pt x="1747" y="2289"/>
                  </a:cubicBezTo>
                  <a:cubicBezTo>
                    <a:pt x="1768" y="2300"/>
                    <a:pt x="1798" y="2300"/>
                    <a:pt x="1830" y="2286"/>
                  </a:cubicBezTo>
                  <a:cubicBezTo>
                    <a:pt x="1863" y="2272"/>
                    <a:pt x="1905" y="2272"/>
                    <a:pt x="1928" y="2272"/>
                  </a:cubicBezTo>
                  <a:cubicBezTo>
                    <a:pt x="1952" y="2272"/>
                    <a:pt x="1976" y="2289"/>
                    <a:pt x="1985" y="2311"/>
                  </a:cubicBezTo>
                  <a:cubicBezTo>
                    <a:pt x="1994" y="2334"/>
                    <a:pt x="2006" y="2365"/>
                    <a:pt x="2047" y="2357"/>
                  </a:cubicBezTo>
                  <a:close/>
                  <a:moveTo>
                    <a:pt x="4139" y="4484"/>
                  </a:moveTo>
                  <a:lnTo>
                    <a:pt x="4245" y="4383"/>
                  </a:lnTo>
                  <a:lnTo>
                    <a:pt x="4286" y="4421"/>
                  </a:lnTo>
                  <a:cubicBezTo>
                    <a:pt x="4306" y="4441"/>
                    <a:pt x="4358" y="4462"/>
                    <a:pt x="4385" y="4431"/>
                  </a:cubicBezTo>
                  <a:cubicBezTo>
                    <a:pt x="4412" y="4400"/>
                    <a:pt x="4438" y="4391"/>
                    <a:pt x="4459" y="4394"/>
                  </a:cubicBezTo>
                  <a:cubicBezTo>
                    <a:pt x="4480" y="4397"/>
                    <a:pt x="4500" y="4432"/>
                    <a:pt x="4515" y="4459"/>
                  </a:cubicBezTo>
                  <a:cubicBezTo>
                    <a:pt x="4531" y="4444"/>
                    <a:pt x="4560" y="4434"/>
                    <a:pt x="4584" y="4425"/>
                  </a:cubicBezTo>
                  <a:cubicBezTo>
                    <a:pt x="4607" y="4417"/>
                    <a:pt x="4634" y="4391"/>
                    <a:pt x="4649" y="4371"/>
                  </a:cubicBezTo>
                  <a:cubicBezTo>
                    <a:pt x="4664" y="4351"/>
                    <a:pt x="4670" y="4329"/>
                    <a:pt x="4696" y="4315"/>
                  </a:cubicBezTo>
                  <a:cubicBezTo>
                    <a:pt x="4723" y="4301"/>
                    <a:pt x="4739" y="4258"/>
                    <a:pt x="4748" y="4230"/>
                  </a:cubicBezTo>
                  <a:cubicBezTo>
                    <a:pt x="4757" y="4202"/>
                    <a:pt x="4753" y="4156"/>
                    <a:pt x="4747" y="4128"/>
                  </a:cubicBezTo>
                  <a:cubicBezTo>
                    <a:pt x="4741" y="4100"/>
                    <a:pt x="4750" y="4060"/>
                    <a:pt x="4774" y="4043"/>
                  </a:cubicBezTo>
                  <a:cubicBezTo>
                    <a:pt x="4797" y="4026"/>
                    <a:pt x="4812" y="3989"/>
                    <a:pt x="4821" y="3972"/>
                  </a:cubicBezTo>
                  <a:cubicBezTo>
                    <a:pt x="4830" y="3955"/>
                    <a:pt x="4839" y="3933"/>
                    <a:pt x="4866" y="3919"/>
                  </a:cubicBezTo>
                  <a:cubicBezTo>
                    <a:pt x="4892" y="3904"/>
                    <a:pt x="4907" y="3882"/>
                    <a:pt x="4919" y="3853"/>
                  </a:cubicBezTo>
                  <a:cubicBezTo>
                    <a:pt x="4925" y="3840"/>
                    <a:pt x="4937" y="3827"/>
                    <a:pt x="4952" y="3816"/>
                  </a:cubicBezTo>
                  <a:cubicBezTo>
                    <a:pt x="4964" y="3802"/>
                    <a:pt x="4958" y="3760"/>
                    <a:pt x="4955" y="3738"/>
                  </a:cubicBezTo>
                  <a:cubicBezTo>
                    <a:pt x="4952" y="3715"/>
                    <a:pt x="4955" y="3687"/>
                    <a:pt x="4969" y="3667"/>
                  </a:cubicBezTo>
                  <a:cubicBezTo>
                    <a:pt x="4984" y="3647"/>
                    <a:pt x="4990" y="3616"/>
                    <a:pt x="4987" y="3593"/>
                  </a:cubicBezTo>
                  <a:cubicBezTo>
                    <a:pt x="4984" y="3571"/>
                    <a:pt x="4999" y="3551"/>
                    <a:pt x="5017" y="3525"/>
                  </a:cubicBezTo>
                  <a:cubicBezTo>
                    <a:pt x="5035" y="3500"/>
                    <a:pt x="5032" y="3446"/>
                    <a:pt x="5026" y="3418"/>
                  </a:cubicBezTo>
                  <a:cubicBezTo>
                    <a:pt x="5020" y="3389"/>
                    <a:pt x="5067" y="3330"/>
                    <a:pt x="5088" y="3307"/>
                  </a:cubicBezTo>
                  <a:cubicBezTo>
                    <a:pt x="5099" y="3295"/>
                    <a:pt x="5100" y="3275"/>
                    <a:pt x="5097" y="3254"/>
                  </a:cubicBezTo>
                  <a:cubicBezTo>
                    <a:pt x="5055" y="3259"/>
                    <a:pt x="4990" y="3245"/>
                    <a:pt x="4946" y="3234"/>
                  </a:cubicBezTo>
                  <a:cubicBezTo>
                    <a:pt x="4901" y="3223"/>
                    <a:pt x="4868" y="3228"/>
                    <a:pt x="4839" y="3231"/>
                  </a:cubicBezTo>
                  <a:cubicBezTo>
                    <a:pt x="4809" y="3234"/>
                    <a:pt x="4785" y="3265"/>
                    <a:pt x="4780" y="3296"/>
                  </a:cubicBezTo>
                  <a:cubicBezTo>
                    <a:pt x="4774" y="3327"/>
                    <a:pt x="4750" y="3370"/>
                    <a:pt x="4726" y="3389"/>
                  </a:cubicBezTo>
                  <a:cubicBezTo>
                    <a:pt x="4702" y="3409"/>
                    <a:pt x="4717" y="3432"/>
                    <a:pt x="4720" y="3489"/>
                  </a:cubicBezTo>
                  <a:cubicBezTo>
                    <a:pt x="4723" y="3545"/>
                    <a:pt x="4661" y="3480"/>
                    <a:pt x="4637" y="3483"/>
                  </a:cubicBezTo>
                  <a:cubicBezTo>
                    <a:pt x="4613" y="3486"/>
                    <a:pt x="4587" y="3489"/>
                    <a:pt x="4560" y="3480"/>
                  </a:cubicBezTo>
                  <a:cubicBezTo>
                    <a:pt x="4533" y="3472"/>
                    <a:pt x="4498" y="3455"/>
                    <a:pt x="4465" y="3455"/>
                  </a:cubicBezTo>
                  <a:lnTo>
                    <a:pt x="4323" y="3455"/>
                  </a:lnTo>
                  <a:cubicBezTo>
                    <a:pt x="4323" y="3455"/>
                    <a:pt x="4326" y="3503"/>
                    <a:pt x="4308" y="3537"/>
                  </a:cubicBezTo>
                  <a:cubicBezTo>
                    <a:pt x="4290" y="3571"/>
                    <a:pt x="4332" y="3596"/>
                    <a:pt x="4373" y="3585"/>
                  </a:cubicBezTo>
                  <a:cubicBezTo>
                    <a:pt x="4415" y="3573"/>
                    <a:pt x="4456" y="3556"/>
                    <a:pt x="4486" y="3576"/>
                  </a:cubicBezTo>
                  <a:cubicBezTo>
                    <a:pt x="4515" y="3596"/>
                    <a:pt x="4504" y="3658"/>
                    <a:pt x="4480" y="3687"/>
                  </a:cubicBezTo>
                  <a:cubicBezTo>
                    <a:pt x="4456" y="3715"/>
                    <a:pt x="4429" y="3732"/>
                    <a:pt x="4423" y="3763"/>
                  </a:cubicBezTo>
                  <a:cubicBezTo>
                    <a:pt x="4418" y="3794"/>
                    <a:pt x="4429" y="3820"/>
                    <a:pt x="4471" y="3822"/>
                  </a:cubicBezTo>
                  <a:cubicBezTo>
                    <a:pt x="4512" y="3825"/>
                    <a:pt x="4521" y="3859"/>
                    <a:pt x="4510" y="3887"/>
                  </a:cubicBezTo>
                  <a:cubicBezTo>
                    <a:pt x="4498" y="3916"/>
                    <a:pt x="4489" y="3953"/>
                    <a:pt x="4492" y="3989"/>
                  </a:cubicBezTo>
                  <a:cubicBezTo>
                    <a:pt x="4495" y="4026"/>
                    <a:pt x="4489" y="4054"/>
                    <a:pt x="4474" y="4071"/>
                  </a:cubicBezTo>
                  <a:cubicBezTo>
                    <a:pt x="4459" y="4088"/>
                    <a:pt x="4435" y="4085"/>
                    <a:pt x="4421" y="4063"/>
                  </a:cubicBezTo>
                  <a:cubicBezTo>
                    <a:pt x="4406" y="4040"/>
                    <a:pt x="4388" y="4040"/>
                    <a:pt x="4373" y="4069"/>
                  </a:cubicBezTo>
                  <a:cubicBezTo>
                    <a:pt x="4358" y="4097"/>
                    <a:pt x="4299" y="4114"/>
                    <a:pt x="4281" y="4066"/>
                  </a:cubicBezTo>
                  <a:cubicBezTo>
                    <a:pt x="4263" y="4018"/>
                    <a:pt x="4204" y="4023"/>
                    <a:pt x="4213" y="4060"/>
                  </a:cubicBezTo>
                  <a:cubicBezTo>
                    <a:pt x="4222" y="4097"/>
                    <a:pt x="4186" y="4102"/>
                    <a:pt x="4151" y="4097"/>
                  </a:cubicBezTo>
                  <a:cubicBezTo>
                    <a:pt x="4115" y="4091"/>
                    <a:pt x="4076" y="4108"/>
                    <a:pt x="4085" y="4136"/>
                  </a:cubicBezTo>
                  <a:cubicBezTo>
                    <a:pt x="4094" y="4165"/>
                    <a:pt x="4124" y="4179"/>
                    <a:pt x="4142" y="4185"/>
                  </a:cubicBezTo>
                  <a:cubicBezTo>
                    <a:pt x="4159" y="4190"/>
                    <a:pt x="4165" y="4230"/>
                    <a:pt x="4156" y="4255"/>
                  </a:cubicBezTo>
                  <a:cubicBezTo>
                    <a:pt x="4148" y="4281"/>
                    <a:pt x="4115" y="4303"/>
                    <a:pt x="4091" y="4261"/>
                  </a:cubicBezTo>
                  <a:cubicBezTo>
                    <a:pt x="4077" y="4236"/>
                    <a:pt x="4048" y="4274"/>
                    <a:pt x="4027" y="4320"/>
                  </a:cubicBezTo>
                  <a:cubicBezTo>
                    <a:pt x="4038" y="4335"/>
                    <a:pt x="4047" y="4349"/>
                    <a:pt x="4056" y="4357"/>
                  </a:cubicBezTo>
                  <a:cubicBezTo>
                    <a:pt x="4073" y="4374"/>
                    <a:pt x="4088" y="4400"/>
                    <a:pt x="4094" y="4422"/>
                  </a:cubicBezTo>
                  <a:cubicBezTo>
                    <a:pt x="4100" y="4444"/>
                    <a:pt x="4121" y="4470"/>
                    <a:pt x="4139" y="4484"/>
                  </a:cubicBezTo>
                  <a:close/>
                  <a:moveTo>
                    <a:pt x="4140" y="4483"/>
                  </a:moveTo>
                  <a:cubicBezTo>
                    <a:pt x="4141" y="4483"/>
                    <a:pt x="4141" y="4484"/>
                    <a:pt x="4142" y="4484"/>
                  </a:cubicBezTo>
                  <a:cubicBezTo>
                    <a:pt x="4159" y="4499"/>
                    <a:pt x="4162" y="4513"/>
                    <a:pt x="4165" y="4533"/>
                  </a:cubicBezTo>
                  <a:cubicBezTo>
                    <a:pt x="4166" y="4536"/>
                    <a:pt x="4166" y="4539"/>
                    <a:pt x="4167" y="4543"/>
                  </a:cubicBezTo>
                  <a:lnTo>
                    <a:pt x="4222" y="4544"/>
                  </a:lnTo>
                  <a:lnTo>
                    <a:pt x="4222" y="4482"/>
                  </a:lnTo>
                  <a:lnTo>
                    <a:pt x="4286" y="4421"/>
                  </a:lnTo>
                  <a:lnTo>
                    <a:pt x="4245" y="4383"/>
                  </a:lnTo>
                  <a:lnTo>
                    <a:pt x="4140" y="4483"/>
                  </a:lnTo>
                  <a:close/>
                  <a:moveTo>
                    <a:pt x="8165" y="1424"/>
                  </a:moveTo>
                  <a:cubicBezTo>
                    <a:pt x="8154" y="1410"/>
                    <a:pt x="8166" y="1389"/>
                    <a:pt x="8175" y="1402"/>
                  </a:cubicBezTo>
                  <a:cubicBezTo>
                    <a:pt x="8184" y="1415"/>
                    <a:pt x="8194" y="1422"/>
                    <a:pt x="8205" y="1409"/>
                  </a:cubicBezTo>
                  <a:cubicBezTo>
                    <a:pt x="8215" y="1396"/>
                    <a:pt x="8228" y="1402"/>
                    <a:pt x="8227" y="1417"/>
                  </a:cubicBezTo>
                  <a:cubicBezTo>
                    <a:pt x="8225" y="1433"/>
                    <a:pt x="8209" y="1434"/>
                    <a:pt x="8197" y="1436"/>
                  </a:cubicBezTo>
                  <a:cubicBezTo>
                    <a:pt x="8185" y="1437"/>
                    <a:pt x="8175" y="1439"/>
                    <a:pt x="8165" y="1424"/>
                  </a:cubicBezTo>
                  <a:close/>
                  <a:moveTo>
                    <a:pt x="8912" y="5661"/>
                  </a:moveTo>
                  <a:cubicBezTo>
                    <a:pt x="8906" y="5684"/>
                    <a:pt x="8930" y="5690"/>
                    <a:pt x="8939" y="5673"/>
                  </a:cubicBezTo>
                  <a:cubicBezTo>
                    <a:pt x="8948" y="5656"/>
                    <a:pt x="8933" y="5630"/>
                    <a:pt x="8921" y="5613"/>
                  </a:cubicBezTo>
                  <a:cubicBezTo>
                    <a:pt x="8909" y="5596"/>
                    <a:pt x="8889" y="5596"/>
                    <a:pt x="8900" y="5619"/>
                  </a:cubicBezTo>
                  <a:cubicBezTo>
                    <a:pt x="8912" y="5642"/>
                    <a:pt x="8918" y="5639"/>
                    <a:pt x="8912" y="5661"/>
                  </a:cubicBezTo>
                  <a:close/>
                </a:path>
              </a:pathLst>
            </a:custGeom>
            <a:solidFill>
              <a:srgbClr val="C00000"/>
            </a:solidFill>
            <a:ln w="7938" cap="flat">
              <a:solidFill>
                <a:srgbClr val="AEAEA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0" name="Freeform 49"/>
            <p:cNvSpPr>
              <a:spLocks/>
            </p:cNvSpPr>
            <p:nvPr/>
          </p:nvSpPr>
          <p:spPr bwMode="auto">
            <a:xfrm>
              <a:off x="2239963" y="2752725"/>
              <a:ext cx="4762" cy="6350"/>
            </a:xfrm>
            <a:custGeom>
              <a:avLst/>
              <a:gdLst>
                <a:gd name="T0" fmla="*/ 12 w 12"/>
                <a:gd name="T1" fmla="*/ 0 h 15"/>
                <a:gd name="T2" fmla="*/ 0 w 12"/>
                <a:gd name="T3" fmla="*/ 15 h 15"/>
                <a:gd name="T4" fmla="*/ 12 w 12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5">
                  <a:moveTo>
                    <a:pt x="12" y="0"/>
                  </a:moveTo>
                  <a:lnTo>
                    <a:pt x="0" y="15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F0C9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1" name="Freeform 50"/>
            <p:cNvSpPr>
              <a:spLocks/>
            </p:cNvSpPr>
            <p:nvPr/>
          </p:nvSpPr>
          <p:spPr bwMode="auto">
            <a:xfrm>
              <a:off x="2254250" y="2754313"/>
              <a:ext cx="1587" cy="4763"/>
            </a:xfrm>
            <a:custGeom>
              <a:avLst/>
              <a:gdLst>
                <a:gd name="T0" fmla="*/ 3 w 3"/>
                <a:gd name="T1" fmla="*/ 0 h 12"/>
                <a:gd name="T2" fmla="*/ 0 w 3"/>
                <a:gd name="T3" fmla="*/ 12 h 12"/>
                <a:gd name="T4" fmla="*/ 3 w 3"/>
                <a:gd name="T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2">
                  <a:moveTo>
                    <a:pt x="3" y="0"/>
                  </a:moveTo>
                  <a:lnTo>
                    <a:pt x="0" y="1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F0C9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2" name="Freeform 51"/>
            <p:cNvSpPr>
              <a:spLocks/>
            </p:cNvSpPr>
            <p:nvPr/>
          </p:nvSpPr>
          <p:spPr bwMode="auto">
            <a:xfrm>
              <a:off x="2262188" y="2744788"/>
              <a:ext cx="4762" cy="4763"/>
            </a:xfrm>
            <a:custGeom>
              <a:avLst/>
              <a:gdLst>
                <a:gd name="T0" fmla="*/ 0 w 13"/>
                <a:gd name="T1" fmla="*/ 0 h 10"/>
                <a:gd name="T2" fmla="*/ 13 w 13"/>
                <a:gd name="T3" fmla="*/ 10 h 10"/>
                <a:gd name="T4" fmla="*/ 0 w 13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0">
                  <a:moveTo>
                    <a:pt x="0" y="0"/>
                  </a:moveTo>
                  <a:lnTo>
                    <a:pt x="13" y="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0C9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3" name="Freeform 52"/>
            <p:cNvSpPr>
              <a:spLocks/>
            </p:cNvSpPr>
            <p:nvPr/>
          </p:nvSpPr>
          <p:spPr bwMode="auto">
            <a:xfrm>
              <a:off x="2486025" y="3028950"/>
              <a:ext cx="36512" cy="22225"/>
            </a:xfrm>
            <a:custGeom>
              <a:avLst/>
              <a:gdLst>
                <a:gd name="T0" fmla="*/ 47 w 80"/>
                <a:gd name="T1" fmla="*/ 12 h 48"/>
                <a:gd name="T2" fmla="*/ 40 w 80"/>
                <a:gd name="T3" fmla="*/ 29 h 48"/>
                <a:gd name="T4" fmla="*/ 47 w 80"/>
                <a:gd name="T5" fmla="*/ 1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0" h="48">
                  <a:moveTo>
                    <a:pt x="47" y="12"/>
                  </a:moveTo>
                  <a:cubicBezTo>
                    <a:pt x="77" y="25"/>
                    <a:pt x="80" y="48"/>
                    <a:pt x="40" y="29"/>
                  </a:cubicBezTo>
                  <a:cubicBezTo>
                    <a:pt x="0" y="11"/>
                    <a:pt x="18" y="0"/>
                    <a:pt x="47" y="12"/>
                  </a:cubicBezTo>
                  <a:close/>
                </a:path>
              </a:pathLst>
            </a:custGeom>
            <a:solidFill>
              <a:srgbClr val="C3E2BD"/>
            </a:solidFill>
            <a:ln w="7938" cap="flat">
              <a:solidFill>
                <a:srgbClr val="FEFEF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4" name="Freeform 53"/>
            <p:cNvSpPr>
              <a:spLocks/>
            </p:cNvSpPr>
            <p:nvPr/>
          </p:nvSpPr>
          <p:spPr bwMode="auto">
            <a:xfrm>
              <a:off x="2255838" y="2773363"/>
              <a:ext cx="22225" cy="15875"/>
            </a:xfrm>
            <a:custGeom>
              <a:avLst/>
              <a:gdLst>
                <a:gd name="T0" fmla="*/ 27 w 48"/>
                <a:gd name="T1" fmla="*/ 8 h 34"/>
                <a:gd name="T2" fmla="*/ 21 w 48"/>
                <a:gd name="T3" fmla="*/ 31 h 34"/>
                <a:gd name="T4" fmla="*/ 27 w 48"/>
                <a:gd name="T5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34">
                  <a:moveTo>
                    <a:pt x="27" y="8"/>
                  </a:moveTo>
                  <a:cubicBezTo>
                    <a:pt x="6" y="0"/>
                    <a:pt x="0" y="28"/>
                    <a:pt x="21" y="31"/>
                  </a:cubicBezTo>
                  <a:cubicBezTo>
                    <a:pt x="42" y="34"/>
                    <a:pt x="48" y="17"/>
                    <a:pt x="27" y="8"/>
                  </a:cubicBezTo>
                  <a:close/>
                </a:path>
              </a:pathLst>
            </a:custGeom>
            <a:solidFill>
              <a:srgbClr val="C3E2BD"/>
            </a:solidFill>
            <a:ln w="7938" cap="flat">
              <a:solidFill>
                <a:srgbClr val="FEFEF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5" name="Freeform 54"/>
            <p:cNvSpPr>
              <a:spLocks/>
            </p:cNvSpPr>
            <p:nvPr/>
          </p:nvSpPr>
          <p:spPr bwMode="auto">
            <a:xfrm>
              <a:off x="2265363" y="2752725"/>
              <a:ext cx="20637" cy="15875"/>
            </a:xfrm>
            <a:custGeom>
              <a:avLst/>
              <a:gdLst>
                <a:gd name="T0" fmla="*/ 18 w 45"/>
                <a:gd name="T1" fmla="*/ 6 h 37"/>
                <a:gd name="T2" fmla="*/ 27 w 45"/>
                <a:gd name="T3" fmla="*/ 23 h 37"/>
                <a:gd name="T4" fmla="*/ 18 w 45"/>
                <a:gd name="T5" fmla="*/ 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37">
                  <a:moveTo>
                    <a:pt x="18" y="6"/>
                  </a:moveTo>
                  <a:cubicBezTo>
                    <a:pt x="0" y="12"/>
                    <a:pt x="9" y="37"/>
                    <a:pt x="27" y="23"/>
                  </a:cubicBezTo>
                  <a:cubicBezTo>
                    <a:pt x="45" y="9"/>
                    <a:pt x="36" y="0"/>
                    <a:pt x="18" y="6"/>
                  </a:cubicBezTo>
                  <a:close/>
                </a:path>
              </a:pathLst>
            </a:custGeom>
            <a:solidFill>
              <a:srgbClr val="C3E2BD"/>
            </a:solidFill>
            <a:ln w="7938" cap="flat">
              <a:solidFill>
                <a:srgbClr val="FEFEF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3" name="Freeform 62"/>
            <p:cNvSpPr>
              <a:spLocks/>
            </p:cNvSpPr>
            <p:nvPr/>
          </p:nvSpPr>
          <p:spPr bwMode="auto">
            <a:xfrm>
              <a:off x="3822700" y="3425825"/>
              <a:ext cx="17462" cy="23813"/>
            </a:xfrm>
            <a:custGeom>
              <a:avLst/>
              <a:gdLst>
                <a:gd name="T0" fmla="*/ 12 w 39"/>
                <a:gd name="T1" fmla="*/ 20 h 51"/>
                <a:gd name="T2" fmla="*/ 33 w 39"/>
                <a:gd name="T3" fmla="*/ 31 h 51"/>
                <a:gd name="T4" fmla="*/ 12 w 39"/>
                <a:gd name="T5" fmla="*/ 2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1">
                  <a:moveTo>
                    <a:pt x="12" y="20"/>
                  </a:moveTo>
                  <a:cubicBezTo>
                    <a:pt x="0" y="40"/>
                    <a:pt x="27" y="51"/>
                    <a:pt x="33" y="31"/>
                  </a:cubicBezTo>
                  <a:cubicBezTo>
                    <a:pt x="39" y="11"/>
                    <a:pt x="24" y="0"/>
                    <a:pt x="12" y="20"/>
                  </a:cubicBezTo>
                  <a:close/>
                </a:path>
              </a:pathLst>
            </a:custGeom>
            <a:solidFill>
              <a:srgbClr val="FFC64E"/>
            </a:solidFill>
            <a:ln w="7938" cap="flat">
              <a:solidFill>
                <a:srgbClr val="FEFEF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4" name="Freeform 63"/>
            <p:cNvSpPr>
              <a:spLocks/>
            </p:cNvSpPr>
            <p:nvPr/>
          </p:nvSpPr>
          <p:spPr bwMode="auto">
            <a:xfrm>
              <a:off x="5302250" y="3589338"/>
              <a:ext cx="723900" cy="741363"/>
            </a:xfrm>
            <a:custGeom>
              <a:avLst/>
              <a:gdLst>
                <a:gd name="T0" fmla="*/ 638 w 1571"/>
                <a:gd name="T1" fmla="*/ 1349 h 1612"/>
                <a:gd name="T2" fmla="*/ 525 w 1571"/>
                <a:gd name="T3" fmla="*/ 1313 h 1612"/>
                <a:gd name="T4" fmla="*/ 427 w 1571"/>
                <a:gd name="T5" fmla="*/ 1290 h 1612"/>
                <a:gd name="T6" fmla="*/ 353 w 1571"/>
                <a:gd name="T7" fmla="*/ 1270 h 1612"/>
                <a:gd name="T8" fmla="*/ 291 w 1571"/>
                <a:gd name="T9" fmla="*/ 1236 h 1612"/>
                <a:gd name="T10" fmla="*/ 196 w 1571"/>
                <a:gd name="T11" fmla="*/ 1163 h 1612"/>
                <a:gd name="T12" fmla="*/ 157 w 1571"/>
                <a:gd name="T13" fmla="*/ 1100 h 1612"/>
                <a:gd name="T14" fmla="*/ 86 w 1571"/>
                <a:gd name="T15" fmla="*/ 947 h 1612"/>
                <a:gd name="T16" fmla="*/ 6 w 1571"/>
                <a:gd name="T17" fmla="*/ 826 h 1612"/>
                <a:gd name="T18" fmla="*/ 0 w 1571"/>
                <a:gd name="T19" fmla="*/ 564 h 1612"/>
                <a:gd name="T20" fmla="*/ 71 w 1571"/>
                <a:gd name="T21" fmla="*/ 527 h 1612"/>
                <a:gd name="T22" fmla="*/ 104 w 1571"/>
                <a:gd name="T23" fmla="*/ 475 h 1612"/>
                <a:gd name="T24" fmla="*/ 146 w 1571"/>
                <a:gd name="T25" fmla="*/ 416 h 1612"/>
                <a:gd name="T26" fmla="*/ 114 w 1571"/>
                <a:gd name="T27" fmla="*/ 328 h 1612"/>
                <a:gd name="T28" fmla="*/ 116 w 1571"/>
                <a:gd name="T29" fmla="*/ 263 h 1612"/>
                <a:gd name="T30" fmla="*/ 157 w 1571"/>
                <a:gd name="T31" fmla="*/ 220 h 1612"/>
                <a:gd name="T32" fmla="*/ 181 w 1571"/>
                <a:gd name="T33" fmla="*/ 152 h 1612"/>
                <a:gd name="T34" fmla="*/ 149 w 1571"/>
                <a:gd name="T35" fmla="*/ 85 h 1612"/>
                <a:gd name="T36" fmla="*/ 175 w 1571"/>
                <a:gd name="T37" fmla="*/ 56 h 1612"/>
                <a:gd name="T38" fmla="*/ 347 w 1571"/>
                <a:gd name="T39" fmla="*/ 56 h 1612"/>
                <a:gd name="T40" fmla="*/ 573 w 1571"/>
                <a:gd name="T41" fmla="*/ 0 h 1612"/>
                <a:gd name="T42" fmla="*/ 1175 w 1571"/>
                <a:gd name="T43" fmla="*/ 348 h 1612"/>
                <a:gd name="T44" fmla="*/ 1175 w 1571"/>
                <a:gd name="T45" fmla="*/ 467 h 1612"/>
                <a:gd name="T46" fmla="*/ 1395 w 1571"/>
                <a:gd name="T47" fmla="*/ 591 h 1612"/>
                <a:gd name="T48" fmla="*/ 1383 w 1571"/>
                <a:gd name="T49" fmla="*/ 625 h 1612"/>
                <a:gd name="T50" fmla="*/ 1341 w 1571"/>
                <a:gd name="T51" fmla="*/ 735 h 1612"/>
                <a:gd name="T52" fmla="*/ 1347 w 1571"/>
                <a:gd name="T53" fmla="*/ 820 h 1612"/>
                <a:gd name="T54" fmla="*/ 1409 w 1571"/>
                <a:gd name="T55" fmla="*/ 888 h 1612"/>
                <a:gd name="T56" fmla="*/ 1418 w 1571"/>
                <a:gd name="T57" fmla="*/ 970 h 1612"/>
                <a:gd name="T58" fmla="*/ 1415 w 1571"/>
                <a:gd name="T59" fmla="*/ 1041 h 1612"/>
                <a:gd name="T60" fmla="*/ 1412 w 1571"/>
                <a:gd name="T61" fmla="*/ 1100 h 1612"/>
                <a:gd name="T62" fmla="*/ 1401 w 1571"/>
                <a:gd name="T63" fmla="*/ 1163 h 1612"/>
                <a:gd name="T64" fmla="*/ 1436 w 1571"/>
                <a:gd name="T65" fmla="*/ 1216 h 1612"/>
                <a:gd name="T66" fmla="*/ 1463 w 1571"/>
                <a:gd name="T67" fmla="*/ 1264 h 1612"/>
                <a:gd name="T68" fmla="*/ 1484 w 1571"/>
                <a:gd name="T69" fmla="*/ 1344 h 1612"/>
                <a:gd name="T70" fmla="*/ 1525 w 1571"/>
                <a:gd name="T71" fmla="*/ 1423 h 1612"/>
                <a:gd name="T72" fmla="*/ 1571 w 1571"/>
                <a:gd name="T73" fmla="*/ 1473 h 1612"/>
                <a:gd name="T74" fmla="*/ 1406 w 1571"/>
                <a:gd name="T75" fmla="*/ 1536 h 1612"/>
                <a:gd name="T76" fmla="*/ 1326 w 1571"/>
                <a:gd name="T77" fmla="*/ 1547 h 1612"/>
                <a:gd name="T78" fmla="*/ 1261 w 1571"/>
                <a:gd name="T79" fmla="*/ 1561 h 1612"/>
                <a:gd name="T80" fmla="*/ 1181 w 1571"/>
                <a:gd name="T81" fmla="*/ 1578 h 1612"/>
                <a:gd name="T82" fmla="*/ 1107 w 1571"/>
                <a:gd name="T83" fmla="*/ 1598 h 1612"/>
                <a:gd name="T84" fmla="*/ 1027 w 1571"/>
                <a:gd name="T85" fmla="*/ 1601 h 1612"/>
                <a:gd name="T86" fmla="*/ 950 w 1571"/>
                <a:gd name="T87" fmla="*/ 1590 h 1612"/>
                <a:gd name="T88" fmla="*/ 855 w 1571"/>
                <a:gd name="T89" fmla="*/ 1581 h 1612"/>
                <a:gd name="T90" fmla="*/ 751 w 1571"/>
                <a:gd name="T91" fmla="*/ 1604 h 1612"/>
                <a:gd name="T92" fmla="*/ 706 w 1571"/>
                <a:gd name="T93" fmla="*/ 1583 h 1612"/>
                <a:gd name="T94" fmla="*/ 678 w 1571"/>
                <a:gd name="T95" fmla="*/ 1418 h 1612"/>
                <a:gd name="T96" fmla="*/ 638 w 1571"/>
                <a:gd name="T97" fmla="*/ 1349 h 16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1" h="1612">
                  <a:moveTo>
                    <a:pt x="638" y="1349"/>
                  </a:moveTo>
                  <a:cubicBezTo>
                    <a:pt x="614" y="1329"/>
                    <a:pt x="564" y="1310"/>
                    <a:pt x="525" y="1313"/>
                  </a:cubicBezTo>
                  <a:cubicBezTo>
                    <a:pt x="487" y="1315"/>
                    <a:pt x="445" y="1301"/>
                    <a:pt x="427" y="1290"/>
                  </a:cubicBezTo>
                  <a:cubicBezTo>
                    <a:pt x="410" y="1279"/>
                    <a:pt x="377" y="1267"/>
                    <a:pt x="353" y="1270"/>
                  </a:cubicBezTo>
                  <a:cubicBezTo>
                    <a:pt x="330" y="1273"/>
                    <a:pt x="303" y="1256"/>
                    <a:pt x="291" y="1236"/>
                  </a:cubicBezTo>
                  <a:cubicBezTo>
                    <a:pt x="279" y="1216"/>
                    <a:pt x="229" y="1171"/>
                    <a:pt x="196" y="1163"/>
                  </a:cubicBezTo>
                  <a:lnTo>
                    <a:pt x="157" y="1100"/>
                  </a:lnTo>
                  <a:lnTo>
                    <a:pt x="86" y="947"/>
                  </a:lnTo>
                  <a:lnTo>
                    <a:pt x="6" y="826"/>
                  </a:lnTo>
                  <a:lnTo>
                    <a:pt x="0" y="564"/>
                  </a:lnTo>
                  <a:cubicBezTo>
                    <a:pt x="27" y="564"/>
                    <a:pt x="65" y="550"/>
                    <a:pt x="71" y="527"/>
                  </a:cubicBezTo>
                  <a:cubicBezTo>
                    <a:pt x="77" y="505"/>
                    <a:pt x="83" y="486"/>
                    <a:pt x="104" y="475"/>
                  </a:cubicBezTo>
                  <a:cubicBezTo>
                    <a:pt x="125" y="464"/>
                    <a:pt x="137" y="441"/>
                    <a:pt x="146" y="416"/>
                  </a:cubicBezTo>
                  <a:cubicBezTo>
                    <a:pt x="155" y="390"/>
                    <a:pt x="132" y="354"/>
                    <a:pt x="114" y="328"/>
                  </a:cubicBezTo>
                  <a:cubicBezTo>
                    <a:pt x="100" y="309"/>
                    <a:pt x="104" y="277"/>
                    <a:pt x="116" y="263"/>
                  </a:cubicBezTo>
                  <a:cubicBezTo>
                    <a:pt x="128" y="249"/>
                    <a:pt x="137" y="229"/>
                    <a:pt x="157" y="220"/>
                  </a:cubicBezTo>
                  <a:cubicBezTo>
                    <a:pt x="178" y="212"/>
                    <a:pt x="196" y="175"/>
                    <a:pt x="181" y="152"/>
                  </a:cubicBezTo>
                  <a:cubicBezTo>
                    <a:pt x="166" y="130"/>
                    <a:pt x="149" y="110"/>
                    <a:pt x="149" y="85"/>
                  </a:cubicBezTo>
                  <a:cubicBezTo>
                    <a:pt x="149" y="59"/>
                    <a:pt x="156" y="56"/>
                    <a:pt x="175" y="56"/>
                  </a:cubicBezTo>
                  <a:lnTo>
                    <a:pt x="347" y="56"/>
                  </a:lnTo>
                  <a:lnTo>
                    <a:pt x="573" y="0"/>
                  </a:lnTo>
                  <a:lnTo>
                    <a:pt x="1175" y="348"/>
                  </a:lnTo>
                  <a:lnTo>
                    <a:pt x="1175" y="467"/>
                  </a:lnTo>
                  <a:lnTo>
                    <a:pt x="1395" y="591"/>
                  </a:lnTo>
                  <a:cubicBezTo>
                    <a:pt x="1388" y="601"/>
                    <a:pt x="1383" y="612"/>
                    <a:pt x="1383" y="625"/>
                  </a:cubicBezTo>
                  <a:cubicBezTo>
                    <a:pt x="1383" y="653"/>
                    <a:pt x="1353" y="713"/>
                    <a:pt x="1341" y="735"/>
                  </a:cubicBezTo>
                  <a:cubicBezTo>
                    <a:pt x="1329" y="758"/>
                    <a:pt x="1326" y="795"/>
                    <a:pt x="1347" y="820"/>
                  </a:cubicBezTo>
                  <a:cubicBezTo>
                    <a:pt x="1368" y="846"/>
                    <a:pt x="1398" y="868"/>
                    <a:pt x="1409" y="888"/>
                  </a:cubicBezTo>
                  <a:cubicBezTo>
                    <a:pt x="1421" y="908"/>
                    <a:pt x="1433" y="945"/>
                    <a:pt x="1418" y="970"/>
                  </a:cubicBezTo>
                  <a:cubicBezTo>
                    <a:pt x="1404" y="996"/>
                    <a:pt x="1404" y="1027"/>
                    <a:pt x="1415" y="1041"/>
                  </a:cubicBezTo>
                  <a:cubicBezTo>
                    <a:pt x="1427" y="1055"/>
                    <a:pt x="1430" y="1080"/>
                    <a:pt x="1412" y="1100"/>
                  </a:cubicBezTo>
                  <a:cubicBezTo>
                    <a:pt x="1395" y="1120"/>
                    <a:pt x="1392" y="1140"/>
                    <a:pt x="1401" y="1163"/>
                  </a:cubicBezTo>
                  <a:cubicBezTo>
                    <a:pt x="1409" y="1185"/>
                    <a:pt x="1424" y="1205"/>
                    <a:pt x="1436" y="1216"/>
                  </a:cubicBezTo>
                  <a:cubicBezTo>
                    <a:pt x="1448" y="1228"/>
                    <a:pt x="1466" y="1247"/>
                    <a:pt x="1463" y="1264"/>
                  </a:cubicBezTo>
                  <a:cubicBezTo>
                    <a:pt x="1460" y="1281"/>
                    <a:pt x="1487" y="1315"/>
                    <a:pt x="1484" y="1344"/>
                  </a:cubicBezTo>
                  <a:cubicBezTo>
                    <a:pt x="1481" y="1372"/>
                    <a:pt x="1498" y="1406"/>
                    <a:pt x="1525" y="1423"/>
                  </a:cubicBezTo>
                  <a:cubicBezTo>
                    <a:pt x="1544" y="1435"/>
                    <a:pt x="1564" y="1453"/>
                    <a:pt x="1571" y="1473"/>
                  </a:cubicBezTo>
                  <a:cubicBezTo>
                    <a:pt x="1530" y="1519"/>
                    <a:pt x="1454" y="1547"/>
                    <a:pt x="1406" y="1536"/>
                  </a:cubicBezTo>
                  <a:cubicBezTo>
                    <a:pt x="1379" y="1530"/>
                    <a:pt x="1341" y="1530"/>
                    <a:pt x="1326" y="1547"/>
                  </a:cubicBezTo>
                  <a:cubicBezTo>
                    <a:pt x="1312" y="1564"/>
                    <a:pt x="1285" y="1570"/>
                    <a:pt x="1261" y="1561"/>
                  </a:cubicBezTo>
                  <a:cubicBezTo>
                    <a:pt x="1237" y="1553"/>
                    <a:pt x="1202" y="1564"/>
                    <a:pt x="1181" y="1578"/>
                  </a:cubicBezTo>
                  <a:cubicBezTo>
                    <a:pt x="1160" y="1593"/>
                    <a:pt x="1128" y="1610"/>
                    <a:pt x="1107" y="1598"/>
                  </a:cubicBezTo>
                  <a:cubicBezTo>
                    <a:pt x="1086" y="1587"/>
                    <a:pt x="1053" y="1590"/>
                    <a:pt x="1027" y="1601"/>
                  </a:cubicBezTo>
                  <a:cubicBezTo>
                    <a:pt x="1000" y="1612"/>
                    <a:pt x="976" y="1610"/>
                    <a:pt x="950" y="1590"/>
                  </a:cubicBezTo>
                  <a:cubicBezTo>
                    <a:pt x="923" y="1570"/>
                    <a:pt x="884" y="1567"/>
                    <a:pt x="855" y="1581"/>
                  </a:cubicBezTo>
                  <a:cubicBezTo>
                    <a:pt x="825" y="1595"/>
                    <a:pt x="798" y="1610"/>
                    <a:pt x="751" y="1604"/>
                  </a:cubicBezTo>
                  <a:lnTo>
                    <a:pt x="706" y="1583"/>
                  </a:lnTo>
                  <a:lnTo>
                    <a:pt x="678" y="1418"/>
                  </a:lnTo>
                  <a:lnTo>
                    <a:pt x="638" y="1349"/>
                  </a:lnTo>
                  <a:close/>
                </a:path>
              </a:pathLst>
            </a:custGeom>
            <a:solidFill>
              <a:srgbClr val="C00000"/>
            </a:solidFill>
            <a:ln w="7938" cap="flat">
              <a:solidFill>
                <a:srgbClr val="C2C3C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5" name="Freeform 64"/>
            <p:cNvSpPr>
              <a:spLocks/>
            </p:cNvSpPr>
            <p:nvPr/>
          </p:nvSpPr>
          <p:spPr bwMode="auto">
            <a:xfrm>
              <a:off x="4210050" y="1924050"/>
              <a:ext cx="719137" cy="1128713"/>
            </a:xfrm>
            <a:custGeom>
              <a:avLst/>
              <a:gdLst>
                <a:gd name="T0" fmla="*/ 1408 w 1565"/>
                <a:gd name="T1" fmla="*/ 1919 h 2452"/>
                <a:gd name="T2" fmla="*/ 1397 w 1565"/>
                <a:gd name="T3" fmla="*/ 1830 h 2452"/>
                <a:gd name="T4" fmla="*/ 1341 w 1565"/>
                <a:gd name="T5" fmla="*/ 1751 h 2452"/>
                <a:gd name="T6" fmla="*/ 1290 w 1565"/>
                <a:gd name="T7" fmla="*/ 1655 h 2452"/>
                <a:gd name="T8" fmla="*/ 1273 w 1565"/>
                <a:gd name="T9" fmla="*/ 1590 h 2452"/>
                <a:gd name="T10" fmla="*/ 1311 w 1565"/>
                <a:gd name="T11" fmla="*/ 1516 h 2452"/>
                <a:gd name="T12" fmla="*/ 1308 w 1565"/>
                <a:gd name="T13" fmla="*/ 1429 h 2452"/>
                <a:gd name="T14" fmla="*/ 1353 w 1565"/>
                <a:gd name="T15" fmla="*/ 1361 h 2452"/>
                <a:gd name="T16" fmla="*/ 1388 w 1565"/>
                <a:gd name="T17" fmla="*/ 1299 h 2452"/>
                <a:gd name="T18" fmla="*/ 1418 w 1565"/>
                <a:gd name="T19" fmla="*/ 1228 h 2452"/>
                <a:gd name="T20" fmla="*/ 1462 w 1565"/>
                <a:gd name="T21" fmla="*/ 1183 h 2452"/>
                <a:gd name="T22" fmla="*/ 1560 w 1565"/>
                <a:gd name="T23" fmla="*/ 1149 h 2452"/>
                <a:gd name="T24" fmla="*/ 1565 w 1565"/>
                <a:gd name="T25" fmla="*/ 625 h 2452"/>
                <a:gd name="T26" fmla="*/ 406 w 1565"/>
                <a:gd name="T27" fmla="*/ 0 h 2452"/>
                <a:gd name="T28" fmla="*/ 329 w 1565"/>
                <a:gd name="T29" fmla="*/ 54 h 2452"/>
                <a:gd name="T30" fmla="*/ 329 w 1565"/>
                <a:gd name="T31" fmla="*/ 320 h 2452"/>
                <a:gd name="T32" fmla="*/ 385 w 1565"/>
                <a:gd name="T33" fmla="*/ 441 h 2452"/>
                <a:gd name="T34" fmla="*/ 391 w 1565"/>
                <a:gd name="T35" fmla="*/ 543 h 2452"/>
                <a:gd name="T36" fmla="*/ 356 w 1565"/>
                <a:gd name="T37" fmla="*/ 622 h 2452"/>
                <a:gd name="T38" fmla="*/ 356 w 1565"/>
                <a:gd name="T39" fmla="*/ 1115 h 2452"/>
                <a:gd name="T40" fmla="*/ 190 w 1565"/>
                <a:gd name="T41" fmla="*/ 1200 h 2452"/>
                <a:gd name="T42" fmla="*/ 116 w 1565"/>
                <a:gd name="T43" fmla="*/ 1265 h 2452"/>
                <a:gd name="T44" fmla="*/ 101 w 1565"/>
                <a:gd name="T45" fmla="*/ 1299 h 2452"/>
                <a:gd name="T46" fmla="*/ 35 w 1565"/>
                <a:gd name="T47" fmla="*/ 1355 h 2452"/>
                <a:gd name="T48" fmla="*/ 21 w 1565"/>
                <a:gd name="T49" fmla="*/ 1443 h 2452"/>
                <a:gd name="T50" fmla="*/ 62 w 1565"/>
                <a:gd name="T51" fmla="*/ 1539 h 2452"/>
                <a:gd name="T52" fmla="*/ 136 w 1565"/>
                <a:gd name="T53" fmla="*/ 1542 h 2452"/>
                <a:gd name="T54" fmla="*/ 211 w 1565"/>
                <a:gd name="T55" fmla="*/ 1649 h 2452"/>
                <a:gd name="T56" fmla="*/ 271 w 1565"/>
                <a:gd name="T57" fmla="*/ 1742 h 2452"/>
                <a:gd name="T58" fmla="*/ 261 w 1565"/>
                <a:gd name="T59" fmla="*/ 1847 h 2452"/>
                <a:gd name="T60" fmla="*/ 264 w 1565"/>
                <a:gd name="T61" fmla="*/ 1947 h 2452"/>
                <a:gd name="T62" fmla="*/ 320 w 1565"/>
                <a:gd name="T63" fmla="*/ 2031 h 2452"/>
                <a:gd name="T64" fmla="*/ 261 w 1565"/>
                <a:gd name="T65" fmla="*/ 2051 h 2452"/>
                <a:gd name="T66" fmla="*/ 163 w 1565"/>
                <a:gd name="T67" fmla="*/ 2040 h 2452"/>
                <a:gd name="T68" fmla="*/ 124 w 1565"/>
                <a:gd name="T69" fmla="*/ 2111 h 2452"/>
                <a:gd name="T70" fmla="*/ 207 w 1565"/>
                <a:gd name="T71" fmla="*/ 2167 h 2452"/>
                <a:gd name="T72" fmla="*/ 282 w 1565"/>
                <a:gd name="T73" fmla="*/ 2227 h 2452"/>
                <a:gd name="T74" fmla="*/ 311 w 1565"/>
                <a:gd name="T75" fmla="*/ 2311 h 2452"/>
                <a:gd name="T76" fmla="*/ 323 w 1565"/>
                <a:gd name="T77" fmla="*/ 2396 h 2452"/>
                <a:gd name="T78" fmla="*/ 310 w 1565"/>
                <a:gd name="T79" fmla="*/ 2438 h 2452"/>
                <a:gd name="T80" fmla="*/ 442 w 1565"/>
                <a:gd name="T81" fmla="*/ 2413 h 2452"/>
                <a:gd name="T82" fmla="*/ 528 w 1565"/>
                <a:gd name="T83" fmla="*/ 2411 h 2452"/>
                <a:gd name="T84" fmla="*/ 611 w 1565"/>
                <a:gd name="T85" fmla="*/ 2385 h 2452"/>
                <a:gd name="T86" fmla="*/ 709 w 1565"/>
                <a:gd name="T87" fmla="*/ 2348 h 2452"/>
                <a:gd name="T88" fmla="*/ 804 w 1565"/>
                <a:gd name="T89" fmla="*/ 2311 h 2452"/>
                <a:gd name="T90" fmla="*/ 831 w 1565"/>
                <a:gd name="T91" fmla="*/ 2255 h 2452"/>
                <a:gd name="T92" fmla="*/ 825 w 1565"/>
                <a:gd name="T93" fmla="*/ 2198 h 2452"/>
                <a:gd name="T94" fmla="*/ 943 w 1565"/>
                <a:gd name="T95" fmla="*/ 2198 h 2452"/>
                <a:gd name="T96" fmla="*/ 1032 w 1565"/>
                <a:gd name="T97" fmla="*/ 2173 h 2452"/>
                <a:gd name="T98" fmla="*/ 1101 w 1565"/>
                <a:gd name="T99" fmla="*/ 2136 h 2452"/>
                <a:gd name="T100" fmla="*/ 1148 w 1565"/>
                <a:gd name="T101" fmla="*/ 2079 h 2452"/>
                <a:gd name="T102" fmla="*/ 1195 w 1565"/>
                <a:gd name="T103" fmla="*/ 2017 h 2452"/>
                <a:gd name="T104" fmla="*/ 1246 w 1565"/>
                <a:gd name="T105" fmla="*/ 1938 h 2452"/>
                <a:gd name="T106" fmla="*/ 1356 w 1565"/>
                <a:gd name="T107" fmla="*/ 1907 h 2452"/>
                <a:gd name="T108" fmla="*/ 1408 w 1565"/>
                <a:gd name="T109" fmla="*/ 1919 h 2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565" h="2452">
                  <a:moveTo>
                    <a:pt x="1408" y="1919"/>
                  </a:moveTo>
                  <a:cubicBezTo>
                    <a:pt x="1423" y="1886"/>
                    <a:pt x="1433" y="1845"/>
                    <a:pt x="1397" y="1830"/>
                  </a:cubicBezTo>
                  <a:cubicBezTo>
                    <a:pt x="1362" y="1816"/>
                    <a:pt x="1332" y="1780"/>
                    <a:pt x="1341" y="1751"/>
                  </a:cubicBezTo>
                  <a:cubicBezTo>
                    <a:pt x="1350" y="1723"/>
                    <a:pt x="1329" y="1652"/>
                    <a:pt x="1290" y="1655"/>
                  </a:cubicBezTo>
                  <a:cubicBezTo>
                    <a:pt x="1252" y="1658"/>
                    <a:pt x="1234" y="1615"/>
                    <a:pt x="1273" y="1590"/>
                  </a:cubicBezTo>
                  <a:cubicBezTo>
                    <a:pt x="1311" y="1565"/>
                    <a:pt x="1332" y="1553"/>
                    <a:pt x="1311" y="1516"/>
                  </a:cubicBezTo>
                  <a:cubicBezTo>
                    <a:pt x="1290" y="1480"/>
                    <a:pt x="1287" y="1454"/>
                    <a:pt x="1308" y="1429"/>
                  </a:cubicBezTo>
                  <a:cubicBezTo>
                    <a:pt x="1329" y="1403"/>
                    <a:pt x="1356" y="1392"/>
                    <a:pt x="1353" y="1361"/>
                  </a:cubicBezTo>
                  <a:cubicBezTo>
                    <a:pt x="1350" y="1330"/>
                    <a:pt x="1365" y="1307"/>
                    <a:pt x="1388" y="1299"/>
                  </a:cubicBezTo>
                  <a:cubicBezTo>
                    <a:pt x="1412" y="1290"/>
                    <a:pt x="1430" y="1267"/>
                    <a:pt x="1418" y="1228"/>
                  </a:cubicBezTo>
                  <a:cubicBezTo>
                    <a:pt x="1406" y="1188"/>
                    <a:pt x="1435" y="1176"/>
                    <a:pt x="1462" y="1183"/>
                  </a:cubicBezTo>
                  <a:cubicBezTo>
                    <a:pt x="1510" y="1194"/>
                    <a:pt x="1560" y="1149"/>
                    <a:pt x="1560" y="1149"/>
                  </a:cubicBezTo>
                  <a:lnTo>
                    <a:pt x="1565" y="625"/>
                  </a:lnTo>
                  <a:lnTo>
                    <a:pt x="406" y="0"/>
                  </a:lnTo>
                  <a:lnTo>
                    <a:pt x="329" y="54"/>
                  </a:lnTo>
                  <a:lnTo>
                    <a:pt x="329" y="320"/>
                  </a:lnTo>
                  <a:cubicBezTo>
                    <a:pt x="329" y="359"/>
                    <a:pt x="353" y="413"/>
                    <a:pt x="385" y="441"/>
                  </a:cubicBezTo>
                  <a:cubicBezTo>
                    <a:pt x="418" y="470"/>
                    <a:pt x="427" y="509"/>
                    <a:pt x="391" y="543"/>
                  </a:cubicBezTo>
                  <a:cubicBezTo>
                    <a:pt x="356" y="577"/>
                    <a:pt x="356" y="622"/>
                    <a:pt x="356" y="622"/>
                  </a:cubicBezTo>
                  <a:lnTo>
                    <a:pt x="356" y="1115"/>
                  </a:lnTo>
                  <a:lnTo>
                    <a:pt x="190" y="1200"/>
                  </a:lnTo>
                  <a:lnTo>
                    <a:pt x="116" y="1265"/>
                  </a:lnTo>
                  <a:cubicBezTo>
                    <a:pt x="116" y="1265"/>
                    <a:pt x="107" y="1273"/>
                    <a:pt x="101" y="1299"/>
                  </a:cubicBezTo>
                  <a:cubicBezTo>
                    <a:pt x="95" y="1324"/>
                    <a:pt x="71" y="1344"/>
                    <a:pt x="35" y="1355"/>
                  </a:cubicBezTo>
                  <a:cubicBezTo>
                    <a:pt x="0" y="1366"/>
                    <a:pt x="12" y="1417"/>
                    <a:pt x="21" y="1443"/>
                  </a:cubicBezTo>
                  <a:cubicBezTo>
                    <a:pt x="29" y="1468"/>
                    <a:pt x="62" y="1539"/>
                    <a:pt x="62" y="1539"/>
                  </a:cubicBezTo>
                  <a:lnTo>
                    <a:pt x="136" y="1542"/>
                  </a:lnTo>
                  <a:cubicBezTo>
                    <a:pt x="190" y="1562"/>
                    <a:pt x="208" y="1624"/>
                    <a:pt x="211" y="1649"/>
                  </a:cubicBezTo>
                  <a:cubicBezTo>
                    <a:pt x="214" y="1674"/>
                    <a:pt x="247" y="1717"/>
                    <a:pt x="271" y="1742"/>
                  </a:cubicBezTo>
                  <a:cubicBezTo>
                    <a:pt x="294" y="1768"/>
                    <a:pt x="267" y="1816"/>
                    <a:pt x="261" y="1847"/>
                  </a:cubicBezTo>
                  <a:cubicBezTo>
                    <a:pt x="255" y="1879"/>
                    <a:pt x="258" y="1915"/>
                    <a:pt x="264" y="1947"/>
                  </a:cubicBezTo>
                  <a:cubicBezTo>
                    <a:pt x="270" y="1978"/>
                    <a:pt x="320" y="2031"/>
                    <a:pt x="320" y="2031"/>
                  </a:cubicBezTo>
                  <a:cubicBezTo>
                    <a:pt x="320" y="2031"/>
                    <a:pt x="288" y="2048"/>
                    <a:pt x="261" y="2051"/>
                  </a:cubicBezTo>
                  <a:cubicBezTo>
                    <a:pt x="234" y="2054"/>
                    <a:pt x="199" y="2054"/>
                    <a:pt x="163" y="2040"/>
                  </a:cubicBezTo>
                  <a:cubicBezTo>
                    <a:pt x="127" y="2026"/>
                    <a:pt x="104" y="2091"/>
                    <a:pt x="124" y="2111"/>
                  </a:cubicBezTo>
                  <a:cubicBezTo>
                    <a:pt x="145" y="2130"/>
                    <a:pt x="184" y="2153"/>
                    <a:pt x="207" y="2167"/>
                  </a:cubicBezTo>
                  <a:cubicBezTo>
                    <a:pt x="231" y="2181"/>
                    <a:pt x="273" y="2210"/>
                    <a:pt x="282" y="2227"/>
                  </a:cubicBezTo>
                  <a:cubicBezTo>
                    <a:pt x="291" y="2244"/>
                    <a:pt x="302" y="2286"/>
                    <a:pt x="311" y="2311"/>
                  </a:cubicBezTo>
                  <a:cubicBezTo>
                    <a:pt x="320" y="2337"/>
                    <a:pt x="329" y="2357"/>
                    <a:pt x="323" y="2396"/>
                  </a:cubicBezTo>
                  <a:cubicBezTo>
                    <a:pt x="321" y="2408"/>
                    <a:pt x="317" y="2422"/>
                    <a:pt x="310" y="2438"/>
                  </a:cubicBezTo>
                  <a:cubicBezTo>
                    <a:pt x="372" y="2452"/>
                    <a:pt x="415" y="2427"/>
                    <a:pt x="442" y="2413"/>
                  </a:cubicBezTo>
                  <a:cubicBezTo>
                    <a:pt x="469" y="2399"/>
                    <a:pt x="501" y="2394"/>
                    <a:pt x="528" y="2411"/>
                  </a:cubicBezTo>
                  <a:cubicBezTo>
                    <a:pt x="555" y="2427"/>
                    <a:pt x="590" y="2405"/>
                    <a:pt x="611" y="2385"/>
                  </a:cubicBezTo>
                  <a:cubicBezTo>
                    <a:pt x="632" y="2365"/>
                    <a:pt x="670" y="2348"/>
                    <a:pt x="709" y="2348"/>
                  </a:cubicBezTo>
                  <a:cubicBezTo>
                    <a:pt x="747" y="2348"/>
                    <a:pt x="777" y="2328"/>
                    <a:pt x="804" y="2311"/>
                  </a:cubicBezTo>
                  <a:cubicBezTo>
                    <a:pt x="831" y="2295"/>
                    <a:pt x="848" y="2269"/>
                    <a:pt x="831" y="2255"/>
                  </a:cubicBezTo>
                  <a:cubicBezTo>
                    <a:pt x="813" y="2241"/>
                    <a:pt x="789" y="2201"/>
                    <a:pt x="825" y="2198"/>
                  </a:cubicBezTo>
                  <a:cubicBezTo>
                    <a:pt x="860" y="2195"/>
                    <a:pt x="911" y="2193"/>
                    <a:pt x="943" y="2198"/>
                  </a:cubicBezTo>
                  <a:cubicBezTo>
                    <a:pt x="976" y="2204"/>
                    <a:pt x="1014" y="2193"/>
                    <a:pt x="1032" y="2173"/>
                  </a:cubicBezTo>
                  <a:cubicBezTo>
                    <a:pt x="1050" y="2153"/>
                    <a:pt x="1074" y="2145"/>
                    <a:pt x="1101" y="2136"/>
                  </a:cubicBezTo>
                  <a:cubicBezTo>
                    <a:pt x="1127" y="2128"/>
                    <a:pt x="1142" y="2108"/>
                    <a:pt x="1148" y="2079"/>
                  </a:cubicBezTo>
                  <a:cubicBezTo>
                    <a:pt x="1154" y="2051"/>
                    <a:pt x="1169" y="2031"/>
                    <a:pt x="1195" y="2017"/>
                  </a:cubicBezTo>
                  <a:cubicBezTo>
                    <a:pt x="1222" y="2003"/>
                    <a:pt x="1234" y="1975"/>
                    <a:pt x="1246" y="1938"/>
                  </a:cubicBezTo>
                  <a:cubicBezTo>
                    <a:pt x="1258" y="1901"/>
                    <a:pt x="1320" y="1904"/>
                    <a:pt x="1356" y="1907"/>
                  </a:cubicBezTo>
                  <a:cubicBezTo>
                    <a:pt x="1372" y="1908"/>
                    <a:pt x="1391" y="1912"/>
                    <a:pt x="1408" y="1919"/>
                  </a:cubicBezTo>
                  <a:close/>
                </a:path>
              </a:pathLst>
            </a:custGeom>
            <a:solidFill>
              <a:srgbClr val="C00000"/>
            </a:solidFill>
            <a:ln w="7938" cap="flat">
              <a:solidFill>
                <a:srgbClr val="C2C3C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6" name="Freeform 65"/>
            <p:cNvSpPr>
              <a:spLocks/>
            </p:cNvSpPr>
            <p:nvPr/>
          </p:nvSpPr>
          <p:spPr bwMode="auto">
            <a:xfrm>
              <a:off x="4305300" y="2798763"/>
              <a:ext cx="850900" cy="582613"/>
            </a:xfrm>
            <a:custGeom>
              <a:avLst/>
              <a:gdLst>
                <a:gd name="T0" fmla="*/ 102 w 1852"/>
                <a:gd name="T1" fmla="*/ 537 h 1268"/>
                <a:gd name="T2" fmla="*/ 33 w 1852"/>
                <a:gd name="T3" fmla="*/ 645 h 1268"/>
                <a:gd name="T4" fmla="*/ 6 w 1852"/>
                <a:gd name="T5" fmla="*/ 767 h 1268"/>
                <a:gd name="T6" fmla="*/ 9 w 1852"/>
                <a:gd name="T7" fmla="*/ 846 h 1268"/>
                <a:gd name="T8" fmla="*/ 30 w 1852"/>
                <a:gd name="T9" fmla="*/ 931 h 1268"/>
                <a:gd name="T10" fmla="*/ 81 w 1852"/>
                <a:gd name="T11" fmla="*/ 1005 h 1268"/>
                <a:gd name="T12" fmla="*/ 122 w 1852"/>
                <a:gd name="T13" fmla="*/ 1081 h 1268"/>
                <a:gd name="T14" fmla="*/ 164 w 1852"/>
                <a:gd name="T15" fmla="*/ 1183 h 1268"/>
                <a:gd name="T16" fmla="*/ 200 w 1852"/>
                <a:gd name="T17" fmla="*/ 1268 h 1268"/>
                <a:gd name="T18" fmla="*/ 214 w 1852"/>
                <a:gd name="T19" fmla="*/ 1256 h 1268"/>
                <a:gd name="T20" fmla="*/ 268 w 1852"/>
                <a:gd name="T21" fmla="*/ 1163 h 1268"/>
                <a:gd name="T22" fmla="*/ 327 w 1852"/>
                <a:gd name="T23" fmla="*/ 1098 h 1268"/>
                <a:gd name="T24" fmla="*/ 434 w 1852"/>
                <a:gd name="T25" fmla="*/ 1101 h 1268"/>
                <a:gd name="T26" fmla="*/ 585 w 1852"/>
                <a:gd name="T27" fmla="*/ 1120 h 1268"/>
                <a:gd name="T28" fmla="*/ 576 w 1852"/>
                <a:gd name="T29" fmla="*/ 1070 h 1268"/>
                <a:gd name="T30" fmla="*/ 594 w 1852"/>
                <a:gd name="T31" fmla="*/ 988 h 1268"/>
                <a:gd name="T32" fmla="*/ 618 w 1852"/>
                <a:gd name="T33" fmla="*/ 928 h 1268"/>
                <a:gd name="T34" fmla="*/ 662 w 1852"/>
                <a:gd name="T35" fmla="*/ 875 h 1268"/>
                <a:gd name="T36" fmla="*/ 739 w 1852"/>
                <a:gd name="T37" fmla="*/ 877 h 1268"/>
                <a:gd name="T38" fmla="*/ 796 w 1852"/>
                <a:gd name="T39" fmla="*/ 897 h 1268"/>
                <a:gd name="T40" fmla="*/ 852 w 1852"/>
                <a:gd name="T41" fmla="*/ 937 h 1268"/>
                <a:gd name="T42" fmla="*/ 908 w 1852"/>
                <a:gd name="T43" fmla="*/ 954 h 1268"/>
                <a:gd name="T44" fmla="*/ 968 w 1852"/>
                <a:gd name="T45" fmla="*/ 974 h 1268"/>
                <a:gd name="T46" fmla="*/ 1033 w 1852"/>
                <a:gd name="T47" fmla="*/ 985 h 1268"/>
                <a:gd name="T48" fmla="*/ 1117 w 1852"/>
                <a:gd name="T49" fmla="*/ 1016 h 1268"/>
                <a:gd name="T50" fmla="*/ 1166 w 1852"/>
                <a:gd name="T51" fmla="*/ 951 h 1268"/>
                <a:gd name="T52" fmla="*/ 1247 w 1852"/>
                <a:gd name="T53" fmla="*/ 931 h 1268"/>
                <a:gd name="T54" fmla="*/ 1356 w 1852"/>
                <a:gd name="T55" fmla="*/ 894 h 1268"/>
                <a:gd name="T56" fmla="*/ 1448 w 1852"/>
                <a:gd name="T57" fmla="*/ 883 h 1268"/>
                <a:gd name="T58" fmla="*/ 1537 w 1852"/>
                <a:gd name="T59" fmla="*/ 860 h 1268"/>
                <a:gd name="T60" fmla="*/ 1665 w 1852"/>
                <a:gd name="T61" fmla="*/ 875 h 1268"/>
                <a:gd name="T62" fmla="*/ 1742 w 1852"/>
                <a:gd name="T63" fmla="*/ 872 h 1268"/>
                <a:gd name="T64" fmla="*/ 1846 w 1852"/>
                <a:gd name="T65" fmla="*/ 879 h 1268"/>
                <a:gd name="T66" fmla="*/ 1846 w 1852"/>
                <a:gd name="T67" fmla="*/ 866 h 1268"/>
                <a:gd name="T68" fmla="*/ 1816 w 1852"/>
                <a:gd name="T69" fmla="*/ 784 h 1268"/>
                <a:gd name="T70" fmla="*/ 1733 w 1852"/>
                <a:gd name="T71" fmla="*/ 691 h 1268"/>
                <a:gd name="T72" fmla="*/ 1683 w 1852"/>
                <a:gd name="T73" fmla="*/ 606 h 1268"/>
                <a:gd name="T74" fmla="*/ 1620 w 1852"/>
                <a:gd name="T75" fmla="*/ 569 h 1268"/>
                <a:gd name="T76" fmla="*/ 1567 w 1852"/>
                <a:gd name="T77" fmla="*/ 515 h 1268"/>
                <a:gd name="T78" fmla="*/ 1514 w 1852"/>
                <a:gd name="T79" fmla="*/ 459 h 1268"/>
                <a:gd name="T80" fmla="*/ 1448 w 1852"/>
                <a:gd name="T81" fmla="*/ 410 h 1268"/>
                <a:gd name="T82" fmla="*/ 1371 w 1852"/>
                <a:gd name="T83" fmla="*/ 362 h 1268"/>
                <a:gd name="T84" fmla="*/ 1324 w 1852"/>
                <a:gd name="T85" fmla="*/ 314 h 1268"/>
                <a:gd name="T86" fmla="*/ 1279 w 1852"/>
                <a:gd name="T87" fmla="*/ 252 h 1268"/>
                <a:gd name="T88" fmla="*/ 1306 w 1852"/>
                <a:gd name="T89" fmla="*/ 161 h 1268"/>
                <a:gd name="T90" fmla="*/ 1252 w 1852"/>
                <a:gd name="T91" fmla="*/ 54 h 1268"/>
                <a:gd name="T92" fmla="*/ 1149 w 1852"/>
                <a:gd name="T93" fmla="*/ 6 h 1268"/>
                <a:gd name="T94" fmla="*/ 1039 w 1852"/>
                <a:gd name="T95" fmla="*/ 37 h 1268"/>
                <a:gd name="T96" fmla="*/ 988 w 1852"/>
                <a:gd name="T97" fmla="*/ 116 h 1268"/>
                <a:gd name="T98" fmla="*/ 941 w 1852"/>
                <a:gd name="T99" fmla="*/ 178 h 1268"/>
                <a:gd name="T100" fmla="*/ 894 w 1852"/>
                <a:gd name="T101" fmla="*/ 235 h 1268"/>
                <a:gd name="T102" fmla="*/ 825 w 1852"/>
                <a:gd name="T103" fmla="*/ 272 h 1268"/>
                <a:gd name="T104" fmla="*/ 736 w 1852"/>
                <a:gd name="T105" fmla="*/ 297 h 1268"/>
                <a:gd name="T106" fmla="*/ 618 w 1852"/>
                <a:gd name="T107" fmla="*/ 297 h 1268"/>
                <a:gd name="T108" fmla="*/ 624 w 1852"/>
                <a:gd name="T109" fmla="*/ 354 h 1268"/>
                <a:gd name="T110" fmla="*/ 597 w 1852"/>
                <a:gd name="T111" fmla="*/ 410 h 1268"/>
                <a:gd name="T112" fmla="*/ 502 w 1852"/>
                <a:gd name="T113" fmla="*/ 447 h 1268"/>
                <a:gd name="T114" fmla="*/ 404 w 1852"/>
                <a:gd name="T115" fmla="*/ 484 h 1268"/>
                <a:gd name="T116" fmla="*/ 321 w 1852"/>
                <a:gd name="T117" fmla="*/ 510 h 1268"/>
                <a:gd name="T118" fmla="*/ 235 w 1852"/>
                <a:gd name="T119" fmla="*/ 512 h 1268"/>
                <a:gd name="T120" fmla="*/ 102 w 1852"/>
                <a:gd name="T121" fmla="*/ 537 h 1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852" h="1268">
                  <a:moveTo>
                    <a:pt x="102" y="537"/>
                  </a:moveTo>
                  <a:cubicBezTo>
                    <a:pt x="84" y="576"/>
                    <a:pt x="54" y="623"/>
                    <a:pt x="33" y="645"/>
                  </a:cubicBezTo>
                  <a:cubicBezTo>
                    <a:pt x="3" y="676"/>
                    <a:pt x="0" y="744"/>
                    <a:pt x="6" y="767"/>
                  </a:cubicBezTo>
                  <a:cubicBezTo>
                    <a:pt x="12" y="790"/>
                    <a:pt x="15" y="818"/>
                    <a:pt x="9" y="846"/>
                  </a:cubicBezTo>
                  <a:cubicBezTo>
                    <a:pt x="3" y="875"/>
                    <a:pt x="9" y="906"/>
                    <a:pt x="30" y="931"/>
                  </a:cubicBezTo>
                  <a:cubicBezTo>
                    <a:pt x="51" y="957"/>
                    <a:pt x="75" y="979"/>
                    <a:pt x="81" y="1005"/>
                  </a:cubicBezTo>
                  <a:cubicBezTo>
                    <a:pt x="87" y="1030"/>
                    <a:pt x="92" y="1053"/>
                    <a:pt x="122" y="1081"/>
                  </a:cubicBezTo>
                  <a:cubicBezTo>
                    <a:pt x="152" y="1109"/>
                    <a:pt x="167" y="1149"/>
                    <a:pt x="164" y="1183"/>
                  </a:cubicBezTo>
                  <a:cubicBezTo>
                    <a:pt x="161" y="1217"/>
                    <a:pt x="176" y="1231"/>
                    <a:pt x="200" y="1268"/>
                  </a:cubicBezTo>
                  <a:cubicBezTo>
                    <a:pt x="202" y="1262"/>
                    <a:pt x="208" y="1262"/>
                    <a:pt x="214" y="1256"/>
                  </a:cubicBezTo>
                  <a:cubicBezTo>
                    <a:pt x="238" y="1237"/>
                    <a:pt x="262" y="1194"/>
                    <a:pt x="268" y="1163"/>
                  </a:cubicBezTo>
                  <a:cubicBezTo>
                    <a:pt x="273" y="1132"/>
                    <a:pt x="297" y="1101"/>
                    <a:pt x="327" y="1098"/>
                  </a:cubicBezTo>
                  <a:cubicBezTo>
                    <a:pt x="356" y="1095"/>
                    <a:pt x="389" y="1090"/>
                    <a:pt x="434" y="1101"/>
                  </a:cubicBezTo>
                  <a:cubicBezTo>
                    <a:pt x="478" y="1112"/>
                    <a:pt x="544" y="1126"/>
                    <a:pt x="585" y="1120"/>
                  </a:cubicBezTo>
                  <a:cubicBezTo>
                    <a:pt x="583" y="1102"/>
                    <a:pt x="579" y="1084"/>
                    <a:pt x="576" y="1070"/>
                  </a:cubicBezTo>
                  <a:cubicBezTo>
                    <a:pt x="570" y="1039"/>
                    <a:pt x="576" y="1002"/>
                    <a:pt x="594" y="988"/>
                  </a:cubicBezTo>
                  <a:cubicBezTo>
                    <a:pt x="612" y="974"/>
                    <a:pt x="615" y="951"/>
                    <a:pt x="618" y="928"/>
                  </a:cubicBezTo>
                  <a:cubicBezTo>
                    <a:pt x="621" y="906"/>
                    <a:pt x="641" y="886"/>
                    <a:pt x="662" y="875"/>
                  </a:cubicBezTo>
                  <a:cubicBezTo>
                    <a:pt x="683" y="863"/>
                    <a:pt x="724" y="866"/>
                    <a:pt x="739" y="877"/>
                  </a:cubicBezTo>
                  <a:cubicBezTo>
                    <a:pt x="754" y="889"/>
                    <a:pt x="775" y="897"/>
                    <a:pt x="796" y="897"/>
                  </a:cubicBezTo>
                  <a:cubicBezTo>
                    <a:pt x="816" y="897"/>
                    <a:pt x="840" y="917"/>
                    <a:pt x="852" y="937"/>
                  </a:cubicBezTo>
                  <a:cubicBezTo>
                    <a:pt x="864" y="957"/>
                    <a:pt x="885" y="959"/>
                    <a:pt x="908" y="954"/>
                  </a:cubicBezTo>
                  <a:cubicBezTo>
                    <a:pt x="932" y="948"/>
                    <a:pt x="953" y="962"/>
                    <a:pt x="968" y="974"/>
                  </a:cubicBezTo>
                  <a:cubicBezTo>
                    <a:pt x="982" y="985"/>
                    <a:pt x="1003" y="993"/>
                    <a:pt x="1033" y="985"/>
                  </a:cubicBezTo>
                  <a:cubicBezTo>
                    <a:pt x="1052" y="979"/>
                    <a:pt x="1088" y="997"/>
                    <a:pt x="1117" y="1016"/>
                  </a:cubicBezTo>
                  <a:cubicBezTo>
                    <a:pt x="1129" y="1004"/>
                    <a:pt x="1155" y="974"/>
                    <a:pt x="1166" y="951"/>
                  </a:cubicBezTo>
                  <a:cubicBezTo>
                    <a:pt x="1178" y="928"/>
                    <a:pt x="1202" y="928"/>
                    <a:pt x="1247" y="931"/>
                  </a:cubicBezTo>
                  <a:cubicBezTo>
                    <a:pt x="1291" y="934"/>
                    <a:pt x="1330" y="917"/>
                    <a:pt x="1356" y="894"/>
                  </a:cubicBezTo>
                  <a:cubicBezTo>
                    <a:pt x="1383" y="872"/>
                    <a:pt x="1413" y="869"/>
                    <a:pt x="1448" y="883"/>
                  </a:cubicBezTo>
                  <a:cubicBezTo>
                    <a:pt x="1484" y="897"/>
                    <a:pt x="1517" y="883"/>
                    <a:pt x="1537" y="860"/>
                  </a:cubicBezTo>
                  <a:cubicBezTo>
                    <a:pt x="1558" y="838"/>
                    <a:pt x="1632" y="855"/>
                    <a:pt x="1665" y="875"/>
                  </a:cubicBezTo>
                  <a:cubicBezTo>
                    <a:pt x="1698" y="894"/>
                    <a:pt x="1715" y="880"/>
                    <a:pt x="1742" y="872"/>
                  </a:cubicBezTo>
                  <a:cubicBezTo>
                    <a:pt x="1769" y="863"/>
                    <a:pt x="1817" y="865"/>
                    <a:pt x="1846" y="879"/>
                  </a:cubicBezTo>
                  <a:cubicBezTo>
                    <a:pt x="1846" y="875"/>
                    <a:pt x="1845" y="871"/>
                    <a:pt x="1846" y="866"/>
                  </a:cubicBezTo>
                  <a:cubicBezTo>
                    <a:pt x="1852" y="821"/>
                    <a:pt x="1849" y="798"/>
                    <a:pt x="1816" y="784"/>
                  </a:cubicBezTo>
                  <a:cubicBezTo>
                    <a:pt x="1784" y="770"/>
                    <a:pt x="1745" y="736"/>
                    <a:pt x="1733" y="691"/>
                  </a:cubicBezTo>
                  <a:cubicBezTo>
                    <a:pt x="1721" y="645"/>
                    <a:pt x="1709" y="614"/>
                    <a:pt x="1683" y="606"/>
                  </a:cubicBezTo>
                  <a:cubicBezTo>
                    <a:pt x="1656" y="597"/>
                    <a:pt x="1632" y="594"/>
                    <a:pt x="1620" y="569"/>
                  </a:cubicBezTo>
                  <a:cubicBezTo>
                    <a:pt x="1608" y="543"/>
                    <a:pt x="1597" y="524"/>
                    <a:pt x="1567" y="515"/>
                  </a:cubicBezTo>
                  <a:cubicBezTo>
                    <a:pt x="1537" y="507"/>
                    <a:pt x="1520" y="481"/>
                    <a:pt x="1514" y="459"/>
                  </a:cubicBezTo>
                  <a:cubicBezTo>
                    <a:pt x="1508" y="436"/>
                    <a:pt x="1487" y="416"/>
                    <a:pt x="1448" y="410"/>
                  </a:cubicBezTo>
                  <a:cubicBezTo>
                    <a:pt x="1410" y="405"/>
                    <a:pt x="1361" y="396"/>
                    <a:pt x="1371" y="362"/>
                  </a:cubicBezTo>
                  <a:cubicBezTo>
                    <a:pt x="1383" y="323"/>
                    <a:pt x="1371" y="311"/>
                    <a:pt x="1324" y="314"/>
                  </a:cubicBezTo>
                  <a:cubicBezTo>
                    <a:pt x="1276" y="317"/>
                    <a:pt x="1258" y="275"/>
                    <a:pt x="1279" y="252"/>
                  </a:cubicBezTo>
                  <a:cubicBezTo>
                    <a:pt x="1300" y="229"/>
                    <a:pt x="1306" y="184"/>
                    <a:pt x="1306" y="161"/>
                  </a:cubicBezTo>
                  <a:cubicBezTo>
                    <a:pt x="1306" y="139"/>
                    <a:pt x="1276" y="82"/>
                    <a:pt x="1252" y="54"/>
                  </a:cubicBezTo>
                  <a:cubicBezTo>
                    <a:pt x="1229" y="26"/>
                    <a:pt x="1184" y="9"/>
                    <a:pt x="1149" y="6"/>
                  </a:cubicBezTo>
                  <a:cubicBezTo>
                    <a:pt x="1113" y="3"/>
                    <a:pt x="1051" y="0"/>
                    <a:pt x="1039" y="37"/>
                  </a:cubicBezTo>
                  <a:cubicBezTo>
                    <a:pt x="1027" y="74"/>
                    <a:pt x="1015" y="102"/>
                    <a:pt x="988" y="116"/>
                  </a:cubicBezTo>
                  <a:cubicBezTo>
                    <a:pt x="962" y="130"/>
                    <a:pt x="947" y="150"/>
                    <a:pt x="941" y="178"/>
                  </a:cubicBezTo>
                  <a:cubicBezTo>
                    <a:pt x="935" y="207"/>
                    <a:pt x="920" y="227"/>
                    <a:pt x="894" y="235"/>
                  </a:cubicBezTo>
                  <a:cubicBezTo>
                    <a:pt x="867" y="244"/>
                    <a:pt x="843" y="252"/>
                    <a:pt x="825" y="272"/>
                  </a:cubicBezTo>
                  <a:cubicBezTo>
                    <a:pt x="807" y="292"/>
                    <a:pt x="769" y="303"/>
                    <a:pt x="736" y="297"/>
                  </a:cubicBezTo>
                  <a:cubicBezTo>
                    <a:pt x="704" y="292"/>
                    <a:pt x="653" y="294"/>
                    <a:pt x="618" y="297"/>
                  </a:cubicBezTo>
                  <a:cubicBezTo>
                    <a:pt x="582" y="300"/>
                    <a:pt x="606" y="340"/>
                    <a:pt x="624" y="354"/>
                  </a:cubicBezTo>
                  <a:cubicBezTo>
                    <a:pt x="641" y="368"/>
                    <a:pt x="624" y="394"/>
                    <a:pt x="597" y="410"/>
                  </a:cubicBezTo>
                  <a:cubicBezTo>
                    <a:pt x="570" y="427"/>
                    <a:pt x="540" y="447"/>
                    <a:pt x="502" y="447"/>
                  </a:cubicBezTo>
                  <a:cubicBezTo>
                    <a:pt x="463" y="447"/>
                    <a:pt x="425" y="464"/>
                    <a:pt x="404" y="484"/>
                  </a:cubicBezTo>
                  <a:cubicBezTo>
                    <a:pt x="383" y="504"/>
                    <a:pt x="348" y="526"/>
                    <a:pt x="321" y="510"/>
                  </a:cubicBezTo>
                  <a:cubicBezTo>
                    <a:pt x="294" y="493"/>
                    <a:pt x="262" y="498"/>
                    <a:pt x="235" y="512"/>
                  </a:cubicBezTo>
                  <a:cubicBezTo>
                    <a:pt x="208" y="526"/>
                    <a:pt x="165" y="551"/>
                    <a:pt x="102" y="537"/>
                  </a:cubicBezTo>
                  <a:close/>
                </a:path>
              </a:pathLst>
            </a:custGeom>
            <a:solidFill>
              <a:srgbClr val="C00000"/>
            </a:solidFill>
            <a:ln w="7938" cap="flat">
              <a:solidFill>
                <a:srgbClr val="C2C3C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7" name="Freeform 66"/>
            <p:cNvSpPr>
              <a:spLocks/>
            </p:cNvSpPr>
            <p:nvPr/>
          </p:nvSpPr>
          <p:spPr bwMode="auto">
            <a:xfrm>
              <a:off x="2576513" y="2960688"/>
              <a:ext cx="280987" cy="287338"/>
            </a:xfrm>
            <a:custGeom>
              <a:avLst/>
              <a:gdLst>
                <a:gd name="T0" fmla="*/ 156 w 609"/>
                <a:gd name="T1" fmla="*/ 9 h 627"/>
                <a:gd name="T2" fmla="*/ 220 w 609"/>
                <a:gd name="T3" fmla="*/ 14 h 627"/>
                <a:gd name="T4" fmla="*/ 285 w 609"/>
                <a:gd name="T5" fmla="*/ 91 h 627"/>
                <a:gd name="T6" fmla="*/ 306 w 609"/>
                <a:gd name="T7" fmla="*/ 164 h 627"/>
                <a:gd name="T8" fmla="*/ 368 w 609"/>
                <a:gd name="T9" fmla="*/ 167 h 627"/>
                <a:gd name="T10" fmla="*/ 431 w 609"/>
                <a:gd name="T11" fmla="*/ 190 h 627"/>
                <a:gd name="T12" fmla="*/ 431 w 609"/>
                <a:gd name="T13" fmla="*/ 272 h 627"/>
                <a:gd name="T14" fmla="*/ 469 w 609"/>
                <a:gd name="T15" fmla="*/ 345 h 627"/>
                <a:gd name="T16" fmla="*/ 555 w 609"/>
                <a:gd name="T17" fmla="*/ 379 h 627"/>
                <a:gd name="T18" fmla="*/ 597 w 609"/>
                <a:gd name="T19" fmla="*/ 475 h 627"/>
                <a:gd name="T20" fmla="*/ 573 w 609"/>
                <a:gd name="T21" fmla="*/ 625 h 627"/>
                <a:gd name="T22" fmla="*/ 532 w 609"/>
                <a:gd name="T23" fmla="*/ 620 h 627"/>
                <a:gd name="T24" fmla="*/ 457 w 609"/>
                <a:gd name="T25" fmla="*/ 603 h 627"/>
                <a:gd name="T26" fmla="*/ 362 w 609"/>
                <a:gd name="T27" fmla="*/ 557 h 627"/>
                <a:gd name="T28" fmla="*/ 294 w 609"/>
                <a:gd name="T29" fmla="*/ 492 h 627"/>
                <a:gd name="T30" fmla="*/ 229 w 609"/>
                <a:gd name="T31" fmla="*/ 424 h 627"/>
                <a:gd name="T32" fmla="*/ 170 w 609"/>
                <a:gd name="T33" fmla="*/ 393 h 627"/>
                <a:gd name="T34" fmla="*/ 116 w 609"/>
                <a:gd name="T35" fmla="*/ 351 h 627"/>
                <a:gd name="T36" fmla="*/ 66 w 609"/>
                <a:gd name="T37" fmla="*/ 311 h 627"/>
                <a:gd name="T38" fmla="*/ 0 w 609"/>
                <a:gd name="T39" fmla="*/ 269 h 627"/>
                <a:gd name="T40" fmla="*/ 42 w 609"/>
                <a:gd name="T41" fmla="*/ 190 h 627"/>
                <a:gd name="T42" fmla="*/ 78 w 609"/>
                <a:gd name="T43" fmla="*/ 136 h 627"/>
                <a:gd name="T44" fmla="*/ 156 w 609"/>
                <a:gd name="T45" fmla="*/ 9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09" h="627">
                  <a:moveTo>
                    <a:pt x="156" y="9"/>
                  </a:moveTo>
                  <a:cubicBezTo>
                    <a:pt x="178" y="0"/>
                    <a:pt x="203" y="4"/>
                    <a:pt x="220" y="14"/>
                  </a:cubicBezTo>
                  <a:cubicBezTo>
                    <a:pt x="244" y="28"/>
                    <a:pt x="288" y="54"/>
                    <a:pt x="285" y="91"/>
                  </a:cubicBezTo>
                  <a:cubicBezTo>
                    <a:pt x="282" y="127"/>
                    <a:pt x="279" y="150"/>
                    <a:pt x="306" y="164"/>
                  </a:cubicBezTo>
                  <a:cubicBezTo>
                    <a:pt x="333" y="178"/>
                    <a:pt x="345" y="178"/>
                    <a:pt x="368" y="167"/>
                  </a:cubicBezTo>
                  <a:cubicBezTo>
                    <a:pt x="392" y="156"/>
                    <a:pt x="413" y="134"/>
                    <a:pt x="431" y="190"/>
                  </a:cubicBezTo>
                  <a:cubicBezTo>
                    <a:pt x="440" y="218"/>
                    <a:pt x="448" y="252"/>
                    <a:pt x="431" y="272"/>
                  </a:cubicBezTo>
                  <a:cubicBezTo>
                    <a:pt x="414" y="290"/>
                    <a:pt x="434" y="340"/>
                    <a:pt x="469" y="345"/>
                  </a:cubicBezTo>
                  <a:cubicBezTo>
                    <a:pt x="505" y="351"/>
                    <a:pt x="540" y="357"/>
                    <a:pt x="555" y="379"/>
                  </a:cubicBezTo>
                  <a:cubicBezTo>
                    <a:pt x="570" y="402"/>
                    <a:pt x="609" y="444"/>
                    <a:pt x="597" y="475"/>
                  </a:cubicBezTo>
                  <a:cubicBezTo>
                    <a:pt x="585" y="507"/>
                    <a:pt x="567" y="577"/>
                    <a:pt x="573" y="625"/>
                  </a:cubicBezTo>
                  <a:cubicBezTo>
                    <a:pt x="560" y="627"/>
                    <a:pt x="546" y="625"/>
                    <a:pt x="532" y="620"/>
                  </a:cubicBezTo>
                  <a:cubicBezTo>
                    <a:pt x="511" y="611"/>
                    <a:pt x="478" y="603"/>
                    <a:pt x="457" y="603"/>
                  </a:cubicBezTo>
                  <a:cubicBezTo>
                    <a:pt x="437" y="603"/>
                    <a:pt x="383" y="577"/>
                    <a:pt x="362" y="557"/>
                  </a:cubicBezTo>
                  <a:cubicBezTo>
                    <a:pt x="342" y="538"/>
                    <a:pt x="318" y="504"/>
                    <a:pt x="294" y="492"/>
                  </a:cubicBezTo>
                  <a:cubicBezTo>
                    <a:pt x="270" y="481"/>
                    <a:pt x="247" y="441"/>
                    <a:pt x="229" y="424"/>
                  </a:cubicBezTo>
                  <a:cubicBezTo>
                    <a:pt x="211" y="408"/>
                    <a:pt x="193" y="399"/>
                    <a:pt x="170" y="393"/>
                  </a:cubicBezTo>
                  <a:cubicBezTo>
                    <a:pt x="146" y="388"/>
                    <a:pt x="125" y="365"/>
                    <a:pt x="116" y="351"/>
                  </a:cubicBezTo>
                  <a:cubicBezTo>
                    <a:pt x="107" y="337"/>
                    <a:pt x="87" y="317"/>
                    <a:pt x="66" y="311"/>
                  </a:cubicBezTo>
                  <a:cubicBezTo>
                    <a:pt x="52" y="307"/>
                    <a:pt x="23" y="288"/>
                    <a:pt x="0" y="269"/>
                  </a:cubicBezTo>
                  <a:cubicBezTo>
                    <a:pt x="24" y="238"/>
                    <a:pt x="39" y="212"/>
                    <a:pt x="42" y="190"/>
                  </a:cubicBezTo>
                  <a:cubicBezTo>
                    <a:pt x="45" y="167"/>
                    <a:pt x="54" y="144"/>
                    <a:pt x="78" y="136"/>
                  </a:cubicBezTo>
                  <a:cubicBezTo>
                    <a:pt x="101" y="127"/>
                    <a:pt x="168" y="74"/>
                    <a:pt x="156" y="9"/>
                  </a:cubicBezTo>
                  <a:close/>
                </a:path>
              </a:pathLst>
            </a:custGeom>
            <a:solidFill>
              <a:srgbClr val="C00000"/>
            </a:solidFill>
            <a:ln w="7938" cap="flat">
              <a:solidFill>
                <a:srgbClr val="C2C3C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8" name="Freeform 67"/>
            <p:cNvSpPr>
              <a:spLocks/>
            </p:cNvSpPr>
            <p:nvPr/>
          </p:nvSpPr>
          <p:spPr bwMode="auto">
            <a:xfrm>
              <a:off x="4932363" y="2711450"/>
              <a:ext cx="736600" cy="604838"/>
            </a:xfrm>
            <a:custGeom>
              <a:avLst/>
              <a:gdLst>
                <a:gd name="T0" fmla="*/ 1397 w 1602"/>
                <a:gd name="T1" fmla="*/ 412 h 1317"/>
                <a:gd name="T2" fmla="*/ 1396 w 1602"/>
                <a:gd name="T3" fmla="*/ 303 h 1317"/>
                <a:gd name="T4" fmla="*/ 1303 w 1602"/>
                <a:gd name="T5" fmla="*/ 114 h 1317"/>
                <a:gd name="T6" fmla="*/ 1239 w 1602"/>
                <a:gd name="T7" fmla="*/ 0 h 1317"/>
                <a:gd name="T8" fmla="*/ 1164 w 1602"/>
                <a:gd name="T9" fmla="*/ 40 h 1317"/>
                <a:gd name="T10" fmla="*/ 1191 w 1602"/>
                <a:gd name="T11" fmla="*/ 145 h 1317"/>
                <a:gd name="T12" fmla="*/ 1113 w 1602"/>
                <a:gd name="T13" fmla="*/ 282 h 1317"/>
                <a:gd name="T14" fmla="*/ 960 w 1602"/>
                <a:gd name="T15" fmla="*/ 372 h 1317"/>
                <a:gd name="T16" fmla="*/ 775 w 1602"/>
                <a:gd name="T17" fmla="*/ 329 h 1317"/>
                <a:gd name="T18" fmla="*/ 711 w 1602"/>
                <a:gd name="T19" fmla="*/ 377 h 1317"/>
                <a:gd name="T20" fmla="*/ 559 w 1602"/>
                <a:gd name="T21" fmla="*/ 438 h 1317"/>
                <a:gd name="T22" fmla="*/ 472 w 1602"/>
                <a:gd name="T23" fmla="*/ 397 h 1317"/>
                <a:gd name="T24" fmla="*/ 316 w 1602"/>
                <a:gd name="T25" fmla="*/ 395 h 1317"/>
                <a:gd name="T26" fmla="*/ 265 w 1602"/>
                <a:gd name="T27" fmla="*/ 301 h 1317"/>
                <a:gd name="T28" fmla="*/ 209 w 1602"/>
                <a:gd name="T29" fmla="*/ 270 h 1317"/>
                <a:gd name="T30" fmla="*/ 108 w 1602"/>
                <a:gd name="T31" fmla="*/ 365 h 1317"/>
                <a:gd name="T32" fmla="*/ 10 w 1602"/>
                <a:gd name="T33" fmla="*/ 515 h 1317"/>
                <a:gd name="T34" fmla="*/ 86 w 1602"/>
                <a:gd name="T35" fmla="*/ 601 h 1317"/>
                <a:gd name="T36" fmla="*/ 205 w 1602"/>
                <a:gd name="T37" fmla="*/ 706 h 1317"/>
                <a:gd name="T38" fmla="*/ 321 w 1602"/>
                <a:gd name="T39" fmla="*/ 797 h 1317"/>
                <a:gd name="T40" fmla="*/ 454 w 1602"/>
                <a:gd name="T41" fmla="*/ 975 h 1317"/>
                <a:gd name="T42" fmla="*/ 552 w 1602"/>
                <a:gd name="T43" fmla="*/ 1114 h 1317"/>
                <a:gd name="T44" fmla="*/ 671 w 1602"/>
                <a:gd name="T45" fmla="*/ 1176 h 1317"/>
                <a:gd name="T46" fmla="*/ 801 w 1602"/>
                <a:gd name="T47" fmla="*/ 1179 h 1317"/>
                <a:gd name="T48" fmla="*/ 905 w 1602"/>
                <a:gd name="T49" fmla="*/ 1261 h 1317"/>
                <a:gd name="T50" fmla="*/ 1006 w 1602"/>
                <a:gd name="T51" fmla="*/ 1286 h 1317"/>
                <a:gd name="T52" fmla="*/ 1116 w 1602"/>
                <a:gd name="T53" fmla="*/ 1314 h 1317"/>
                <a:gd name="T54" fmla="*/ 1279 w 1602"/>
                <a:gd name="T55" fmla="*/ 1298 h 1317"/>
                <a:gd name="T56" fmla="*/ 1439 w 1602"/>
                <a:gd name="T57" fmla="*/ 1249 h 1317"/>
                <a:gd name="T58" fmla="*/ 1602 w 1602"/>
                <a:gd name="T59" fmla="*/ 1029 h 1317"/>
                <a:gd name="T60" fmla="*/ 1534 w 1602"/>
                <a:gd name="T61" fmla="*/ 879 h 1317"/>
                <a:gd name="T62" fmla="*/ 1427 w 1602"/>
                <a:gd name="T63" fmla="*/ 726 h 1317"/>
                <a:gd name="T64" fmla="*/ 1294 w 1602"/>
                <a:gd name="T65" fmla="*/ 610 h 1317"/>
                <a:gd name="T66" fmla="*/ 1421 w 1602"/>
                <a:gd name="T67" fmla="*/ 556 h 1317"/>
                <a:gd name="T68" fmla="*/ 1440 w 1602"/>
                <a:gd name="T69" fmla="*/ 412 h 1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02" h="1317">
                  <a:moveTo>
                    <a:pt x="1440" y="412"/>
                  </a:moveTo>
                  <a:lnTo>
                    <a:pt x="1397" y="412"/>
                  </a:lnTo>
                  <a:cubicBezTo>
                    <a:pt x="1397" y="412"/>
                    <a:pt x="1394" y="390"/>
                    <a:pt x="1402" y="371"/>
                  </a:cubicBezTo>
                  <a:cubicBezTo>
                    <a:pt x="1411" y="352"/>
                    <a:pt x="1404" y="336"/>
                    <a:pt x="1396" y="303"/>
                  </a:cubicBezTo>
                  <a:cubicBezTo>
                    <a:pt x="1389" y="271"/>
                    <a:pt x="1332" y="250"/>
                    <a:pt x="1313" y="227"/>
                  </a:cubicBezTo>
                  <a:cubicBezTo>
                    <a:pt x="1293" y="205"/>
                    <a:pt x="1309" y="137"/>
                    <a:pt x="1303" y="114"/>
                  </a:cubicBezTo>
                  <a:cubicBezTo>
                    <a:pt x="1297" y="91"/>
                    <a:pt x="1313" y="0"/>
                    <a:pt x="1313" y="0"/>
                  </a:cubicBezTo>
                  <a:lnTo>
                    <a:pt x="1239" y="0"/>
                  </a:lnTo>
                  <a:lnTo>
                    <a:pt x="1245" y="40"/>
                  </a:lnTo>
                  <a:lnTo>
                    <a:pt x="1164" y="40"/>
                  </a:lnTo>
                  <a:lnTo>
                    <a:pt x="1191" y="78"/>
                  </a:lnTo>
                  <a:lnTo>
                    <a:pt x="1191" y="145"/>
                  </a:lnTo>
                  <a:cubicBezTo>
                    <a:pt x="1191" y="145"/>
                    <a:pt x="1179" y="189"/>
                    <a:pt x="1158" y="203"/>
                  </a:cubicBezTo>
                  <a:cubicBezTo>
                    <a:pt x="1137" y="217"/>
                    <a:pt x="1119" y="248"/>
                    <a:pt x="1113" y="282"/>
                  </a:cubicBezTo>
                  <a:cubicBezTo>
                    <a:pt x="1107" y="315"/>
                    <a:pt x="1036" y="372"/>
                    <a:pt x="1036" y="372"/>
                  </a:cubicBezTo>
                  <a:lnTo>
                    <a:pt x="960" y="372"/>
                  </a:lnTo>
                  <a:lnTo>
                    <a:pt x="834" y="305"/>
                  </a:lnTo>
                  <a:lnTo>
                    <a:pt x="775" y="329"/>
                  </a:lnTo>
                  <a:lnTo>
                    <a:pt x="775" y="377"/>
                  </a:lnTo>
                  <a:lnTo>
                    <a:pt x="711" y="377"/>
                  </a:lnTo>
                  <a:lnTo>
                    <a:pt x="662" y="438"/>
                  </a:lnTo>
                  <a:lnTo>
                    <a:pt x="559" y="438"/>
                  </a:lnTo>
                  <a:lnTo>
                    <a:pt x="540" y="398"/>
                  </a:lnTo>
                  <a:cubicBezTo>
                    <a:pt x="540" y="398"/>
                    <a:pt x="499" y="397"/>
                    <a:pt x="472" y="397"/>
                  </a:cubicBezTo>
                  <a:cubicBezTo>
                    <a:pt x="445" y="397"/>
                    <a:pt x="437" y="393"/>
                    <a:pt x="410" y="408"/>
                  </a:cubicBezTo>
                  <a:cubicBezTo>
                    <a:pt x="384" y="422"/>
                    <a:pt x="325" y="414"/>
                    <a:pt x="316" y="395"/>
                  </a:cubicBezTo>
                  <a:cubicBezTo>
                    <a:pt x="307" y="376"/>
                    <a:pt x="308" y="357"/>
                    <a:pt x="293" y="350"/>
                  </a:cubicBezTo>
                  <a:cubicBezTo>
                    <a:pt x="279" y="342"/>
                    <a:pt x="274" y="324"/>
                    <a:pt x="265" y="301"/>
                  </a:cubicBezTo>
                  <a:cubicBezTo>
                    <a:pt x="263" y="295"/>
                    <a:pt x="260" y="290"/>
                    <a:pt x="256" y="286"/>
                  </a:cubicBezTo>
                  <a:cubicBezTo>
                    <a:pt x="243" y="274"/>
                    <a:pt x="222" y="270"/>
                    <a:pt x="209" y="270"/>
                  </a:cubicBezTo>
                  <a:cubicBezTo>
                    <a:pt x="191" y="270"/>
                    <a:pt x="155" y="272"/>
                    <a:pt x="152" y="296"/>
                  </a:cubicBezTo>
                  <a:cubicBezTo>
                    <a:pt x="149" y="320"/>
                    <a:pt x="126" y="353"/>
                    <a:pt x="108" y="365"/>
                  </a:cubicBezTo>
                  <a:cubicBezTo>
                    <a:pt x="91" y="377"/>
                    <a:pt x="87" y="417"/>
                    <a:pt x="78" y="453"/>
                  </a:cubicBezTo>
                  <a:cubicBezTo>
                    <a:pt x="69" y="488"/>
                    <a:pt x="54" y="505"/>
                    <a:pt x="10" y="515"/>
                  </a:cubicBezTo>
                  <a:cubicBezTo>
                    <a:pt x="16" y="523"/>
                    <a:pt x="14" y="535"/>
                    <a:pt x="9" y="553"/>
                  </a:cubicBezTo>
                  <a:cubicBezTo>
                    <a:pt x="0" y="587"/>
                    <a:pt x="48" y="596"/>
                    <a:pt x="86" y="601"/>
                  </a:cubicBezTo>
                  <a:cubicBezTo>
                    <a:pt x="125" y="607"/>
                    <a:pt x="146" y="627"/>
                    <a:pt x="152" y="650"/>
                  </a:cubicBezTo>
                  <a:cubicBezTo>
                    <a:pt x="158" y="672"/>
                    <a:pt x="175" y="698"/>
                    <a:pt x="205" y="706"/>
                  </a:cubicBezTo>
                  <a:cubicBezTo>
                    <a:pt x="235" y="715"/>
                    <a:pt x="246" y="734"/>
                    <a:pt x="258" y="760"/>
                  </a:cubicBezTo>
                  <a:cubicBezTo>
                    <a:pt x="270" y="785"/>
                    <a:pt x="294" y="788"/>
                    <a:pt x="321" y="797"/>
                  </a:cubicBezTo>
                  <a:cubicBezTo>
                    <a:pt x="347" y="805"/>
                    <a:pt x="359" y="836"/>
                    <a:pt x="371" y="882"/>
                  </a:cubicBezTo>
                  <a:cubicBezTo>
                    <a:pt x="383" y="927"/>
                    <a:pt x="422" y="961"/>
                    <a:pt x="454" y="975"/>
                  </a:cubicBezTo>
                  <a:cubicBezTo>
                    <a:pt x="487" y="989"/>
                    <a:pt x="490" y="1012"/>
                    <a:pt x="484" y="1057"/>
                  </a:cubicBezTo>
                  <a:cubicBezTo>
                    <a:pt x="478" y="1102"/>
                    <a:pt x="525" y="1119"/>
                    <a:pt x="552" y="1114"/>
                  </a:cubicBezTo>
                  <a:cubicBezTo>
                    <a:pt x="579" y="1108"/>
                    <a:pt x="600" y="1131"/>
                    <a:pt x="605" y="1153"/>
                  </a:cubicBezTo>
                  <a:cubicBezTo>
                    <a:pt x="611" y="1176"/>
                    <a:pt x="647" y="1184"/>
                    <a:pt x="671" y="1176"/>
                  </a:cubicBezTo>
                  <a:cubicBezTo>
                    <a:pt x="695" y="1167"/>
                    <a:pt x="724" y="1173"/>
                    <a:pt x="739" y="1193"/>
                  </a:cubicBezTo>
                  <a:cubicBezTo>
                    <a:pt x="754" y="1213"/>
                    <a:pt x="781" y="1207"/>
                    <a:pt x="801" y="1179"/>
                  </a:cubicBezTo>
                  <a:cubicBezTo>
                    <a:pt x="822" y="1150"/>
                    <a:pt x="878" y="1176"/>
                    <a:pt x="875" y="1204"/>
                  </a:cubicBezTo>
                  <a:cubicBezTo>
                    <a:pt x="873" y="1232"/>
                    <a:pt x="887" y="1258"/>
                    <a:pt x="905" y="1261"/>
                  </a:cubicBezTo>
                  <a:cubicBezTo>
                    <a:pt x="923" y="1264"/>
                    <a:pt x="944" y="1272"/>
                    <a:pt x="956" y="1300"/>
                  </a:cubicBezTo>
                  <a:cubicBezTo>
                    <a:pt x="967" y="1281"/>
                    <a:pt x="994" y="1275"/>
                    <a:pt x="1006" y="1286"/>
                  </a:cubicBezTo>
                  <a:cubicBezTo>
                    <a:pt x="1018" y="1298"/>
                    <a:pt x="1030" y="1300"/>
                    <a:pt x="1051" y="1292"/>
                  </a:cubicBezTo>
                  <a:cubicBezTo>
                    <a:pt x="1071" y="1283"/>
                    <a:pt x="1089" y="1312"/>
                    <a:pt x="1116" y="1314"/>
                  </a:cubicBezTo>
                  <a:cubicBezTo>
                    <a:pt x="1142" y="1317"/>
                    <a:pt x="1172" y="1298"/>
                    <a:pt x="1202" y="1286"/>
                  </a:cubicBezTo>
                  <a:cubicBezTo>
                    <a:pt x="1231" y="1275"/>
                    <a:pt x="1255" y="1278"/>
                    <a:pt x="1279" y="1298"/>
                  </a:cubicBezTo>
                  <a:cubicBezTo>
                    <a:pt x="1303" y="1317"/>
                    <a:pt x="1332" y="1317"/>
                    <a:pt x="1368" y="1312"/>
                  </a:cubicBezTo>
                  <a:cubicBezTo>
                    <a:pt x="1404" y="1306"/>
                    <a:pt x="1439" y="1249"/>
                    <a:pt x="1439" y="1249"/>
                  </a:cubicBezTo>
                  <a:lnTo>
                    <a:pt x="1499" y="1170"/>
                  </a:lnTo>
                  <a:lnTo>
                    <a:pt x="1602" y="1029"/>
                  </a:lnTo>
                  <a:cubicBezTo>
                    <a:pt x="1602" y="1003"/>
                    <a:pt x="1582" y="964"/>
                    <a:pt x="1567" y="950"/>
                  </a:cubicBezTo>
                  <a:cubicBezTo>
                    <a:pt x="1552" y="935"/>
                    <a:pt x="1540" y="907"/>
                    <a:pt x="1534" y="879"/>
                  </a:cubicBezTo>
                  <a:cubicBezTo>
                    <a:pt x="1528" y="850"/>
                    <a:pt x="1507" y="825"/>
                    <a:pt x="1487" y="811"/>
                  </a:cubicBezTo>
                  <a:cubicBezTo>
                    <a:pt x="1466" y="797"/>
                    <a:pt x="1436" y="760"/>
                    <a:pt x="1427" y="726"/>
                  </a:cubicBezTo>
                  <a:cubicBezTo>
                    <a:pt x="1418" y="692"/>
                    <a:pt x="1377" y="664"/>
                    <a:pt x="1332" y="672"/>
                  </a:cubicBezTo>
                  <a:cubicBezTo>
                    <a:pt x="1288" y="681"/>
                    <a:pt x="1282" y="633"/>
                    <a:pt x="1294" y="610"/>
                  </a:cubicBezTo>
                  <a:cubicBezTo>
                    <a:pt x="1306" y="587"/>
                    <a:pt x="1318" y="548"/>
                    <a:pt x="1347" y="559"/>
                  </a:cubicBezTo>
                  <a:cubicBezTo>
                    <a:pt x="1377" y="570"/>
                    <a:pt x="1404" y="573"/>
                    <a:pt x="1421" y="556"/>
                  </a:cubicBezTo>
                  <a:cubicBezTo>
                    <a:pt x="1439" y="539"/>
                    <a:pt x="1439" y="480"/>
                    <a:pt x="1436" y="454"/>
                  </a:cubicBezTo>
                  <a:cubicBezTo>
                    <a:pt x="1434" y="439"/>
                    <a:pt x="1433" y="432"/>
                    <a:pt x="1440" y="412"/>
                  </a:cubicBezTo>
                  <a:close/>
                </a:path>
              </a:pathLst>
            </a:custGeom>
            <a:solidFill>
              <a:srgbClr val="C00000"/>
            </a:solidFill>
            <a:ln w="7938" cap="flat">
              <a:solidFill>
                <a:srgbClr val="C2C3C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9" name="Freeform 68"/>
            <p:cNvSpPr>
              <a:spLocks/>
            </p:cNvSpPr>
            <p:nvPr/>
          </p:nvSpPr>
          <p:spPr bwMode="auto">
            <a:xfrm>
              <a:off x="4146550" y="3184525"/>
              <a:ext cx="1249362" cy="1239838"/>
            </a:xfrm>
            <a:custGeom>
              <a:avLst/>
              <a:gdLst>
                <a:gd name="T0" fmla="*/ 2477 w 2715"/>
                <a:gd name="T1" fmla="*/ 1274 h 2696"/>
                <a:gd name="T2" fmla="*/ 2456 w 2715"/>
                <a:gd name="T3" fmla="*/ 1127 h 2696"/>
                <a:gd name="T4" fmla="*/ 2492 w 2715"/>
                <a:gd name="T5" fmla="*/ 967 h 2696"/>
                <a:gd name="T6" fmla="*/ 2557 w 2715"/>
                <a:gd name="T7" fmla="*/ 755 h 2696"/>
                <a:gd name="T8" fmla="*/ 2623 w 2715"/>
                <a:gd name="T9" fmla="*/ 626 h 2696"/>
                <a:gd name="T10" fmla="*/ 2715 w 2715"/>
                <a:gd name="T11" fmla="*/ 506 h 2696"/>
                <a:gd name="T12" fmla="*/ 2654 w 2715"/>
                <a:gd name="T13" fmla="*/ 382 h 2696"/>
                <a:gd name="T14" fmla="*/ 2612 w 2715"/>
                <a:gd name="T15" fmla="*/ 232 h 2696"/>
                <a:gd name="T16" fmla="*/ 2508 w 2715"/>
                <a:gd name="T17" fmla="*/ 150 h 2696"/>
                <a:gd name="T18" fmla="*/ 2378 w 2715"/>
                <a:gd name="T19" fmla="*/ 147 h 2696"/>
                <a:gd name="T20" fmla="*/ 2259 w 2715"/>
                <a:gd name="T21" fmla="*/ 85 h 2696"/>
                <a:gd name="T22" fmla="*/ 2087 w 2715"/>
                <a:gd name="T23" fmla="*/ 34 h 2696"/>
                <a:gd name="T24" fmla="*/ 1882 w 2715"/>
                <a:gd name="T25" fmla="*/ 22 h 2696"/>
                <a:gd name="T26" fmla="*/ 1701 w 2715"/>
                <a:gd name="T27" fmla="*/ 56 h 2696"/>
                <a:gd name="T28" fmla="*/ 1511 w 2715"/>
                <a:gd name="T29" fmla="*/ 113 h 2696"/>
                <a:gd name="T30" fmla="*/ 1378 w 2715"/>
                <a:gd name="T31" fmla="*/ 147 h 2696"/>
                <a:gd name="T32" fmla="*/ 1253 w 2715"/>
                <a:gd name="T33" fmla="*/ 116 h 2696"/>
                <a:gd name="T34" fmla="*/ 1141 w 2715"/>
                <a:gd name="T35" fmla="*/ 59 h 2696"/>
                <a:gd name="T36" fmla="*/ 1007 w 2715"/>
                <a:gd name="T37" fmla="*/ 37 h 2696"/>
                <a:gd name="T38" fmla="*/ 939 w 2715"/>
                <a:gd name="T39" fmla="*/ 150 h 2696"/>
                <a:gd name="T40" fmla="*/ 921 w 2715"/>
                <a:gd name="T41" fmla="*/ 336 h 2696"/>
                <a:gd name="T42" fmla="*/ 850 w 2715"/>
                <a:gd name="T43" fmla="*/ 554 h 2696"/>
                <a:gd name="T44" fmla="*/ 802 w 2715"/>
                <a:gd name="T45" fmla="*/ 696 h 2696"/>
                <a:gd name="T46" fmla="*/ 785 w 2715"/>
                <a:gd name="T47" fmla="*/ 845 h 2696"/>
                <a:gd name="T48" fmla="*/ 699 w 2715"/>
                <a:gd name="T49" fmla="*/ 948 h 2696"/>
                <a:gd name="T50" fmla="*/ 607 w 2715"/>
                <a:gd name="T51" fmla="*/ 1072 h 2696"/>
                <a:gd name="T52" fmla="*/ 581 w 2715"/>
                <a:gd name="T53" fmla="*/ 1259 h 2696"/>
                <a:gd name="T54" fmla="*/ 482 w 2715"/>
                <a:gd name="T55" fmla="*/ 1400 h 2696"/>
                <a:gd name="T56" fmla="*/ 348 w 2715"/>
                <a:gd name="T57" fmla="*/ 1488 h 2696"/>
                <a:gd name="T58" fmla="*/ 218 w 2715"/>
                <a:gd name="T59" fmla="*/ 1460 h 2696"/>
                <a:gd name="T60" fmla="*/ 55 w 2715"/>
                <a:gd name="T61" fmla="*/ 1511 h 2696"/>
                <a:gd name="T62" fmla="*/ 0 w 2715"/>
                <a:gd name="T63" fmla="*/ 1572 h 2696"/>
                <a:gd name="T64" fmla="*/ 27 w 2715"/>
                <a:gd name="T65" fmla="*/ 1636 h 2696"/>
                <a:gd name="T66" fmla="*/ 162 w 2715"/>
                <a:gd name="T67" fmla="*/ 1613 h 2696"/>
                <a:gd name="T68" fmla="*/ 627 w 2715"/>
                <a:gd name="T69" fmla="*/ 1669 h 2696"/>
                <a:gd name="T70" fmla="*/ 728 w 2715"/>
                <a:gd name="T71" fmla="*/ 1847 h 2696"/>
                <a:gd name="T72" fmla="*/ 888 w 2715"/>
                <a:gd name="T73" fmla="*/ 1952 h 2696"/>
                <a:gd name="T74" fmla="*/ 1028 w 2715"/>
                <a:gd name="T75" fmla="*/ 1887 h 2696"/>
                <a:gd name="T76" fmla="*/ 1161 w 2715"/>
                <a:gd name="T77" fmla="*/ 1822 h 2696"/>
                <a:gd name="T78" fmla="*/ 1221 w 2715"/>
                <a:gd name="T79" fmla="*/ 1875 h 2696"/>
                <a:gd name="T80" fmla="*/ 1393 w 2715"/>
                <a:gd name="T81" fmla="*/ 1901 h 2696"/>
                <a:gd name="T82" fmla="*/ 1399 w 2715"/>
                <a:gd name="T83" fmla="*/ 2054 h 2696"/>
                <a:gd name="T84" fmla="*/ 1419 w 2715"/>
                <a:gd name="T85" fmla="*/ 2224 h 2696"/>
                <a:gd name="T86" fmla="*/ 1470 w 2715"/>
                <a:gd name="T87" fmla="*/ 2328 h 2696"/>
                <a:gd name="T88" fmla="*/ 1571 w 2715"/>
                <a:gd name="T89" fmla="*/ 2422 h 2696"/>
                <a:gd name="T90" fmla="*/ 1740 w 2715"/>
                <a:gd name="T91" fmla="*/ 2416 h 2696"/>
                <a:gd name="T92" fmla="*/ 1862 w 2715"/>
                <a:gd name="T93" fmla="*/ 2444 h 2696"/>
                <a:gd name="T94" fmla="*/ 1980 w 2715"/>
                <a:gd name="T95" fmla="*/ 2532 h 2696"/>
                <a:gd name="T96" fmla="*/ 2140 w 2715"/>
                <a:gd name="T97" fmla="*/ 2535 h 2696"/>
                <a:gd name="T98" fmla="*/ 2295 w 2715"/>
                <a:gd name="T99" fmla="*/ 2589 h 2696"/>
                <a:gd name="T100" fmla="*/ 2434 w 2715"/>
                <a:gd name="T101" fmla="*/ 2688 h 2696"/>
                <a:gd name="T102" fmla="*/ 2526 w 2715"/>
                <a:gd name="T103" fmla="*/ 2549 h 2696"/>
                <a:gd name="T104" fmla="*/ 2384 w 2715"/>
                <a:gd name="T105" fmla="*/ 2541 h 2696"/>
                <a:gd name="T106" fmla="*/ 2387 w 2715"/>
                <a:gd name="T107" fmla="*/ 2309 h 2696"/>
                <a:gd name="T108" fmla="*/ 2431 w 2715"/>
                <a:gd name="T109" fmla="*/ 2065 h 2696"/>
                <a:gd name="T110" fmla="*/ 2600 w 2715"/>
                <a:gd name="T111" fmla="*/ 1827 h 2696"/>
                <a:gd name="T112" fmla="*/ 2514 w 2715"/>
                <a:gd name="T113" fmla="*/ 1444 h 2696"/>
                <a:gd name="T114" fmla="*/ 2491 w 2715"/>
                <a:gd name="T115" fmla="*/ 1320 h 2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715" h="2696">
                  <a:moveTo>
                    <a:pt x="2491" y="1320"/>
                  </a:moveTo>
                  <a:cubicBezTo>
                    <a:pt x="2491" y="1320"/>
                    <a:pt x="2492" y="1293"/>
                    <a:pt x="2477" y="1274"/>
                  </a:cubicBezTo>
                  <a:cubicBezTo>
                    <a:pt x="2447" y="1238"/>
                    <a:pt x="2442" y="1197"/>
                    <a:pt x="2449" y="1168"/>
                  </a:cubicBezTo>
                  <a:cubicBezTo>
                    <a:pt x="2455" y="1146"/>
                    <a:pt x="2456" y="1138"/>
                    <a:pt x="2456" y="1127"/>
                  </a:cubicBezTo>
                  <a:cubicBezTo>
                    <a:pt x="2458" y="1099"/>
                    <a:pt x="2457" y="1082"/>
                    <a:pt x="2470" y="1055"/>
                  </a:cubicBezTo>
                  <a:cubicBezTo>
                    <a:pt x="2488" y="1021"/>
                    <a:pt x="2493" y="996"/>
                    <a:pt x="2492" y="967"/>
                  </a:cubicBezTo>
                  <a:cubicBezTo>
                    <a:pt x="2491" y="939"/>
                    <a:pt x="2481" y="881"/>
                    <a:pt x="2505" y="854"/>
                  </a:cubicBezTo>
                  <a:cubicBezTo>
                    <a:pt x="2536" y="818"/>
                    <a:pt x="2548" y="775"/>
                    <a:pt x="2557" y="755"/>
                  </a:cubicBezTo>
                  <a:cubicBezTo>
                    <a:pt x="2566" y="735"/>
                    <a:pt x="2578" y="710"/>
                    <a:pt x="2590" y="699"/>
                  </a:cubicBezTo>
                  <a:cubicBezTo>
                    <a:pt x="2602" y="687"/>
                    <a:pt x="2615" y="651"/>
                    <a:pt x="2623" y="626"/>
                  </a:cubicBezTo>
                  <a:cubicBezTo>
                    <a:pt x="2631" y="598"/>
                    <a:pt x="2652" y="577"/>
                    <a:pt x="2672" y="562"/>
                  </a:cubicBezTo>
                  <a:cubicBezTo>
                    <a:pt x="2693" y="548"/>
                    <a:pt x="2715" y="524"/>
                    <a:pt x="2715" y="506"/>
                  </a:cubicBezTo>
                  <a:cubicBezTo>
                    <a:pt x="2715" y="486"/>
                    <a:pt x="2701" y="461"/>
                    <a:pt x="2677" y="455"/>
                  </a:cubicBezTo>
                  <a:cubicBezTo>
                    <a:pt x="2654" y="450"/>
                    <a:pt x="2642" y="404"/>
                    <a:pt x="2654" y="382"/>
                  </a:cubicBezTo>
                  <a:cubicBezTo>
                    <a:pt x="2666" y="359"/>
                    <a:pt x="2674" y="300"/>
                    <a:pt x="2663" y="271"/>
                  </a:cubicBezTo>
                  <a:cubicBezTo>
                    <a:pt x="2651" y="243"/>
                    <a:pt x="2630" y="235"/>
                    <a:pt x="2612" y="232"/>
                  </a:cubicBezTo>
                  <a:cubicBezTo>
                    <a:pt x="2594" y="229"/>
                    <a:pt x="2580" y="203"/>
                    <a:pt x="2582" y="175"/>
                  </a:cubicBezTo>
                  <a:cubicBezTo>
                    <a:pt x="2585" y="147"/>
                    <a:pt x="2529" y="121"/>
                    <a:pt x="2508" y="150"/>
                  </a:cubicBezTo>
                  <a:cubicBezTo>
                    <a:pt x="2488" y="178"/>
                    <a:pt x="2461" y="184"/>
                    <a:pt x="2446" y="164"/>
                  </a:cubicBezTo>
                  <a:cubicBezTo>
                    <a:pt x="2431" y="144"/>
                    <a:pt x="2402" y="138"/>
                    <a:pt x="2378" y="147"/>
                  </a:cubicBezTo>
                  <a:cubicBezTo>
                    <a:pt x="2354" y="155"/>
                    <a:pt x="2318" y="147"/>
                    <a:pt x="2312" y="124"/>
                  </a:cubicBezTo>
                  <a:cubicBezTo>
                    <a:pt x="2307" y="102"/>
                    <a:pt x="2286" y="79"/>
                    <a:pt x="2259" y="85"/>
                  </a:cubicBezTo>
                  <a:cubicBezTo>
                    <a:pt x="2235" y="90"/>
                    <a:pt x="2195" y="78"/>
                    <a:pt x="2191" y="42"/>
                  </a:cubicBezTo>
                  <a:cubicBezTo>
                    <a:pt x="2161" y="28"/>
                    <a:pt x="2114" y="25"/>
                    <a:pt x="2087" y="34"/>
                  </a:cubicBezTo>
                  <a:cubicBezTo>
                    <a:pt x="2060" y="42"/>
                    <a:pt x="2043" y="56"/>
                    <a:pt x="2010" y="37"/>
                  </a:cubicBezTo>
                  <a:cubicBezTo>
                    <a:pt x="1977" y="17"/>
                    <a:pt x="1903" y="0"/>
                    <a:pt x="1882" y="22"/>
                  </a:cubicBezTo>
                  <a:cubicBezTo>
                    <a:pt x="1862" y="45"/>
                    <a:pt x="1829" y="59"/>
                    <a:pt x="1793" y="45"/>
                  </a:cubicBezTo>
                  <a:cubicBezTo>
                    <a:pt x="1758" y="31"/>
                    <a:pt x="1728" y="34"/>
                    <a:pt x="1701" y="56"/>
                  </a:cubicBezTo>
                  <a:cubicBezTo>
                    <a:pt x="1675" y="79"/>
                    <a:pt x="1636" y="96"/>
                    <a:pt x="1592" y="93"/>
                  </a:cubicBezTo>
                  <a:cubicBezTo>
                    <a:pt x="1547" y="90"/>
                    <a:pt x="1523" y="90"/>
                    <a:pt x="1511" y="113"/>
                  </a:cubicBezTo>
                  <a:cubicBezTo>
                    <a:pt x="1500" y="136"/>
                    <a:pt x="1474" y="166"/>
                    <a:pt x="1462" y="178"/>
                  </a:cubicBezTo>
                  <a:cubicBezTo>
                    <a:pt x="1433" y="159"/>
                    <a:pt x="1397" y="141"/>
                    <a:pt x="1378" y="147"/>
                  </a:cubicBezTo>
                  <a:cubicBezTo>
                    <a:pt x="1348" y="155"/>
                    <a:pt x="1327" y="147"/>
                    <a:pt x="1313" y="136"/>
                  </a:cubicBezTo>
                  <a:cubicBezTo>
                    <a:pt x="1298" y="124"/>
                    <a:pt x="1277" y="110"/>
                    <a:pt x="1253" y="116"/>
                  </a:cubicBezTo>
                  <a:cubicBezTo>
                    <a:pt x="1230" y="121"/>
                    <a:pt x="1209" y="119"/>
                    <a:pt x="1197" y="99"/>
                  </a:cubicBezTo>
                  <a:cubicBezTo>
                    <a:pt x="1185" y="79"/>
                    <a:pt x="1161" y="59"/>
                    <a:pt x="1141" y="59"/>
                  </a:cubicBezTo>
                  <a:cubicBezTo>
                    <a:pt x="1120" y="59"/>
                    <a:pt x="1099" y="51"/>
                    <a:pt x="1084" y="39"/>
                  </a:cubicBezTo>
                  <a:cubicBezTo>
                    <a:pt x="1069" y="28"/>
                    <a:pt x="1028" y="25"/>
                    <a:pt x="1007" y="37"/>
                  </a:cubicBezTo>
                  <a:cubicBezTo>
                    <a:pt x="986" y="48"/>
                    <a:pt x="966" y="68"/>
                    <a:pt x="963" y="90"/>
                  </a:cubicBezTo>
                  <a:cubicBezTo>
                    <a:pt x="960" y="113"/>
                    <a:pt x="957" y="136"/>
                    <a:pt x="939" y="150"/>
                  </a:cubicBezTo>
                  <a:cubicBezTo>
                    <a:pt x="921" y="164"/>
                    <a:pt x="915" y="201"/>
                    <a:pt x="921" y="232"/>
                  </a:cubicBezTo>
                  <a:cubicBezTo>
                    <a:pt x="927" y="263"/>
                    <a:pt x="942" y="314"/>
                    <a:pt x="921" y="336"/>
                  </a:cubicBezTo>
                  <a:cubicBezTo>
                    <a:pt x="900" y="359"/>
                    <a:pt x="853" y="418"/>
                    <a:pt x="859" y="447"/>
                  </a:cubicBezTo>
                  <a:cubicBezTo>
                    <a:pt x="865" y="475"/>
                    <a:pt x="868" y="529"/>
                    <a:pt x="850" y="554"/>
                  </a:cubicBezTo>
                  <a:cubicBezTo>
                    <a:pt x="832" y="580"/>
                    <a:pt x="817" y="600"/>
                    <a:pt x="820" y="622"/>
                  </a:cubicBezTo>
                  <a:cubicBezTo>
                    <a:pt x="823" y="645"/>
                    <a:pt x="817" y="676"/>
                    <a:pt x="802" y="696"/>
                  </a:cubicBezTo>
                  <a:cubicBezTo>
                    <a:pt x="788" y="716"/>
                    <a:pt x="785" y="744"/>
                    <a:pt x="788" y="767"/>
                  </a:cubicBezTo>
                  <a:cubicBezTo>
                    <a:pt x="791" y="789"/>
                    <a:pt x="797" y="831"/>
                    <a:pt x="785" y="845"/>
                  </a:cubicBezTo>
                  <a:cubicBezTo>
                    <a:pt x="770" y="856"/>
                    <a:pt x="758" y="869"/>
                    <a:pt x="752" y="882"/>
                  </a:cubicBezTo>
                  <a:cubicBezTo>
                    <a:pt x="740" y="911"/>
                    <a:pt x="725" y="933"/>
                    <a:pt x="699" y="948"/>
                  </a:cubicBezTo>
                  <a:cubicBezTo>
                    <a:pt x="672" y="962"/>
                    <a:pt x="663" y="984"/>
                    <a:pt x="654" y="1001"/>
                  </a:cubicBezTo>
                  <a:cubicBezTo>
                    <a:pt x="645" y="1018"/>
                    <a:pt x="630" y="1055"/>
                    <a:pt x="607" y="1072"/>
                  </a:cubicBezTo>
                  <a:cubicBezTo>
                    <a:pt x="583" y="1089"/>
                    <a:pt x="574" y="1129"/>
                    <a:pt x="580" y="1157"/>
                  </a:cubicBezTo>
                  <a:cubicBezTo>
                    <a:pt x="586" y="1185"/>
                    <a:pt x="590" y="1231"/>
                    <a:pt x="581" y="1259"/>
                  </a:cubicBezTo>
                  <a:cubicBezTo>
                    <a:pt x="572" y="1287"/>
                    <a:pt x="556" y="1330"/>
                    <a:pt x="529" y="1344"/>
                  </a:cubicBezTo>
                  <a:cubicBezTo>
                    <a:pt x="503" y="1358"/>
                    <a:pt x="497" y="1380"/>
                    <a:pt x="482" y="1400"/>
                  </a:cubicBezTo>
                  <a:cubicBezTo>
                    <a:pt x="467" y="1420"/>
                    <a:pt x="440" y="1446"/>
                    <a:pt x="417" y="1454"/>
                  </a:cubicBezTo>
                  <a:cubicBezTo>
                    <a:pt x="393" y="1463"/>
                    <a:pt x="364" y="1473"/>
                    <a:pt x="348" y="1488"/>
                  </a:cubicBezTo>
                  <a:cubicBezTo>
                    <a:pt x="333" y="1461"/>
                    <a:pt x="313" y="1426"/>
                    <a:pt x="292" y="1423"/>
                  </a:cubicBezTo>
                  <a:cubicBezTo>
                    <a:pt x="271" y="1420"/>
                    <a:pt x="245" y="1429"/>
                    <a:pt x="218" y="1460"/>
                  </a:cubicBezTo>
                  <a:cubicBezTo>
                    <a:pt x="191" y="1491"/>
                    <a:pt x="139" y="1470"/>
                    <a:pt x="119" y="1450"/>
                  </a:cubicBezTo>
                  <a:lnTo>
                    <a:pt x="55" y="1511"/>
                  </a:lnTo>
                  <a:lnTo>
                    <a:pt x="55" y="1573"/>
                  </a:lnTo>
                  <a:lnTo>
                    <a:pt x="0" y="1572"/>
                  </a:lnTo>
                  <a:cubicBezTo>
                    <a:pt x="2" y="1590"/>
                    <a:pt x="4" y="1609"/>
                    <a:pt x="16" y="1621"/>
                  </a:cubicBezTo>
                  <a:cubicBezTo>
                    <a:pt x="22" y="1627"/>
                    <a:pt x="26" y="1631"/>
                    <a:pt x="27" y="1636"/>
                  </a:cubicBezTo>
                  <a:cubicBezTo>
                    <a:pt x="57" y="1619"/>
                    <a:pt x="93" y="1621"/>
                    <a:pt x="114" y="1624"/>
                  </a:cubicBezTo>
                  <a:cubicBezTo>
                    <a:pt x="126" y="1625"/>
                    <a:pt x="146" y="1621"/>
                    <a:pt x="162" y="1613"/>
                  </a:cubicBezTo>
                  <a:cubicBezTo>
                    <a:pt x="173" y="1642"/>
                    <a:pt x="209" y="1669"/>
                    <a:pt x="209" y="1669"/>
                  </a:cubicBezTo>
                  <a:lnTo>
                    <a:pt x="627" y="1669"/>
                  </a:lnTo>
                  <a:cubicBezTo>
                    <a:pt x="627" y="1669"/>
                    <a:pt x="660" y="1740"/>
                    <a:pt x="666" y="1765"/>
                  </a:cubicBezTo>
                  <a:cubicBezTo>
                    <a:pt x="672" y="1791"/>
                    <a:pt x="701" y="1822"/>
                    <a:pt x="728" y="1847"/>
                  </a:cubicBezTo>
                  <a:cubicBezTo>
                    <a:pt x="755" y="1873"/>
                    <a:pt x="764" y="1895"/>
                    <a:pt x="782" y="1935"/>
                  </a:cubicBezTo>
                  <a:cubicBezTo>
                    <a:pt x="799" y="1975"/>
                    <a:pt x="844" y="1960"/>
                    <a:pt x="888" y="1952"/>
                  </a:cubicBezTo>
                  <a:cubicBezTo>
                    <a:pt x="933" y="1944"/>
                    <a:pt x="989" y="1949"/>
                    <a:pt x="1016" y="1941"/>
                  </a:cubicBezTo>
                  <a:cubicBezTo>
                    <a:pt x="1043" y="1932"/>
                    <a:pt x="1037" y="1904"/>
                    <a:pt x="1028" y="1887"/>
                  </a:cubicBezTo>
                  <a:cubicBezTo>
                    <a:pt x="1019" y="1870"/>
                    <a:pt x="1025" y="1825"/>
                    <a:pt x="1025" y="1825"/>
                  </a:cubicBezTo>
                  <a:cubicBezTo>
                    <a:pt x="1025" y="1825"/>
                    <a:pt x="1135" y="1833"/>
                    <a:pt x="1161" y="1822"/>
                  </a:cubicBezTo>
                  <a:cubicBezTo>
                    <a:pt x="1188" y="1811"/>
                    <a:pt x="1233" y="1808"/>
                    <a:pt x="1233" y="1808"/>
                  </a:cubicBezTo>
                  <a:lnTo>
                    <a:pt x="1221" y="1875"/>
                  </a:lnTo>
                  <a:lnTo>
                    <a:pt x="1382" y="1875"/>
                  </a:lnTo>
                  <a:cubicBezTo>
                    <a:pt x="1385" y="1884"/>
                    <a:pt x="1389" y="1892"/>
                    <a:pt x="1393" y="1901"/>
                  </a:cubicBezTo>
                  <a:cubicBezTo>
                    <a:pt x="1402" y="1921"/>
                    <a:pt x="1396" y="1946"/>
                    <a:pt x="1384" y="1975"/>
                  </a:cubicBezTo>
                  <a:cubicBezTo>
                    <a:pt x="1372" y="2003"/>
                    <a:pt x="1384" y="2028"/>
                    <a:pt x="1399" y="2054"/>
                  </a:cubicBezTo>
                  <a:cubicBezTo>
                    <a:pt x="1414" y="2079"/>
                    <a:pt x="1405" y="2110"/>
                    <a:pt x="1396" y="2136"/>
                  </a:cubicBezTo>
                  <a:cubicBezTo>
                    <a:pt x="1387" y="2161"/>
                    <a:pt x="1402" y="2201"/>
                    <a:pt x="1419" y="2224"/>
                  </a:cubicBezTo>
                  <a:cubicBezTo>
                    <a:pt x="1437" y="2246"/>
                    <a:pt x="1456" y="2266"/>
                    <a:pt x="1465" y="2291"/>
                  </a:cubicBezTo>
                  <a:cubicBezTo>
                    <a:pt x="1469" y="2304"/>
                    <a:pt x="1474" y="2310"/>
                    <a:pt x="1470" y="2328"/>
                  </a:cubicBezTo>
                  <a:cubicBezTo>
                    <a:pt x="1464" y="2353"/>
                    <a:pt x="1460" y="2400"/>
                    <a:pt x="1482" y="2419"/>
                  </a:cubicBezTo>
                  <a:cubicBezTo>
                    <a:pt x="1499" y="2434"/>
                    <a:pt x="1529" y="2444"/>
                    <a:pt x="1571" y="2422"/>
                  </a:cubicBezTo>
                  <a:cubicBezTo>
                    <a:pt x="1612" y="2399"/>
                    <a:pt x="1627" y="2391"/>
                    <a:pt x="1663" y="2405"/>
                  </a:cubicBezTo>
                  <a:cubicBezTo>
                    <a:pt x="1698" y="2419"/>
                    <a:pt x="1719" y="2425"/>
                    <a:pt x="1740" y="2416"/>
                  </a:cubicBezTo>
                  <a:cubicBezTo>
                    <a:pt x="1761" y="2408"/>
                    <a:pt x="1784" y="2422"/>
                    <a:pt x="1793" y="2441"/>
                  </a:cubicBezTo>
                  <a:cubicBezTo>
                    <a:pt x="1802" y="2461"/>
                    <a:pt x="1841" y="2461"/>
                    <a:pt x="1862" y="2444"/>
                  </a:cubicBezTo>
                  <a:cubicBezTo>
                    <a:pt x="1882" y="2427"/>
                    <a:pt x="1912" y="2447"/>
                    <a:pt x="1918" y="2475"/>
                  </a:cubicBezTo>
                  <a:cubicBezTo>
                    <a:pt x="1924" y="2504"/>
                    <a:pt x="1948" y="2524"/>
                    <a:pt x="1980" y="2532"/>
                  </a:cubicBezTo>
                  <a:cubicBezTo>
                    <a:pt x="2013" y="2541"/>
                    <a:pt x="2051" y="2538"/>
                    <a:pt x="2069" y="2546"/>
                  </a:cubicBezTo>
                  <a:cubicBezTo>
                    <a:pt x="2087" y="2555"/>
                    <a:pt x="2120" y="2555"/>
                    <a:pt x="2140" y="2535"/>
                  </a:cubicBezTo>
                  <a:cubicBezTo>
                    <a:pt x="2161" y="2515"/>
                    <a:pt x="2194" y="2532"/>
                    <a:pt x="2212" y="2557"/>
                  </a:cubicBezTo>
                  <a:cubicBezTo>
                    <a:pt x="2229" y="2583"/>
                    <a:pt x="2259" y="2591"/>
                    <a:pt x="2295" y="2589"/>
                  </a:cubicBezTo>
                  <a:cubicBezTo>
                    <a:pt x="2330" y="2586"/>
                    <a:pt x="2375" y="2600"/>
                    <a:pt x="2381" y="2623"/>
                  </a:cubicBezTo>
                  <a:cubicBezTo>
                    <a:pt x="2387" y="2645"/>
                    <a:pt x="2402" y="2679"/>
                    <a:pt x="2434" y="2688"/>
                  </a:cubicBezTo>
                  <a:cubicBezTo>
                    <a:pt x="2467" y="2696"/>
                    <a:pt x="2526" y="2682"/>
                    <a:pt x="2526" y="2682"/>
                  </a:cubicBezTo>
                  <a:lnTo>
                    <a:pt x="2526" y="2549"/>
                  </a:lnTo>
                  <a:cubicBezTo>
                    <a:pt x="2526" y="2549"/>
                    <a:pt x="2479" y="2549"/>
                    <a:pt x="2458" y="2563"/>
                  </a:cubicBezTo>
                  <a:cubicBezTo>
                    <a:pt x="2437" y="2577"/>
                    <a:pt x="2402" y="2566"/>
                    <a:pt x="2384" y="2541"/>
                  </a:cubicBezTo>
                  <a:cubicBezTo>
                    <a:pt x="2366" y="2515"/>
                    <a:pt x="2333" y="2473"/>
                    <a:pt x="2357" y="2433"/>
                  </a:cubicBezTo>
                  <a:cubicBezTo>
                    <a:pt x="2381" y="2393"/>
                    <a:pt x="2393" y="2345"/>
                    <a:pt x="2387" y="2309"/>
                  </a:cubicBezTo>
                  <a:cubicBezTo>
                    <a:pt x="2381" y="2272"/>
                    <a:pt x="2372" y="2226"/>
                    <a:pt x="2384" y="2193"/>
                  </a:cubicBezTo>
                  <a:cubicBezTo>
                    <a:pt x="2396" y="2159"/>
                    <a:pt x="2431" y="2065"/>
                    <a:pt x="2431" y="2065"/>
                  </a:cubicBezTo>
                  <a:lnTo>
                    <a:pt x="2671" y="1980"/>
                  </a:lnTo>
                  <a:lnTo>
                    <a:pt x="2600" y="1827"/>
                  </a:lnTo>
                  <a:lnTo>
                    <a:pt x="2520" y="1706"/>
                  </a:lnTo>
                  <a:lnTo>
                    <a:pt x="2514" y="1444"/>
                  </a:lnTo>
                  <a:lnTo>
                    <a:pt x="2489" y="1379"/>
                  </a:lnTo>
                  <a:lnTo>
                    <a:pt x="2491" y="1320"/>
                  </a:lnTo>
                  <a:close/>
                </a:path>
              </a:pathLst>
            </a:custGeom>
            <a:solidFill>
              <a:srgbClr val="C00000"/>
            </a:solidFill>
            <a:ln w="7938" cap="flat">
              <a:solidFill>
                <a:srgbClr val="C2C3C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0" name="Freeform 69"/>
            <p:cNvSpPr>
              <a:spLocks/>
            </p:cNvSpPr>
            <p:nvPr/>
          </p:nvSpPr>
          <p:spPr bwMode="auto">
            <a:xfrm>
              <a:off x="2460625" y="2855913"/>
              <a:ext cx="193675" cy="228600"/>
            </a:xfrm>
            <a:custGeom>
              <a:avLst/>
              <a:gdLst>
                <a:gd name="T0" fmla="*/ 253 w 419"/>
                <a:gd name="T1" fmla="*/ 495 h 495"/>
                <a:gd name="T2" fmla="*/ 226 w 419"/>
                <a:gd name="T3" fmla="*/ 469 h 495"/>
                <a:gd name="T4" fmla="*/ 172 w 419"/>
                <a:gd name="T5" fmla="*/ 424 h 495"/>
                <a:gd name="T6" fmla="*/ 134 w 419"/>
                <a:gd name="T7" fmla="*/ 387 h 495"/>
                <a:gd name="T8" fmla="*/ 86 w 419"/>
                <a:gd name="T9" fmla="*/ 356 h 495"/>
                <a:gd name="T10" fmla="*/ 66 w 419"/>
                <a:gd name="T11" fmla="*/ 328 h 495"/>
                <a:gd name="T12" fmla="*/ 42 w 419"/>
                <a:gd name="T13" fmla="*/ 294 h 495"/>
                <a:gd name="T14" fmla="*/ 12 w 419"/>
                <a:gd name="T15" fmla="*/ 220 h 495"/>
                <a:gd name="T16" fmla="*/ 12 w 419"/>
                <a:gd name="T17" fmla="*/ 152 h 495"/>
                <a:gd name="T18" fmla="*/ 86 w 419"/>
                <a:gd name="T19" fmla="*/ 96 h 495"/>
                <a:gd name="T20" fmla="*/ 119 w 419"/>
                <a:gd name="T21" fmla="*/ 20 h 495"/>
                <a:gd name="T22" fmla="*/ 202 w 419"/>
                <a:gd name="T23" fmla="*/ 14 h 495"/>
                <a:gd name="T24" fmla="*/ 250 w 419"/>
                <a:gd name="T25" fmla="*/ 0 h 495"/>
                <a:gd name="T26" fmla="*/ 318 w 419"/>
                <a:gd name="T27" fmla="*/ 36 h 495"/>
                <a:gd name="T28" fmla="*/ 350 w 419"/>
                <a:gd name="T29" fmla="*/ 130 h 495"/>
                <a:gd name="T30" fmla="*/ 350 w 419"/>
                <a:gd name="T31" fmla="*/ 220 h 495"/>
                <a:gd name="T32" fmla="*/ 386 w 419"/>
                <a:gd name="T33" fmla="*/ 252 h 495"/>
                <a:gd name="T34" fmla="*/ 407 w 419"/>
                <a:gd name="T35" fmla="*/ 235 h 495"/>
                <a:gd name="T36" fmla="*/ 330 w 419"/>
                <a:gd name="T37" fmla="*/ 362 h 495"/>
                <a:gd name="T38" fmla="*/ 294 w 419"/>
                <a:gd name="T39" fmla="*/ 416 h 495"/>
                <a:gd name="T40" fmla="*/ 253 w 419"/>
                <a:gd name="T41" fmla="*/ 495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19" h="495">
                  <a:moveTo>
                    <a:pt x="253" y="495"/>
                  </a:moveTo>
                  <a:cubicBezTo>
                    <a:pt x="242" y="486"/>
                    <a:pt x="232" y="477"/>
                    <a:pt x="226" y="469"/>
                  </a:cubicBezTo>
                  <a:cubicBezTo>
                    <a:pt x="208" y="447"/>
                    <a:pt x="193" y="433"/>
                    <a:pt x="172" y="424"/>
                  </a:cubicBezTo>
                  <a:cubicBezTo>
                    <a:pt x="152" y="416"/>
                    <a:pt x="143" y="401"/>
                    <a:pt x="134" y="387"/>
                  </a:cubicBezTo>
                  <a:cubicBezTo>
                    <a:pt x="125" y="373"/>
                    <a:pt x="107" y="362"/>
                    <a:pt x="86" y="356"/>
                  </a:cubicBezTo>
                  <a:cubicBezTo>
                    <a:pt x="66" y="351"/>
                    <a:pt x="51" y="339"/>
                    <a:pt x="66" y="328"/>
                  </a:cubicBezTo>
                  <a:cubicBezTo>
                    <a:pt x="80" y="317"/>
                    <a:pt x="66" y="302"/>
                    <a:pt x="42" y="294"/>
                  </a:cubicBezTo>
                  <a:cubicBezTo>
                    <a:pt x="18" y="285"/>
                    <a:pt x="0" y="243"/>
                    <a:pt x="12" y="220"/>
                  </a:cubicBezTo>
                  <a:cubicBezTo>
                    <a:pt x="24" y="198"/>
                    <a:pt x="33" y="164"/>
                    <a:pt x="12" y="152"/>
                  </a:cubicBezTo>
                  <a:cubicBezTo>
                    <a:pt x="39" y="141"/>
                    <a:pt x="74" y="121"/>
                    <a:pt x="86" y="96"/>
                  </a:cubicBezTo>
                  <a:cubicBezTo>
                    <a:pt x="98" y="70"/>
                    <a:pt x="80" y="20"/>
                    <a:pt x="119" y="20"/>
                  </a:cubicBezTo>
                  <a:cubicBezTo>
                    <a:pt x="158" y="20"/>
                    <a:pt x="184" y="25"/>
                    <a:pt x="202" y="14"/>
                  </a:cubicBezTo>
                  <a:cubicBezTo>
                    <a:pt x="220" y="3"/>
                    <a:pt x="229" y="0"/>
                    <a:pt x="250" y="0"/>
                  </a:cubicBezTo>
                  <a:cubicBezTo>
                    <a:pt x="270" y="0"/>
                    <a:pt x="303" y="0"/>
                    <a:pt x="318" y="36"/>
                  </a:cubicBezTo>
                  <a:cubicBezTo>
                    <a:pt x="333" y="73"/>
                    <a:pt x="347" y="104"/>
                    <a:pt x="350" y="130"/>
                  </a:cubicBezTo>
                  <a:cubicBezTo>
                    <a:pt x="353" y="155"/>
                    <a:pt x="377" y="192"/>
                    <a:pt x="350" y="220"/>
                  </a:cubicBezTo>
                  <a:cubicBezTo>
                    <a:pt x="324" y="249"/>
                    <a:pt x="362" y="280"/>
                    <a:pt x="386" y="252"/>
                  </a:cubicBezTo>
                  <a:cubicBezTo>
                    <a:pt x="392" y="244"/>
                    <a:pt x="399" y="239"/>
                    <a:pt x="407" y="235"/>
                  </a:cubicBezTo>
                  <a:cubicBezTo>
                    <a:pt x="419" y="300"/>
                    <a:pt x="353" y="353"/>
                    <a:pt x="330" y="362"/>
                  </a:cubicBezTo>
                  <a:cubicBezTo>
                    <a:pt x="306" y="370"/>
                    <a:pt x="297" y="393"/>
                    <a:pt x="294" y="416"/>
                  </a:cubicBezTo>
                  <a:cubicBezTo>
                    <a:pt x="291" y="438"/>
                    <a:pt x="277" y="464"/>
                    <a:pt x="253" y="495"/>
                  </a:cubicBezTo>
                  <a:close/>
                </a:path>
              </a:pathLst>
            </a:custGeom>
            <a:solidFill>
              <a:srgbClr val="C00000"/>
            </a:solidFill>
            <a:ln w="7938" cap="flat">
              <a:solidFill>
                <a:srgbClr val="C2C3C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1" name="Freeform 70"/>
            <p:cNvSpPr>
              <a:spLocks/>
            </p:cNvSpPr>
            <p:nvPr/>
          </p:nvSpPr>
          <p:spPr bwMode="auto">
            <a:xfrm>
              <a:off x="5521325" y="2540000"/>
              <a:ext cx="987425" cy="784225"/>
            </a:xfrm>
            <a:custGeom>
              <a:avLst/>
              <a:gdLst>
                <a:gd name="T0" fmla="*/ 1442 w 2148"/>
                <a:gd name="T1" fmla="*/ 558 h 1706"/>
                <a:gd name="T2" fmla="*/ 1350 w 2148"/>
                <a:gd name="T3" fmla="*/ 558 h 1706"/>
                <a:gd name="T4" fmla="*/ 1279 w 2148"/>
                <a:gd name="T5" fmla="*/ 521 h 1706"/>
                <a:gd name="T6" fmla="*/ 1317 w 2148"/>
                <a:gd name="T7" fmla="*/ 399 h 1706"/>
                <a:gd name="T8" fmla="*/ 1347 w 2148"/>
                <a:gd name="T9" fmla="*/ 360 h 1706"/>
                <a:gd name="T10" fmla="*/ 1270 w 2148"/>
                <a:gd name="T11" fmla="*/ 303 h 1706"/>
                <a:gd name="T12" fmla="*/ 1187 w 2148"/>
                <a:gd name="T13" fmla="*/ 238 h 1706"/>
                <a:gd name="T14" fmla="*/ 1089 w 2148"/>
                <a:gd name="T15" fmla="*/ 150 h 1706"/>
                <a:gd name="T16" fmla="*/ 973 w 2148"/>
                <a:gd name="T17" fmla="*/ 77 h 1706"/>
                <a:gd name="T18" fmla="*/ 911 w 2148"/>
                <a:gd name="T19" fmla="*/ 31 h 1706"/>
                <a:gd name="T20" fmla="*/ 854 w 2148"/>
                <a:gd name="T21" fmla="*/ 20 h 1706"/>
                <a:gd name="T22" fmla="*/ 789 w 2148"/>
                <a:gd name="T23" fmla="*/ 26 h 1706"/>
                <a:gd name="T24" fmla="*/ 727 w 2148"/>
                <a:gd name="T25" fmla="*/ 23 h 1706"/>
                <a:gd name="T26" fmla="*/ 700 w 2148"/>
                <a:gd name="T27" fmla="*/ 0 h 1706"/>
                <a:gd name="T28" fmla="*/ 617 w 2148"/>
                <a:gd name="T29" fmla="*/ 96 h 1706"/>
                <a:gd name="T30" fmla="*/ 504 w 2148"/>
                <a:gd name="T31" fmla="*/ 68 h 1706"/>
                <a:gd name="T32" fmla="*/ 486 w 2148"/>
                <a:gd name="T33" fmla="*/ 150 h 1706"/>
                <a:gd name="T34" fmla="*/ 460 w 2148"/>
                <a:gd name="T35" fmla="*/ 255 h 1706"/>
                <a:gd name="T36" fmla="*/ 409 w 2148"/>
                <a:gd name="T37" fmla="*/ 317 h 1706"/>
                <a:gd name="T38" fmla="*/ 362 w 2148"/>
                <a:gd name="T39" fmla="*/ 388 h 1706"/>
                <a:gd name="T40" fmla="*/ 323 w 2148"/>
                <a:gd name="T41" fmla="*/ 456 h 1706"/>
                <a:gd name="T42" fmla="*/ 294 w 2148"/>
                <a:gd name="T43" fmla="*/ 526 h 1706"/>
                <a:gd name="T44" fmla="*/ 243 w 2148"/>
                <a:gd name="T45" fmla="*/ 606 h 1706"/>
                <a:gd name="T46" fmla="*/ 190 w 2148"/>
                <a:gd name="T47" fmla="*/ 651 h 1706"/>
                <a:gd name="T48" fmla="*/ 178 w 2148"/>
                <a:gd name="T49" fmla="*/ 736 h 1706"/>
                <a:gd name="T50" fmla="*/ 154 w 2148"/>
                <a:gd name="T51" fmla="*/ 826 h 1706"/>
                <a:gd name="T52" fmla="*/ 139 w 2148"/>
                <a:gd name="T53" fmla="*/ 928 h 1706"/>
                <a:gd name="T54" fmla="*/ 65 w 2148"/>
                <a:gd name="T55" fmla="*/ 931 h 1706"/>
                <a:gd name="T56" fmla="*/ 12 w 2148"/>
                <a:gd name="T57" fmla="*/ 982 h 1706"/>
                <a:gd name="T58" fmla="*/ 50 w 2148"/>
                <a:gd name="T59" fmla="*/ 1044 h 1706"/>
                <a:gd name="T60" fmla="*/ 145 w 2148"/>
                <a:gd name="T61" fmla="*/ 1098 h 1706"/>
                <a:gd name="T62" fmla="*/ 205 w 2148"/>
                <a:gd name="T63" fmla="*/ 1183 h 1706"/>
                <a:gd name="T64" fmla="*/ 252 w 2148"/>
                <a:gd name="T65" fmla="*/ 1251 h 1706"/>
                <a:gd name="T66" fmla="*/ 285 w 2148"/>
                <a:gd name="T67" fmla="*/ 1322 h 1706"/>
                <a:gd name="T68" fmla="*/ 320 w 2148"/>
                <a:gd name="T69" fmla="*/ 1401 h 1706"/>
                <a:gd name="T70" fmla="*/ 392 w 2148"/>
                <a:gd name="T71" fmla="*/ 1421 h 1706"/>
                <a:gd name="T72" fmla="*/ 409 w 2148"/>
                <a:gd name="T73" fmla="*/ 1477 h 1706"/>
                <a:gd name="T74" fmla="*/ 424 w 2148"/>
                <a:gd name="T75" fmla="*/ 1542 h 1706"/>
                <a:gd name="T76" fmla="*/ 587 w 2148"/>
                <a:gd name="T77" fmla="*/ 1542 h 1706"/>
                <a:gd name="T78" fmla="*/ 730 w 2148"/>
                <a:gd name="T79" fmla="*/ 1658 h 1706"/>
                <a:gd name="T80" fmla="*/ 795 w 2148"/>
                <a:gd name="T81" fmla="*/ 1672 h 1706"/>
                <a:gd name="T82" fmla="*/ 923 w 2148"/>
                <a:gd name="T83" fmla="*/ 1695 h 1706"/>
                <a:gd name="T84" fmla="*/ 1009 w 2148"/>
                <a:gd name="T85" fmla="*/ 1638 h 1706"/>
                <a:gd name="T86" fmla="*/ 1086 w 2148"/>
                <a:gd name="T87" fmla="*/ 1587 h 1706"/>
                <a:gd name="T88" fmla="*/ 1163 w 2148"/>
                <a:gd name="T89" fmla="*/ 1590 h 1706"/>
                <a:gd name="T90" fmla="*/ 1213 w 2148"/>
                <a:gd name="T91" fmla="*/ 1613 h 1706"/>
                <a:gd name="T92" fmla="*/ 1301 w 2148"/>
                <a:gd name="T93" fmla="*/ 1620 h 1706"/>
                <a:gd name="T94" fmla="*/ 1308 w 2148"/>
                <a:gd name="T95" fmla="*/ 1613 h 1706"/>
                <a:gd name="T96" fmla="*/ 1403 w 2148"/>
                <a:gd name="T97" fmla="*/ 1570 h 1706"/>
                <a:gd name="T98" fmla="*/ 1498 w 2148"/>
                <a:gd name="T99" fmla="*/ 1522 h 1706"/>
                <a:gd name="T100" fmla="*/ 1608 w 2148"/>
                <a:gd name="T101" fmla="*/ 1463 h 1706"/>
                <a:gd name="T102" fmla="*/ 1753 w 2148"/>
                <a:gd name="T103" fmla="*/ 1452 h 1706"/>
                <a:gd name="T104" fmla="*/ 2148 w 2148"/>
                <a:gd name="T105" fmla="*/ 1005 h 1706"/>
                <a:gd name="T106" fmla="*/ 1985 w 2148"/>
                <a:gd name="T107" fmla="*/ 1005 h 1706"/>
                <a:gd name="T108" fmla="*/ 1605 w 2148"/>
                <a:gd name="T109" fmla="*/ 855 h 1706"/>
                <a:gd name="T110" fmla="*/ 1537 w 2148"/>
                <a:gd name="T111" fmla="*/ 781 h 1706"/>
                <a:gd name="T112" fmla="*/ 1483 w 2148"/>
                <a:gd name="T113" fmla="*/ 719 h 1706"/>
                <a:gd name="T114" fmla="*/ 1406 w 2148"/>
                <a:gd name="T115" fmla="*/ 603 h 1706"/>
                <a:gd name="T116" fmla="*/ 1442 w 2148"/>
                <a:gd name="T117" fmla="*/ 558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148" h="1706">
                  <a:moveTo>
                    <a:pt x="1442" y="558"/>
                  </a:moveTo>
                  <a:cubicBezTo>
                    <a:pt x="1422" y="546"/>
                    <a:pt x="1377" y="541"/>
                    <a:pt x="1350" y="558"/>
                  </a:cubicBezTo>
                  <a:cubicBezTo>
                    <a:pt x="1323" y="575"/>
                    <a:pt x="1276" y="569"/>
                    <a:pt x="1279" y="521"/>
                  </a:cubicBezTo>
                  <a:cubicBezTo>
                    <a:pt x="1282" y="473"/>
                    <a:pt x="1302" y="425"/>
                    <a:pt x="1317" y="399"/>
                  </a:cubicBezTo>
                  <a:cubicBezTo>
                    <a:pt x="1326" y="385"/>
                    <a:pt x="1335" y="370"/>
                    <a:pt x="1347" y="360"/>
                  </a:cubicBezTo>
                  <a:cubicBezTo>
                    <a:pt x="1329" y="334"/>
                    <a:pt x="1296" y="309"/>
                    <a:pt x="1270" y="303"/>
                  </a:cubicBezTo>
                  <a:cubicBezTo>
                    <a:pt x="1243" y="297"/>
                    <a:pt x="1201" y="269"/>
                    <a:pt x="1187" y="238"/>
                  </a:cubicBezTo>
                  <a:cubicBezTo>
                    <a:pt x="1172" y="207"/>
                    <a:pt x="1133" y="159"/>
                    <a:pt x="1089" y="150"/>
                  </a:cubicBezTo>
                  <a:cubicBezTo>
                    <a:pt x="1044" y="142"/>
                    <a:pt x="994" y="105"/>
                    <a:pt x="973" y="77"/>
                  </a:cubicBezTo>
                  <a:cubicBezTo>
                    <a:pt x="952" y="48"/>
                    <a:pt x="934" y="28"/>
                    <a:pt x="911" y="31"/>
                  </a:cubicBezTo>
                  <a:cubicBezTo>
                    <a:pt x="887" y="34"/>
                    <a:pt x="872" y="34"/>
                    <a:pt x="854" y="20"/>
                  </a:cubicBezTo>
                  <a:cubicBezTo>
                    <a:pt x="837" y="6"/>
                    <a:pt x="810" y="17"/>
                    <a:pt x="789" y="26"/>
                  </a:cubicBezTo>
                  <a:cubicBezTo>
                    <a:pt x="768" y="34"/>
                    <a:pt x="753" y="40"/>
                    <a:pt x="727" y="23"/>
                  </a:cubicBezTo>
                  <a:cubicBezTo>
                    <a:pt x="700" y="6"/>
                    <a:pt x="700" y="0"/>
                    <a:pt x="700" y="0"/>
                  </a:cubicBezTo>
                  <a:lnTo>
                    <a:pt x="617" y="96"/>
                  </a:lnTo>
                  <a:cubicBezTo>
                    <a:pt x="617" y="96"/>
                    <a:pt x="578" y="26"/>
                    <a:pt x="504" y="68"/>
                  </a:cubicBezTo>
                  <a:cubicBezTo>
                    <a:pt x="507" y="88"/>
                    <a:pt x="492" y="130"/>
                    <a:pt x="486" y="150"/>
                  </a:cubicBezTo>
                  <a:cubicBezTo>
                    <a:pt x="481" y="170"/>
                    <a:pt x="463" y="221"/>
                    <a:pt x="460" y="255"/>
                  </a:cubicBezTo>
                  <a:cubicBezTo>
                    <a:pt x="457" y="289"/>
                    <a:pt x="436" y="306"/>
                    <a:pt x="409" y="317"/>
                  </a:cubicBezTo>
                  <a:cubicBezTo>
                    <a:pt x="383" y="328"/>
                    <a:pt x="362" y="368"/>
                    <a:pt x="362" y="388"/>
                  </a:cubicBezTo>
                  <a:cubicBezTo>
                    <a:pt x="362" y="408"/>
                    <a:pt x="341" y="444"/>
                    <a:pt x="323" y="456"/>
                  </a:cubicBezTo>
                  <a:cubicBezTo>
                    <a:pt x="305" y="467"/>
                    <a:pt x="294" y="501"/>
                    <a:pt x="294" y="526"/>
                  </a:cubicBezTo>
                  <a:cubicBezTo>
                    <a:pt x="294" y="552"/>
                    <a:pt x="273" y="623"/>
                    <a:pt x="243" y="606"/>
                  </a:cubicBezTo>
                  <a:cubicBezTo>
                    <a:pt x="214" y="589"/>
                    <a:pt x="187" y="614"/>
                    <a:pt x="190" y="651"/>
                  </a:cubicBezTo>
                  <a:cubicBezTo>
                    <a:pt x="193" y="688"/>
                    <a:pt x="196" y="710"/>
                    <a:pt x="178" y="736"/>
                  </a:cubicBezTo>
                  <a:cubicBezTo>
                    <a:pt x="160" y="761"/>
                    <a:pt x="151" y="801"/>
                    <a:pt x="154" y="826"/>
                  </a:cubicBezTo>
                  <a:cubicBezTo>
                    <a:pt x="157" y="852"/>
                    <a:pt x="157" y="911"/>
                    <a:pt x="139" y="928"/>
                  </a:cubicBezTo>
                  <a:cubicBezTo>
                    <a:pt x="122" y="945"/>
                    <a:pt x="95" y="942"/>
                    <a:pt x="65" y="931"/>
                  </a:cubicBezTo>
                  <a:cubicBezTo>
                    <a:pt x="36" y="920"/>
                    <a:pt x="24" y="959"/>
                    <a:pt x="12" y="982"/>
                  </a:cubicBezTo>
                  <a:cubicBezTo>
                    <a:pt x="0" y="1005"/>
                    <a:pt x="6" y="1053"/>
                    <a:pt x="50" y="1044"/>
                  </a:cubicBezTo>
                  <a:cubicBezTo>
                    <a:pt x="95" y="1036"/>
                    <a:pt x="136" y="1064"/>
                    <a:pt x="145" y="1098"/>
                  </a:cubicBezTo>
                  <a:cubicBezTo>
                    <a:pt x="154" y="1132"/>
                    <a:pt x="184" y="1169"/>
                    <a:pt x="205" y="1183"/>
                  </a:cubicBezTo>
                  <a:cubicBezTo>
                    <a:pt x="225" y="1197"/>
                    <a:pt x="246" y="1222"/>
                    <a:pt x="252" y="1251"/>
                  </a:cubicBezTo>
                  <a:cubicBezTo>
                    <a:pt x="258" y="1279"/>
                    <a:pt x="270" y="1307"/>
                    <a:pt x="285" y="1322"/>
                  </a:cubicBezTo>
                  <a:cubicBezTo>
                    <a:pt x="300" y="1336"/>
                    <a:pt x="320" y="1375"/>
                    <a:pt x="320" y="1401"/>
                  </a:cubicBezTo>
                  <a:cubicBezTo>
                    <a:pt x="320" y="1401"/>
                    <a:pt x="374" y="1401"/>
                    <a:pt x="392" y="1421"/>
                  </a:cubicBezTo>
                  <a:cubicBezTo>
                    <a:pt x="409" y="1440"/>
                    <a:pt x="412" y="1460"/>
                    <a:pt x="409" y="1477"/>
                  </a:cubicBezTo>
                  <a:cubicBezTo>
                    <a:pt x="406" y="1494"/>
                    <a:pt x="424" y="1542"/>
                    <a:pt x="424" y="1542"/>
                  </a:cubicBezTo>
                  <a:lnTo>
                    <a:pt x="587" y="1542"/>
                  </a:lnTo>
                  <a:lnTo>
                    <a:pt x="730" y="1658"/>
                  </a:lnTo>
                  <a:cubicBezTo>
                    <a:pt x="730" y="1658"/>
                    <a:pt x="759" y="1672"/>
                    <a:pt x="795" y="1672"/>
                  </a:cubicBezTo>
                  <a:cubicBezTo>
                    <a:pt x="831" y="1672"/>
                    <a:pt x="878" y="1684"/>
                    <a:pt x="923" y="1695"/>
                  </a:cubicBezTo>
                  <a:cubicBezTo>
                    <a:pt x="967" y="1706"/>
                    <a:pt x="997" y="1664"/>
                    <a:pt x="1009" y="1638"/>
                  </a:cubicBezTo>
                  <a:cubicBezTo>
                    <a:pt x="1021" y="1613"/>
                    <a:pt x="1056" y="1602"/>
                    <a:pt x="1086" y="1587"/>
                  </a:cubicBezTo>
                  <a:cubicBezTo>
                    <a:pt x="1115" y="1573"/>
                    <a:pt x="1151" y="1573"/>
                    <a:pt x="1163" y="1590"/>
                  </a:cubicBezTo>
                  <a:cubicBezTo>
                    <a:pt x="1175" y="1607"/>
                    <a:pt x="1190" y="1616"/>
                    <a:pt x="1213" y="1613"/>
                  </a:cubicBezTo>
                  <a:cubicBezTo>
                    <a:pt x="1237" y="1610"/>
                    <a:pt x="1275" y="1613"/>
                    <a:pt x="1301" y="1620"/>
                  </a:cubicBezTo>
                  <a:lnTo>
                    <a:pt x="1308" y="1613"/>
                  </a:lnTo>
                  <a:cubicBezTo>
                    <a:pt x="1308" y="1613"/>
                    <a:pt x="1347" y="1573"/>
                    <a:pt x="1403" y="1570"/>
                  </a:cubicBezTo>
                  <a:cubicBezTo>
                    <a:pt x="1445" y="1568"/>
                    <a:pt x="1480" y="1556"/>
                    <a:pt x="1498" y="1522"/>
                  </a:cubicBezTo>
                  <a:cubicBezTo>
                    <a:pt x="1516" y="1488"/>
                    <a:pt x="1575" y="1460"/>
                    <a:pt x="1608" y="1463"/>
                  </a:cubicBezTo>
                  <a:cubicBezTo>
                    <a:pt x="1664" y="1469"/>
                    <a:pt x="1753" y="1452"/>
                    <a:pt x="1753" y="1452"/>
                  </a:cubicBezTo>
                  <a:lnTo>
                    <a:pt x="2148" y="1005"/>
                  </a:lnTo>
                  <a:lnTo>
                    <a:pt x="1985" y="1005"/>
                  </a:lnTo>
                  <a:lnTo>
                    <a:pt x="1605" y="855"/>
                  </a:lnTo>
                  <a:cubicBezTo>
                    <a:pt x="1605" y="855"/>
                    <a:pt x="1552" y="807"/>
                    <a:pt x="1537" y="781"/>
                  </a:cubicBezTo>
                  <a:cubicBezTo>
                    <a:pt x="1522" y="756"/>
                    <a:pt x="1516" y="741"/>
                    <a:pt x="1483" y="719"/>
                  </a:cubicBezTo>
                  <a:cubicBezTo>
                    <a:pt x="1424" y="679"/>
                    <a:pt x="1406" y="603"/>
                    <a:pt x="1406" y="603"/>
                  </a:cubicBezTo>
                  <a:lnTo>
                    <a:pt x="1442" y="558"/>
                  </a:lnTo>
                  <a:close/>
                </a:path>
              </a:pathLst>
            </a:custGeom>
            <a:solidFill>
              <a:srgbClr val="C00000"/>
            </a:solidFill>
            <a:ln w="7938" cap="flat">
              <a:solidFill>
                <a:srgbClr val="C2C3C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2" name="Freeform 71"/>
            <p:cNvSpPr>
              <a:spLocks/>
            </p:cNvSpPr>
            <p:nvPr/>
          </p:nvSpPr>
          <p:spPr bwMode="auto">
            <a:xfrm>
              <a:off x="2203450" y="1630363"/>
              <a:ext cx="812800" cy="915988"/>
            </a:xfrm>
            <a:custGeom>
              <a:avLst/>
              <a:gdLst>
                <a:gd name="T0" fmla="*/ 702 w 1767"/>
                <a:gd name="T1" fmla="*/ 1991 h 1991"/>
                <a:gd name="T2" fmla="*/ 645 w 1767"/>
                <a:gd name="T3" fmla="*/ 1941 h 1991"/>
                <a:gd name="T4" fmla="*/ 595 w 1767"/>
                <a:gd name="T5" fmla="*/ 1882 h 1991"/>
                <a:gd name="T6" fmla="*/ 539 w 1767"/>
                <a:gd name="T7" fmla="*/ 1825 h 1991"/>
                <a:gd name="T8" fmla="*/ 500 w 1767"/>
                <a:gd name="T9" fmla="*/ 1777 h 1991"/>
                <a:gd name="T10" fmla="*/ 417 w 1767"/>
                <a:gd name="T11" fmla="*/ 1741 h 1991"/>
                <a:gd name="T12" fmla="*/ 346 w 1767"/>
                <a:gd name="T13" fmla="*/ 1701 h 1991"/>
                <a:gd name="T14" fmla="*/ 278 w 1767"/>
                <a:gd name="T15" fmla="*/ 1698 h 1991"/>
                <a:gd name="T16" fmla="*/ 224 w 1767"/>
                <a:gd name="T17" fmla="*/ 1687 h 1991"/>
                <a:gd name="T18" fmla="*/ 171 w 1767"/>
                <a:gd name="T19" fmla="*/ 1692 h 1991"/>
                <a:gd name="T20" fmla="*/ 111 w 1767"/>
                <a:gd name="T21" fmla="*/ 1712 h 1991"/>
                <a:gd name="T22" fmla="*/ 68 w 1767"/>
                <a:gd name="T23" fmla="*/ 1759 h 1991"/>
                <a:gd name="T24" fmla="*/ 85 w 1767"/>
                <a:gd name="T25" fmla="*/ 1681 h 1991"/>
                <a:gd name="T26" fmla="*/ 100 w 1767"/>
                <a:gd name="T27" fmla="*/ 1608 h 1991"/>
                <a:gd name="T28" fmla="*/ 126 w 1767"/>
                <a:gd name="T29" fmla="*/ 1517 h 1991"/>
                <a:gd name="T30" fmla="*/ 138 w 1767"/>
                <a:gd name="T31" fmla="*/ 1378 h 1991"/>
                <a:gd name="T32" fmla="*/ 97 w 1767"/>
                <a:gd name="T33" fmla="*/ 1291 h 1991"/>
                <a:gd name="T34" fmla="*/ 85 w 1767"/>
                <a:gd name="T35" fmla="*/ 1243 h 1991"/>
                <a:gd name="T36" fmla="*/ 91 w 1767"/>
                <a:gd name="T37" fmla="*/ 1189 h 1991"/>
                <a:gd name="T38" fmla="*/ 94 w 1767"/>
                <a:gd name="T39" fmla="*/ 1132 h 1991"/>
                <a:gd name="T40" fmla="*/ 82 w 1767"/>
                <a:gd name="T41" fmla="*/ 1056 h 1991"/>
                <a:gd name="T42" fmla="*/ 40 w 1767"/>
                <a:gd name="T43" fmla="*/ 991 h 1991"/>
                <a:gd name="T44" fmla="*/ 16 w 1767"/>
                <a:gd name="T45" fmla="*/ 999 h 1991"/>
                <a:gd name="T46" fmla="*/ 0 w 1767"/>
                <a:gd name="T47" fmla="*/ 1020 h 1991"/>
                <a:gd name="T48" fmla="*/ 64 w 1767"/>
                <a:gd name="T49" fmla="*/ 948 h 1991"/>
                <a:gd name="T50" fmla="*/ 595 w 1767"/>
                <a:gd name="T51" fmla="*/ 948 h 1991"/>
                <a:gd name="T52" fmla="*/ 595 w 1767"/>
                <a:gd name="T53" fmla="*/ 750 h 1991"/>
                <a:gd name="T54" fmla="*/ 654 w 1767"/>
                <a:gd name="T55" fmla="*/ 671 h 1991"/>
                <a:gd name="T56" fmla="*/ 743 w 1767"/>
                <a:gd name="T57" fmla="*/ 671 h 1991"/>
                <a:gd name="T58" fmla="*/ 743 w 1767"/>
                <a:gd name="T59" fmla="*/ 264 h 1991"/>
                <a:gd name="T60" fmla="*/ 1212 w 1767"/>
                <a:gd name="T61" fmla="*/ 264 h 1991"/>
                <a:gd name="T62" fmla="*/ 1212 w 1767"/>
                <a:gd name="T63" fmla="*/ 0 h 1991"/>
                <a:gd name="T64" fmla="*/ 1767 w 1767"/>
                <a:gd name="T65" fmla="*/ 408 h 1991"/>
                <a:gd name="T66" fmla="*/ 1553 w 1767"/>
                <a:gd name="T67" fmla="*/ 408 h 1991"/>
                <a:gd name="T68" fmla="*/ 1669 w 1767"/>
                <a:gd name="T69" fmla="*/ 1724 h 1991"/>
                <a:gd name="T70" fmla="*/ 1719 w 1767"/>
                <a:gd name="T71" fmla="*/ 1763 h 1991"/>
                <a:gd name="T72" fmla="*/ 1645 w 1767"/>
                <a:gd name="T73" fmla="*/ 1896 h 1991"/>
                <a:gd name="T74" fmla="*/ 1087 w 1767"/>
                <a:gd name="T75" fmla="*/ 1896 h 1991"/>
                <a:gd name="T76" fmla="*/ 1019 w 1767"/>
                <a:gd name="T77" fmla="*/ 1874 h 1991"/>
                <a:gd name="T78" fmla="*/ 945 w 1767"/>
                <a:gd name="T79" fmla="*/ 1913 h 1991"/>
                <a:gd name="T80" fmla="*/ 850 w 1767"/>
                <a:gd name="T81" fmla="*/ 1874 h 1991"/>
                <a:gd name="T82" fmla="*/ 779 w 1767"/>
                <a:gd name="T83" fmla="*/ 1916 h 1991"/>
                <a:gd name="T84" fmla="*/ 702 w 1767"/>
                <a:gd name="T85" fmla="*/ 1991 h 19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67" h="1991">
                  <a:moveTo>
                    <a:pt x="702" y="1991"/>
                  </a:moveTo>
                  <a:cubicBezTo>
                    <a:pt x="681" y="1977"/>
                    <a:pt x="651" y="1970"/>
                    <a:pt x="645" y="1941"/>
                  </a:cubicBezTo>
                  <a:cubicBezTo>
                    <a:pt x="639" y="1913"/>
                    <a:pt x="625" y="1890"/>
                    <a:pt x="595" y="1882"/>
                  </a:cubicBezTo>
                  <a:cubicBezTo>
                    <a:pt x="565" y="1874"/>
                    <a:pt x="545" y="1856"/>
                    <a:pt x="539" y="1825"/>
                  </a:cubicBezTo>
                  <a:cubicBezTo>
                    <a:pt x="533" y="1794"/>
                    <a:pt x="527" y="1777"/>
                    <a:pt x="500" y="1777"/>
                  </a:cubicBezTo>
                  <a:cubicBezTo>
                    <a:pt x="473" y="1777"/>
                    <a:pt x="429" y="1774"/>
                    <a:pt x="417" y="1741"/>
                  </a:cubicBezTo>
                  <a:cubicBezTo>
                    <a:pt x="405" y="1707"/>
                    <a:pt x="369" y="1692"/>
                    <a:pt x="346" y="1701"/>
                  </a:cubicBezTo>
                  <a:cubicBezTo>
                    <a:pt x="322" y="1709"/>
                    <a:pt x="295" y="1715"/>
                    <a:pt x="278" y="1698"/>
                  </a:cubicBezTo>
                  <a:cubicBezTo>
                    <a:pt x="260" y="1681"/>
                    <a:pt x="242" y="1673"/>
                    <a:pt x="224" y="1687"/>
                  </a:cubicBezTo>
                  <a:cubicBezTo>
                    <a:pt x="206" y="1701"/>
                    <a:pt x="186" y="1701"/>
                    <a:pt x="171" y="1692"/>
                  </a:cubicBezTo>
                  <a:cubicBezTo>
                    <a:pt x="156" y="1684"/>
                    <a:pt x="123" y="1690"/>
                    <a:pt x="111" y="1712"/>
                  </a:cubicBezTo>
                  <a:cubicBezTo>
                    <a:pt x="100" y="1735"/>
                    <a:pt x="95" y="1759"/>
                    <a:pt x="68" y="1759"/>
                  </a:cubicBezTo>
                  <a:cubicBezTo>
                    <a:pt x="70" y="1736"/>
                    <a:pt x="77" y="1701"/>
                    <a:pt x="85" y="1681"/>
                  </a:cubicBezTo>
                  <a:cubicBezTo>
                    <a:pt x="94" y="1658"/>
                    <a:pt x="100" y="1627"/>
                    <a:pt x="100" y="1608"/>
                  </a:cubicBezTo>
                  <a:cubicBezTo>
                    <a:pt x="100" y="1588"/>
                    <a:pt x="108" y="1551"/>
                    <a:pt x="126" y="1517"/>
                  </a:cubicBezTo>
                  <a:cubicBezTo>
                    <a:pt x="144" y="1483"/>
                    <a:pt x="144" y="1409"/>
                    <a:pt x="138" y="1378"/>
                  </a:cubicBezTo>
                  <a:cubicBezTo>
                    <a:pt x="132" y="1347"/>
                    <a:pt x="114" y="1313"/>
                    <a:pt x="97" y="1291"/>
                  </a:cubicBezTo>
                  <a:cubicBezTo>
                    <a:pt x="79" y="1268"/>
                    <a:pt x="76" y="1260"/>
                    <a:pt x="85" y="1243"/>
                  </a:cubicBezTo>
                  <a:cubicBezTo>
                    <a:pt x="94" y="1226"/>
                    <a:pt x="100" y="1209"/>
                    <a:pt x="91" y="1189"/>
                  </a:cubicBezTo>
                  <a:cubicBezTo>
                    <a:pt x="82" y="1169"/>
                    <a:pt x="79" y="1152"/>
                    <a:pt x="94" y="1132"/>
                  </a:cubicBezTo>
                  <a:cubicBezTo>
                    <a:pt x="108" y="1112"/>
                    <a:pt x="97" y="1076"/>
                    <a:pt x="82" y="1056"/>
                  </a:cubicBezTo>
                  <a:cubicBezTo>
                    <a:pt x="67" y="1036"/>
                    <a:pt x="43" y="1013"/>
                    <a:pt x="40" y="991"/>
                  </a:cubicBezTo>
                  <a:cubicBezTo>
                    <a:pt x="37" y="968"/>
                    <a:pt x="25" y="971"/>
                    <a:pt x="16" y="999"/>
                  </a:cubicBezTo>
                  <a:cubicBezTo>
                    <a:pt x="12" y="1013"/>
                    <a:pt x="5" y="1020"/>
                    <a:pt x="0" y="1020"/>
                  </a:cubicBezTo>
                  <a:cubicBezTo>
                    <a:pt x="8" y="995"/>
                    <a:pt x="8" y="948"/>
                    <a:pt x="64" y="948"/>
                  </a:cubicBezTo>
                  <a:lnTo>
                    <a:pt x="595" y="948"/>
                  </a:lnTo>
                  <a:lnTo>
                    <a:pt x="595" y="750"/>
                  </a:lnTo>
                  <a:cubicBezTo>
                    <a:pt x="595" y="713"/>
                    <a:pt x="616" y="671"/>
                    <a:pt x="654" y="671"/>
                  </a:cubicBezTo>
                  <a:lnTo>
                    <a:pt x="743" y="671"/>
                  </a:lnTo>
                  <a:lnTo>
                    <a:pt x="743" y="264"/>
                  </a:lnTo>
                  <a:lnTo>
                    <a:pt x="1212" y="264"/>
                  </a:lnTo>
                  <a:lnTo>
                    <a:pt x="1212" y="0"/>
                  </a:lnTo>
                  <a:lnTo>
                    <a:pt x="1767" y="408"/>
                  </a:lnTo>
                  <a:lnTo>
                    <a:pt x="1553" y="408"/>
                  </a:lnTo>
                  <a:lnTo>
                    <a:pt x="1669" y="1724"/>
                  </a:lnTo>
                  <a:lnTo>
                    <a:pt x="1719" y="1763"/>
                  </a:lnTo>
                  <a:lnTo>
                    <a:pt x="1645" y="1896"/>
                  </a:lnTo>
                  <a:lnTo>
                    <a:pt x="1087" y="1896"/>
                  </a:lnTo>
                  <a:cubicBezTo>
                    <a:pt x="1087" y="1896"/>
                    <a:pt x="1043" y="1890"/>
                    <a:pt x="1019" y="1874"/>
                  </a:cubicBezTo>
                  <a:cubicBezTo>
                    <a:pt x="995" y="1856"/>
                    <a:pt x="975" y="1876"/>
                    <a:pt x="945" y="1913"/>
                  </a:cubicBezTo>
                  <a:cubicBezTo>
                    <a:pt x="915" y="1950"/>
                    <a:pt x="871" y="1899"/>
                    <a:pt x="850" y="1874"/>
                  </a:cubicBezTo>
                  <a:cubicBezTo>
                    <a:pt x="829" y="1848"/>
                    <a:pt x="791" y="1879"/>
                    <a:pt x="779" y="1916"/>
                  </a:cubicBezTo>
                  <a:cubicBezTo>
                    <a:pt x="767" y="1953"/>
                    <a:pt x="732" y="1991"/>
                    <a:pt x="702" y="1991"/>
                  </a:cubicBezTo>
                  <a:close/>
                </a:path>
              </a:pathLst>
            </a:custGeom>
            <a:solidFill>
              <a:srgbClr val="C00000"/>
            </a:solidFill>
            <a:ln w="7938" cap="flat">
              <a:solidFill>
                <a:srgbClr val="C2C3C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3" name="Freeform 72"/>
            <p:cNvSpPr>
              <a:spLocks/>
            </p:cNvSpPr>
            <p:nvPr/>
          </p:nvSpPr>
          <p:spPr bwMode="auto">
            <a:xfrm>
              <a:off x="5565775" y="3184525"/>
              <a:ext cx="554037" cy="676275"/>
            </a:xfrm>
            <a:custGeom>
              <a:avLst/>
              <a:gdLst>
                <a:gd name="T0" fmla="*/ 1203 w 1203"/>
                <a:gd name="T1" fmla="*/ 221 h 1471"/>
                <a:gd name="T2" fmla="*/ 1068 w 1203"/>
                <a:gd name="T3" fmla="*/ 376 h 1471"/>
                <a:gd name="T4" fmla="*/ 1068 w 1203"/>
                <a:gd name="T5" fmla="*/ 919 h 1471"/>
                <a:gd name="T6" fmla="*/ 1144 w 1203"/>
                <a:gd name="T7" fmla="*/ 1002 h 1471"/>
                <a:gd name="T8" fmla="*/ 1089 w 1203"/>
                <a:gd name="T9" fmla="*/ 1064 h 1471"/>
                <a:gd name="T10" fmla="*/ 1041 w 1203"/>
                <a:gd name="T11" fmla="*/ 1112 h 1471"/>
                <a:gd name="T12" fmla="*/ 976 w 1203"/>
                <a:gd name="T13" fmla="*/ 1157 h 1471"/>
                <a:gd name="T14" fmla="*/ 952 w 1203"/>
                <a:gd name="T15" fmla="*/ 1211 h 1471"/>
                <a:gd name="T16" fmla="*/ 934 w 1203"/>
                <a:gd name="T17" fmla="*/ 1276 h 1471"/>
                <a:gd name="T18" fmla="*/ 887 w 1203"/>
                <a:gd name="T19" fmla="*/ 1366 h 1471"/>
                <a:gd name="T20" fmla="*/ 848 w 1203"/>
                <a:gd name="T21" fmla="*/ 1440 h 1471"/>
                <a:gd name="T22" fmla="*/ 822 w 1203"/>
                <a:gd name="T23" fmla="*/ 1471 h 1471"/>
                <a:gd name="T24" fmla="*/ 602 w 1203"/>
                <a:gd name="T25" fmla="*/ 1347 h 1471"/>
                <a:gd name="T26" fmla="*/ 602 w 1203"/>
                <a:gd name="T27" fmla="*/ 1228 h 1471"/>
                <a:gd name="T28" fmla="*/ 0 w 1203"/>
                <a:gd name="T29" fmla="*/ 880 h 1471"/>
                <a:gd name="T30" fmla="*/ 32 w 1203"/>
                <a:gd name="T31" fmla="*/ 815 h 1471"/>
                <a:gd name="T32" fmla="*/ 107 w 1203"/>
                <a:gd name="T33" fmla="*/ 693 h 1471"/>
                <a:gd name="T34" fmla="*/ 166 w 1203"/>
                <a:gd name="T35" fmla="*/ 605 h 1471"/>
                <a:gd name="T36" fmla="*/ 190 w 1203"/>
                <a:gd name="T37" fmla="*/ 484 h 1471"/>
                <a:gd name="T38" fmla="*/ 145 w 1203"/>
                <a:gd name="T39" fmla="*/ 390 h 1471"/>
                <a:gd name="T40" fmla="*/ 116 w 1203"/>
                <a:gd name="T41" fmla="*/ 317 h 1471"/>
                <a:gd name="T42" fmla="*/ 101 w 1203"/>
                <a:gd name="T43" fmla="*/ 260 h 1471"/>
                <a:gd name="T44" fmla="*/ 59 w 1203"/>
                <a:gd name="T45" fmla="*/ 220 h 1471"/>
                <a:gd name="T46" fmla="*/ 119 w 1203"/>
                <a:gd name="T47" fmla="*/ 141 h 1471"/>
                <a:gd name="T48" fmla="*/ 223 w 1203"/>
                <a:gd name="T49" fmla="*/ 0 h 1471"/>
                <a:gd name="T50" fmla="*/ 294 w 1203"/>
                <a:gd name="T51" fmla="*/ 20 h 1471"/>
                <a:gd name="T52" fmla="*/ 311 w 1203"/>
                <a:gd name="T53" fmla="*/ 76 h 1471"/>
                <a:gd name="T54" fmla="*/ 326 w 1203"/>
                <a:gd name="T55" fmla="*/ 141 h 1471"/>
                <a:gd name="T56" fmla="*/ 489 w 1203"/>
                <a:gd name="T57" fmla="*/ 141 h 1471"/>
                <a:gd name="T58" fmla="*/ 632 w 1203"/>
                <a:gd name="T59" fmla="*/ 257 h 1471"/>
                <a:gd name="T60" fmla="*/ 697 w 1203"/>
                <a:gd name="T61" fmla="*/ 271 h 1471"/>
                <a:gd name="T62" fmla="*/ 825 w 1203"/>
                <a:gd name="T63" fmla="*/ 294 h 1471"/>
                <a:gd name="T64" fmla="*/ 911 w 1203"/>
                <a:gd name="T65" fmla="*/ 237 h 1471"/>
                <a:gd name="T66" fmla="*/ 988 w 1203"/>
                <a:gd name="T67" fmla="*/ 186 h 1471"/>
                <a:gd name="T68" fmla="*/ 1065 w 1203"/>
                <a:gd name="T69" fmla="*/ 189 h 1471"/>
                <a:gd name="T70" fmla="*/ 1115 w 1203"/>
                <a:gd name="T71" fmla="*/ 212 h 1471"/>
                <a:gd name="T72" fmla="*/ 1203 w 1203"/>
                <a:gd name="T73" fmla="*/ 221 h 1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03" h="1471">
                  <a:moveTo>
                    <a:pt x="1203" y="221"/>
                  </a:moveTo>
                  <a:lnTo>
                    <a:pt x="1068" y="376"/>
                  </a:lnTo>
                  <a:lnTo>
                    <a:pt x="1068" y="919"/>
                  </a:lnTo>
                  <a:lnTo>
                    <a:pt x="1144" y="1002"/>
                  </a:lnTo>
                  <a:cubicBezTo>
                    <a:pt x="1129" y="1029"/>
                    <a:pt x="1104" y="1056"/>
                    <a:pt x="1089" y="1064"/>
                  </a:cubicBezTo>
                  <a:cubicBezTo>
                    <a:pt x="1071" y="1072"/>
                    <a:pt x="1050" y="1086"/>
                    <a:pt x="1041" y="1112"/>
                  </a:cubicBezTo>
                  <a:cubicBezTo>
                    <a:pt x="1032" y="1137"/>
                    <a:pt x="997" y="1148"/>
                    <a:pt x="976" y="1157"/>
                  </a:cubicBezTo>
                  <a:cubicBezTo>
                    <a:pt x="955" y="1165"/>
                    <a:pt x="952" y="1188"/>
                    <a:pt x="952" y="1211"/>
                  </a:cubicBezTo>
                  <a:cubicBezTo>
                    <a:pt x="952" y="1233"/>
                    <a:pt x="958" y="1262"/>
                    <a:pt x="934" y="1276"/>
                  </a:cubicBezTo>
                  <a:cubicBezTo>
                    <a:pt x="911" y="1290"/>
                    <a:pt x="893" y="1341"/>
                    <a:pt x="887" y="1366"/>
                  </a:cubicBezTo>
                  <a:cubicBezTo>
                    <a:pt x="881" y="1392"/>
                    <a:pt x="863" y="1426"/>
                    <a:pt x="848" y="1440"/>
                  </a:cubicBezTo>
                  <a:cubicBezTo>
                    <a:pt x="840" y="1448"/>
                    <a:pt x="830" y="1459"/>
                    <a:pt x="822" y="1471"/>
                  </a:cubicBezTo>
                  <a:lnTo>
                    <a:pt x="602" y="1347"/>
                  </a:lnTo>
                  <a:lnTo>
                    <a:pt x="602" y="1228"/>
                  </a:lnTo>
                  <a:lnTo>
                    <a:pt x="0" y="880"/>
                  </a:lnTo>
                  <a:cubicBezTo>
                    <a:pt x="0" y="880"/>
                    <a:pt x="18" y="862"/>
                    <a:pt x="32" y="815"/>
                  </a:cubicBezTo>
                  <a:cubicBezTo>
                    <a:pt x="50" y="758"/>
                    <a:pt x="80" y="710"/>
                    <a:pt x="107" y="693"/>
                  </a:cubicBezTo>
                  <a:cubicBezTo>
                    <a:pt x="133" y="676"/>
                    <a:pt x="154" y="636"/>
                    <a:pt x="166" y="605"/>
                  </a:cubicBezTo>
                  <a:cubicBezTo>
                    <a:pt x="178" y="574"/>
                    <a:pt x="190" y="506"/>
                    <a:pt x="190" y="484"/>
                  </a:cubicBezTo>
                  <a:cubicBezTo>
                    <a:pt x="190" y="461"/>
                    <a:pt x="178" y="416"/>
                    <a:pt x="145" y="390"/>
                  </a:cubicBezTo>
                  <a:cubicBezTo>
                    <a:pt x="113" y="365"/>
                    <a:pt x="104" y="351"/>
                    <a:pt x="116" y="317"/>
                  </a:cubicBezTo>
                  <a:cubicBezTo>
                    <a:pt x="127" y="283"/>
                    <a:pt x="121" y="263"/>
                    <a:pt x="101" y="260"/>
                  </a:cubicBezTo>
                  <a:cubicBezTo>
                    <a:pt x="80" y="257"/>
                    <a:pt x="59" y="220"/>
                    <a:pt x="59" y="220"/>
                  </a:cubicBezTo>
                  <a:lnTo>
                    <a:pt x="119" y="141"/>
                  </a:lnTo>
                  <a:lnTo>
                    <a:pt x="223" y="0"/>
                  </a:lnTo>
                  <a:cubicBezTo>
                    <a:pt x="223" y="0"/>
                    <a:pt x="276" y="0"/>
                    <a:pt x="294" y="20"/>
                  </a:cubicBezTo>
                  <a:cubicBezTo>
                    <a:pt x="311" y="39"/>
                    <a:pt x="314" y="59"/>
                    <a:pt x="311" y="76"/>
                  </a:cubicBezTo>
                  <a:cubicBezTo>
                    <a:pt x="308" y="93"/>
                    <a:pt x="326" y="141"/>
                    <a:pt x="326" y="141"/>
                  </a:cubicBezTo>
                  <a:lnTo>
                    <a:pt x="489" y="141"/>
                  </a:lnTo>
                  <a:lnTo>
                    <a:pt x="632" y="257"/>
                  </a:lnTo>
                  <a:cubicBezTo>
                    <a:pt x="632" y="257"/>
                    <a:pt x="661" y="271"/>
                    <a:pt x="697" y="271"/>
                  </a:cubicBezTo>
                  <a:cubicBezTo>
                    <a:pt x="733" y="271"/>
                    <a:pt x="780" y="283"/>
                    <a:pt x="825" y="294"/>
                  </a:cubicBezTo>
                  <a:cubicBezTo>
                    <a:pt x="869" y="305"/>
                    <a:pt x="899" y="263"/>
                    <a:pt x="911" y="237"/>
                  </a:cubicBezTo>
                  <a:cubicBezTo>
                    <a:pt x="923" y="212"/>
                    <a:pt x="958" y="201"/>
                    <a:pt x="988" y="186"/>
                  </a:cubicBezTo>
                  <a:cubicBezTo>
                    <a:pt x="1017" y="172"/>
                    <a:pt x="1053" y="172"/>
                    <a:pt x="1065" y="189"/>
                  </a:cubicBezTo>
                  <a:cubicBezTo>
                    <a:pt x="1077" y="206"/>
                    <a:pt x="1092" y="215"/>
                    <a:pt x="1115" y="212"/>
                  </a:cubicBezTo>
                  <a:cubicBezTo>
                    <a:pt x="1139" y="209"/>
                    <a:pt x="1177" y="214"/>
                    <a:pt x="1203" y="221"/>
                  </a:cubicBezTo>
                  <a:close/>
                </a:path>
              </a:pathLst>
            </a:custGeom>
            <a:solidFill>
              <a:srgbClr val="C00000"/>
            </a:solidFill>
            <a:ln w="7938" cap="flat">
              <a:solidFill>
                <a:srgbClr val="C2C3C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4" name="Freeform 73"/>
            <p:cNvSpPr>
              <a:spLocks/>
            </p:cNvSpPr>
            <p:nvPr/>
          </p:nvSpPr>
          <p:spPr bwMode="auto">
            <a:xfrm>
              <a:off x="2241550" y="2682875"/>
              <a:ext cx="203200" cy="120650"/>
            </a:xfrm>
            <a:custGeom>
              <a:avLst/>
              <a:gdLst>
                <a:gd name="T0" fmla="*/ 203 w 442"/>
                <a:gd name="T1" fmla="*/ 263 h 263"/>
                <a:gd name="T2" fmla="*/ 210 w 442"/>
                <a:gd name="T3" fmla="*/ 232 h 263"/>
                <a:gd name="T4" fmla="*/ 225 w 442"/>
                <a:gd name="T5" fmla="*/ 210 h 263"/>
                <a:gd name="T6" fmla="*/ 178 w 442"/>
                <a:gd name="T7" fmla="*/ 218 h 263"/>
                <a:gd name="T8" fmla="*/ 154 w 442"/>
                <a:gd name="T9" fmla="*/ 176 h 263"/>
                <a:gd name="T10" fmla="*/ 160 w 442"/>
                <a:gd name="T11" fmla="*/ 125 h 263"/>
                <a:gd name="T12" fmla="*/ 136 w 442"/>
                <a:gd name="T13" fmla="*/ 114 h 263"/>
                <a:gd name="T14" fmla="*/ 92 w 442"/>
                <a:gd name="T15" fmla="*/ 116 h 263"/>
                <a:gd name="T16" fmla="*/ 26 w 442"/>
                <a:gd name="T17" fmla="*/ 114 h 263"/>
                <a:gd name="T18" fmla="*/ 23 w 442"/>
                <a:gd name="T19" fmla="*/ 60 h 263"/>
                <a:gd name="T20" fmla="*/ 34 w 442"/>
                <a:gd name="T21" fmla="*/ 37 h 263"/>
                <a:gd name="T22" fmla="*/ 142 w 442"/>
                <a:gd name="T23" fmla="*/ 37 h 263"/>
                <a:gd name="T24" fmla="*/ 204 w 442"/>
                <a:gd name="T25" fmla="*/ 0 h 263"/>
                <a:gd name="T26" fmla="*/ 439 w 442"/>
                <a:gd name="T27" fmla="*/ 0 h 263"/>
                <a:gd name="T28" fmla="*/ 406 w 442"/>
                <a:gd name="T29" fmla="*/ 54 h 263"/>
                <a:gd name="T30" fmla="*/ 409 w 442"/>
                <a:gd name="T31" fmla="*/ 105 h 263"/>
                <a:gd name="T32" fmla="*/ 391 w 442"/>
                <a:gd name="T33" fmla="*/ 165 h 263"/>
                <a:gd name="T34" fmla="*/ 302 w 442"/>
                <a:gd name="T35" fmla="*/ 210 h 263"/>
                <a:gd name="T36" fmla="*/ 203 w 442"/>
                <a:gd name="T37" fmla="*/ 263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42" h="263">
                  <a:moveTo>
                    <a:pt x="203" y="263"/>
                  </a:moveTo>
                  <a:cubicBezTo>
                    <a:pt x="196" y="253"/>
                    <a:pt x="195" y="239"/>
                    <a:pt x="210" y="232"/>
                  </a:cubicBezTo>
                  <a:cubicBezTo>
                    <a:pt x="237" y="221"/>
                    <a:pt x="243" y="210"/>
                    <a:pt x="225" y="210"/>
                  </a:cubicBezTo>
                  <a:cubicBezTo>
                    <a:pt x="207" y="210"/>
                    <a:pt x="195" y="210"/>
                    <a:pt x="178" y="218"/>
                  </a:cubicBezTo>
                  <a:cubicBezTo>
                    <a:pt x="160" y="227"/>
                    <a:pt x="136" y="190"/>
                    <a:pt x="154" y="176"/>
                  </a:cubicBezTo>
                  <a:cubicBezTo>
                    <a:pt x="172" y="162"/>
                    <a:pt x="148" y="142"/>
                    <a:pt x="160" y="125"/>
                  </a:cubicBezTo>
                  <a:cubicBezTo>
                    <a:pt x="172" y="108"/>
                    <a:pt x="169" y="97"/>
                    <a:pt x="136" y="114"/>
                  </a:cubicBezTo>
                  <a:cubicBezTo>
                    <a:pt x="104" y="131"/>
                    <a:pt x="106" y="125"/>
                    <a:pt x="92" y="116"/>
                  </a:cubicBezTo>
                  <a:cubicBezTo>
                    <a:pt x="77" y="108"/>
                    <a:pt x="53" y="102"/>
                    <a:pt x="26" y="114"/>
                  </a:cubicBezTo>
                  <a:cubicBezTo>
                    <a:pt x="0" y="125"/>
                    <a:pt x="6" y="77"/>
                    <a:pt x="23" y="60"/>
                  </a:cubicBezTo>
                  <a:cubicBezTo>
                    <a:pt x="34" y="50"/>
                    <a:pt x="39" y="41"/>
                    <a:pt x="34" y="37"/>
                  </a:cubicBezTo>
                  <a:lnTo>
                    <a:pt x="142" y="37"/>
                  </a:lnTo>
                  <a:lnTo>
                    <a:pt x="204" y="0"/>
                  </a:lnTo>
                  <a:lnTo>
                    <a:pt x="439" y="0"/>
                  </a:lnTo>
                  <a:cubicBezTo>
                    <a:pt x="442" y="20"/>
                    <a:pt x="427" y="51"/>
                    <a:pt x="406" y="54"/>
                  </a:cubicBezTo>
                  <a:cubicBezTo>
                    <a:pt x="385" y="57"/>
                    <a:pt x="376" y="94"/>
                    <a:pt x="409" y="105"/>
                  </a:cubicBezTo>
                  <a:cubicBezTo>
                    <a:pt x="442" y="116"/>
                    <a:pt x="427" y="162"/>
                    <a:pt x="391" y="165"/>
                  </a:cubicBezTo>
                  <a:cubicBezTo>
                    <a:pt x="356" y="167"/>
                    <a:pt x="326" y="193"/>
                    <a:pt x="302" y="210"/>
                  </a:cubicBezTo>
                  <a:cubicBezTo>
                    <a:pt x="279" y="227"/>
                    <a:pt x="248" y="251"/>
                    <a:pt x="203" y="263"/>
                  </a:cubicBezTo>
                  <a:close/>
                </a:path>
              </a:pathLst>
            </a:custGeom>
            <a:solidFill>
              <a:srgbClr val="C00000"/>
            </a:solidFill>
            <a:ln w="7938" cap="flat">
              <a:solidFill>
                <a:srgbClr val="C2C3C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5" name="Freeform 74"/>
            <p:cNvSpPr>
              <a:spLocks/>
            </p:cNvSpPr>
            <p:nvPr/>
          </p:nvSpPr>
          <p:spPr bwMode="auto">
            <a:xfrm>
              <a:off x="5270500" y="3594100"/>
              <a:ext cx="122237" cy="155575"/>
            </a:xfrm>
            <a:custGeom>
              <a:avLst/>
              <a:gdLst>
                <a:gd name="T0" fmla="*/ 173 w 265"/>
                <a:gd name="T1" fmla="*/ 267 h 338"/>
                <a:gd name="T2" fmla="*/ 102 w 265"/>
                <a:gd name="T3" fmla="*/ 289 h 338"/>
                <a:gd name="T4" fmla="*/ 7 w 265"/>
                <a:gd name="T5" fmla="*/ 323 h 338"/>
                <a:gd name="T6" fmla="*/ 4 w 265"/>
                <a:gd name="T7" fmla="*/ 275 h 338"/>
                <a:gd name="T8" fmla="*/ 11 w 265"/>
                <a:gd name="T9" fmla="*/ 234 h 338"/>
                <a:gd name="T10" fmla="*/ 25 w 265"/>
                <a:gd name="T11" fmla="*/ 162 h 338"/>
                <a:gd name="T12" fmla="*/ 46 w 265"/>
                <a:gd name="T13" fmla="*/ 69 h 338"/>
                <a:gd name="T14" fmla="*/ 126 w 265"/>
                <a:gd name="T15" fmla="*/ 57 h 338"/>
                <a:gd name="T16" fmla="*/ 228 w 265"/>
                <a:gd name="T17" fmla="*/ 46 h 338"/>
                <a:gd name="T18" fmla="*/ 218 w 265"/>
                <a:gd name="T19" fmla="*/ 72 h 338"/>
                <a:gd name="T20" fmla="*/ 250 w 265"/>
                <a:gd name="T21" fmla="*/ 139 h 338"/>
                <a:gd name="T22" fmla="*/ 226 w 265"/>
                <a:gd name="T23" fmla="*/ 207 h 338"/>
                <a:gd name="T24" fmla="*/ 185 w 265"/>
                <a:gd name="T25" fmla="*/ 250 h 338"/>
                <a:gd name="T26" fmla="*/ 173 w 265"/>
                <a:gd name="T27" fmla="*/ 267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65" h="338">
                  <a:moveTo>
                    <a:pt x="173" y="267"/>
                  </a:moveTo>
                  <a:cubicBezTo>
                    <a:pt x="146" y="255"/>
                    <a:pt x="118" y="276"/>
                    <a:pt x="102" y="289"/>
                  </a:cubicBezTo>
                  <a:cubicBezTo>
                    <a:pt x="89" y="301"/>
                    <a:pt x="63" y="338"/>
                    <a:pt x="7" y="323"/>
                  </a:cubicBezTo>
                  <a:cubicBezTo>
                    <a:pt x="3" y="306"/>
                    <a:pt x="0" y="289"/>
                    <a:pt x="4" y="275"/>
                  </a:cubicBezTo>
                  <a:cubicBezTo>
                    <a:pt x="10" y="253"/>
                    <a:pt x="11" y="245"/>
                    <a:pt x="11" y="234"/>
                  </a:cubicBezTo>
                  <a:cubicBezTo>
                    <a:pt x="13" y="206"/>
                    <a:pt x="12" y="189"/>
                    <a:pt x="25" y="162"/>
                  </a:cubicBezTo>
                  <a:cubicBezTo>
                    <a:pt x="43" y="128"/>
                    <a:pt x="47" y="97"/>
                    <a:pt x="46" y="69"/>
                  </a:cubicBezTo>
                  <a:cubicBezTo>
                    <a:pt x="75" y="80"/>
                    <a:pt x="105" y="69"/>
                    <a:pt x="126" y="57"/>
                  </a:cubicBezTo>
                  <a:cubicBezTo>
                    <a:pt x="146" y="46"/>
                    <a:pt x="194" y="0"/>
                    <a:pt x="228" y="46"/>
                  </a:cubicBezTo>
                  <a:cubicBezTo>
                    <a:pt x="222" y="49"/>
                    <a:pt x="218" y="56"/>
                    <a:pt x="218" y="72"/>
                  </a:cubicBezTo>
                  <a:cubicBezTo>
                    <a:pt x="218" y="97"/>
                    <a:pt x="235" y="117"/>
                    <a:pt x="250" y="139"/>
                  </a:cubicBezTo>
                  <a:cubicBezTo>
                    <a:pt x="265" y="162"/>
                    <a:pt x="247" y="199"/>
                    <a:pt x="226" y="207"/>
                  </a:cubicBezTo>
                  <a:cubicBezTo>
                    <a:pt x="206" y="216"/>
                    <a:pt x="197" y="236"/>
                    <a:pt x="185" y="250"/>
                  </a:cubicBezTo>
                  <a:cubicBezTo>
                    <a:pt x="181" y="255"/>
                    <a:pt x="175" y="259"/>
                    <a:pt x="173" y="267"/>
                  </a:cubicBezTo>
                  <a:close/>
                </a:path>
              </a:pathLst>
            </a:custGeom>
            <a:solidFill>
              <a:srgbClr val="C00000"/>
            </a:solidFill>
            <a:ln w="7938" cap="flat">
              <a:solidFill>
                <a:srgbClr val="C2C3C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6" name="Freeform 75"/>
            <p:cNvSpPr>
              <a:spLocks/>
            </p:cNvSpPr>
            <p:nvPr/>
          </p:nvSpPr>
          <p:spPr bwMode="auto">
            <a:xfrm>
              <a:off x="2968625" y="2514600"/>
              <a:ext cx="522287" cy="390525"/>
            </a:xfrm>
            <a:custGeom>
              <a:avLst/>
              <a:gdLst>
                <a:gd name="T0" fmla="*/ 1133 w 1133"/>
                <a:gd name="T1" fmla="*/ 467 h 849"/>
                <a:gd name="T2" fmla="*/ 1098 w 1133"/>
                <a:gd name="T3" fmla="*/ 388 h 849"/>
                <a:gd name="T4" fmla="*/ 1038 w 1133"/>
                <a:gd name="T5" fmla="*/ 360 h 849"/>
                <a:gd name="T6" fmla="*/ 961 w 1133"/>
                <a:gd name="T7" fmla="*/ 343 h 849"/>
                <a:gd name="T8" fmla="*/ 955 w 1133"/>
                <a:gd name="T9" fmla="*/ 258 h 849"/>
                <a:gd name="T10" fmla="*/ 914 w 1133"/>
                <a:gd name="T11" fmla="*/ 204 h 849"/>
                <a:gd name="T12" fmla="*/ 866 w 1133"/>
                <a:gd name="T13" fmla="*/ 133 h 849"/>
                <a:gd name="T14" fmla="*/ 828 w 1133"/>
                <a:gd name="T15" fmla="*/ 20 h 849"/>
                <a:gd name="T16" fmla="*/ 667 w 1133"/>
                <a:gd name="T17" fmla="*/ 26 h 849"/>
                <a:gd name="T18" fmla="*/ 576 w 1133"/>
                <a:gd name="T19" fmla="*/ 68 h 849"/>
                <a:gd name="T20" fmla="*/ 507 w 1133"/>
                <a:gd name="T21" fmla="*/ 111 h 849"/>
                <a:gd name="T22" fmla="*/ 457 w 1133"/>
                <a:gd name="T23" fmla="*/ 159 h 849"/>
                <a:gd name="T24" fmla="*/ 365 w 1133"/>
                <a:gd name="T25" fmla="*/ 227 h 849"/>
                <a:gd name="T26" fmla="*/ 246 w 1133"/>
                <a:gd name="T27" fmla="*/ 252 h 849"/>
                <a:gd name="T28" fmla="*/ 163 w 1133"/>
                <a:gd name="T29" fmla="*/ 343 h 849"/>
                <a:gd name="T30" fmla="*/ 83 w 1133"/>
                <a:gd name="T31" fmla="*/ 433 h 849"/>
                <a:gd name="T32" fmla="*/ 24 w 1133"/>
                <a:gd name="T33" fmla="*/ 481 h 849"/>
                <a:gd name="T34" fmla="*/ 12 w 1133"/>
                <a:gd name="T35" fmla="*/ 552 h 849"/>
                <a:gd name="T36" fmla="*/ 12 w 1133"/>
                <a:gd name="T37" fmla="*/ 626 h 849"/>
                <a:gd name="T38" fmla="*/ 3 w 1133"/>
                <a:gd name="T39" fmla="*/ 694 h 849"/>
                <a:gd name="T40" fmla="*/ 59 w 1133"/>
                <a:gd name="T41" fmla="*/ 722 h 849"/>
                <a:gd name="T42" fmla="*/ 139 w 1133"/>
                <a:gd name="T43" fmla="*/ 773 h 849"/>
                <a:gd name="T44" fmla="*/ 222 w 1133"/>
                <a:gd name="T45" fmla="*/ 770 h 849"/>
                <a:gd name="T46" fmla="*/ 320 w 1133"/>
                <a:gd name="T47" fmla="*/ 756 h 849"/>
                <a:gd name="T48" fmla="*/ 377 w 1133"/>
                <a:gd name="T49" fmla="*/ 795 h 849"/>
                <a:gd name="T50" fmla="*/ 440 w 1133"/>
                <a:gd name="T51" fmla="*/ 841 h 849"/>
                <a:gd name="T52" fmla="*/ 412 w 1133"/>
                <a:gd name="T53" fmla="*/ 716 h 849"/>
                <a:gd name="T54" fmla="*/ 398 w 1133"/>
                <a:gd name="T55" fmla="*/ 627 h 849"/>
                <a:gd name="T56" fmla="*/ 403 w 1133"/>
                <a:gd name="T57" fmla="*/ 603 h 849"/>
                <a:gd name="T58" fmla="*/ 721 w 1133"/>
                <a:gd name="T59" fmla="*/ 603 h 849"/>
                <a:gd name="T60" fmla="*/ 795 w 1133"/>
                <a:gd name="T61" fmla="*/ 586 h 849"/>
                <a:gd name="T62" fmla="*/ 887 w 1133"/>
                <a:gd name="T63" fmla="*/ 614 h 849"/>
                <a:gd name="T64" fmla="*/ 973 w 1133"/>
                <a:gd name="T65" fmla="*/ 592 h 849"/>
                <a:gd name="T66" fmla="*/ 1056 w 1133"/>
                <a:gd name="T67" fmla="*/ 561 h 849"/>
                <a:gd name="T68" fmla="*/ 1124 w 1133"/>
                <a:gd name="T69" fmla="*/ 513 h 849"/>
                <a:gd name="T70" fmla="*/ 1133 w 1133"/>
                <a:gd name="T71" fmla="*/ 467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133" h="849">
                  <a:moveTo>
                    <a:pt x="1133" y="467"/>
                  </a:moveTo>
                  <a:cubicBezTo>
                    <a:pt x="1104" y="447"/>
                    <a:pt x="1089" y="416"/>
                    <a:pt x="1098" y="388"/>
                  </a:cubicBezTo>
                  <a:cubicBezTo>
                    <a:pt x="1107" y="360"/>
                    <a:pt x="1074" y="343"/>
                    <a:pt x="1038" y="360"/>
                  </a:cubicBezTo>
                  <a:cubicBezTo>
                    <a:pt x="1003" y="377"/>
                    <a:pt x="973" y="365"/>
                    <a:pt x="961" y="343"/>
                  </a:cubicBezTo>
                  <a:cubicBezTo>
                    <a:pt x="949" y="320"/>
                    <a:pt x="943" y="283"/>
                    <a:pt x="955" y="258"/>
                  </a:cubicBezTo>
                  <a:cubicBezTo>
                    <a:pt x="967" y="232"/>
                    <a:pt x="940" y="218"/>
                    <a:pt x="914" y="204"/>
                  </a:cubicBezTo>
                  <a:cubicBezTo>
                    <a:pt x="887" y="190"/>
                    <a:pt x="899" y="156"/>
                    <a:pt x="866" y="133"/>
                  </a:cubicBezTo>
                  <a:cubicBezTo>
                    <a:pt x="834" y="111"/>
                    <a:pt x="828" y="65"/>
                    <a:pt x="828" y="20"/>
                  </a:cubicBezTo>
                  <a:cubicBezTo>
                    <a:pt x="783" y="0"/>
                    <a:pt x="691" y="3"/>
                    <a:pt x="667" y="26"/>
                  </a:cubicBezTo>
                  <a:cubicBezTo>
                    <a:pt x="644" y="49"/>
                    <a:pt x="599" y="71"/>
                    <a:pt x="576" y="68"/>
                  </a:cubicBezTo>
                  <a:cubicBezTo>
                    <a:pt x="552" y="65"/>
                    <a:pt x="516" y="88"/>
                    <a:pt x="507" y="111"/>
                  </a:cubicBezTo>
                  <a:cubicBezTo>
                    <a:pt x="498" y="133"/>
                    <a:pt x="498" y="165"/>
                    <a:pt x="457" y="159"/>
                  </a:cubicBezTo>
                  <a:cubicBezTo>
                    <a:pt x="415" y="153"/>
                    <a:pt x="383" y="196"/>
                    <a:pt x="365" y="227"/>
                  </a:cubicBezTo>
                  <a:cubicBezTo>
                    <a:pt x="347" y="258"/>
                    <a:pt x="297" y="269"/>
                    <a:pt x="246" y="252"/>
                  </a:cubicBezTo>
                  <a:cubicBezTo>
                    <a:pt x="196" y="235"/>
                    <a:pt x="166" y="303"/>
                    <a:pt x="163" y="343"/>
                  </a:cubicBezTo>
                  <a:cubicBezTo>
                    <a:pt x="160" y="382"/>
                    <a:pt x="110" y="436"/>
                    <a:pt x="83" y="433"/>
                  </a:cubicBezTo>
                  <a:cubicBezTo>
                    <a:pt x="56" y="430"/>
                    <a:pt x="18" y="453"/>
                    <a:pt x="24" y="481"/>
                  </a:cubicBezTo>
                  <a:cubicBezTo>
                    <a:pt x="30" y="510"/>
                    <a:pt x="24" y="532"/>
                    <a:pt x="12" y="552"/>
                  </a:cubicBezTo>
                  <a:cubicBezTo>
                    <a:pt x="0" y="572"/>
                    <a:pt x="3" y="592"/>
                    <a:pt x="12" y="626"/>
                  </a:cubicBezTo>
                  <a:cubicBezTo>
                    <a:pt x="21" y="660"/>
                    <a:pt x="12" y="663"/>
                    <a:pt x="3" y="694"/>
                  </a:cubicBezTo>
                  <a:cubicBezTo>
                    <a:pt x="26" y="693"/>
                    <a:pt x="46" y="706"/>
                    <a:pt x="59" y="722"/>
                  </a:cubicBezTo>
                  <a:cubicBezTo>
                    <a:pt x="80" y="747"/>
                    <a:pt x="119" y="762"/>
                    <a:pt x="139" y="773"/>
                  </a:cubicBezTo>
                  <a:cubicBezTo>
                    <a:pt x="160" y="784"/>
                    <a:pt x="190" y="784"/>
                    <a:pt x="222" y="770"/>
                  </a:cubicBezTo>
                  <a:cubicBezTo>
                    <a:pt x="255" y="756"/>
                    <a:pt x="297" y="756"/>
                    <a:pt x="320" y="756"/>
                  </a:cubicBezTo>
                  <a:cubicBezTo>
                    <a:pt x="344" y="756"/>
                    <a:pt x="368" y="773"/>
                    <a:pt x="377" y="795"/>
                  </a:cubicBezTo>
                  <a:cubicBezTo>
                    <a:pt x="386" y="818"/>
                    <a:pt x="398" y="849"/>
                    <a:pt x="440" y="841"/>
                  </a:cubicBezTo>
                  <a:cubicBezTo>
                    <a:pt x="440" y="804"/>
                    <a:pt x="433" y="742"/>
                    <a:pt x="412" y="716"/>
                  </a:cubicBezTo>
                  <a:cubicBezTo>
                    <a:pt x="392" y="691"/>
                    <a:pt x="395" y="646"/>
                    <a:pt x="398" y="627"/>
                  </a:cubicBezTo>
                  <a:cubicBezTo>
                    <a:pt x="399" y="623"/>
                    <a:pt x="402" y="610"/>
                    <a:pt x="403" y="603"/>
                  </a:cubicBezTo>
                  <a:lnTo>
                    <a:pt x="721" y="603"/>
                  </a:lnTo>
                  <a:cubicBezTo>
                    <a:pt x="721" y="603"/>
                    <a:pt x="762" y="563"/>
                    <a:pt x="795" y="586"/>
                  </a:cubicBezTo>
                  <a:cubicBezTo>
                    <a:pt x="828" y="609"/>
                    <a:pt x="857" y="609"/>
                    <a:pt x="887" y="614"/>
                  </a:cubicBezTo>
                  <a:cubicBezTo>
                    <a:pt x="917" y="620"/>
                    <a:pt x="937" y="617"/>
                    <a:pt x="973" y="592"/>
                  </a:cubicBezTo>
                  <a:cubicBezTo>
                    <a:pt x="1009" y="566"/>
                    <a:pt x="1029" y="558"/>
                    <a:pt x="1056" y="561"/>
                  </a:cubicBezTo>
                  <a:cubicBezTo>
                    <a:pt x="1083" y="563"/>
                    <a:pt x="1116" y="535"/>
                    <a:pt x="1124" y="513"/>
                  </a:cubicBezTo>
                  <a:cubicBezTo>
                    <a:pt x="1127" y="505"/>
                    <a:pt x="1126" y="483"/>
                    <a:pt x="1133" y="467"/>
                  </a:cubicBezTo>
                  <a:close/>
                </a:path>
              </a:pathLst>
            </a:custGeom>
            <a:solidFill>
              <a:srgbClr val="C00000"/>
            </a:solidFill>
            <a:ln w="7938" cap="flat">
              <a:solidFill>
                <a:srgbClr val="C2C3C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7" name="Freeform 76"/>
            <p:cNvSpPr>
              <a:spLocks/>
            </p:cNvSpPr>
            <p:nvPr/>
          </p:nvSpPr>
          <p:spPr bwMode="auto">
            <a:xfrm>
              <a:off x="5287963" y="3286125"/>
              <a:ext cx="365125" cy="347663"/>
            </a:xfrm>
            <a:custGeom>
              <a:avLst/>
              <a:gdLst>
                <a:gd name="T0" fmla="*/ 639 w 796"/>
                <a:gd name="T1" fmla="*/ 595 h 759"/>
                <a:gd name="T2" fmla="*/ 713 w 796"/>
                <a:gd name="T3" fmla="*/ 473 h 759"/>
                <a:gd name="T4" fmla="*/ 772 w 796"/>
                <a:gd name="T5" fmla="*/ 385 h 759"/>
                <a:gd name="T6" fmla="*/ 796 w 796"/>
                <a:gd name="T7" fmla="*/ 264 h 759"/>
                <a:gd name="T8" fmla="*/ 751 w 796"/>
                <a:gd name="T9" fmla="*/ 170 h 759"/>
                <a:gd name="T10" fmla="*/ 722 w 796"/>
                <a:gd name="T11" fmla="*/ 97 h 759"/>
                <a:gd name="T12" fmla="*/ 707 w 796"/>
                <a:gd name="T13" fmla="*/ 40 h 759"/>
                <a:gd name="T14" fmla="*/ 666 w 796"/>
                <a:gd name="T15" fmla="*/ 0 h 759"/>
                <a:gd name="T16" fmla="*/ 594 w 796"/>
                <a:gd name="T17" fmla="*/ 63 h 759"/>
                <a:gd name="T18" fmla="*/ 505 w 796"/>
                <a:gd name="T19" fmla="*/ 49 h 759"/>
                <a:gd name="T20" fmla="*/ 428 w 796"/>
                <a:gd name="T21" fmla="*/ 37 h 759"/>
                <a:gd name="T22" fmla="*/ 342 w 796"/>
                <a:gd name="T23" fmla="*/ 65 h 759"/>
                <a:gd name="T24" fmla="*/ 277 w 796"/>
                <a:gd name="T25" fmla="*/ 43 h 759"/>
                <a:gd name="T26" fmla="*/ 232 w 796"/>
                <a:gd name="T27" fmla="*/ 37 h 759"/>
                <a:gd name="T28" fmla="*/ 176 w 796"/>
                <a:gd name="T29" fmla="*/ 43 h 759"/>
                <a:gd name="T30" fmla="*/ 173 w 796"/>
                <a:gd name="T31" fmla="*/ 162 h 759"/>
                <a:gd name="T32" fmla="*/ 196 w 796"/>
                <a:gd name="T33" fmla="*/ 235 h 759"/>
                <a:gd name="T34" fmla="*/ 234 w 796"/>
                <a:gd name="T35" fmla="*/ 286 h 759"/>
                <a:gd name="T36" fmla="*/ 191 w 796"/>
                <a:gd name="T37" fmla="*/ 342 h 759"/>
                <a:gd name="T38" fmla="*/ 142 w 796"/>
                <a:gd name="T39" fmla="*/ 406 h 759"/>
                <a:gd name="T40" fmla="*/ 109 w 796"/>
                <a:gd name="T41" fmla="*/ 479 h 759"/>
                <a:gd name="T42" fmla="*/ 76 w 796"/>
                <a:gd name="T43" fmla="*/ 535 h 759"/>
                <a:gd name="T44" fmla="*/ 24 w 796"/>
                <a:gd name="T45" fmla="*/ 634 h 759"/>
                <a:gd name="T46" fmla="*/ 11 w 796"/>
                <a:gd name="T47" fmla="*/ 747 h 759"/>
                <a:gd name="T48" fmla="*/ 90 w 796"/>
                <a:gd name="T49" fmla="*/ 730 h 759"/>
                <a:gd name="T50" fmla="*/ 196 w 796"/>
                <a:gd name="T51" fmla="*/ 721 h 759"/>
                <a:gd name="T52" fmla="*/ 208 w 796"/>
                <a:gd name="T53" fmla="*/ 716 h 759"/>
                <a:gd name="T54" fmla="*/ 381 w 796"/>
                <a:gd name="T55" fmla="*/ 716 h 759"/>
                <a:gd name="T56" fmla="*/ 606 w 796"/>
                <a:gd name="T57" fmla="*/ 660 h 759"/>
                <a:gd name="T58" fmla="*/ 639 w 796"/>
                <a:gd name="T59" fmla="*/ 595 h 7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96" h="759">
                  <a:moveTo>
                    <a:pt x="639" y="595"/>
                  </a:moveTo>
                  <a:cubicBezTo>
                    <a:pt x="657" y="538"/>
                    <a:pt x="686" y="490"/>
                    <a:pt x="713" y="473"/>
                  </a:cubicBezTo>
                  <a:cubicBezTo>
                    <a:pt x="739" y="456"/>
                    <a:pt x="760" y="416"/>
                    <a:pt x="772" y="385"/>
                  </a:cubicBezTo>
                  <a:cubicBezTo>
                    <a:pt x="784" y="354"/>
                    <a:pt x="796" y="286"/>
                    <a:pt x="796" y="264"/>
                  </a:cubicBezTo>
                  <a:cubicBezTo>
                    <a:pt x="796" y="241"/>
                    <a:pt x="784" y="196"/>
                    <a:pt x="751" y="170"/>
                  </a:cubicBezTo>
                  <a:cubicBezTo>
                    <a:pt x="719" y="145"/>
                    <a:pt x="710" y="131"/>
                    <a:pt x="722" y="97"/>
                  </a:cubicBezTo>
                  <a:cubicBezTo>
                    <a:pt x="733" y="63"/>
                    <a:pt x="727" y="43"/>
                    <a:pt x="707" y="40"/>
                  </a:cubicBezTo>
                  <a:cubicBezTo>
                    <a:pt x="686" y="37"/>
                    <a:pt x="666" y="0"/>
                    <a:pt x="666" y="0"/>
                  </a:cubicBezTo>
                  <a:cubicBezTo>
                    <a:pt x="666" y="0"/>
                    <a:pt x="630" y="57"/>
                    <a:pt x="594" y="63"/>
                  </a:cubicBezTo>
                  <a:cubicBezTo>
                    <a:pt x="558" y="68"/>
                    <a:pt x="529" y="68"/>
                    <a:pt x="505" y="49"/>
                  </a:cubicBezTo>
                  <a:cubicBezTo>
                    <a:pt x="481" y="29"/>
                    <a:pt x="457" y="26"/>
                    <a:pt x="428" y="37"/>
                  </a:cubicBezTo>
                  <a:cubicBezTo>
                    <a:pt x="398" y="49"/>
                    <a:pt x="368" y="68"/>
                    <a:pt x="342" y="65"/>
                  </a:cubicBezTo>
                  <a:cubicBezTo>
                    <a:pt x="315" y="63"/>
                    <a:pt x="297" y="34"/>
                    <a:pt x="277" y="43"/>
                  </a:cubicBezTo>
                  <a:cubicBezTo>
                    <a:pt x="256" y="51"/>
                    <a:pt x="244" y="49"/>
                    <a:pt x="232" y="37"/>
                  </a:cubicBezTo>
                  <a:cubicBezTo>
                    <a:pt x="220" y="26"/>
                    <a:pt x="188" y="23"/>
                    <a:pt x="176" y="43"/>
                  </a:cubicBezTo>
                  <a:cubicBezTo>
                    <a:pt x="188" y="71"/>
                    <a:pt x="185" y="139"/>
                    <a:pt x="173" y="162"/>
                  </a:cubicBezTo>
                  <a:cubicBezTo>
                    <a:pt x="161" y="184"/>
                    <a:pt x="173" y="230"/>
                    <a:pt x="196" y="235"/>
                  </a:cubicBezTo>
                  <a:cubicBezTo>
                    <a:pt x="220" y="241"/>
                    <a:pt x="234" y="266"/>
                    <a:pt x="234" y="286"/>
                  </a:cubicBezTo>
                  <a:cubicBezTo>
                    <a:pt x="234" y="304"/>
                    <a:pt x="212" y="328"/>
                    <a:pt x="191" y="342"/>
                  </a:cubicBezTo>
                  <a:cubicBezTo>
                    <a:pt x="171" y="356"/>
                    <a:pt x="150" y="378"/>
                    <a:pt x="142" y="406"/>
                  </a:cubicBezTo>
                  <a:cubicBezTo>
                    <a:pt x="134" y="431"/>
                    <a:pt x="121" y="467"/>
                    <a:pt x="109" y="479"/>
                  </a:cubicBezTo>
                  <a:cubicBezTo>
                    <a:pt x="97" y="490"/>
                    <a:pt x="85" y="515"/>
                    <a:pt x="76" y="535"/>
                  </a:cubicBezTo>
                  <a:cubicBezTo>
                    <a:pt x="67" y="555"/>
                    <a:pt x="55" y="598"/>
                    <a:pt x="24" y="634"/>
                  </a:cubicBezTo>
                  <a:cubicBezTo>
                    <a:pt x="0" y="661"/>
                    <a:pt x="10" y="719"/>
                    <a:pt x="11" y="747"/>
                  </a:cubicBezTo>
                  <a:cubicBezTo>
                    <a:pt x="41" y="759"/>
                    <a:pt x="69" y="742"/>
                    <a:pt x="90" y="730"/>
                  </a:cubicBezTo>
                  <a:cubicBezTo>
                    <a:pt x="110" y="719"/>
                    <a:pt x="162" y="676"/>
                    <a:pt x="196" y="721"/>
                  </a:cubicBezTo>
                  <a:cubicBezTo>
                    <a:pt x="200" y="719"/>
                    <a:pt x="201" y="716"/>
                    <a:pt x="208" y="716"/>
                  </a:cubicBezTo>
                  <a:lnTo>
                    <a:pt x="381" y="716"/>
                  </a:lnTo>
                  <a:lnTo>
                    <a:pt x="606" y="660"/>
                  </a:lnTo>
                  <a:lnTo>
                    <a:pt x="639" y="595"/>
                  </a:lnTo>
                  <a:close/>
                </a:path>
              </a:pathLst>
            </a:custGeom>
            <a:solidFill>
              <a:srgbClr val="C00000"/>
            </a:solidFill>
            <a:ln w="7938" cap="flat">
              <a:solidFill>
                <a:srgbClr val="C2C3C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8" name="Freeform 77"/>
            <p:cNvSpPr>
              <a:spLocks/>
            </p:cNvSpPr>
            <p:nvPr/>
          </p:nvSpPr>
          <p:spPr bwMode="auto">
            <a:xfrm>
              <a:off x="6202363" y="4338638"/>
              <a:ext cx="487362" cy="979488"/>
            </a:xfrm>
            <a:custGeom>
              <a:avLst/>
              <a:gdLst>
                <a:gd name="T0" fmla="*/ 751 w 1060"/>
                <a:gd name="T1" fmla="*/ 280 h 2128"/>
                <a:gd name="T2" fmla="*/ 825 w 1060"/>
                <a:gd name="T3" fmla="*/ 178 h 2128"/>
                <a:gd name="T4" fmla="*/ 873 w 1060"/>
                <a:gd name="T5" fmla="*/ 48 h 2128"/>
                <a:gd name="T6" fmla="*/ 902 w 1060"/>
                <a:gd name="T7" fmla="*/ 43 h 2128"/>
                <a:gd name="T8" fmla="*/ 959 w 1060"/>
                <a:gd name="T9" fmla="*/ 184 h 2128"/>
                <a:gd name="T10" fmla="*/ 1015 w 1060"/>
                <a:gd name="T11" fmla="*/ 360 h 2128"/>
                <a:gd name="T12" fmla="*/ 1060 w 1060"/>
                <a:gd name="T13" fmla="*/ 532 h 2128"/>
                <a:gd name="T14" fmla="*/ 985 w 1060"/>
                <a:gd name="T15" fmla="*/ 583 h 2128"/>
                <a:gd name="T16" fmla="*/ 956 w 1060"/>
                <a:gd name="T17" fmla="*/ 671 h 2128"/>
                <a:gd name="T18" fmla="*/ 902 w 1060"/>
                <a:gd name="T19" fmla="*/ 849 h 2128"/>
                <a:gd name="T20" fmla="*/ 846 w 1060"/>
                <a:gd name="T21" fmla="*/ 1115 h 2128"/>
                <a:gd name="T22" fmla="*/ 751 w 1060"/>
                <a:gd name="T23" fmla="*/ 1415 h 2128"/>
                <a:gd name="T24" fmla="*/ 704 w 1060"/>
                <a:gd name="T25" fmla="*/ 1641 h 2128"/>
                <a:gd name="T26" fmla="*/ 683 w 1060"/>
                <a:gd name="T27" fmla="*/ 1780 h 2128"/>
                <a:gd name="T28" fmla="*/ 617 w 1060"/>
                <a:gd name="T29" fmla="*/ 1941 h 2128"/>
                <a:gd name="T30" fmla="*/ 469 w 1060"/>
                <a:gd name="T31" fmla="*/ 2069 h 2128"/>
                <a:gd name="T32" fmla="*/ 226 w 1060"/>
                <a:gd name="T33" fmla="*/ 2100 h 2128"/>
                <a:gd name="T34" fmla="*/ 98 w 1060"/>
                <a:gd name="T35" fmla="*/ 1972 h 2128"/>
                <a:gd name="T36" fmla="*/ 75 w 1060"/>
                <a:gd name="T37" fmla="*/ 1828 h 2128"/>
                <a:gd name="T38" fmla="*/ 45 w 1060"/>
                <a:gd name="T39" fmla="*/ 1723 h 2128"/>
                <a:gd name="T40" fmla="*/ 3 w 1060"/>
                <a:gd name="T41" fmla="*/ 1602 h 2128"/>
                <a:gd name="T42" fmla="*/ 66 w 1060"/>
                <a:gd name="T43" fmla="*/ 1455 h 2128"/>
                <a:gd name="T44" fmla="*/ 122 w 1060"/>
                <a:gd name="T45" fmla="*/ 1310 h 2128"/>
                <a:gd name="T46" fmla="*/ 175 w 1060"/>
                <a:gd name="T47" fmla="*/ 1174 h 2128"/>
                <a:gd name="T48" fmla="*/ 152 w 1060"/>
                <a:gd name="T49" fmla="*/ 1058 h 2128"/>
                <a:gd name="T50" fmla="*/ 113 w 1060"/>
                <a:gd name="T51" fmla="*/ 925 h 2128"/>
                <a:gd name="T52" fmla="*/ 110 w 1060"/>
                <a:gd name="T53" fmla="*/ 826 h 2128"/>
                <a:gd name="T54" fmla="*/ 181 w 1060"/>
                <a:gd name="T55" fmla="*/ 685 h 2128"/>
                <a:gd name="T56" fmla="*/ 279 w 1060"/>
                <a:gd name="T57" fmla="*/ 648 h 2128"/>
                <a:gd name="T58" fmla="*/ 342 w 1060"/>
                <a:gd name="T59" fmla="*/ 620 h 2128"/>
                <a:gd name="T60" fmla="*/ 451 w 1060"/>
                <a:gd name="T61" fmla="*/ 634 h 2128"/>
                <a:gd name="T62" fmla="*/ 499 w 1060"/>
                <a:gd name="T63" fmla="*/ 560 h 2128"/>
                <a:gd name="T64" fmla="*/ 564 w 1060"/>
                <a:gd name="T65" fmla="*/ 529 h 2128"/>
                <a:gd name="T66" fmla="*/ 647 w 1060"/>
                <a:gd name="T67" fmla="*/ 427 h 2128"/>
                <a:gd name="T68" fmla="*/ 689 w 1060"/>
                <a:gd name="T69" fmla="*/ 337 h 2128"/>
                <a:gd name="T70" fmla="*/ 721 w 1060"/>
                <a:gd name="T71" fmla="*/ 272 h 2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60" h="2128">
                  <a:moveTo>
                    <a:pt x="721" y="272"/>
                  </a:moveTo>
                  <a:cubicBezTo>
                    <a:pt x="730" y="294"/>
                    <a:pt x="751" y="297"/>
                    <a:pt x="751" y="280"/>
                  </a:cubicBezTo>
                  <a:cubicBezTo>
                    <a:pt x="751" y="263"/>
                    <a:pt x="763" y="244"/>
                    <a:pt x="790" y="235"/>
                  </a:cubicBezTo>
                  <a:cubicBezTo>
                    <a:pt x="816" y="227"/>
                    <a:pt x="831" y="210"/>
                    <a:pt x="825" y="178"/>
                  </a:cubicBezTo>
                  <a:cubicBezTo>
                    <a:pt x="819" y="147"/>
                    <a:pt x="801" y="79"/>
                    <a:pt x="834" y="79"/>
                  </a:cubicBezTo>
                  <a:cubicBezTo>
                    <a:pt x="867" y="79"/>
                    <a:pt x="882" y="71"/>
                    <a:pt x="873" y="48"/>
                  </a:cubicBezTo>
                  <a:cubicBezTo>
                    <a:pt x="864" y="26"/>
                    <a:pt x="867" y="29"/>
                    <a:pt x="879" y="14"/>
                  </a:cubicBezTo>
                  <a:cubicBezTo>
                    <a:pt x="890" y="0"/>
                    <a:pt x="911" y="20"/>
                    <a:pt x="902" y="43"/>
                  </a:cubicBezTo>
                  <a:cubicBezTo>
                    <a:pt x="893" y="65"/>
                    <a:pt x="908" y="85"/>
                    <a:pt x="917" y="102"/>
                  </a:cubicBezTo>
                  <a:cubicBezTo>
                    <a:pt x="926" y="119"/>
                    <a:pt x="962" y="162"/>
                    <a:pt x="959" y="184"/>
                  </a:cubicBezTo>
                  <a:cubicBezTo>
                    <a:pt x="956" y="207"/>
                    <a:pt x="971" y="246"/>
                    <a:pt x="982" y="269"/>
                  </a:cubicBezTo>
                  <a:cubicBezTo>
                    <a:pt x="994" y="292"/>
                    <a:pt x="1024" y="334"/>
                    <a:pt x="1015" y="360"/>
                  </a:cubicBezTo>
                  <a:cubicBezTo>
                    <a:pt x="1006" y="385"/>
                    <a:pt x="1018" y="436"/>
                    <a:pt x="1033" y="459"/>
                  </a:cubicBezTo>
                  <a:cubicBezTo>
                    <a:pt x="1048" y="481"/>
                    <a:pt x="1060" y="507"/>
                    <a:pt x="1060" y="532"/>
                  </a:cubicBezTo>
                  <a:cubicBezTo>
                    <a:pt x="1060" y="558"/>
                    <a:pt x="1045" y="586"/>
                    <a:pt x="1030" y="611"/>
                  </a:cubicBezTo>
                  <a:cubicBezTo>
                    <a:pt x="1015" y="637"/>
                    <a:pt x="994" y="626"/>
                    <a:pt x="985" y="583"/>
                  </a:cubicBezTo>
                  <a:cubicBezTo>
                    <a:pt x="976" y="541"/>
                    <a:pt x="962" y="552"/>
                    <a:pt x="953" y="580"/>
                  </a:cubicBezTo>
                  <a:cubicBezTo>
                    <a:pt x="944" y="609"/>
                    <a:pt x="947" y="648"/>
                    <a:pt x="956" y="671"/>
                  </a:cubicBezTo>
                  <a:cubicBezTo>
                    <a:pt x="965" y="693"/>
                    <a:pt x="965" y="727"/>
                    <a:pt x="944" y="750"/>
                  </a:cubicBezTo>
                  <a:cubicBezTo>
                    <a:pt x="923" y="773"/>
                    <a:pt x="902" y="818"/>
                    <a:pt x="902" y="849"/>
                  </a:cubicBezTo>
                  <a:cubicBezTo>
                    <a:pt x="902" y="880"/>
                    <a:pt x="908" y="917"/>
                    <a:pt x="896" y="948"/>
                  </a:cubicBezTo>
                  <a:cubicBezTo>
                    <a:pt x="884" y="979"/>
                    <a:pt x="861" y="1084"/>
                    <a:pt x="846" y="1115"/>
                  </a:cubicBezTo>
                  <a:cubicBezTo>
                    <a:pt x="831" y="1146"/>
                    <a:pt x="801" y="1223"/>
                    <a:pt x="793" y="1256"/>
                  </a:cubicBezTo>
                  <a:cubicBezTo>
                    <a:pt x="784" y="1290"/>
                    <a:pt x="760" y="1375"/>
                    <a:pt x="751" y="1415"/>
                  </a:cubicBezTo>
                  <a:cubicBezTo>
                    <a:pt x="742" y="1455"/>
                    <a:pt x="721" y="1522"/>
                    <a:pt x="721" y="1551"/>
                  </a:cubicBezTo>
                  <a:cubicBezTo>
                    <a:pt x="721" y="1579"/>
                    <a:pt x="712" y="1619"/>
                    <a:pt x="704" y="1641"/>
                  </a:cubicBezTo>
                  <a:cubicBezTo>
                    <a:pt x="695" y="1664"/>
                    <a:pt x="686" y="1689"/>
                    <a:pt x="692" y="1712"/>
                  </a:cubicBezTo>
                  <a:cubicBezTo>
                    <a:pt x="698" y="1735"/>
                    <a:pt x="692" y="1763"/>
                    <a:pt x="683" y="1780"/>
                  </a:cubicBezTo>
                  <a:cubicBezTo>
                    <a:pt x="674" y="1797"/>
                    <a:pt x="665" y="1825"/>
                    <a:pt x="662" y="1842"/>
                  </a:cubicBezTo>
                  <a:cubicBezTo>
                    <a:pt x="659" y="1859"/>
                    <a:pt x="635" y="1919"/>
                    <a:pt x="617" y="1941"/>
                  </a:cubicBezTo>
                  <a:cubicBezTo>
                    <a:pt x="600" y="1964"/>
                    <a:pt x="594" y="1978"/>
                    <a:pt x="579" y="2006"/>
                  </a:cubicBezTo>
                  <a:cubicBezTo>
                    <a:pt x="564" y="2035"/>
                    <a:pt x="508" y="2069"/>
                    <a:pt x="469" y="2069"/>
                  </a:cubicBezTo>
                  <a:cubicBezTo>
                    <a:pt x="431" y="2069"/>
                    <a:pt x="342" y="2083"/>
                    <a:pt x="312" y="2105"/>
                  </a:cubicBezTo>
                  <a:cubicBezTo>
                    <a:pt x="282" y="2128"/>
                    <a:pt x="247" y="2122"/>
                    <a:pt x="226" y="2100"/>
                  </a:cubicBezTo>
                  <a:cubicBezTo>
                    <a:pt x="205" y="2077"/>
                    <a:pt x="187" y="2066"/>
                    <a:pt x="164" y="2057"/>
                  </a:cubicBezTo>
                  <a:cubicBezTo>
                    <a:pt x="140" y="2049"/>
                    <a:pt x="110" y="2001"/>
                    <a:pt x="98" y="1972"/>
                  </a:cubicBezTo>
                  <a:cubicBezTo>
                    <a:pt x="86" y="1944"/>
                    <a:pt x="75" y="1913"/>
                    <a:pt x="77" y="1890"/>
                  </a:cubicBezTo>
                  <a:cubicBezTo>
                    <a:pt x="80" y="1868"/>
                    <a:pt x="86" y="1842"/>
                    <a:pt x="75" y="1828"/>
                  </a:cubicBezTo>
                  <a:cubicBezTo>
                    <a:pt x="63" y="1814"/>
                    <a:pt x="51" y="1794"/>
                    <a:pt x="69" y="1786"/>
                  </a:cubicBezTo>
                  <a:cubicBezTo>
                    <a:pt x="86" y="1777"/>
                    <a:pt x="72" y="1740"/>
                    <a:pt x="45" y="1723"/>
                  </a:cubicBezTo>
                  <a:cubicBezTo>
                    <a:pt x="18" y="1706"/>
                    <a:pt x="0" y="1678"/>
                    <a:pt x="6" y="1661"/>
                  </a:cubicBezTo>
                  <a:cubicBezTo>
                    <a:pt x="12" y="1644"/>
                    <a:pt x="6" y="1624"/>
                    <a:pt x="3" y="1602"/>
                  </a:cubicBezTo>
                  <a:cubicBezTo>
                    <a:pt x="0" y="1579"/>
                    <a:pt x="12" y="1508"/>
                    <a:pt x="27" y="1488"/>
                  </a:cubicBezTo>
                  <a:cubicBezTo>
                    <a:pt x="42" y="1469"/>
                    <a:pt x="48" y="1463"/>
                    <a:pt x="66" y="1455"/>
                  </a:cubicBezTo>
                  <a:cubicBezTo>
                    <a:pt x="83" y="1446"/>
                    <a:pt x="92" y="1421"/>
                    <a:pt x="95" y="1389"/>
                  </a:cubicBezTo>
                  <a:cubicBezTo>
                    <a:pt x="98" y="1358"/>
                    <a:pt x="95" y="1330"/>
                    <a:pt x="122" y="1310"/>
                  </a:cubicBezTo>
                  <a:cubicBezTo>
                    <a:pt x="149" y="1290"/>
                    <a:pt x="167" y="1245"/>
                    <a:pt x="167" y="1225"/>
                  </a:cubicBezTo>
                  <a:cubicBezTo>
                    <a:pt x="167" y="1206"/>
                    <a:pt x="155" y="1194"/>
                    <a:pt x="175" y="1174"/>
                  </a:cubicBezTo>
                  <a:cubicBezTo>
                    <a:pt x="196" y="1155"/>
                    <a:pt x="187" y="1138"/>
                    <a:pt x="172" y="1123"/>
                  </a:cubicBezTo>
                  <a:cubicBezTo>
                    <a:pt x="158" y="1109"/>
                    <a:pt x="146" y="1081"/>
                    <a:pt x="152" y="1058"/>
                  </a:cubicBezTo>
                  <a:cubicBezTo>
                    <a:pt x="158" y="1036"/>
                    <a:pt x="169" y="1013"/>
                    <a:pt x="146" y="993"/>
                  </a:cubicBezTo>
                  <a:cubicBezTo>
                    <a:pt x="122" y="974"/>
                    <a:pt x="107" y="945"/>
                    <a:pt x="113" y="925"/>
                  </a:cubicBezTo>
                  <a:cubicBezTo>
                    <a:pt x="119" y="906"/>
                    <a:pt x="134" y="883"/>
                    <a:pt x="110" y="869"/>
                  </a:cubicBezTo>
                  <a:cubicBezTo>
                    <a:pt x="86" y="855"/>
                    <a:pt x="86" y="832"/>
                    <a:pt x="110" y="826"/>
                  </a:cubicBezTo>
                  <a:cubicBezTo>
                    <a:pt x="134" y="821"/>
                    <a:pt x="158" y="795"/>
                    <a:pt x="158" y="770"/>
                  </a:cubicBezTo>
                  <a:cubicBezTo>
                    <a:pt x="158" y="744"/>
                    <a:pt x="164" y="713"/>
                    <a:pt x="181" y="685"/>
                  </a:cubicBezTo>
                  <a:cubicBezTo>
                    <a:pt x="199" y="657"/>
                    <a:pt x="223" y="645"/>
                    <a:pt x="235" y="654"/>
                  </a:cubicBezTo>
                  <a:cubicBezTo>
                    <a:pt x="247" y="662"/>
                    <a:pt x="267" y="665"/>
                    <a:pt x="279" y="648"/>
                  </a:cubicBezTo>
                  <a:cubicBezTo>
                    <a:pt x="291" y="631"/>
                    <a:pt x="294" y="628"/>
                    <a:pt x="309" y="634"/>
                  </a:cubicBezTo>
                  <a:cubicBezTo>
                    <a:pt x="324" y="640"/>
                    <a:pt x="333" y="637"/>
                    <a:pt x="342" y="620"/>
                  </a:cubicBezTo>
                  <a:cubicBezTo>
                    <a:pt x="350" y="603"/>
                    <a:pt x="395" y="583"/>
                    <a:pt x="404" y="606"/>
                  </a:cubicBezTo>
                  <a:cubicBezTo>
                    <a:pt x="413" y="628"/>
                    <a:pt x="431" y="628"/>
                    <a:pt x="451" y="634"/>
                  </a:cubicBezTo>
                  <a:cubicBezTo>
                    <a:pt x="472" y="640"/>
                    <a:pt x="484" y="617"/>
                    <a:pt x="463" y="594"/>
                  </a:cubicBezTo>
                  <a:cubicBezTo>
                    <a:pt x="442" y="572"/>
                    <a:pt x="469" y="541"/>
                    <a:pt x="499" y="560"/>
                  </a:cubicBezTo>
                  <a:cubicBezTo>
                    <a:pt x="528" y="580"/>
                    <a:pt x="543" y="575"/>
                    <a:pt x="555" y="566"/>
                  </a:cubicBezTo>
                  <a:cubicBezTo>
                    <a:pt x="567" y="558"/>
                    <a:pt x="582" y="538"/>
                    <a:pt x="564" y="529"/>
                  </a:cubicBezTo>
                  <a:cubicBezTo>
                    <a:pt x="546" y="521"/>
                    <a:pt x="573" y="490"/>
                    <a:pt x="594" y="481"/>
                  </a:cubicBezTo>
                  <a:cubicBezTo>
                    <a:pt x="615" y="473"/>
                    <a:pt x="653" y="453"/>
                    <a:pt x="647" y="427"/>
                  </a:cubicBezTo>
                  <a:cubicBezTo>
                    <a:pt x="641" y="402"/>
                    <a:pt x="644" y="365"/>
                    <a:pt x="671" y="371"/>
                  </a:cubicBezTo>
                  <a:cubicBezTo>
                    <a:pt x="698" y="377"/>
                    <a:pt x="706" y="357"/>
                    <a:pt x="689" y="337"/>
                  </a:cubicBezTo>
                  <a:cubicBezTo>
                    <a:pt x="671" y="317"/>
                    <a:pt x="662" y="283"/>
                    <a:pt x="674" y="263"/>
                  </a:cubicBezTo>
                  <a:cubicBezTo>
                    <a:pt x="686" y="244"/>
                    <a:pt x="712" y="249"/>
                    <a:pt x="721" y="272"/>
                  </a:cubicBezTo>
                  <a:close/>
                </a:path>
              </a:pathLst>
            </a:custGeom>
            <a:solidFill>
              <a:srgbClr val="C00000"/>
            </a:solidFill>
            <a:ln w="7938" cap="flat">
              <a:solidFill>
                <a:srgbClr val="C2C3C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9" name="Freeform 78"/>
            <p:cNvSpPr>
              <a:spLocks/>
            </p:cNvSpPr>
            <p:nvPr/>
          </p:nvSpPr>
          <p:spPr bwMode="auto">
            <a:xfrm>
              <a:off x="6529388" y="4424363"/>
              <a:ext cx="19050" cy="30163"/>
            </a:xfrm>
            <a:custGeom>
              <a:avLst/>
              <a:gdLst>
                <a:gd name="T0" fmla="*/ 0 w 42"/>
                <a:gd name="T1" fmla="*/ 31 h 68"/>
                <a:gd name="T2" fmla="*/ 36 w 42"/>
                <a:gd name="T3" fmla="*/ 34 h 68"/>
                <a:gd name="T4" fmla="*/ 0 w 42"/>
                <a:gd name="T5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68">
                  <a:moveTo>
                    <a:pt x="0" y="31"/>
                  </a:moveTo>
                  <a:cubicBezTo>
                    <a:pt x="0" y="60"/>
                    <a:pt x="42" y="68"/>
                    <a:pt x="36" y="34"/>
                  </a:cubicBezTo>
                  <a:cubicBezTo>
                    <a:pt x="30" y="0"/>
                    <a:pt x="0" y="3"/>
                    <a:pt x="0" y="31"/>
                  </a:cubicBezTo>
                  <a:close/>
                </a:path>
              </a:pathLst>
            </a:custGeom>
            <a:solidFill>
              <a:srgbClr val="911E17"/>
            </a:solidFill>
            <a:ln w="7938" cap="flat">
              <a:solidFill>
                <a:srgbClr val="C2C3C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0" name="Freeform 79"/>
            <p:cNvSpPr>
              <a:spLocks/>
            </p:cNvSpPr>
            <p:nvPr/>
          </p:nvSpPr>
          <p:spPr bwMode="auto">
            <a:xfrm>
              <a:off x="6629400" y="4683125"/>
              <a:ext cx="25400" cy="42863"/>
            </a:xfrm>
            <a:custGeom>
              <a:avLst/>
              <a:gdLst>
                <a:gd name="T0" fmla="*/ 9 w 56"/>
                <a:gd name="T1" fmla="*/ 54 h 94"/>
                <a:gd name="T2" fmla="*/ 33 w 56"/>
                <a:gd name="T3" fmla="*/ 74 h 94"/>
                <a:gd name="T4" fmla="*/ 53 w 56"/>
                <a:gd name="T5" fmla="*/ 20 h 94"/>
                <a:gd name="T6" fmla="*/ 33 w 56"/>
                <a:gd name="T7" fmla="*/ 23 h 94"/>
                <a:gd name="T8" fmla="*/ 9 w 56"/>
                <a:gd name="T9" fmla="*/ 5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94">
                  <a:moveTo>
                    <a:pt x="9" y="54"/>
                  </a:moveTo>
                  <a:cubicBezTo>
                    <a:pt x="0" y="68"/>
                    <a:pt x="21" y="94"/>
                    <a:pt x="33" y="74"/>
                  </a:cubicBezTo>
                  <a:cubicBezTo>
                    <a:pt x="44" y="54"/>
                    <a:pt x="50" y="40"/>
                    <a:pt x="53" y="20"/>
                  </a:cubicBezTo>
                  <a:cubicBezTo>
                    <a:pt x="56" y="0"/>
                    <a:pt x="42" y="9"/>
                    <a:pt x="33" y="23"/>
                  </a:cubicBezTo>
                  <a:cubicBezTo>
                    <a:pt x="24" y="37"/>
                    <a:pt x="18" y="40"/>
                    <a:pt x="9" y="54"/>
                  </a:cubicBezTo>
                  <a:close/>
                </a:path>
              </a:pathLst>
            </a:custGeom>
            <a:solidFill>
              <a:srgbClr val="911E17"/>
            </a:solidFill>
            <a:ln w="7938" cap="flat">
              <a:solidFill>
                <a:srgbClr val="C2C3C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1" name="Freeform 80"/>
            <p:cNvSpPr>
              <a:spLocks/>
            </p:cNvSpPr>
            <p:nvPr/>
          </p:nvSpPr>
          <p:spPr bwMode="auto">
            <a:xfrm>
              <a:off x="6057900" y="2740025"/>
              <a:ext cx="698500" cy="904875"/>
            </a:xfrm>
            <a:custGeom>
              <a:avLst/>
              <a:gdLst>
                <a:gd name="T0" fmla="*/ 74 w 1519"/>
                <a:gd name="T1" fmla="*/ 1966 h 1966"/>
                <a:gd name="T2" fmla="*/ 0 w 1519"/>
                <a:gd name="T3" fmla="*/ 1884 h 1966"/>
                <a:gd name="T4" fmla="*/ 0 w 1519"/>
                <a:gd name="T5" fmla="*/ 1341 h 1966"/>
                <a:gd name="T6" fmla="*/ 142 w 1519"/>
                <a:gd name="T7" fmla="*/ 1177 h 1966"/>
                <a:gd name="T8" fmla="*/ 237 w 1519"/>
                <a:gd name="T9" fmla="*/ 1134 h 1966"/>
                <a:gd name="T10" fmla="*/ 332 w 1519"/>
                <a:gd name="T11" fmla="*/ 1086 h 1966"/>
                <a:gd name="T12" fmla="*/ 442 w 1519"/>
                <a:gd name="T13" fmla="*/ 1027 h 1966"/>
                <a:gd name="T14" fmla="*/ 587 w 1519"/>
                <a:gd name="T15" fmla="*/ 1016 h 1966"/>
                <a:gd name="T16" fmla="*/ 982 w 1519"/>
                <a:gd name="T17" fmla="*/ 569 h 1966"/>
                <a:gd name="T18" fmla="*/ 819 w 1519"/>
                <a:gd name="T19" fmla="*/ 569 h 1966"/>
                <a:gd name="T20" fmla="*/ 439 w 1519"/>
                <a:gd name="T21" fmla="*/ 419 h 1966"/>
                <a:gd name="T22" fmla="*/ 371 w 1519"/>
                <a:gd name="T23" fmla="*/ 345 h 1966"/>
                <a:gd name="T24" fmla="*/ 317 w 1519"/>
                <a:gd name="T25" fmla="*/ 283 h 1966"/>
                <a:gd name="T26" fmla="*/ 240 w 1519"/>
                <a:gd name="T27" fmla="*/ 167 h 1966"/>
                <a:gd name="T28" fmla="*/ 350 w 1519"/>
                <a:gd name="T29" fmla="*/ 51 h 1966"/>
                <a:gd name="T30" fmla="*/ 368 w 1519"/>
                <a:gd name="T31" fmla="*/ 71 h 1966"/>
                <a:gd name="T32" fmla="*/ 427 w 1519"/>
                <a:gd name="T33" fmla="*/ 141 h 1966"/>
                <a:gd name="T34" fmla="*/ 489 w 1519"/>
                <a:gd name="T35" fmla="*/ 195 h 1966"/>
                <a:gd name="T36" fmla="*/ 596 w 1519"/>
                <a:gd name="T37" fmla="*/ 232 h 1966"/>
                <a:gd name="T38" fmla="*/ 691 w 1519"/>
                <a:gd name="T39" fmla="*/ 184 h 1966"/>
                <a:gd name="T40" fmla="*/ 765 w 1519"/>
                <a:gd name="T41" fmla="*/ 192 h 1966"/>
                <a:gd name="T42" fmla="*/ 863 w 1519"/>
                <a:gd name="T43" fmla="*/ 167 h 1966"/>
                <a:gd name="T44" fmla="*/ 964 w 1519"/>
                <a:gd name="T45" fmla="*/ 116 h 1966"/>
                <a:gd name="T46" fmla="*/ 1041 w 1519"/>
                <a:gd name="T47" fmla="*/ 110 h 1966"/>
                <a:gd name="T48" fmla="*/ 1121 w 1519"/>
                <a:gd name="T49" fmla="*/ 99 h 1966"/>
                <a:gd name="T50" fmla="*/ 1198 w 1519"/>
                <a:gd name="T51" fmla="*/ 96 h 1966"/>
                <a:gd name="T52" fmla="*/ 1287 w 1519"/>
                <a:gd name="T53" fmla="*/ 65 h 1966"/>
                <a:gd name="T54" fmla="*/ 1362 w 1519"/>
                <a:gd name="T55" fmla="*/ 23 h 1966"/>
                <a:gd name="T56" fmla="*/ 1451 w 1519"/>
                <a:gd name="T57" fmla="*/ 6 h 1966"/>
                <a:gd name="T58" fmla="*/ 1463 w 1519"/>
                <a:gd name="T59" fmla="*/ 40 h 1966"/>
                <a:gd name="T60" fmla="*/ 1448 w 1519"/>
                <a:gd name="T61" fmla="*/ 76 h 1966"/>
                <a:gd name="T62" fmla="*/ 1463 w 1519"/>
                <a:gd name="T63" fmla="*/ 119 h 1966"/>
                <a:gd name="T64" fmla="*/ 1477 w 1519"/>
                <a:gd name="T65" fmla="*/ 161 h 1966"/>
                <a:gd name="T66" fmla="*/ 1480 w 1519"/>
                <a:gd name="T67" fmla="*/ 189 h 1966"/>
                <a:gd name="T68" fmla="*/ 1415 w 1519"/>
                <a:gd name="T69" fmla="*/ 246 h 1966"/>
                <a:gd name="T70" fmla="*/ 1394 w 1519"/>
                <a:gd name="T71" fmla="*/ 325 h 1966"/>
                <a:gd name="T72" fmla="*/ 1385 w 1519"/>
                <a:gd name="T73" fmla="*/ 365 h 1966"/>
                <a:gd name="T74" fmla="*/ 1365 w 1519"/>
                <a:gd name="T75" fmla="*/ 427 h 1966"/>
                <a:gd name="T76" fmla="*/ 1332 w 1519"/>
                <a:gd name="T77" fmla="*/ 484 h 1966"/>
                <a:gd name="T78" fmla="*/ 1279 w 1519"/>
                <a:gd name="T79" fmla="*/ 546 h 1966"/>
                <a:gd name="T80" fmla="*/ 1261 w 1519"/>
                <a:gd name="T81" fmla="*/ 591 h 1966"/>
                <a:gd name="T82" fmla="*/ 1207 w 1519"/>
                <a:gd name="T83" fmla="*/ 716 h 1966"/>
                <a:gd name="T84" fmla="*/ 1157 w 1519"/>
                <a:gd name="T85" fmla="*/ 809 h 1966"/>
                <a:gd name="T86" fmla="*/ 1130 w 1519"/>
                <a:gd name="T87" fmla="*/ 908 h 1966"/>
                <a:gd name="T88" fmla="*/ 1053 w 1519"/>
                <a:gd name="T89" fmla="*/ 993 h 1966"/>
                <a:gd name="T90" fmla="*/ 1015 w 1519"/>
                <a:gd name="T91" fmla="*/ 1052 h 1966"/>
                <a:gd name="T92" fmla="*/ 961 w 1519"/>
                <a:gd name="T93" fmla="*/ 1149 h 1966"/>
                <a:gd name="T94" fmla="*/ 905 w 1519"/>
                <a:gd name="T95" fmla="*/ 1202 h 1966"/>
                <a:gd name="T96" fmla="*/ 866 w 1519"/>
                <a:gd name="T97" fmla="*/ 1245 h 1966"/>
                <a:gd name="T98" fmla="*/ 798 w 1519"/>
                <a:gd name="T99" fmla="*/ 1307 h 1966"/>
                <a:gd name="T100" fmla="*/ 712 w 1519"/>
                <a:gd name="T101" fmla="*/ 1398 h 1966"/>
                <a:gd name="T102" fmla="*/ 602 w 1519"/>
                <a:gd name="T103" fmla="*/ 1485 h 1966"/>
                <a:gd name="T104" fmla="*/ 495 w 1519"/>
                <a:gd name="T105" fmla="*/ 1542 h 1966"/>
                <a:gd name="T106" fmla="*/ 394 w 1519"/>
                <a:gd name="T107" fmla="*/ 1641 h 1966"/>
                <a:gd name="T108" fmla="*/ 311 w 1519"/>
                <a:gd name="T109" fmla="*/ 1717 h 1966"/>
                <a:gd name="T110" fmla="*/ 246 w 1519"/>
                <a:gd name="T111" fmla="*/ 1782 h 1966"/>
                <a:gd name="T112" fmla="*/ 160 w 1519"/>
                <a:gd name="T113" fmla="*/ 1873 h 1966"/>
                <a:gd name="T114" fmla="*/ 83 w 1519"/>
                <a:gd name="T115" fmla="*/ 1952 h 1966"/>
                <a:gd name="T116" fmla="*/ 74 w 1519"/>
                <a:gd name="T117" fmla="*/ 1966 h 1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9" h="1966">
                  <a:moveTo>
                    <a:pt x="74" y="1966"/>
                  </a:moveTo>
                  <a:lnTo>
                    <a:pt x="0" y="1884"/>
                  </a:lnTo>
                  <a:lnTo>
                    <a:pt x="0" y="1341"/>
                  </a:lnTo>
                  <a:lnTo>
                    <a:pt x="142" y="1177"/>
                  </a:lnTo>
                  <a:cubicBezTo>
                    <a:pt x="142" y="1177"/>
                    <a:pt x="181" y="1137"/>
                    <a:pt x="237" y="1134"/>
                  </a:cubicBezTo>
                  <a:cubicBezTo>
                    <a:pt x="279" y="1132"/>
                    <a:pt x="314" y="1120"/>
                    <a:pt x="332" y="1086"/>
                  </a:cubicBezTo>
                  <a:cubicBezTo>
                    <a:pt x="350" y="1052"/>
                    <a:pt x="409" y="1024"/>
                    <a:pt x="442" y="1027"/>
                  </a:cubicBezTo>
                  <a:cubicBezTo>
                    <a:pt x="498" y="1033"/>
                    <a:pt x="587" y="1016"/>
                    <a:pt x="587" y="1016"/>
                  </a:cubicBezTo>
                  <a:lnTo>
                    <a:pt x="982" y="569"/>
                  </a:lnTo>
                  <a:lnTo>
                    <a:pt x="819" y="569"/>
                  </a:lnTo>
                  <a:lnTo>
                    <a:pt x="439" y="419"/>
                  </a:lnTo>
                  <a:cubicBezTo>
                    <a:pt x="439" y="419"/>
                    <a:pt x="386" y="371"/>
                    <a:pt x="371" y="345"/>
                  </a:cubicBezTo>
                  <a:cubicBezTo>
                    <a:pt x="356" y="320"/>
                    <a:pt x="350" y="305"/>
                    <a:pt x="317" y="283"/>
                  </a:cubicBezTo>
                  <a:cubicBezTo>
                    <a:pt x="258" y="243"/>
                    <a:pt x="240" y="167"/>
                    <a:pt x="240" y="167"/>
                  </a:cubicBezTo>
                  <a:lnTo>
                    <a:pt x="350" y="51"/>
                  </a:lnTo>
                  <a:cubicBezTo>
                    <a:pt x="356" y="56"/>
                    <a:pt x="363" y="61"/>
                    <a:pt x="368" y="71"/>
                  </a:cubicBezTo>
                  <a:cubicBezTo>
                    <a:pt x="380" y="96"/>
                    <a:pt x="400" y="130"/>
                    <a:pt x="427" y="141"/>
                  </a:cubicBezTo>
                  <a:cubicBezTo>
                    <a:pt x="454" y="153"/>
                    <a:pt x="478" y="178"/>
                    <a:pt x="489" y="195"/>
                  </a:cubicBezTo>
                  <a:cubicBezTo>
                    <a:pt x="501" y="212"/>
                    <a:pt x="558" y="255"/>
                    <a:pt x="596" y="232"/>
                  </a:cubicBezTo>
                  <a:cubicBezTo>
                    <a:pt x="635" y="209"/>
                    <a:pt x="667" y="187"/>
                    <a:pt x="691" y="184"/>
                  </a:cubicBezTo>
                  <a:cubicBezTo>
                    <a:pt x="715" y="181"/>
                    <a:pt x="736" y="181"/>
                    <a:pt x="765" y="192"/>
                  </a:cubicBezTo>
                  <a:cubicBezTo>
                    <a:pt x="795" y="204"/>
                    <a:pt x="839" y="189"/>
                    <a:pt x="863" y="167"/>
                  </a:cubicBezTo>
                  <a:cubicBezTo>
                    <a:pt x="887" y="144"/>
                    <a:pt x="934" y="110"/>
                    <a:pt x="964" y="116"/>
                  </a:cubicBezTo>
                  <a:cubicBezTo>
                    <a:pt x="994" y="122"/>
                    <a:pt x="1015" y="127"/>
                    <a:pt x="1041" y="110"/>
                  </a:cubicBezTo>
                  <a:cubicBezTo>
                    <a:pt x="1068" y="93"/>
                    <a:pt x="1095" y="88"/>
                    <a:pt x="1121" y="99"/>
                  </a:cubicBezTo>
                  <a:cubicBezTo>
                    <a:pt x="1148" y="110"/>
                    <a:pt x="1178" y="113"/>
                    <a:pt x="1198" y="96"/>
                  </a:cubicBezTo>
                  <a:cubicBezTo>
                    <a:pt x="1219" y="79"/>
                    <a:pt x="1264" y="68"/>
                    <a:pt x="1287" y="65"/>
                  </a:cubicBezTo>
                  <a:cubicBezTo>
                    <a:pt x="1311" y="62"/>
                    <a:pt x="1344" y="45"/>
                    <a:pt x="1362" y="23"/>
                  </a:cubicBezTo>
                  <a:cubicBezTo>
                    <a:pt x="1379" y="0"/>
                    <a:pt x="1418" y="0"/>
                    <a:pt x="1451" y="6"/>
                  </a:cubicBezTo>
                  <a:cubicBezTo>
                    <a:pt x="1483" y="11"/>
                    <a:pt x="1483" y="25"/>
                    <a:pt x="1463" y="40"/>
                  </a:cubicBezTo>
                  <a:cubicBezTo>
                    <a:pt x="1442" y="54"/>
                    <a:pt x="1430" y="62"/>
                    <a:pt x="1448" y="76"/>
                  </a:cubicBezTo>
                  <a:cubicBezTo>
                    <a:pt x="1465" y="90"/>
                    <a:pt x="1465" y="99"/>
                    <a:pt x="1463" y="119"/>
                  </a:cubicBezTo>
                  <a:cubicBezTo>
                    <a:pt x="1460" y="139"/>
                    <a:pt x="1436" y="153"/>
                    <a:pt x="1477" y="161"/>
                  </a:cubicBezTo>
                  <a:cubicBezTo>
                    <a:pt x="1519" y="170"/>
                    <a:pt x="1510" y="181"/>
                    <a:pt x="1480" y="189"/>
                  </a:cubicBezTo>
                  <a:cubicBezTo>
                    <a:pt x="1451" y="198"/>
                    <a:pt x="1418" y="215"/>
                    <a:pt x="1415" y="246"/>
                  </a:cubicBezTo>
                  <a:cubicBezTo>
                    <a:pt x="1412" y="277"/>
                    <a:pt x="1406" y="311"/>
                    <a:pt x="1394" y="325"/>
                  </a:cubicBezTo>
                  <a:cubicBezTo>
                    <a:pt x="1382" y="339"/>
                    <a:pt x="1371" y="356"/>
                    <a:pt x="1385" y="365"/>
                  </a:cubicBezTo>
                  <a:cubicBezTo>
                    <a:pt x="1400" y="373"/>
                    <a:pt x="1391" y="413"/>
                    <a:pt x="1365" y="427"/>
                  </a:cubicBezTo>
                  <a:cubicBezTo>
                    <a:pt x="1338" y="441"/>
                    <a:pt x="1332" y="455"/>
                    <a:pt x="1332" y="484"/>
                  </a:cubicBezTo>
                  <a:cubicBezTo>
                    <a:pt x="1332" y="512"/>
                    <a:pt x="1299" y="532"/>
                    <a:pt x="1279" y="546"/>
                  </a:cubicBezTo>
                  <a:cubicBezTo>
                    <a:pt x="1258" y="560"/>
                    <a:pt x="1258" y="566"/>
                    <a:pt x="1261" y="591"/>
                  </a:cubicBezTo>
                  <a:cubicBezTo>
                    <a:pt x="1264" y="617"/>
                    <a:pt x="1225" y="696"/>
                    <a:pt x="1207" y="716"/>
                  </a:cubicBezTo>
                  <a:cubicBezTo>
                    <a:pt x="1190" y="736"/>
                    <a:pt x="1160" y="775"/>
                    <a:pt x="1157" y="809"/>
                  </a:cubicBezTo>
                  <a:cubicBezTo>
                    <a:pt x="1154" y="843"/>
                    <a:pt x="1148" y="880"/>
                    <a:pt x="1130" y="908"/>
                  </a:cubicBezTo>
                  <a:cubicBezTo>
                    <a:pt x="1112" y="936"/>
                    <a:pt x="1074" y="985"/>
                    <a:pt x="1053" y="993"/>
                  </a:cubicBezTo>
                  <a:cubicBezTo>
                    <a:pt x="1032" y="1002"/>
                    <a:pt x="1018" y="1027"/>
                    <a:pt x="1015" y="1052"/>
                  </a:cubicBezTo>
                  <a:cubicBezTo>
                    <a:pt x="1012" y="1078"/>
                    <a:pt x="976" y="1132"/>
                    <a:pt x="961" y="1149"/>
                  </a:cubicBezTo>
                  <a:cubicBezTo>
                    <a:pt x="946" y="1166"/>
                    <a:pt x="920" y="1194"/>
                    <a:pt x="905" y="1202"/>
                  </a:cubicBezTo>
                  <a:cubicBezTo>
                    <a:pt x="890" y="1211"/>
                    <a:pt x="872" y="1234"/>
                    <a:pt x="866" y="1245"/>
                  </a:cubicBezTo>
                  <a:cubicBezTo>
                    <a:pt x="860" y="1256"/>
                    <a:pt x="825" y="1287"/>
                    <a:pt x="798" y="1307"/>
                  </a:cubicBezTo>
                  <a:cubicBezTo>
                    <a:pt x="771" y="1327"/>
                    <a:pt x="724" y="1375"/>
                    <a:pt x="712" y="1398"/>
                  </a:cubicBezTo>
                  <a:cubicBezTo>
                    <a:pt x="700" y="1420"/>
                    <a:pt x="632" y="1474"/>
                    <a:pt x="602" y="1485"/>
                  </a:cubicBezTo>
                  <a:cubicBezTo>
                    <a:pt x="572" y="1497"/>
                    <a:pt x="516" y="1508"/>
                    <a:pt x="495" y="1542"/>
                  </a:cubicBezTo>
                  <a:cubicBezTo>
                    <a:pt x="475" y="1576"/>
                    <a:pt x="427" y="1624"/>
                    <a:pt x="394" y="1641"/>
                  </a:cubicBezTo>
                  <a:cubicBezTo>
                    <a:pt x="362" y="1658"/>
                    <a:pt x="332" y="1692"/>
                    <a:pt x="311" y="1717"/>
                  </a:cubicBezTo>
                  <a:cubicBezTo>
                    <a:pt x="291" y="1743"/>
                    <a:pt x="276" y="1763"/>
                    <a:pt x="246" y="1782"/>
                  </a:cubicBezTo>
                  <a:cubicBezTo>
                    <a:pt x="216" y="1802"/>
                    <a:pt x="193" y="1836"/>
                    <a:pt x="160" y="1873"/>
                  </a:cubicBezTo>
                  <a:cubicBezTo>
                    <a:pt x="127" y="1910"/>
                    <a:pt x="95" y="1921"/>
                    <a:pt x="83" y="1952"/>
                  </a:cubicBezTo>
                  <a:cubicBezTo>
                    <a:pt x="81" y="1957"/>
                    <a:pt x="77" y="1961"/>
                    <a:pt x="74" y="1966"/>
                  </a:cubicBezTo>
                  <a:close/>
                </a:path>
              </a:pathLst>
            </a:custGeom>
            <a:solidFill>
              <a:srgbClr val="C00000"/>
            </a:solidFill>
            <a:ln w="7938" cap="flat">
              <a:solidFill>
                <a:srgbClr val="C2C3C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2" name="Freeform 81"/>
            <p:cNvSpPr>
              <a:spLocks/>
            </p:cNvSpPr>
            <p:nvPr/>
          </p:nvSpPr>
          <p:spPr bwMode="auto">
            <a:xfrm>
              <a:off x="5505450" y="4191000"/>
              <a:ext cx="217487" cy="512763"/>
            </a:xfrm>
            <a:custGeom>
              <a:avLst/>
              <a:gdLst>
                <a:gd name="T0" fmla="*/ 241 w 472"/>
                <a:gd name="T1" fmla="*/ 408 h 1114"/>
                <a:gd name="T2" fmla="*/ 264 w 472"/>
                <a:gd name="T3" fmla="*/ 273 h 1114"/>
                <a:gd name="T4" fmla="*/ 236 w 472"/>
                <a:gd name="T5" fmla="*/ 108 h 1114"/>
                <a:gd name="T6" fmla="*/ 197 w 472"/>
                <a:gd name="T7" fmla="*/ 39 h 1114"/>
                <a:gd name="T8" fmla="*/ 83 w 472"/>
                <a:gd name="T9" fmla="*/ 3 h 1114"/>
                <a:gd name="T10" fmla="*/ 63 w 472"/>
                <a:gd name="T11" fmla="*/ 3 h 1114"/>
                <a:gd name="T12" fmla="*/ 89 w 472"/>
                <a:gd name="T13" fmla="*/ 68 h 1114"/>
                <a:gd name="T14" fmla="*/ 131 w 472"/>
                <a:gd name="T15" fmla="*/ 152 h 1114"/>
                <a:gd name="T16" fmla="*/ 107 w 472"/>
                <a:gd name="T17" fmla="*/ 226 h 1114"/>
                <a:gd name="T18" fmla="*/ 83 w 472"/>
                <a:gd name="T19" fmla="*/ 314 h 1114"/>
                <a:gd name="T20" fmla="*/ 71 w 472"/>
                <a:gd name="T21" fmla="*/ 418 h 1114"/>
                <a:gd name="T22" fmla="*/ 74 w 472"/>
                <a:gd name="T23" fmla="*/ 469 h 1114"/>
                <a:gd name="T24" fmla="*/ 66 w 472"/>
                <a:gd name="T25" fmla="*/ 512 h 1114"/>
                <a:gd name="T26" fmla="*/ 36 w 472"/>
                <a:gd name="T27" fmla="*/ 577 h 1114"/>
                <a:gd name="T28" fmla="*/ 45 w 472"/>
                <a:gd name="T29" fmla="*/ 648 h 1114"/>
                <a:gd name="T30" fmla="*/ 101 w 472"/>
                <a:gd name="T31" fmla="*/ 699 h 1114"/>
                <a:gd name="T32" fmla="*/ 178 w 472"/>
                <a:gd name="T33" fmla="*/ 716 h 1114"/>
                <a:gd name="T34" fmla="*/ 241 w 472"/>
                <a:gd name="T35" fmla="*/ 764 h 1114"/>
                <a:gd name="T36" fmla="*/ 247 w 472"/>
                <a:gd name="T37" fmla="*/ 874 h 1114"/>
                <a:gd name="T38" fmla="*/ 241 w 472"/>
                <a:gd name="T39" fmla="*/ 962 h 1114"/>
                <a:gd name="T40" fmla="*/ 291 w 472"/>
                <a:gd name="T41" fmla="*/ 1038 h 1114"/>
                <a:gd name="T42" fmla="*/ 321 w 472"/>
                <a:gd name="T43" fmla="*/ 1097 h 1114"/>
                <a:gd name="T44" fmla="*/ 377 w 472"/>
                <a:gd name="T45" fmla="*/ 1109 h 1114"/>
                <a:gd name="T46" fmla="*/ 362 w 472"/>
                <a:gd name="T47" fmla="*/ 1055 h 1114"/>
                <a:gd name="T48" fmla="*/ 407 w 472"/>
                <a:gd name="T49" fmla="*/ 1007 h 1114"/>
                <a:gd name="T50" fmla="*/ 457 w 472"/>
                <a:gd name="T51" fmla="*/ 916 h 1114"/>
                <a:gd name="T52" fmla="*/ 460 w 472"/>
                <a:gd name="T53" fmla="*/ 806 h 1114"/>
                <a:gd name="T54" fmla="*/ 445 w 472"/>
                <a:gd name="T55" fmla="*/ 699 h 1114"/>
                <a:gd name="T56" fmla="*/ 267 w 472"/>
                <a:gd name="T57" fmla="*/ 520 h 1114"/>
                <a:gd name="T58" fmla="*/ 241 w 472"/>
                <a:gd name="T59" fmla="*/ 408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72" h="1114">
                  <a:moveTo>
                    <a:pt x="241" y="408"/>
                  </a:moveTo>
                  <a:lnTo>
                    <a:pt x="264" y="273"/>
                  </a:lnTo>
                  <a:lnTo>
                    <a:pt x="236" y="108"/>
                  </a:lnTo>
                  <a:lnTo>
                    <a:pt x="197" y="39"/>
                  </a:lnTo>
                  <a:cubicBezTo>
                    <a:pt x="173" y="19"/>
                    <a:pt x="122" y="0"/>
                    <a:pt x="83" y="3"/>
                  </a:cubicBezTo>
                  <a:cubicBezTo>
                    <a:pt x="75" y="3"/>
                    <a:pt x="71" y="3"/>
                    <a:pt x="63" y="3"/>
                  </a:cubicBezTo>
                  <a:cubicBezTo>
                    <a:pt x="60" y="28"/>
                    <a:pt x="69" y="48"/>
                    <a:pt x="89" y="68"/>
                  </a:cubicBezTo>
                  <a:cubicBezTo>
                    <a:pt x="110" y="87"/>
                    <a:pt x="128" y="127"/>
                    <a:pt x="131" y="152"/>
                  </a:cubicBezTo>
                  <a:cubicBezTo>
                    <a:pt x="134" y="178"/>
                    <a:pt x="125" y="203"/>
                    <a:pt x="107" y="226"/>
                  </a:cubicBezTo>
                  <a:cubicBezTo>
                    <a:pt x="89" y="249"/>
                    <a:pt x="69" y="285"/>
                    <a:pt x="83" y="314"/>
                  </a:cubicBezTo>
                  <a:cubicBezTo>
                    <a:pt x="98" y="342"/>
                    <a:pt x="95" y="399"/>
                    <a:pt x="71" y="418"/>
                  </a:cubicBezTo>
                  <a:cubicBezTo>
                    <a:pt x="48" y="438"/>
                    <a:pt x="54" y="458"/>
                    <a:pt x="74" y="469"/>
                  </a:cubicBezTo>
                  <a:cubicBezTo>
                    <a:pt x="95" y="481"/>
                    <a:pt x="89" y="500"/>
                    <a:pt x="66" y="512"/>
                  </a:cubicBezTo>
                  <a:cubicBezTo>
                    <a:pt x="42" y="523"/>
                    <a:pt x="71" y="563"/>
                    <a:pt x="36" y="577"/>
                  </a:cubicBezTo>
                  <a:cubicBezTo>
                    <a:pt x="0" y="591"/>
                    <a:pt x="24" y="622"/>
                    <a:pt x="45" y="648"/>
                  </a:cubicBezTo>
                  <a:cubicBezTo>
                    <a:pt x="66" y="673"/>
                    <a:pt x="86" y="682"/>
                    <a:pt x="101" y="699"/>
                  </a:cubicBezTo>
                  <a:cubicBezTo>
                    <a:pt x="116" y="716"/>
                    <a:pt x="155" y="724"/>
                    <a:pt x="178" y="716"/>
                  </a:cubicBezTo>
                  <a:cubicBezTo>
                    <a:pt x="202" y="707"/>
                    <a:pt x="220" y="733"/>
                    <a:pt x="241" y="764"/>
                  </a:cubicBezTo>
                  <a:cubicBezTo>
                    <a:pt x="261" y="795"/>
                    <a:pt x="258" y="840"/>
                    <a:pt x="247" y="874"/>
                  </a:cubicBezTo>
                  <a:cubicBezTo>
                    <a:pt x="235" y="908"/>
                    <a:pt x="217" y="936"/>
                    <a:pt x="241" y="962"/>
                  </a:cubicBezTo>
                  <a:cubicBezTo>
                    <a:pt x="264" y="987"/>
                    <a:pt x="285" y="1015"/>
                    <a:pt x="291" y="1038"/>
                  </a:cubicBezTo>
                  <a:cubicBezTo>
                    <a:pt x="297" y="1061"/>
                    <a:pt x="306" y="1080"/>
                    <a:pt x="321" y="1097"/>
                  </a:cubicBezTo>
                  <a:cubicBezTo>
                    <a:pt x="336" y="1114"/>
                    <a:pt x="377" y="1109"/>
                    <a:pt x="377" y="1109"/>
                  </a:cubicBezTo>
                  <a:lnTo>
                    <a:pt x="362" y="1055"/>
                  </a:lnTo>
                  <a:cubicBezTo>
                    <a:pt x="362" y="1055"/>
                    <a:pt x="380" y="1021"/>
                    <a:pt x="407" y="1007"/>
                  </a:cubicBezTo>
                  <a:cubicBezTo>
                    <a:pt x="433" y="993"/>
                    <a:pt x="460" y="950"/>
                    <a:pt x="457" y="916"/>
                  </a:cubicBezTo>
                  <a:cubicBezTo>
                    <a:pt x="454" y="882"/>
                    <a:pt x="448" y="840"/>
                    <a:pt x="460" y="806"/>
                  </a:cubicBezTo>
                  <a:cubicBezTo>
                    <a:pt x="472" y="772"/>
                    <a:pt x="472" y="726"/>
                    <a:pt x="445" y="699"/>
                  </a:cubicBezTo>
                  <a:cubicBezTo>
                    <a:pt x="410" y="662"/>
                    <a:pt x="267" y="520"/>
                    <a:pt x="267" y="520"/>
                  </a:cubicBezTo>
                  <a:lnTo>
                    <a:pt x="241" y="408"/>
                  </a:lnTo>
                  <a:close/>
                </a:path>
              </a:pathLst>
            </a:custGeom>
            <a:solidFill>
              <a:srgbClr val="C00000"/>
            </a:solidFill>
            <a:ln w="7938" cap="flat">
              <a:solidFill>
                <a:srgbClr val="C2C3C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3" name="Freeform 82"/>
            <p:cNvSpPr>
              <a:spLocks/>
            </p:cNvSpPr>
            <p:nvPr/>
          </p:nvSpPr>
          <p:spPr bwMode="auto">
            <a:xfrm>
              <a:off x="5273675" y="3713163"/>
              <a:ext cx="100012" cy="134938"/>
            </a:xfrm>
            <a:custGeom>
              <a:avLst/>
              <a:gdLst>
                <a:gd name="T0" fmla="*/ 170 w 217"/>
                <a:gd name="T1" fmla="*/ 11 h 293"/>
                <a:gd name="T2" fmla="*/ 176 w 217"/>
                <a:gd name="T3" fmla="*/ 57 h 293"/>
                <a:gd name="T4" fmla="*/ 208 w 217"/>
                <a:gd name="T5" fmla="*/ 145 h 293"/>
                <a:gd name="T6" fmla="*/ 166 w 217"/>
                <a:gd name="T7" fmla="*/ 204 h 293"/>
                <a:gd name="T8" fmla="*/ 133 w 217"/>
                <a:gd name="T9" fmla="*/ 256 h 293"/>
                <a:gd name="T10" fmla="*/ 62 w 217"/>
                <a:gd name="T11" fmla="*/ 293 h 293"/>
                <a:gd name="T12" fmla="*/ 37 w 217"/>
                <a:gd name="T13" fmla="*/ 228 h 293"/>
                <a:gd name="T14" fmla="*/ 40 w 217"/>
                <a:gd name="T15" fmla="*/ 169 h 293"/>
                <a:gd name="T16" fmla="*/ 25 w 217"/>
                <a:gd name="T17" fmla="*/ 123 h 293"/>
                <a:gd name="T18" fmla="*/ 0 w 217"/>
                <a:gd name="T19" fmla="*/ 65 h 293"/>
                <a:gd name="T20" fmla="*/ 95 w 217"/>
                <a:gd name="T21" fmla="*/ 31 h 293"/>
                <a:gd name="T22" fmla="*/ 170 w 217"/>
                <a:gd name="T23" fmla="*/ 11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7" h="293">
                  <a:moveTo>
                    <a:pt x="170" y="11"/>
                  </a:moveTo>
                  <a:cubicBezTo>
                    <a:pt x="166" y="26"/>
                    <a:pt x="167" y="45"/>
                    <a:pt x="176" y="57"/>
                  </a:cubicBezTo>
                  <a:cubicBezTo>
                    <a:pt x="194" y="83"/>
                    <a:pt x="217" y="119"/>
                    <a:pt x="208" y="145"/>
                  </a:cubicBezTo>
                  <a:cubicBezTo>
                    <a:pt x="199" y="170"/>
                    <a:pt x="187" y="193"/>
                    <a:pt x="166" y="204"/>
                  </a:cubicBezTo>
                  <a:cubicBezTo>
                    <a:pt x="145" y="215"/>
                    <a:pt x="139" y="234"/>
                    <a:pt x="133" y="256"/>
                  </a:cubicBezTo>
                  <a:cubicBezTo>
                    <a:pt x="127" y="279"/>
                    <a:pt x="89" y="293"/>
                    <a:pt x="62" y="293"/>
                  </a:cubicBezTo>
                  <a:lnTo>
                    <a:pt x="37" y="228"/>
                  </a:lnTo>
                  <a:lnTo>
                    <a:pt x="40" y="169"/>
                  </a:lnTo>
                  <a:cubicBezTo>
                    <a:pt x="40" y="169"/>
                    <a:pt x="40" y="142"/>
                    <a:pt x="25" y="123"/>
                  </a:cubicBezTo>
                  <a:cubicBezTo>
                    <a:pt x="10" y="104"/>
                    <a:pt x="4" y="84"/>
                    <a:pt x="0" y="65"/>
                  </a:cubicBezTo>
                  <a:cubicBezTo>
                    <a:pt x="56" y="80"/>
                    <a:pt x="82" y="43"/>
                    <a:pt x="95" y="31"/>
                  </a:cubicBezTo>
                  <a:cubicBezTo>
                    <a:pt x="111" y="18"/>
                    <a:pt x="143" y="0"/>
                    <a:pt x="170" y="11"/>
                  </a:cubicBezTo>
                  <a:close/>
                </a:path>
              </a:pathLst>
            </a:custGeom>
            <a:solidFill>
              <a:srgbClr val="C00000"/>
            </a:solidFill>
            <a:ln w="7938" cap="flat">
              <a:solidFill>
                <a:srgbClr val="C2C3C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4" name="Freeform 83"/>
            <p:cNvSpPr>
              <a:spLocks/>
            </p:cNvSpPr>
            <p:nvPr/>
          </p:nvSpPr>
          <p:spPr bwMode="auto">
            <a:xfrm>
              <a:off x="2335213" y="2682875"/>
              <a:ext cx="492125" cy="358775"/>
            </a:xfrm>
            <a:custGeom>
              <a:avLst/>
              <a:gdLst>
                <a:gd name="T0" fmla="*/ 299 w 1069"/>
                <a:gd name="T1" fmla="*/ 527 h 781"/>
                <a:gd name="T2" fmla="*/ 360 w 1069"/>
                <a:gd name="T3" fmla="*/ 473 h 781"/>
                <a:gd name="T4" fmla="*/ 393 w 1069"/>
                <a:gd name="T5" fmla="*/ 397 h 781"/>
                <a:gd name="T6" fmla="*/ 476 w 1069"/>
                <a:gd name="T7" fmla="*/ 391 h 781"/>
                <a:gd name="T8" fmla="*/ 524 w 1069"/>
                <a:gd name="T9" fmla="*/ 377 h 781"/>
                <a:gd name="T10" fmla="*/ 592 w 1069"/>
                <a:gd name="T11" fmla="*/ 413 h 781"/>
                <a:gd name="T12" fmla="*/ 624 w 1069"/>
                <a:gd name="T13" fmla="*/ 507 h 781"/>
                <a:gd name="T14" fmla="*/ 624 w 1069"/>
                <a:gd name="T15" fmla="*/ 597 h 781"/>
                <a:gd name="T16" fmla="*/ 660 w 1069"/>
                <a:gd name="T17" fmla="*/ 629 h 781"/>
                <a:gd name="T18" fmla="*/ 746 w 1069"/>
                <a:gd name="T19" fmla="*/ 617 h 781"/>
                <a:gd name="T20" fmla="*/ 811 w 1069"/>
                <a:gd name="T21" fmla="*/ 694 h 781"/>
                <a:gd name="T22" fmla="*/ 832 w 1069"/>
                <a:gd name="T23" fmla="*/ 767 h 781"/>
                <a:gd name="T24" fmla="*/ 894 w 1069"/>
                <a:gd name="T25" fmla="*/ 770 h 781"/>
                <a:gd name="T26" fmla="*/ 949 w 1069"/>
                <a:gd name="T27" fmla="*/ 767 h 781"/>
                <a:gd name="T28" fmla="*/ 995 w 1069"/>
                <a:gd name="T29" fmla="*/ 702 h 781"/>
                <a:gd name="T30" fmla="*/ 1019 w 1069"/>
                <a:gd name="T31" fmla="*/ 620 h 781"/>
                <a:gd name="T32" fmla="*/ 1052 w 1069"/>
                <a:gd name="T33" fmla="*/ 546 h 781"/>
                <a:gd name="T34" fmla="*/ 1004 w 1069"/>
                <a:gd name="T35" fmla="*/ 456 h 781"/>
                <a:gd name="T36" fmla="*/ 1016 w 1069"/>
                <a:gd name="T37" fmla="*/ 354 h 781"/>
                <a:gd name="T38" fmla="*/ 1065 w 1069"/>
                <a:gd name="T39" fmla="*/ 340 h 781"/>
                <a:gd name="T40" fmla="*/ 1004 w 1069"/>
                <a:gd name="T41" fmla="*/ 281 h 781"/>
                <a:gd name="T42" fmla="*/ 951 w 1069"/>
                <a:gd name="T43" fmla="*/ 255 h 781"/>
                <a:gd name="T44" fmla="*/ 939 w 1069"/>
                <a:gd name="T45" fmla="*/ 215 h 781"/>
                <a:gd name="T46" fmla="*/ 963 w 1069"/>
                <a:gd name="T47" fmla="*/ 148 h 781"/>
                <a:gd name="T48" fmla="*/ 900 w 1069"/>
                <a:gd name="T49" fmla="*/ 57 h 781"/>
                <a:gd name="T50" fmla="*/ 832 w 1069"/>
                <a:gd name="T51" fmla="*/ 34 h 781"/>
                <a:gd name="T52" fmla="*/ 785 w 1069"/>
                <a:gd name="T53" fmla="*/ 77 h 781"/>
                <a:gd name="T54" fmla="*/ 728 w 1069"/>
                <a:gd name="T55" fmla="*/ 63 h 781"/>
                <a:gd name="T56" fmla="*/ 672 w 1069"/>
                <a:gd name="T57" fmla="*/ 77 h 781"/>
                <a:gd name="T58" fmla="*/ 627 w 1069"/>
                <a:gd name="T59" fmla="*/ 91 h 781"/>
                <a:gd name="T60" fmla="*/ 583 w 1069"/>
                <a:gd name="T61" fmla="*/ 77 h 781"/>
                <a:gd name="T62" fmla="*/ 528 w 1069"/>
                <a:gd name="T63" fmla="*/ 47 h 781"/>
                <a:gd name="T64" fmla="*/ 372 w 1069"/>
                <a:gd name="T65" fmla="*/ 43 h 781"/>
                <a:gd name="T66" fmla="*/ 289 w 1069"/>
                <a:gd name="T67" fmla="*/ 0 h 781"/>
                <a:gd name="T68" fmla="*/ 236 w 1069"/>
                <a:gd name="T69" fmla="*/ 0 h 781"/>
                <a:gd name="T70" fmla="*/ 203 w 1069"/>
                <a:gd name="T71" fmla="*/ 54 h 781"/>
                <a:gd name="T72" fmla="*/ 206 w 1069"/>
                <a:gd name="T73" fmla="*/ 105 h 781"/>
                <a:gd name="T74" fmla="*/ 188 w 1069"/>
                <a:gd name="T75" fmla="*/ 165 h 781"/>
                <a:gd name="T76" fmla="*/ 99 w 1069"/>
                <a:gd name="T77" fmla="*/ 210 h 781"/>
                <a:gd name="T78" fmla="*/ 0 w 1069"/>
                <a:gd name="T79" fmla="*/ 263 h 781"/>
                <a:gd name="T80" fmla="*/ 25 w 1069"/>
                <a:gd name="T81" fmla="*/ 275 h 781"/>
                <a:gd name="T82" fmla="*/ 73 w 1069"/>
                <a:gd name="T83" fmla="*/ 303 h 781"/>
                <a:gd name="T84" fmla="*/ 138 w 1069"/>
                <a:gd name="T85" fmla="*/ 380 h 781"/>
                <a:gd name="T86" fmla="*/ 197 w 1069"/>
                <a:gd name="T87" fmla="*/ 411 h 781"/>
                <a:gd name="T88" fmla="*/ 245 w 1069"/>
                <a:gd name="T89" fmla="*/ 462 h 781"/>
                <a:gd name="T90" fmla="*/ 299 w 1069"/>
                <a:gd name="T91" fmla="*/ 527 h 7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069" h="781">
                  <a:moveTo>
                    <a:pt x="299" y="527"/>
                  </a:moveTo>
                  <a:cubicBezTo>
                    <a:pt x="325" y="515"/>
                    <a:pt x="348" y="498"/>
                    <a:pt x="360" y="473"/>
                  </a:cubicBezTo>
                  <a:cubicBezTo>
                    <a:pt x="372" y="447"/>
                    <a:pt x="354" y="397"/>
                    <a:pt x="393" y="397"/>
                  </a:cubicBezTo>
                  <a:cubicBezTo>
                    <a:pt x="432" y="397"/>
                    <a:pt x="458" y="402"/>
                    <a:pt x="476" y="391"/>
                  </a:cubicBezTo>
                  <a:cubicBezTo>
                    <a:pt x="494" y="380"/>
                    <a:pt x="503" y="377"/>
                    <a:pt x="524" y="377"/>
                  </a:cubicBezTo>
                  <a:cubicBezTo>
                    <a:pt x="544" y="377"/>
                    <a:pt x="577" y="377"/>
                    <a:pt x="592" y="413"/>
                  </a:cubicBezTo>
                  <a:cubicBezTo>
                    <a:pt x="607" y="450"/>
                    <a:pt x="621" y="481"/>
                    <a:pt x="624" y="507"/>
                  </a:cubicBezTo>
                  <a:cubicBezTo>
                    <a:pt x="627" y="532"/>
                    <a:pt x="651" y="569"/>
                    <a:pt x="624" y="597"/>
                  </a:cubicBezTo>
                  <a:cubicBezTo>
                    <a:pt x="598" y="626"/>
                    <a:pt x="636" y="657"/>
                    <a:pt x="660" y="629"/>
                  </a:cubicBezTo>
                  <a:cubicBezTo>
                    <a:pt x="684" y="600"/>
                    <a:pt x="722" y="603"/>
                    <a:pt x="746" y="617"/>
                  </a:cubicBezTo>
                  <a:cubicBezTo>
                    <a:pt x="770" y="631"/>
                    <a:pt x="814" y="657"/>
                    <a:pt x="811" y="694"/>
                  </a:cubicBezTo>
                  <a:cubicBezTo>
                    <a:pt x="808" y="730"/>
                    <a:pt x="805" y="753"/>
                    <a:pt x="832" y="767"/>
                  </a:cubicBezTo>
                  <a:cubicBezTo>
                    <a:pt x="859" y="781"/>
                    <a:pt x="871" y="781"/>
                    <a:pt x="894" y="770"/>
                  </a:cubicBezTo>
                  <a:cubicBezTo>
                    <a:pt x="913" y="761"/>
                    <a:pt x="934" y="745"/>
                    <a:pt x="949" y="767"/>
                  </a:cubicBezTo>
                  <a:cubicBezTo>
                    <a:pt x="979" y="759"/>
                    <a:pt x="986" y="725"/>
                    <a:pt x="995" y="702"/>
                  </a:cubicBezTo>
                  <a:cubicBezTo>
                    <a:pt x="1004" y="679"/>
                    <a:pt x="969" y="617"/>
                    <a:pt x="1019" y="620"/>
                  </a:cubicBezTo>
                  <a:cubicBezTo>
                    <a:pt x="1069" y="623"/>
                    <a:pt x="1061" y="566"/>
                    <a:pt x="1052" y="546"/>
                  </a:cubicBezTo>
                  <a:cubicBezTo>
                    <a:pt x="1043" y="527"/>
                    <a:pt x="1010" y="484"/>
                    <a:pt x="1004" y="456"/>
                  </a:cubicBezTo>
                  <a:cubicBezTo>
                    <a:pt x="998" y="428"/>
                    <a:pt x="980" y="368"/>
                    <a:pt x="1016" y="354"/>
                  </a:cubicBezTo>
                  <a:cubicBezTo>
                    <a:pt x="1031" y="348"/>
                    <a:pt x="1052" y="343"/>
                    <a:pt x="1065" y="340"/>
                  </a:cubicBezTo>
                  <a:cubicBezTo>
                    <a:pt x="1035" y="326"/>
                    <a:pt x="1010" y="309"/>
                    <a:pt x="1004" y="281"/>
                  </a:cubicBezTo>
                  <a:cubicBezTo>
                    <a:pt x="998" y="252"/>
                    <a:pt x="977" y="238"/>
                    <a:pt x="951" y="255"/>
                  </a:cubicBezTo>
                  <a:cubicBezTo>
                    <a:pt x="924" y="272"/>
                    <a:pt x="909" y="235"/>
                    <a:pt x="939" y="215"/>
                  </a:cubicBezTo>
                  <a:cubicBezTo>
                    <a:pt x="969" y="196"/>
                    <a:pt x="983" y="162"/>
                    <a:pt x="963" y="148"/>
                  </a:cubicBezTo>
                  <a:cubicBezTo>
                    <a:pt x="942" y="133"/>
                    <a:pt x="909" y="102"/>
                    <a:pt x="900" y="57"/>
                  </a:cubicBezTo>
                  <a:cubicBezTo>
                    <a:pt x="891" y="12"/>
                    <a:pt x="838" y="9"/>
                    <a:pt x="832" y="34"/>
                  </a:cubicBezTo>
                  <a:cubicBezTo>
                    <a:pt x="826" y="60"/>
                    <a:pt x="808" y="63"/>
                    <a:pt x="785" y="77"/>
                  </a:cubicBezTo>
                  <a:cubicBezTo>
                    <a:pt x="761" y="91"/>
                    <a:pt x="746" y="85"/>
                    <a:pt x="728" y="63"/>
                  </a:cubicBezTo>
                  <a:cubicBezTo>
                    <a:pt x="710" y="40"/>
                    <a:pt x="690" y="43"/>
                    <a:pt x="672" y="77"/>
                  </a:cubicBezTo>
                  <a:cubicBezTo>
                    <a:pt x="654" y="111"/>
                    <a:pt x="630" y="116"/>
                    <a:pt x="627" y="91"/>
                  </a:cubicBezTo>
                  <a:cubicBezTo>
                    <a:pt x="624" y="65"/>
                    <a:pt x="598" y="54"/>
                    <a:pt x="583" y="77"/>
                  </a:cubicBezTo>
                  <a:cubicBezTo>
                    <a:pt x="570" y="97"/>
                    <a:pt x="528" y="81"/>
                    <a:pt x="528" y="47"/>
                  </a:cubicBezTo>
                  <a:cubicBezTo>
                    <a:pt x="476" y="64"/>
                    <a:pt x="399" y="51"/>
                    <a:pt x="372" y="43"/>
                  </a:cubicBezTo>
                  <a:cubicBezTo>
                    <a:pt x="346" y="34"/>
                    <a:pt x="289" y="0"/>
                    <a:pt x="289" y="0"/>
                  </a:cubicBezTo>
                  <a:lnTo>
                    <a:pt x="236" y="0"/>
                  </a:lnTo>
                  <a:cubicBezTo>
                    <a:pt x="239" y="20"/>
                    <a:pt x="224" y="51"/>
                    <a:pt x="203" y="54"/>
                  </a:cubicBezTo>
                  <a:cubicBezTo>
                    <a:pt x="182" y="57"/>
                    <a:pt x="173" y="94"/>
                    <a:pt x="206" y="105"/>
                  </a:cubicBezTo>
                  <a:cubicBezTo>
                    <a:pt x="239" y="116"/>
                    <a:pt x="224" y="162"/>
                    <a:pt x="188" y="165"/>
                  </a:cubicBezTo>
                  <a:cubicBezTo>
                    <a:pt x="153" y="167"/>
                    <a:pt x="123" y="193"/>
                    <a:pt x="99" y="210"/>
                  </a:cubicBezTo>
                  <a:cubicBezTo>
                    <a:pt x="76" y="227"/>
                    <a:pt x="44" y="251"/>
                    <a:pt x="0" y="263"/>
                  </a:cubicBezTo>
                  <a:cubicBezTo>
                    <a:pt x="5" y="270"/>
                    <a:pt x="15" y="276"/>
                    <a:pt x="25" y="275"/>
                  </a:cubicBezTo>
                  <a:cubicBezTo>
                    <a:pt x="49" y="272"/>
                    <a:pt x="61" y="278"/>
                    <a:pt x="73" y="303"/>
                  </a:cubicBezTo>
                  <a:cubicBezTo>
                    <a:pt x="84" y="329"/>
                    <a:pt x="108" y="371"/>
                    <a:pt x="138" y="380"/>
                  </a:cubicBezTo>
                  <a:cubicBezTo>
                    <a:pt x="168" y="388"/>
                    <a:pt x="179" y="399"/>
                    <a:pt x="197" y="411"/>
                  </a:cubicBezTo>
                  <a:cubicBezTo>
                    <a:pt x="215" y="422"/>
                    <a:pt x="236" y="439"/>
                    <a:pt x="245" y="462"/>
                  </a:cubicBezTo>
                  <a:cubicBezTo>
                    <a:pt x="254" y="487"/>
                    <a:pt x="278" y="515"/>
                    <a:pt x="299" y="527"/>
                  </a:cubicBezTo>
                  <a:close/>
                </a:path>
              </a:pathLst>
            </a:custGeom>
            <a:solidFill>
              <a:srgbClr val="C00000"/>
            </a:solidFill>
            <a:ln w="7938" cap="flat">
              <a:solidFill>
                <a:srgbClr val="C2C3C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5" name="Freeform 84"/>
            <p:cNvSpPr>
              <a:spLocks/>
            </p:cNvSpPr>
            <p:nvPr/>
          </p:nvSpPr>
          <p:spPr bwMode="auto">
            <a:xfrm>
              <a:off x="3348038" y="1922463"/>
              <a:ext cx="1058862" cy="820738"/>
            </a:xfrm>
            <a:custGeom>
              <a:avLst/>
              <a:gdLst>
                <a:gd name="T0" fmla="*/ 2206 w 2299"/>
                <a:gd name="T1" fmla="*/ 55 h 1787"/>
                <a:gd name="T2" fmla="*/ 2145 w 2299"/>
                <a:gd name="T3" fmla="*/ 96 h 1787"/>
                <a:gd name="T4" fmla="*/ 2059 w 2299"/>
                <a:gd name="T5" fmla="*/ 37 h 1787"/>
                <a:gd name="T6" fmla="*/ 1694 w 2299"/>
                <a:gd name="T7" fmla="*/ 0 h 1787"/>
                <a:gd name="T8" fmla="*/ 1136 w 2299"/>
                <a:gd name="T9" fmla="*/ 334 h 1787"/>
                <a:gd name="T10" fmla="*/ 825 w 2299"/>
                <a:gd name="T11" fmla="*/ 609 h 1787"/>
                <a:gd name="T12" fmla="*/ 568 w 2299"/>
                <a:gd name="T13" fmla="*/ 675 h 1787"/>
                <a:gd name="T14" fmla="*/ 566 w 2299"/>
                <a:gd name="T15" fmla="*/ 1056 h 1787"/>
                <a:gd name="T16" fmla="*/ 549 w 2299"/>
                <a:gd name="T17" fmla="*/ 1160 h 1787"/>
                <a:gd name="T18" fmla="*/ 436 w 2299"/>
                <a:gd name="T19" fmla="*/ 1225 h 1787"/>
                <a:gd name="T20" fmla="*/ 225 w 2299"/>
                <a:gd name="T21" fmla="*/ 1268 h 1787"/>
                <a:gd name="T22" fmla="*/ 121 w 2299"/>
                <a:gd name="T23" fmla="*/ 1299 h 1787"/>
                <a:gd name="T24" fmla="*/ 0 w 2299"/>
                <a:gd name="T25" fmla="*/ 1305 h 1787"/>
                <a:gd name="T26" fmla="*/ 41 w 2299"/>
                <a:gd name="T27" fmla="*/ 1423 h 1787"/>
                <a:gd name="T28" fmla="*/ 89 w 2299"/>
                <a:gd name="T29" fmla="*/ 1494 h 1787"/>
                <a:gd name="T30" fmla="*/ 130 w 2299"/>
                <a:gd name="T31" fmla="*/ 1548 h 1787"/>
                <a:gd name="T32" fmla="*/ 136 w 2299"/>
                <a:gd name="T33" fmla="*/ 1633 h 1787"/>
                <a:gd name="T34" fmla="*/ 213 w 2299"/>
                <a:gd name="T35" fmla="*/ 1650 h 1787"/>
                <a:gd name="T36" fmla="*/ 273 w 2299"/>
                <a:gd name="T37" fmla="*/ 1678 h 1787"/>
                <a:gd name="T38" fmla="*/ 315 w 2299"/>
                <a:gd name="T39" fmla="*/ 1765 h 1787"/>
                <a:gd name="T40" fmla="*/ 388 w 2299"/>
                <a:gd name="T41" fmla="*/ 1691 h 1787"/>
                <a:gd name="T42" fmla="*/ 397 w 2299"/>
                <a:gd name="T43" fmla="*/ 1712 h 1787"/>
                <a:gd name="T44" fmla="*/ 457 w 2299"/>
                <a:gd name="T45" fmla="*/ 1777 h 1787"/>
                <a:gd name="T46" fmla="*/ 477 w 2299"/>
                <a:gd name="T47" fmla="*/ 1787 h 1787"/>
                <a:gd name="T48" fmla="*/ 498 w 2299"/>
                <a:gd name="T49" fmla="*/ 1704 h 1787"/>
                <a:gd name="T50" fmla="*/ 534 w 2299"/>
                <a:gd name="T51" fmla="*/ 1647 h 1787"/>
                <a:gd name="T52" fmla="*/ 572 w 2299"/>
                <a:gd name="T53" fmla="*/ 1579 h 1787"/>
                <a:gd name="T54" fmla="*/ 647 w 2299"/>
                <a:gd name="T55" fmla="*/ 1511 h 1787"/>
                <a:gd name="T56" fmla="*/ 756 w 2299"/>
                <a:gd name="T57" fmla="*/ 1486 h 1787"/>
                <a:gd name="T58" fmla="*/ 857 w 2299"/>
                <a:gd name="T59" fmla="*/ 1486 h 1787"/>
                <a:gd name="T60" fmla="*/ 928 w 2299"/>
                <a:gd name="T61" fmla="*/ 1554 h 1787"/>
                <a:gd name="T62" fmla="*/ 1011 w 2299"/>
                <a:gd name="T63" fmla="*/ 1571 h 1787"/>
                <a:gd name="T64" fmla="*/ 1092 w 2299"/>
                <a:gd name="T65" fmla="*/ 1551 h 1787"/>
                <a:gd name="T66" fmla="*/ 1172 w 2299"/>
                <a:gd name="T67" fmla="*/ 1593 h 1787"/>
                <a:gd name="T68" fmla="*/ 1255 w 2299"/>
                <a:gd name="T69" fmla="*/ 1633 h 1787"/>
                <a:gd name="T70" fmla="*/ 1376 w 2299"/>
                <a:gd name="T71" fmla="*/ 1633 h 1787"/>
                <a:gd name="T72" fmla="*/ 1501 w 2299"/>
                <a:gd name="T73" fmla="*/ 1571 h 1787"/>
                <a:gd name="T74" fmla="*/ 1629 w 2299"/>
                <a:gd name="T75" fmla="*/ 1573 h 1787"/>
                <a:gd name="T76" fmla="*/ 1765 w 2299"/>
                <a:gd name="T77" fmla="*/ 1588 h 1787"/>
                <a:gd name="T78" fmla="*/ 1907 w 2299"/>
                <a:gd name="T79" fmla="*/ 1486 h 1787"/>
                <a:gd name="T80" fmla="*/ 1893 w 2299"/>
                <a:gd name="T81" fmla="*/ 1449 h 1787"/>
                <a:gd name="T82" fmla="*/ 1907 w 2299"/>
                <a:gd name="T83" fmla="*/ 1361 h 1787"/>
                <a:gd name="T84" fmla="*/ 1973 w 2299"/>
                <a:gd name="T85" fmla="*/ 1305 h 1787"/>
                <a:gd name="T86" fmla="*/ 1988 w 2299"/>
                <a:gd name="T87" fmla="*/ 1271 h 1787"/>
                <a:gd name="T88" fmla="*/ 2062 w 2299"/>
                <a:gd name="T89" fmla="*/ 1206 h 1787"/>
                <a:gd name="T90" fmla="*/ 2228 w 2299"/>
                <a:gd name="T91" fmla="*/ 1121 h 1787"/>
                <a:gd name="T92" fmla="*/ 2228 w 2299"/>
                <a:gd name="T93" fmla="*/ 628 h 1787"/>
                <a:gd name="T94" fmla="*/ 2263 w 2299"/>
                <a:gd name="T95" fmla="*/ 549 h 1787"/>
                <a:gd name="T96" fmla="*/ 2257 w 2299"/>
                <a:gd name="T97" fmla="*/ 447 h 1787"/>
                <a:gd name="T98" fmla="*/ 2201 w 2299"/>
                <a:gd name="T99" fmla="*/ 326 h 1787"/>
                <a:gd name="T100" fmla="*/ 2206 w 2299"/>
                <a:gd name="T101" fmla="*/ 55 h 17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299" h="1787">
                  <a:moveTo>
                    <a:pt x="2206" y="55"/>
                  </a:moveTo>
                  <a:lnTo>
                    <a:pt x="2145" y="96"/>
                  </a:lnTo>
                  <a:lnTo>
                    <a:pt x="2059" y="37"/>
                  </a:lnTo>
                  <a:lnTo>
                    <a:pt x="1694" y="0"/>
                  </a:lnTo>
                  <a:lnTo>
                    <a:pt x="1136" y="334"/>
                  </a:lnTo>
                  <a:lnTo>
                    <a:pt x="825" y="609"/>
                  </a:lnTo>
                  <a:lnTo>
                    <a:pt x="568" y="675"/>
                  </a:lnTo>
                  <a:lnTo>
                    <a:pt x="566" y="1056"/>
                  </a:lnTo>
                  <a:cubicBezTo>
                    <a:pt x="566" y="1056"/>
                    <a:pt x="569" y="1135"/>
                    <a:pt x="549" y="1160"/>
                  </a:cubicBezTo>
                  <a:cubicBezTo>
                    <a:pt x="528" y="1186"/>
                    <a:pt x="480" y="1217"/>
                    <a:pt x="436" y="1225"/>
                  </a:cubicBezTo>
                  <a:cubicBezTo>
                    <a:pt x="391" y="1234"/>
                    <a:pt x="261" y="1265"/>
                    <a:pt x="225" y="1268"/>
                  </a:cubicBezTo>
                  <a:cubicBezTo>
                    <a:pt x="190" y="1271"/>
                    <a:pt x="145" y="1290"/>
                    <a:pt x="121" y="1299"/>
                  </a:cubicBezTo>
                  <a:cubicBezTo>
                    <a:pt x="98" y="1307"/>
                    <a:pt x="44" y="1324"/>
                    <a:pt x="0" y="1305"/>
                  </a:cubicBezTo>
                  <a:cubicBezTo>
                    <a:pt x="0" y="1350"/>
                    <a:pt x="9" y="1401"/>
                    <a:pt x="41" y="1423"/>
                  </a:cubicBezTo>
                  <a:cubicBezTo>
                    <a:pt x="74" y="1446"/>
                    <a:pt x="62" y="1480"/>
                    <a:pt x="89" y="1494"/>
                  </a:cubicBezTo>
                  <a:cubicBezTo>
                    <a:pt x="115" y="1508"/>
                    <a:pt x="142" y="1522"/>
                    <a:pt x="130" y="1548"/>
                  </a:cubicBezTo>
                  <a:cubicBezTo>
                    <a:pt x="118" y="1573"/>
                    <a:pt x="124" y="1610"/>
                    <a:pt x="136" y="1633"/>
                  </a:cubicBezTo>
                  <a:cubicBezTo>
                    <a:pt x="148" y="1655"/>
                    <a:pt x="178" y="1667"/>
                    <a:pt x="213" y="1650"/>
                  </a:cubicBezTo>
                  <a:cubicBezTo>
                    <a:pt x="249" y="1633"/>
                    <a:pt x="282" y="1650"/>
                    <a:pt x="273" y="1678"/>
                  </a:cubicBezTo>
                  <a:cubicBezTo>
                    <a:pt x="264" y="1706"/>
                    <a:pt x="286" y="1745"/>
                    <a:pt x="315" y="1765"/>
                  </a:cubicBezTo>
                  <a:cubicBezTo>
                    <a:pt x="329" y="1734"/>
                    <a:pt x="351" y="1699"/>
                    <a:pt x="388" y="1691"/>
                  </a:cubicBezTo>
                  <a:cubicBezTo>
                    <a:pt x="392" y="1698"/>
                    <a:pt x="395" y="1705"/>
                    <a:pt x="397" y="1712"/>
                  </a:cubicBezTo>
                  <a:cubicBezTo>
                    <a:pt x="406" y="1735"/>
                    <a:pt x="433" y="1766"/>
                    <a:pt x="457" y="1777"/>
                  </a:cubicBezTo>
                  <a:cubicBezTo>
                    <a:pt x="466" y="1782"/>
                    <a:pt x="472" y="1784"/>
                    <a:pt x="477" y="1787"/>
                  </a:cubicBezTo>
                  <a:cubicBezTo>
                    <a:pt x="489" y="1764"/>
                    <a:pt x="495" y="1732"/>
                    <a:pt x="498" y="1704"/>
                  </a:cubicBezTo>
                  <a:cubicBezTo>
                    <a:pt x="501" y="1675"/>
                    <a:pt x="516" y="1655"/>
                    <a:pt x="534" y="1647"/>
                  </a:cubicBezTo>
                  <a:cubicBezTo>
                    <a:pt x="552" y="1638"/>
                    <a:pt x="569" y="1607"/>
                    <a:pt x="572" y="1579"/>
                  </a:cubicBezTo>
                  <a:cubicBezTo>
                    <a:pt x="575" y="1551"/>
                    <a:pt x="608" y="1514"/>
                    <a:pt x="647" y="1511"/>
                  </a:cubicBezTo>
                  <a:cubicBezTo>
                    <a:pt x="685" y="1508"/>
                    <a:pt x="730" y="1497"/>
                    <a:pt x="756" y="1486"/>
                  </a:cubicBezTo>
                  <a:cubicBezTo>
                    <a:pt x="783" y="1474"/>
                    <a:pt x="830" y="1477"/>
                    <a:pt x="857" y="1486"/>
                  </a:cubicBezTo>
                  <a:cubicBezTo>
                    <a:pt x="884" y="1494"/>
                    <a:pt x="908" y="1528"/>
                    <a:pt x="928" y="1554"/>
                  </a:cubicBezTo>
                  <a:cubicBezTo>
                    <a:pt x="949" y="1579"/>
                    <a:pt x="982" y="1585"/>
                    <a:pt x="1011" y="1571"/>
                  </a:cubicBezTo>
                  <a:cubicBezTo>
                    <a:pt x="1041" y="1556"/>
                    <a:pt x="1068" y="1554"/>
                    <a:pt x="1092" y="1551"/>
                  </a:cubicBezTo>
                  <a:cubicBezTo>
                    <a:pt x="1115" y="1548"/>
                    <a:pt x="1151" y="1562"/>
                    <a:pt x="1172" y="1593"/>
                  </a:cubicBezTo>
                  <a:cubicBezTo>
                    <a:pt x="1192" y="1624"/>
                    <a:pt x="1219" y="1624"/>
                    <a:pt x="1255" y="1633"/>
                  </a:cubicBezTo>
                  <a:cubicBezTo>
                    <a:pt x="1290" y="1641"/>
                    <a:pt x="1341" y="1650"/>
                    <a:pt x="1376" y="1633"/>
                  </a:cubicBezTo>
                  <a:cubicBezTo>
                    <a:pt x="1412" y="1616"/>
                    <a:pt x="1462" y="1576"/>
                    <a:pt x="1501" y="1571"/>
                  </a:cubicBezTo>
                  <a:cubicBezTo>
                    <a:pt x="1540" y="1565"/>
                    <a:pt x="1587" y="1562"/>
                    <a:pt x="1629" y="1573"/>
                  </a:cubicBezTo>
                  <a:cubicBezTo>
                    <a:pt x="1670" y="1585"/>
                    <a:pt x="1735" y="1619"/>
                    <a:pt x="1765" y="1588"/>
                  </a:cubicBezTo>
                  <a:cubicBezTo>
                    <a:pt x="1795" y="1556"/>
                    <a:pt x="1869" y="1500"/>
                    <a:pt x="1907" y="1486"/>
                  </a:cubicBezTo>
                  <a:cubicBezTo>
                    <a:pt x="1902" y="1472"/>
                    <a:pt x="1895" y="1457"/>
                    <a:pt x="1893" y="1449"/>
                  </a:cubicBezTo>
                  <a:cubicBezTo>
                    <a:pt x="1884" y="1423"/>
                    <a:pt x="1872" y="1372"/>
                    <a:pt x="1907" y="1361"/>
                  </a:cubicBezTo>
                  <a:cubicBezTo>
                    <a:pt x="1943" y="1350"/>
                    <a:pt x="1967" y="1330"/>
                    <a:pt x="1973" y="1305"/>
                  </a:cubicBezTo>
                  <a:cubicBezTo>
                    <a:pt x="1979" y="1279"/>
                    <a:pt x="1988" y="1271"/>
                    <a:pt x="1988" y="1271"/>
                  </a:cubicBezTo>
                  <a:lnTo>
                    <a:pt x="2062" y="1206"/>
                  </a:lnTo>
                  <a:lnTo>
                    <a:pt x="2228" y="1121"/>
                  </a:lnTo>
                  <a:lnTo>
                    <a:pt x="2228" y="628"/>
                  </a:lnTo>
                  <a:cubicBezTo>
                    <a:pt x="2228" y="628"/>
                    <a:pt x="2228" y="583"/>
                    <a:pt x="2263" y="549"/>
                  </a:cubicBezTo>
                  <a:cubicBezTo>
                    <a:pt x="2299" y="515"/>
                    <a:pt x="2290" y="476"/>
                    <a:pt x="2257" y="447"/>
                  </a:cubicBezTo>
                  <a:cubicBezTo>
                    <a:pt x="2225" y="419"/>
                    <a:pt x="2201" y="365"/>
                    <a:pt x="2201" y="326"/>
                  </a:cubicBezTo>
                  <a:cubicBezTo>
                    <a:pt x="2201" y="286"/>
                    <a:pt x="2206" y="55"/>
                    <a:pt x="2206" y="55"/>
                  </a:cubicBezTo>
                  <a:close/>
                </a:path>
              </a:pathLst>
            </a:custGeom>
            <a:solidFill>
              <a:srgbClr val="C00000"/>
            </a:solidFill>
            <a:ln w="7938" cap="flat">
              <a:solidFill>
                <a:srgbClr val="C2C3C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6" name="Freeform 85"/>
            <p:cNvSpPr>
              <a:spLocks/>
            </p:cNvSpPr>
            <p:nvPr/>
          </p:nvSpPr>
          <p:spPr bwMode="auto">
            <a:xfrm>
              <a:off x="6054725" y="3687763"/>
              <a:ext cx="7937" cy="7938"/>
            </a:xfrm>
            <a:custGeom>
              <a:avLst/>
              <a:gdLst>
                <a:gd name="T0" fmla="*/ 18 w 18"/>
                <a:gd name="T1" fmla="*/ 0 h 17"/>
                <a:gd name="T2" fmla="*/ 0 w 18"/>
                <a:gd name="T3" fmla="*/ 17 h 17"/>
                <a:gd name="T4" fmla="*/ 18 w 18"/>
                <a:gd name="T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17">
                  <a:moveTo>
                    <a:pt x="18" y="0"/>
                  </a:moveTo>
                  <a:lnTo>
                    <a:pt x="0" y="17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911E17"/>
            </a:solidFill>
            <a:ln w="7938" cap="flat">
              <a:solidFill>
                <a:srgbClr val="C2C3C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7" name="Freeform 86"/>
            <p:cNvSpPr>
              <a:spLocks/>
            </p:cNvSpPr>
            <p:nvPr/>
          </p:nvSpPr>
          <p:spPr bwMode="auto">
            <a:xfrm>
              <a:off x="5969000" y="4060825"/>
              <a:ext cx="22225" cy="33338"/>
            </a:xfrm>
            <a:custGeom>
              <a:avLst/>
              <a:gdLst>
                <a:gd name="T0" fmla="*/ 12 w 50"/>
                <a:gd name="T1" fmla="*/ 22 h 73"/>
                <a:gd name="T2" fmla="*/ 36 w 50"/>
                <a:gd name="T3" fmla="*/ 39 h 73"/>
                <a:gd name="T4" fmla="*/ 12 w 50"/>
                <a:gd name="T5" fmla="*/ 22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73">
                  <a:moveTo>
                    <a:pt x="12" y="22"/>
                  </a:moveTo>
                  <a:cubicBezTo>
                    <a:pt x="0" y="45"/>
                    <a:pt x="21" y="73"/>
                    <a:pt x="36" y="39"/>
                  </a:cubicBezTo>
                  <a:cubicBezTo>
                    <a:pt x="50" y="5"/>
                    <a:pt x="24" y="0"/>
                    <a:pt x="12" y="22"/>
                  </a:cubicBezTo>
                  <a:close/>
                </a:path>
              </a:pathLst>
            </a:custGeom>
            <a:solidFill>
              <a:srgbClr val="911E17"/>
            </a:solidFill>
            <a:ln w="7938" cap="flat">
              <a:solidFill>
                <a:srgbClr val="C2C3C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8" name="Freeform 87"/>
            <p:cNvSpPr>
              <a:spLocks/>
            </p:cNvSpPr>
            <p:nvPr/>
          </p:nvSpPr>
          <p:spPr bwMode="auto">
            <a:xfrm>
              <a:off x="5945188" y="3921125"/>
              <a:ext cx="28575" cy="53975"/>
            </a:xfrm>
            <a:custGeom>
              <a:avLst/>
              <a:gdLst>
                <a:gd name="T0" fmla="*/ 3 w 62"/>
                <a:gd name="T1" fmla="*/ 28 h 116"/>
                <a:gd name="T2" fmla="*/ 26 w 62"/>
                <a:gd name="T3" fmla="*/ 23 h 116"/>
                <a:gd name="T4" fmla="*/ 56 w 62"/>
                <a:gd name="T5" fmla="*/ 85 h 116"/>
                <a:gd name="T6" fmla="*/ 29 w 62"/>
                <a:gd name="T7" fmla="*/ 99 h 116"/>
                <a:gd name="T8" fmla="*/ 3 w 62"/>
                <a:gd name="T9" fmla="*/ 28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116">
                  <a:moveTo>
                    <a:pt x="3" y="28"/>
                  </a:moveTo>
                  <a:cubicBezTo>
                    <a:pt x="6" y="0"/>
                    <a:pt x="17" y="8"/>
                    <a:pt x="26" y="23"/>
                  </a:cubicBezTo>
                  <a:cubicBezTo>
                    <a:pt x="35" y="37"/>
                    <a:pt x="62" y="54"/>
                    <a:pt x="56" y="85"/>
                  </a:cubicBezTo>
                  <a:cubicBezTo>
                    <a:pt x="50" y="116"/>
                    <a:pt x="47" y="113"/>
                    <a:pt x="29" y="99"/>
                  </a:cubicBezTo>
                  <a:cubicBezTo>
                    <a:pt x="11" y="85"/>
                    <a:pt x="0" y="57"/>
                    <a:pt x="3" y="28"/>
                  </a:cubicBezTo>
                  <a:close/>
                </a:path>
              </a:pathLst>
            </a:custGeom>
            <a:solidFill>
              <a:srgbClr val="911E17"/>
            </a:solidFill>
            <a:ln w="7938" cap="flat">
              <a:solidFill>
                <a:srgbClr val="C2C3C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9" name="Freeform 88"/>
            <p:cNvSpPr>
              <a:spLocks/>
            </p:cNvSpPr>
            <p:nvPr/>
          </p:nvSpPr>
          <p:spPr bwMode="auto">
            <a:xfrm>
              <a:off x="5970588" y="3863975"/>
              <a:ext cx="22225" cy="42863"/>
            </a:xfrm>
            <a:custGeom>
              <a:avLst/>
              <a:gdLst>
                <a:gd name="T0" fmla="*/ 9 w 50"/>
                <a:gd name="T1" fmla="*/ 20 h 91"/>
                <a:gd name="T2" fmla="*/ 39 w 50"/>
                <a:gd name="T3" fmla="*/ 23 h 91"/>
                <a:gd name="T4" fmla="*/ 33 w 50"/>
                <a:gd name="T5" fmla="*/ 74 h 91"/>
                <a:gd name="T6" fmla="*/ 6 w 50"/>
                <a:gd name="T7" fmla="*/ 66 h 91"/>
                <a:gd name="T8" fmla="*/ 9 w 50"/>
                <a:gd name="T9" fmla="*/ 2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91">
                  <a:moveTo>
                    <a:pt x="9" y="20"/>
                  </a:moveTo>
                  <a:cubicBezTo>
                    <a:pt x="12" y="0"/>
                    <a:pt x="47" y="6"/>
                    <a:pt x="39" y="23"/>
                  </a:cubicBezTo>
                  <a:cubicBezTo>
                    <a:pt x="30" y="40"/>
                    <a:pt x="50" y="57"/>
                    <a:pt x="33" y="74"/>
                  </a:cubicBezTo>
                  <a:cubicBezTo>
                    <a:pt x="15" y="91"/>
                    <a:pt x="0" y="80"/>
                    <a:pt x="6" y="66"/>
                  </a:cubicBezTo>
                  <a:cubicBezTo>
                    <a:pt x="12" y="51"/>
                    <a:pt x="6" y="40"/>
                    <a:pt x="9" y="20"/>
                  </a:cubicBezTo>
                  <a:close/>
                </a:path>
              </a:pathLst>
            </a:custGeom>
            <a:solidFill>
              <a:srgbClr val="911E17"/>
            </a:solidFill>
            <a:ln w="7938" cap="flat">
              <a:solidFill>
                <a:srgbClr val="C2C3C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0" name="Freeform 89"/>
            <p:cNvSpPr>
              <a:spLocks noEditPoints="1"/>
            </p:cNvSpPr>
            <p:nvPr/>
          </p:nvSpPr>
          <p:spPr bwMode="auto">
            <a:xfrm>
              <a:off x="3897313" y="1924050"/>
              <a:ext cx="2047875" cy="2500313"/>
            </a:xfrm>
            <a:custGeom>
              <a:avLst/>
              <a:gdLst>
                <a:gd name="T0" fmla="*/ 1009 w 4451"/>
                <a:gd name="T1" fmla="*/ 320 h 5435"/>
                <a:gd name="T2" fmla="*/ 1036 w 4451"/>
                <a:gd name="T3" fmla="*/ 622 h 5435"/>
                <a:gd name="T4" fmla="*/ 796 w 4451"/>
                <a:gd name="T5" fmla="*/ 1265 h 5435"/>
                <a:gd name="T6" fmla="*/ 701 w 4451"/>
                <a:gd name="T7" fmla="*/ 1443 h 5435"/>
                <a:gd name="T8" fmla="*/ 775 w 4451"/>
                <a:gd name="T9" fmla="*/ 1649 h 5435"/>
                <a:gd name="T10" fmla="*/ 834 w 4451"/>
                <a:gd name="T11" fmla="*/ 1845 h 5435"/>
                <a:gd name="T12" fmla="*/ 709 w 4451"/>
                <a:gd name="T13" fmla="*/ 2034 h 5435"/>
                <a:gd name="T14" fmla="*/ 626 w 4451"/>
                <a:gd name="T15" fmla="*/ 2187 h 5435"/>
                <a:gd name="T16" fmla="*/ 487 w 4451"/>
                <a:gd name="T17" fmla="*/ 2447 h 5435"/>
                <a:gd name="T18" fmla="*/ 321 w 4451"/>
                <a:gd name="T19" fmla="*/ 2498 h 5435"/>
                <a:gd name="T20" fmla="*/ 167 w 4451"/>
                <a:gd name="T21" fmla="*/ 2546 h 5435"/>
                <a:gd name="T22" fmla="*/ 0 w 4451"/>
                <a:gd name="T23" fmla="*/ 2855 h 5435"/>
                <a:gd name="T24" fmla="*/ 2142 w 4451"/>
                <a:gd name="T25" fmla="*/ 1183 h 5435"/>
                <a:gd name="T26" fmla="*/ 2033 w 4451"/>
                <a:gd name="T27" fmla="*/ 1361 h 5435"/>
                <a:gd name="T28" fmla="*/ 1953 w 4451"/>
                <a:gd name="T29" fmla="*/ 1590 h 5435"/>
                <a:gd name="T30" fmla="*/ 2077 w 4451"/>
                <a:gd name="T31" fmla="*/ 1830 h 5435"/>
                <a:gd name="T32" fmla="*/ 2193 w 4451"/>
                <a:gd name="T33" fmla="*/ 2062 h 5435"/>
                <a:gd name="T34" fmla="*/ 2258 w 4451"/>
                <a:gd name="T35" fmla="*/ 2263 h 5435"/>
                <a:gd name="T36" fmla="*/ 2454 w 4451"/>
                <a:gd name="T37" fmla="*/ 2416 h 5435"/>
                <a:gd name="T38" fmla="*/ 2620 w 4451"/>
                <a:gd name="T39" fmla="*/ 2592 h 5435"/>
                <a:gd name="T40" fmla="*/ 2733 w 4451"/>
                <a:gd name="T41" fmla="*/ 2780 h 5435"/>
                <a:gd name="T42" fmla="*/ 2854 w 4451"/>
                <a:gd name="T43" fmla="*/ 2863 h 5435"/>
                <a:gd name="T44" fmla="*/ 3050 w 4451"/>
                <a:gd name="T45" fmla="*/ 2889 h 5435"/>
                <a:gd name="T46" fmla="*/ 3205 w 4451"/>
                <a:gd name="T47" fmla="*/ 3010 h 5435"/>
                <a:gd name="T48" fmla="*/ 3257 w 4451"/>
                <a:gd name="T49" fmla="*/ 3245 h 5435"/>
                <a:gd name="T50" fmla="*/ 3132 w 4451"/>
                <a:gd name="T51" fmla="*/ 3438 h 5435"/>
                <a:gd name="T52" fmla="*/ 3034 w 4451"/>
                <a:gd name="T53" fmla="*/ 3706 h 5435"/>
                <a:gd name="T54" fmla="*/ 2991 w 4451"/>
                <a:gd name="T55" fmla="*/ 3907 h 5435"/>
                <a:gd name="T56" fmla="*/ 3031 w 4451"/>
                <a:gd name="T57" fmla="*/ 4118 h 5435"/>
                <a:gd name="T58" fmla="*/ 3142 w 4451"/>
                <a:gd name="T59" fmla="*/ 4566 h 5435"/>
                <a:gd name="T60" fmla="*/ 2926 w 4451"/>
                <a:gd name="T61" fmla="*/ 4932 h 5435"/>
                <a:gd name="T62" fmla="*/ 2926 w 4451"/>
                <a:gd name="T63" fmla="*/ 5280 h 5435"/>
                <a:gd name="T64" fmla="*/ 3068 w 4451"/>
                <a:gd name="T65" fmla="*/ 5421 h 5435"/>
                <a:gd name="T66" fmla="*/ 2837 w 4451"/>
                <a:gd name="T67" fmla="*/ 5328 h 5435"/>
                <a:gd name="T68" fmla="*/ 2611 w 4451"/>
                <a:gd name="T69" fmla="*/ 5285 h 5435"/>
                <a:gd name="T70" fmla="*/ 2404 w 4451"/>
                <a:gd name="T71" fmla="*/ 5183 h 5435"/>
                <a:gd name="T72" fmla="*/ 2205 w 4451"/>
                <a:gd name="T73" fmla="*/ 5144 h 5435"/>
                <a:gd name="T74" fmla="*/ 2012 w 4451"/>
                <a:gd name="T75" fmla="*/ 5067 h 5435"/>
                <a:gd name="T76" fmla="*/ 1938 w 4451"/>
                <a:gd name="T77" fmla="*/ 4875 h 5435"/>
                <a:gd name="T78" fmla="*/ 1935 w 4451"/>
                <a:gd name="T79" fmla="*/ 4640 h 5435"/>
                <a:gd name="T80" fmla="*/ 1775 w 4451"/>
                <a:gd name="T81" fmla="*/ 4547 h 5435"/>
                <a:gd name="T82" fmla="*/ 1570 w 4451"/>
                <a:gd name="T83" fmla="*/ 4626 h 5435"/>
                <a:gd name="T84" fmla="*/ 1324 w 4451"/>
                <a:gd name="T85" fmla="*/ 4674 h 5435"/>
                <a:gd name="T86" fmla="*/ 1169 w 4451"/>
                <a:gd name="T87" fmla="*/ 4408 h 5435"/>
                <a:gd name="T88" fmla="*/ 656 w 4451"/>
                <a:gd name="T89" fmla="*/ 4363 h 5435"/>
                <a:gd name="T90" fmla="*/ 597 w 4451"/>
                <a:gd name="T91" fmla="*/ 4312 h 5435"/>
                <a:gd name="T92" fmla="*/ 620 w 4451"/>
                <a:gd name="T93" fmla="*/ 4151 h 5435"/>
                <a:gd name="T94" fmla="*/ 3142 w 4451"/>
                <a:gd name="T95" fmla="*/ 4566 h 5435"/>
                <a:gd name="T96" fmla="*/ 3127 w 4451"/>
                <a:gd name="T97" fmla="*/ 4146 h 5435"/>
                <a:gd name="T98" fmla="*/ 3170 w 4451"/>
                <a:gd name="T99" fmla="*/ 3947 h 5435"/>
                <a:gd name="T100" fmla="*/ 3237 w 4451"/>
                <a:gd name="T101" fmla="*/ 3771 h 5435"/>
                <a:gd name="T102" fmla="*/ 3403 w 4451"/>
                <a:gd name="T103" fmla="*/ 3675 h 5435"/>
                <a:gd name="T104" fmla="*/ 4231 w 4451"/>
                <a:gd name="T105" fmla="*/ 4086 h 5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451" h="5435">
                  <a:moveTo>
                    <a:pt x="1086" y="0"/>
                  </a:moveTo>
                  <a:lnTo>
                    <a:pt x="1009" y="54"/>
                  </a:lnTo>
                  <a:lnTo>
                    <a:pt x="1009" y="320"/>
                  </a:lnTo>
                  <a:cubicBezTo>
                    <a:pt x="1009" y="359"/>
                    <a:pt x="1033" y="413"/>
                    <a:pt x="1065" y="441"/>
                  </a:cubicBezTo>
                  <a:cubicBezTo>
                    <a:pt x="1098" y="470"/>
                    <a:pt x="1107" y="509"/>
                    <a:pt x="1071" y="543"/>
                  </a:cubicBezTo>
                  <a:cubicBezTo>
                    <a:pt x="1036" y="577"/>
                    <a:pt x="1036" y="622"/>
                    <a:pt x="1036" y="622"/>
                  </a:cubicBezTo>
                  <a:lnTo>
                    <a:pt x="1036" y="1115"/>
                  </a:lnTo>
                  <a:lnTo>
                    <a:pt x="870" y="1200"/>
                  </a:lnTo>
                  <a:lnTo>
                    <a:pt x="796" y="1265"/>
                  </a:lnTo>
                  <a:cubicBezTo>
                    <a:pt x="796" y="1265"/>
                    <a:pt x="787" y="1273"/>
                    <a:pt x="781" y="1299"/>
                  </a:cubicBezTo>
                  <a:cubicBezTo>
                    <a:pt x="775" y="1324"/>
                    <a:pt x="751" y="1344"/>
                    <a:pt x="715" y="1355"/>
                  </a:cubicBezTo>
                  <a:cubicBezTo>
                    <a:pt x="680" y="1366"/>
                    <a:pt x="692" y="1417"/>
                    <a:pt x="701" y="1443"/>
                  </a:cubicBezTo>
                  <a:cubicBezTo>
                    <a:pt x="709" y="1468"/>
                    <a:pt x="742" y="1539"/>
                    <a:pt x="742" y="1539"/>
                  </a:cubicBezTo>
                  <a:lnTo>
                    <a:pt x="742" y="1542"/>
                  </a:lnTo>
                  <a:lnTo>
                    <a:pt x="775" y="1649"/>
                  </a:lnTo>
                  <a:cubicBezTo>
                    <a:pt x="775" y="1649"/>
                    <a:pt x="787" y="1683"/>
                    <a:pt x="832" y="1701"/>
                  </a:cubicBezTo>
                  <a:cubicBezTo>
                    <a:pt x="860" y="1713"/>
                    <a:pt x="872" y="1752"/>
                    <a:pt x="875" y="1775"/>
                  </a:cubicBezTo>
                  <a:cubicBezTo>
                    <a:pt x="878" y="1798"/>
                    <a:pt x="864" y="1836"/>
                    <a:pt x="834" y="1845"/>
                  </a:cubicBezTo>
                  <a:cubicBezTo>
                    <a:pt x="804" y="1853"/>
                    <a:pt x="778" y="1876"/>
                    <a:pt x="763" y="1893"/>
                  </a:cubicBezTo>
                  <a:cubicBezTo>
                    <a:pt x="748" y="1910"/>
                    <a:pt x="730" y="1935"/>
                    <a:pt x="730" y="1969"/>
                  </a:cubicBezTo>
                  <a:cubicBezTo>
                    <a:pt x="730" y="2003"/>
                    <a:pt x="730" y="2020"/>
                    <a:pt x="709" y="2034"/>
                  </a:cubicBezTo>
                  <a:cubicBezTo>
                    <a:pt x="689" y="2048"/>
                    <a:pt x="668" y="2068"/>
                    <a:pt x="668" y="2088"/>
                  </a:cubicBezTo>
                  <a:cubicBezTo>
                    <a:pt x="668" y="2108"/>
                    <a:pt x="668" y="2133"/>
                    <a:pt x="644" y="2139"/>
                  </a:cubicBezTo>
                  <a:cubicBezTo>
                    <a:pt x="620" y="2145"/>
                    <a:pt x="620" y="2170"/>
                    <a:pt x="626" y="2187"/>
                  </a:cubicBezTo>
                  <a:cubicBezTo>
                    <a:pt x="632" y="2204"/>
                    <a:pt x="618" y="2238"/>
                    <a:pt x="591" y="2258"/>
                  </a:cubicBezTo>
                  <a:cubicBezTo>
                    <a:pt x="564" y="2278"/>
                    <a:pt x="517" y="2323"/>
                    <a:pt x="514" y="2357"/>
                  </a:cubicBezTo>
                  <a:cubicBezTo>
                    <a:pt x="511" y="2391"/>
                    <a:pt x="511" y="2430"/>
                    <a:pt x="487" y="2447"/>
                  </a:cubicBezTo>
                  <a:cubicBezTo>
                    <a:pt x="463" y="2464"/>
                    <a:pt x="448" y="2490"/>
                    <a:pt x="439" y="2515"/>
                  </a:cubicBezTo>
                  <a:cubicBezTo>
                    <a:pt x="431" y="2541"/>
                    <a:pt x="404" y="2563"/>
                    <a:pt x="377" y="2546"/>
                  </a:cubicBezTo>
                  <a:cubicBezTo>
                    <a:pt x="351" y="2529"/>
                    <a:pt x="333" y="2527"/>
                    <a:pt x="321" y="2498"/>
                  </a:cubicBezTo>
                  <a:cubicBezTo>
                    <a:pt x="309" y="2470"/>
                    <a:pt x="285" y="2476"/>
                    <a:pt x="279" y="2493"/>
                  </a:cubicBezTo>
                  <a:cubicBezTo>
                    <a:pt x="273" y="2510"/>
                    <a:pt x="247" y="2521"/>
                    <a:pt x="232" y="2512"/>
                  </a:cubicBezTo>
                  <a:cubicBezTo>
                    <a:pt x="217" y="2504"/>
                    <a:pt x="175" y="2518"/>
                    <a:pt x="167" y="2546"/>
                  </a:cubicBezTo>
                  <a:cubicBezTo>
                    <a:pt x="158" y="2575"/>
                    <a:pt x="137" y="2583"/>
                    <a:pt x="110" y="2597"/>
                  </a:cubicBezTo>
                  <a:cubicBezTo>
                    <a:pt x="83" y="2611"/>
                    <a:pt x="75" y="2651"/>
                    <a:pt x="72" y="2693"/>
                  </a:cubicBezTo>
                  <a:cubicBezTo>
                    <a:pt x="66" y="2761"/>
                    <a:pt x="18" y="2773"/>
                    <a:pt x="0" y="2855"/>
                  </a:cubicBezTo>
                  <a:moveTo>
                    <a:pt x="2245" y="625"/>
                  </a:moveTo>
                  <a:lnTo>
                    <a:pt x="2240" y="1149"/>
                  </a:lnTo>
                  <a:cubicBezTo>
                    <a:pt x="2240" y="1149"/>
                    <a:pt x="2190" y="1194"/>
                    <a:pt x="2142" y="1183"/>
                  </a:cubicBezTo>
                  <a:cubicBezTo>
                    <a:pt x="2115" y="1176"/>
                    <a:pt x="2086" y="1188"/>
                    <a:pt x="2098" y="1228"/>
                  </a:cubicBezTo>
                  <a:cubicBezTo>
                    <a:pt x="2110" y="1267"/>
                    <a:pt x="2092" y="1290"/>
                    <a:pt x="2068" y="1299"/>
                  </a:cubicBezTo>
                  <a:cubicBezTo>
                    <a:pt x="2045" y="1307"/>
                    <a:pt x="2030" y="1330"/>
                    <a:pt x="2033" y="1361"/>
                  </a:cubicBezTo>
                  <a:cubicBezTo>
                    <a:pt x="2036" y="1392"/>
                    <a:pt x="2009" y="1403"/>
                    <a:pt x="1988" y="1429"/>
                  </a:cubicBezTo>
                  <a:cubicBezTo>
                    <a:pt x="1967" y="1454"/>
                    <a:pt x="1970" y="1480"/>
                    <a:pt x="1991" y="1516"/>
                  </a:cubicBezTo>
                  <a:cubicBezTo>
                    <a:pt x="2012" y="1553"/>
                    <a:pt x="1991" y="1565"/>
                    <a:pt x="1953" y="1590"/>
                  </a:cubicBezTo>
                  <a:cubicBezTo>
                    <a:pt x="1914" y="1615"/>
                    <a:pt x="1932" y="1658"/>
                    <a:pt x="1970" y="1655"/>
                  </a:cubicBezTo>
                  <a:cubicBezTo>
                    <a:pt x="2009" y="1652"/>
                    <a:pt x="2030" y="1723"/>
                    <a:pt x="2021" y="1751"/>
                  </a:cubicBezTo>
                  <a:cubicBezTo>
                    <a:pt x="2012" y="1780"/>
                    <a:pt x="2042" y="1816"/>
                    <a:pt x="2077" y="1830"/>
                  </a:cubicBezTo>
                  <a:cubicBezTo>
                    <a:pt x="2113" y="1845"/>
                    <a:pt x="2103" y="1886"/>
                    <a:pt x="2088" y="1919"/>
                  </a:cubicBezTo>
                  <a:lnTo>
                    <a:pt x="2139" y="1955"/>
                  </a:lnTo>
                  <a:cubicBezTo>
                    <a:pt x="2163" y="1983"/>
                    <a:pt x="2193" y="2040"/>
                    <a:pt x="2193" y="2062"/>
                  </a:cubicBezTo>
                  <a:cubicBezTo>
                    <a:pt x="2193" y="2085"/>
                    <a:pt x="2187" y="2130"/>
                    <a:pt x="2166" y="2153"/>
                  </a:cubicBezTo>
                  <a:cubicBezTo>
                    <a:pt x="2145" y="2176"/>
                    <a:pt x="2163" y="2218"/>
                    <a:pt x="2211" y="2215"/>
                  </a:cubicBezTo>
                  <a:cubicBezTo>
                    <a:pt x="2258" y="2212"/>
                    <a:pt x="2270" y="2224"/>
                    <a:pt x="2258" y="2263"/>
                  </a:cubicBezTo>
                  <a:cubicBezTo>
                    <a:pt x="2248" y="2297"/>
                    <a:pt x="2297" y="2306"/>
                    <a:pt x="2335" y="2311"/>
                  </a:cubicBezTo>
                  <a:cubicBezTo>
                    <a:pt x="2374" y="2317"/>
                    <a:pt x="2395" y="2337"/>
                    <a:pt x="2401" y="2360"/>
                  </a:cubicBezTo>
                  <a:cubicBezTo>
                    <a:pt x="2407" y="2382"/>
                    <a:pt x="2424" y="2408"/>
                    <a:pt x="2454" y="2416"/>
                  </a:cubicBezTo>
                  <a:cubicBezTo>
                    <a:pt x="2484" y="2425"/>
                    <a:pt x="2495" y="2444"/>
                    <a:pt x="2507" y="2470"/>
                  </a:cubicBezTo>
                  <a:cubicBezTo>
                    <a:pt x="2519" y="2495"/>
                    <a:pt x="2543" y="2498"/>
                    <a:pt x="2570" y="2507"/>
                  </a:cubicBezTo>
                  <a:cubicBezTo>
                    <a:pt x="2596" y="2515"/>
                    <a:pt x="2608" y="2546"/>
                    <a:pt x="2620" y="2592"/>
                  </a:cubicBezTo>
                  <a:cubicBezTo>
                    <a:pt x="2632" y="2637"/>
                    <a:pt x="2671" y="2671"/>
                    <a:pt x="2703" y="2685"/>
                  </a:cubicBezTo>
                  <a:cubicBezTo>
                    <a:pt x="2736" y="2699"/>
                    <a:pt x="2739" y="2722"/>
                    <a:pt x="2733" y="2767"/>
                  </a:cubicBezTo>
                  <a:cubicBezTo>
                    <a:pt x="2732" y="2772"/>
                    <a:pt x="2733" y="2776"/>
                    <a:pt x="2733" y="2780"/>
                  </a:cubicBezTo>
                  <a:lnTo>
                    <a:pt x="2733" y="2781"/>
                  </a:lnTo>
                  <a:cubicBezTo>
                    <a:pt x="2737" y="2817"/>
                    <a:pt x="2777" y="2829"/>
                    <a:pt x="2801" y="2824"/>
                  </a:cubicBezTo>
                  <a:cubicBezTo>
                    <a:pt x="2828" y="2818"/>
                    <a:pt x="2849" y="2841"/>
                    <a:pt x="2854" y="2863"/>
                  </a:cubicBezTo>
                  <a:cubicBezTo>
                    <a:pt x="2860" y="2886"/>
                    <a:pt x="2896" y="2894"/>
                    <a:pt x="2920" y="2886"/>
                  </a:cubicBezTo>
                  <a:cubicBezTo>
                    <a:pt x="2944" y="2877"/>
                    <a:pt x="2973" y="2883"/>
                    <a:pt x="2988" y="2903"/>
                  </a:cubicBezTo>
                  <a:cubicBezTo>
                    <a:pt x="3003" y="2923"/>
                    <a:pt x="3030" y="2917"/>
                    <a:pt x="3050" y="2889"/>
                  </a:cubicBezTo>
                  <a:cubicBezTo>
                    <a:pt x="3071" y="2860"/>
                    <a:pt x="3127" y="2886"/>
                    <a:pt x="3124" y="2914"/>
                  </a:cubicBezTo>
                  <a:cubicBezTo>
                    <a:pt x="3122" y="2942"/>
                    <a:pt x="3136" y="2968"/>
                    <a:pt x="3154" y="2971"/>
                  </a:cubicBezTo>
                  <a:cubicBezTo>
                    <a:pt x="3172" y="2974"/>
                    <a:pt x="3193" y="2982"/>
                    <a:pt x="3205" y="3010"/>
                  </a:cubicBezTo>
                  <a:cubicBezTo>
                    <a:pt x="3216" y="3039"/>
                    <a:pt x="3208" y="3098"/>
                    <a:pt x="3196" y="3121"/>
                  </a:cubicBezTo>
                  <a:cubicBezTo>
                    <a:pt x="3184" y="3143"/>
                    <a:pt x="3196" y="3189"/>
                    <a:pt x="3219" y="3194"/>
                  </a:cubicBezTo>
                  <a:cubicBezTo>
                    <a:pt x="3243" y="3200"/>
                    <a:pt x="3257" y="3225"/>
                    <a:pt x="3257" y="3245"/>
                  </a:cubicBezTo>
                  <a:cubicBezTo>
                    <a:pt x="3257" y="3263"/>
                    <a:pt x="3235" y="3287"/>
                    <a:pt x="3214" y="3301"/>
                  </a:cubicBezTo>
                  <a:cubicBezTo>
                    <a:pt x="3194" y="3316"/>
                    <a:pt x="3173" y="3337"/>
                    <a:pt x="3165" y="3365"/>
                  </a:cubicBezTo>
                  <a:cubicBezTo>
                    <a:pt x="3157" y="3390"/>
                    <a:pt x="3144" y="3426"/>
                    <a:pt x="3132" y="3438"/>
                  </a:cubicBezTo>
                  <a:cubicBezTo>
                    <a:pt x="3120" y="3449"/>
                    <a:pt x="3108" y="3474"/>
                    <a:pt x="3099" y="3494"/>
                  </a:cubicBezTo>
                  <a:cubicBezTo>
                    <a:pt x="3090" y="3514"/>
                    <a:pt x="3078" y="3557"/>
                    <a:pt x="3047" y="3593"/>
                  </a:cubicBezTo>
                  <a:cubicBezTo>
                    <a:pt x="3023" y="3620"/>
                    <a:pt x="3033" y="3678"/>
                    <a:pt x="3034" y="3706"/>
                  </a:cubicBezTo>
                  <a:cubicBezTo>
                    <a:pt x="3035" y="3735"/>
                    <a:pt x="3030" y="3760"/>
                    <a:pt x="3012" y="3794"/>
                  </a:cubicBezTo>
                  <a:cubicBezTo>
                    <a:pt x="2999" y="3821"/>
                    <a:pt x="3000" y="3838"/>
                    <a:pt x="2998" y="3866"/>
                  </a:cubicBezTo>
                  <a:cubicBezTo>
                    <a:pt x="2998" y="3877"/>
                    <a:pt x="2997" y="3885"/>
                    <a:pt x="2991" y="3907"/>
                  </a:cubicBezTo>
                  <a:cubicBezTo>
                    <a:pt x="2984" y="3936"/>
                    <a:pt x="2989" y="3977"/>
                    <a:pt x="3019" y="4013"/>
                  </a:cubicBezTo>
                  <a:cubicBezTo>
                    <a:pt x="3034" y="4032"/>
                    <a:pt x="3033" y="4059"/>
                    <a:pt x="3033" y="4059"/>
                  </a:cubicBezTo>
                  <a:lnTo>
                    <a:pt x="3031" y="4118"/>
                  </a:lnTo>
                  <a:lnTo>
                    <a:pt x="3056" y="4183"/>
                  </a:lnTo>
                  <a:lnTo>
                    <a:pt x="3062" y="4445"/>
                  </a:lnTo>
                  <a:lnTo>
                    <a:pt x="3142" y="4566"/>
                  </a:lnTo>
                  <a:lnTo>
                    <a:pt x="3213" y="4719"/>
                  </a:lnTo>
                  <a:lnTo>
                    <a:pt x="2973" y="4804"/>
                  </a:lnTo>
                  <a:cubicBezTo>
                    <a:pt x="2973" y="4804"/>
                    <a:pt x="2938" y="4898"/>
                    <a:pt x="2926" y="4932"/>
                  </a:cubicBezTo>
                  <a:cubicBezTo>
                    <a:pt x="2914" y="4965"/>
                    <a:pt x="2923" y="5011"/>
                    <a:pt x="2929" y="5048"/>
                  </a:cubicBezTo>
                  <a:cubicBezTo>
                    <a:pt x="2935" y="5084"/>
                    <a:pt x="2923" y="5132"/>
                    <a:pt x="2899" y="5172"/>
                  </a:cubicBezTo>
                  <a:cubicBezTo>
                    <a:pt x="2875" y="5212"/>
                    <a:pt x="2908" y="5254"/>
                    <a:pt x="2926" y="5280"/>
                  </a:cubicBezTo>
                  <a:cubicBezTo>
                    <a:pt x="2944" y="5305"/>
                    <a:pt x="2979" y="5316"/>
                    <a:pt x="3000" y="5302"/>
                  </a:cubicBezTo>
                  <a:cubicBezTo>
                    <a:pt x="3021" y="5288"/>
                    <a:pt x="3068" y="5288"/>
                    <a:pt x="3068" y="5288"/>
                  </a:cubicBezTo>
                  <a:lnTo>
                    <a:pt x="3068" y="5421"/>
                  </a:lnTo>
                  <a:cubicBezTo>
                    <a:pt x="3068" y="5421"/>
                    <a:pt x="3009" y="5435"/>
                    <a:pt x="2976" y="5427"/>
                  </a:cubicBezTo>
                  <a:cubicBezTo>
                    <a:pt x="2944" y="5418"/>
                    <a:pt x="2929" y="5384"/>
                    <a:pt x="2923" y="5362"/>
                  </a:cubicBezTo>
                  <a:cubicBezTo>
                    <a:pt x="2917" y="5339"/>
                    <a:pt x="2872" y="5325"/>
                    <a:pt x="2837" y="5328"/>
                  </a:cubicBezTo>
                  <a:cubicBezTo>
                    <a:pt x="2801" y="5330"/>
                    <a:pt x="2771" y="5322"/>
                    <a:pt x="2754" y="5296"/>
                  </a:cubicBezTo>
                  <a:cubicBezTo>
                    <a:pt x="2736" y="5271"/>
                    <a:pt x="2703" y="5254"/>
                    <a:pt x="2682" y="5274"/>
                  </a:cubicBezTo>
                  <a:cubicBezTo>
                    <a:pt x="2662" y="5294"/>
                    <a:pt x="2629" y="5294"/>
                    <a:pt x="2611" y="5285"/>
                  </a:cubicBezTo>
                  <a:cubicBezTo>
                    <a:pt x="2593" y="5277"/>
                    <a:pt x="2555" y="5280"/>
                    <a:pt x="2522" y="5271"/>
                  </a:cubicBezTo>
                  <a:cubicBezTo>
                    <a:pt x="2490" y="5263"/>
                    <a:pt x="2466" y="5243"/>
                    <a:pt x="2460" y="5214"/>
                  </a:cubicBezTo>
                  <a:cubicBezTo>
                    <a:pt x="2454" y="5186"/>
                    <a:pt x="2424" y="5166"/>
                    <a:pt x="2404" y="5183"/>
                  </a:cubicBezTo>
                  <a:cubicBezTo>
                    <a:pt x="2383" y="5200"/>
                    <a:pt x="2344" y="5200"/>
                    <a:pt x="2335" y="5180"/>
                  </a:cubicBezTo>
                  <a:cubicBezTo>
                    <a:pt x="2326" y="5161"/>
                    <a:pt x="2303" y="5147"/>
                    <a:pt x="2282" y="5155"/>
                  </a:cubicBezTo>
                  <a:cubicBezTo>
                    <a:pt x="2261" y="5164"/>
                    <a:pt x="2240" y="5158"/>
                    <a:pt x="2205" y="5144"/>
                  </a:cubicBezTo>
                  <a:cubicBezTo>
                    <a:pt x="2169" y="5130"/>
                    <a:pt x="2154" y="5138"/>
                    <a:pt x="2113" y="5161"/>
                  </a:cubicBezTo>
                  <a:cubicBezTo>
                    <a:pt x="2071" y="5183"/>
                    <a:pt x="2041" y="5173"/>
                    <a:pt x="2024" y="5158"/>
                  </a:cubicBezTo>
                  <a:cubicBezTo>
                    <a:pt x="2002" y="5139"/>
                    <a:pt x="2006" y="5092"/>
                    <a:pt x="2012" y="5067"/>
                  </a:cubicBezTo>
                  <a:cubicBezTo>
                    <a:pt x="2016" y="5049"/>
                    <a:pt x="2011" y="5043"/>
                    <a:pt x="2007" y="5030"/>
                  </a:cubicBezTo>
                  <a:cubicBezTo>
                    <a:pt x="1998" y="5005"/>
                    <a:pt x="1979" y="4985"/>
                    <a:pt x="1961" y="4963"/>
                  </a:cubicBezTo>
                  <a:cubicBezTo>
                    <a:pt x="1944" y="4940"/>
                    <a:pt x="1929" y="4900"/>
                    <a:pt x="1938" y="4875"/>
                  </a:cubicBezTo>
                  <a:cubicBezTo>
                    <a:pt x="1947" y="4849"/>
                    <a:pt x="1956" y="4818"/>
                    <a:pt x="1941" y="4793"/>
                  </a:cubicBezTo>
                  <a:cubicBezTo>
                    <a:pt x="1926" y="4767"/>
                    <a:pt x="1914" y="4742"/>
                    <a:pt x="1926" y="4714"/>
                  </a:cubicBezTo>
                  <a:cubicBezTo>
                    <a:pt x="1938" y="4685"/>
                    <a:pt x="1944" y="4660"/>
                    <a:pt x="1935" y="4640"/>
                  </a:cubicBezTo>
                  <a:cubicBezTo>
                    <a:pt x="1931" y="4631"/>
                    <a:pt x="1927" y="4623"/>
                    <a:pt x="1924" y="4614"/>
                  </a:cubicBezTo>
                  <a:lnTo>
                    <a:pt x="1763" y="4614"/>
                  </a:lnTo>
                  <a:lnTo>
                    <a:pt x="1775" y="4547"/>
                  </a:lnTo>
                  <a:cubicBezTo>
                    <a:pt x="1775" y="4547"/>
                    <a:pt x="1730" y="4550"/>
                    <a:pt x="1703" y="4561"/>
                  </a:cubicBezTo>
                  <a:cubicBezTo>
                    <a:pt x="1677" y="4572"/>
                    <a:pt x="1567" y="4564"/>
                    <a:pt x="1567" y="4564"/>
                  </a:cubicBezTo>
                  <a:cubicBezTo>
                    <a:pt x="1567" y="4564"/>
                    <a:pt x="1561" y="4609"/>
                    <a:pt x="1570" y="4626"/>
                  </a:cubicBezTo>
                  <a:cubicBezTo>
                    <a:pt x="1579" y="4643"/>
                    <a:pt x="1585" y="4671"/>
                    <a:pt x="1558" y="4680"/>
                  </a:cubicBezTo>
                  <a:cubicBezTo>
                    <a:pt x="1531" y="4688"/>
                    <a:pt x="1475" y="4683"/>
                    <a:pt x="1430" y="4691"/>
                  </a:cubicBezTo>
                  <a:cubicBezTo>
                    <a:pt x="1386" y="4699"/>
                    <a:pt x="1341" y="4714"/>
                    <a:pt x="1324" y="4674"/>
                  </a:cubicBezTo>
                  <a:cubicBezTo>
                    <a:pt x="1306" y="4634"/>
                    <a:pt x="1297" y="4612"/>
                    <a:pt x="1270" y="4586"/>
                  </a:cubicBezTo>
                  <a:cubicBezTo>
                    <a:pt x="1243" y="4561"/>
                    <a:pt x="1214" y="4530"/>
                    <a:pt x="1208" y="4504"/>
                  </a:cubicBezTo>
                  <a:cubicBezTo>
                    <a:pt x="1202" y="4479"/>
                    <a:pt x="1169" y="4408"/>
                    <a:pt x="1169" y="4408"/>
                  </a:cubicBezTo>
                  <a:lnTo>
                    <a:pt x="751" y="4408"/>
                  </a:lnTo>
                  <a:cubicBezTo>
                    <a:pt x="751" y="4408"/>
                    <a:pt x="715" y="4381"/>
                    <a:pt x="704" y="4352"/>
                  </a:cubicBezTo>
                  <a:cubicBezTo>
                    <a:pt x="688" y="4360"/>
                    <a:pt x="668" y="4364"/>
                    <a:pt x="656" y="4363"/>
                  </a:cubicBezTo>
                  <a:cubicBezTo>
                    <a:pt x="635" y="4360"/>
                    <a:pt x="599" y="4358"/>
                    <a:pt x="569" y="4375"/>
                  </a:cubicBezTo>
                  <a:moveTo>
                    <a:pt x="542" y="4311"/>
                  </a:moveTo>
                  <a:lnTo>
                    <a:pt x="597" y="4312"/>
                  </a:lnTo>
                  <a:lnTo>
                    <a:pt x="597" y="4250"/>
                  </a:lnTo>
                  <a:lnTo>
                    <a:pt x="661" y="4189"/>
                  </a:lnTo>
                  <a:lnTo>
                    <a:pt x="620" y="4151"/>
                  </a:lnTo>
                  <a:lnTo>
                    <a:pt x="514" y="4252"/>
                  </a:lnTo>
                  <a:moveTo>
                    <a:pt x="3213" y="4719"/>
                  </a:moveTo>
                  <a:lnTo>
                    <a:pt x="3142" y="4566"/>
                  </a:lnTo>
                  <a:lnTo>
                    <a:pt x="3062" y="4445"/>
                  </a:lnTo>
                  <a:lnTo>
                    <a:pt x="3056" y="4183"/>
                  </a:lnTo>
                  <a:cubicBezTo>
                    <a:pt x="3083" y="4183"/>
                    <a:pt x="3121" y="4169"/>
                    <a:pt x="3127" y="4146"/>
                  </a:cubicBezTo>
                  <a:cubicBezTo>
                    <a:pt x="3133" y="4124"/>
                    <a:pt x="3139" y="4105"/>
                    <a:pt x="3160" y="4094"/>
                  </a:cubicBezTo>
                  <a:cubicBezTo>
                    <a:pt x="3181" y="4083"/>
                    <a:pt x="3193" y="4060"/>
                    <a:pt x="3202" y="4035"/>
                  </a:cubicBezTo>
                  <a:cubicBezTo>
                    <a:pt x="3211" y="4009"/>
                    <a:pt x="3188" y="3973"/>
                    <a:pt x="3170" y="3947"/>
                  </a:cubicBezTo>
                  <a:cubicBezTo>
                    <a:pt x="3156" y="3928"/>
                    <a:pt x="3160" y="3896"/>
                    <a:pt x="3172" y="3882"/>
                  </a:cubicBezTo>
                  <a:cubicBezTo>
                    <a:pt x="3184" y="3868"/>
                    <a:pt x="3193" y="3848"/>
                    <a:pt x="3213" y="3839"/>
                  </a:cubicBezTo>
                  <a:cubicBezTo>
                    <a:pt x="3234" y="3831"/>
                    <a:pt x="3252" y="3794"/>
                    <a:pt x="3237" y="3771"/>
                  </a:cubicBezTo>
                  <a:cubicBezTo>
                    <a:pt x="3222" y="3749"/>
                    <a:pt x="3205" y="3729"/>
                    <a:pt x="3205" y="3704"/>
                  </a:cubicBezTo>
                  <a:cubicBezTo>
                    <a:pt x="3205" y="3678"/>
                    <a:pt x="3212" y="3675"/>
                    <a:pt x="3231" y="3675"/>
                  </a:cubicBezTo>
                  <a:lnTo>
                    <a:pt x="3403" y="3675"/>
                  </a:lnTo>
                  <a:lnTo>
                    <a:pt x="3629" y="3619"/>
                  </a:lnTo>
                  <a:lnTo>
                    <a:pt x="4231" y="3967"/>
                  </a:lnTo>
                  <a:lnTo>
                    <a:pt x="4231" y="4086"/>
                  </a:lnTo>
                  <a:lnTo>
                    <a:pt x="4451" y="4210"/>
                  </a:lnTo>
                </a:path>
              </a:pathLst>
            </a:custGeom>
            <a:noFill/>
            <a:ln w="15875" cap="flat">
              <a:solidFill>
                <a:srgbClr val="FEFEF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1" name="Freeform 90"/>
            <p:cNvSpPr>
              <a:spLocks/>
            </p:cNvSpPr>
            <p:nvPr/>
          </p:nvSpPr>
          <p:spPr bwMode="auto">
            <a:xfrm>
              <a:off x="6007100" y="2430463"/>
              <a:ext cx="1587" cy="7938"/>
            </a:xfrm>
            <a:custGeom>
              <a:avLst/>
              <a:gdLst>
                <a:gd name="T0" fmla="*/ 0 w 3"/>
                <a:gd name="T1" fmla="*/ 0 h 16"/>
                <a:gd name="T2" fmla="*/ 3 w 3"/>
                <a:gd name="T3" fmla="*/ 16 h 16"/>
                <a:gd name="T4" fmla="*/ 0 w 3"/>
                <a:gd name="T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6">
                  <a:moveTo>
                    <a:pt x="0" y="0"/>
                  </a:moveTo>
                  <a:lnTo>
                    <a:pt x="3" y="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7DF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2" name="Freeform 91"/>
            <p:cNvSpPr>
              <a:spLocks/>
            </p:cNvSpPr>
            <p:nvPr/>
          </p:nvSpPr>
          <p:spPr bwMode="auto">
            <a:xfrm>
              <a:off x="6015038" y="2438400"/>
              <a:ext cx="6350" cy="4763"/>
            </a:xfrm>
            <a:custGeom>
              <a:avLst/>
              <a:gdLst>
                <a:gd name="T0" fmla="*/ 0 w 12"/>
                <a:gd name="T1" fmla="*/ 0 h 13"/>
                <a:gd name="T2" fmla="*/ 12 w 12"/>
                <a:gd name="T3" fmla="*/ 13 h 13"/>
                <a:gd name="T4" fmla="*/ 0 w 12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3">
                  <a:moveTo>
                    <a:pt x="0" y="0"/>
                  </a:moveTo>
                  <a:lnTo>
                    <a:pt x="12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7DF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3" name="Freeform 92"/>
            <p:cNvSpPr>
              <a:spLocks/>
            </p:cNvSpPr>
            <p:nvPr/>
          </p:nvSpPr>
          <p:spPr bwMode="auto">
            <a:xfrm>
              <a:off x="6021388" y="2457450"/>
              <a:ext cx="7937" cy="3175"/>
            </a:xfrm>
            <a:custGeom>
              <a:avLst/>
              <a:gdLst>
                <a:gd name="T0" fmla="*/ 19 w 19"/>
                <a:gd name="T1" fmla="*/ 6 h 6"/>
                <a:gd name="T2" fmla="*/ 0 w 19"/>
                <a:gd name="T3" fmla="*/ 0 h 6"/>
                <a:gd name="T4" fmla="*/ 19 w 19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6">
                  <a:moveTo>
                    <a:pt x="19" y="6"/>
                  </a:moveTo>
                  <a:lnTo>
                    <a:pt x="0" y="0"/>
                  </a:lnTo>
                  <a:lnTo>
                    <a:pt x="19" y="6"/>
                  </a:lnTo>
                  <a:close/>
                </a:path>
              </a:pathLst>
            </a:custGeom>
            <a:solidFill>
              <a:srgbClr val="F7DF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4" name="Freeform 93"/>
            <p:cNvSpPr>
              <a:spLocks/>
            </p:cNvSpPr>
            <p:nvPr/>
          </p:nvSpPr>
          <p:spPr bwMode="auto">
            <a:xfrm>
              <a:off x="6002338" y="2447925"/>
              <a:ext cx="4762" cy="6350"/>
            </a:xfrm>
            <a:custGeom>
              <a:avLst/>
              <a:gdLst>
                <a:gd name="T0" fmla="*/ 0 w 9"/>
                <a:gd name="T1" fmla="*/ 0 h 14"/>
                <a:gd name="T2" fmla="*/ 9 w 9"/>
                <a:gd name="T3" fmla="*/ 14 h 14"/>
                <a:gd name="T4" fmla="*/ 0 w 9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4">
                  <a:moveTo>
                    <a:pt x="0" y="0"/>
                  </a:moveTo>
                  <a:lnTo>
                    <a:pt x="9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7DF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5" name="Freeform 94"/>
            <p:cNvSpPr>
              <a:spLocks/>
            </p:cNvSpPr>
            <p:nvPr/>
          </p:nvSpPr>
          <p:spPr bwMode="auto">
            <a:xfrm>
              <a:off x="5961063" y="2419350"/>
              <a:ext cx="1587" cy="11113"/>
            </a:xfrm>
            <a:custGeom>
              <a:avLst/>
              <a:gdLst>
                <a:gd name="T0" fmla="*/ 0 w 3"/>
                <a:gd name="T1" fmla="*/ 0 h 24"/>
                <a:gd name="T2" fmla="*/ 3 w 3"/>
                <a:gd name="T3" fmla="*/ 24 h 24"/>
                <a:gd name="T4" fmla="*/ 0 w 3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4">
                  <a:moveTo>
                    <a:pt x="0" y="0"/>
                  </a:moveTo>
                  <a:lnTo>
                    <a:pt x="3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7DF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6" name="Freeform 95"/>
            <p:cNvSpPr>
              <a:spLocks/>
            </p:cNvSpPr>
            <p:nvPr/>
          </p:nvSpPr>
          <p:spPr bwMode="auto">
            <a:xfrm>
              <a:off x="5957888" y="2441575"/>
              <a:ext cx="3175" cy="7938"/>
            </a:xfrm>
            <a:custGeom>
              <a:avLst/>
              <a:gdLst>
                <a:gd name="T0" fmla="*/ 0 w 8"/>
                <a:gd name="T1" fmla="*/ 0 h 15"/>
                <a:gd name="T2" fmla="*/ 8 w 8"/>
                <a:gd name="T3" fmla="*/ 15 h 15"/>
                <a:gd name="T4" fmla="*/ 0 w 8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5">
                  <a:moveTo>
                    <a:pt x="0" y="0"/>
                  </a:moveTo>
                  <a:lnTo>
                    <a:pt x="8" y="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7DF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7" name="Freeform 96"/>
            <p:cNvSpPr>
              <a:spLocks/>
            </p:cNvSpPr>
            <p:nvPr/>
          </p:nvSpPr>
          <p:spPr bwMode="auto">
            <a:xfrm>
              <a:off x="5970588" y="2444750"/>
              <a:ext cx="3175" cy="6350"/>
            </a:xfrm>
            <a:custGeom>
              <a:avLst/>
              <a:gdLst>
                <a:gd name="T0" fmla="*/ 0 w 9"/>
                <a:gd name="T1" fmla="*/ 0 h 13"/>
                <a:gd name="T2" fmla="*/ 9 w 9"/>
                <a:gd name="T3" fmla="*/ 13 h 13"/>
                <a:gd name="T4" fmla="*/ 0 w 9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3">
                  <a:moveTo>
                    <a:pt x="0" y="0"/>
                  </a:moveTo>
                  <a:lnTo>
                    <a:pt x="9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7DF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8" name="Freeform 97"/>
            <p:cNvSpPr>
              <a:spLocks/>
            </p:cNvSpPr>
            <p:nvPr/>
          </p:nvSpPr>
          <p:spPr bwMode="auto">
            <a:xfrm>
              <a:off x="5978525" y="2439988"/>
              <a:ext cx="4762" cy="6350"/>
            </a:xfrm>
            <a:custGeom>
              <a:avLst/>
              <a:gdLst>
                <a:gd name="T0" fmla="*/ 0 w 10"/>
                <a:gd name="T1" fmla="*/ 0 h 13"/>
                <a:gd name="T2" fmla="*/ 10 w 10"/>
                <a:gd name="T3" fmla="*/ 13 h 13"/>
                <a:gd name="T4" fmla="*/ 0 w 10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3">
                  <a:moveTo>
                    <a:pt x="0" y="0"/>
                  </a:moveTo>
                  <a:lnTo>
                    <a:pt x="10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7DF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9" name="Freeform 98"/>
            <p:cNvSpPr>
              <a:spLocks/>
            </p:cNvSpPr>
            <p:nvPr/>
          </p:nvSpPr>
          <p:spPr bwMode="auto">
            <a:xfrm>
              <a:off x="5988050" y="2435225"/>
              <a:ext cx="3175" cy="6350"/>
            </a:xfrm>
            <a:custGeom>
              <a:avLst/>
              <a:gdLst>
                <a:gd name="T0" fmla="*/ 0 w 5"/>
                <a:gd name="T1" fmla="*/ 0 h 15"/>
                <a:gd name="T2" fmla="*/ 5 w 5"/>
                <a:gd name="T3" fmla="*/ 15 h 15"/>
                <a:gd name="T4" fmla="*/ 0 w 5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15">
                  <a:moveTo>
                    <a:pt x="0" y="0"/>
                  </a:moveTo>
                  <a:lnTo>
                    <a:pt x="5" y="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7DF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0" name="Rectangle 99"/>
            <p:cNvSpPr>
              <a:spLocks noChangeArrowheads="1"/>
            </p:cNvSpPr>
            <p:nvPr/>
          </p:nvSpPr>
          <p:spPr bwMode="auto">
            <a:xfrm>
              <a:off x="1570038" y="714375"/>
              <a:ext cx="5749925" cy="5502275"/>
            </a:xfrm>
            <a:prstGeom prst="rect">
              <a:avLst/>
            </a:prstGeom>
            <a:noFill/>
            <a:ln w="7938" cap="flat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1" name="Freeform 100"/>
            <p:cNvSpPr>
              <a:spLocks/>
            </p:cNvSpPr>
            <p:nvPr/>
          </p:nvSpPr>
          <p:spPr bwMode="auto">
            <a:xfrm>
              <a:off x="2203450" y="1630363"/>
              <a:ext cx="3590925" cy="617538"/>
            </a:xfrm>
            <a:custGeom>
              <a:avLst/>
              <a:gdLst>
                <a:gd name="T0" fmla="*/ 7808 w 7808"/>
                <a:gd name="T1" fmla="*/ 876 h 1344"/>
                <a:gd name="T2" fmla="*/ 6081 w 7808"/>
                <a:gd name="T3" fmla="*/ 880 h 1344"/>
                <a:gd name="T4" fmla="*/ 6081 w 7808"/>
                <a:gd name="T5" fmla="*/ 1166 h 1344"/>
                <a:gd name="T6" fmla="*/ 5924 w 7808"/>
                <a:gd name="T7" fmla="*/ 1166 h 1344"/>
                <a:gd name="T8" fmla="*/ 5926 w 7808"/>
                <a:gd name="T9" fmla="*/ 1265 h 1344"/>
                <a:gd name="T10" fmla="*/ 4769 w 7808"/>
                <a:gd name="T11" fmla="*/ 640 h 1344"/>
                <a:gd name="T12" fmla="*/ 4636 w 7808"/>
                <a:gd name="T13" fmla="*/ 730 h 1344"/>
                <a:gd name="T14" fmla="*/ 4550 w 7808"/>
                <a:gd name="T15" fmla="*/ 671 h 1344"/>
                <a:gd name="T16" fmla="*/ 4185 w 7808"/>
                <a:gd name="T17" fmla="*/ 634 h 1344"/>
                <a:gd name="T18" fmla="*/ 4179 w 7808"/>
                <a:gd name="T19" fmla="*/ 634 h 1344"/>
                <a:gd name="T20" fmla="*/ 3627 w 7808"/>
                <a:gd name="T21" fmla="*/ 968 h 1344"/>
                <a:gd name="T22" fmla="*/ 3316 w 7808"/>
                <a:gd name="T23" fmla="*/ 1243 h 1344"/>
                <a:gd name="T24" fmla="*/ 2924 w 7808"/>
                <a:gd name="T25" fmla="*/ 1344 h 1344"/>
                <a:gd name="T26" fmla="*/ 2879 w 7808"/>
                <a:gd name="T27" fmla="*/ 1305 h 1344"/>
                <a:gd name="T28" fmla="*/ 2918 w 7808"/>
                <a:gd name="T29" fmla="*/ 1237 h 1344"/>
                <a:gd name="T30" fmla="*/ 2853 w 7808"/>
                <a:gd name="T31" fmla="*/ 1172 h 1344"/>
                <a:gd name="T32" fmla="*/ 2737 w 7808"/>
                <a:gd name="T33" fmla="*/ 1124 h 1344"/>
                <a:gd name="T34" fmla="*/ 2630 w 7808"/>
                <a:gd name="T35" fmla="*/ 1056 h 1344"/>
                <a:gd name="T36" fmla="*/ 2565 w 7808"/>
                <a:gd name="T37" fmla="*/ 994 h 1344"/>
                <a:gd name="T38" fmla="*/ 1212 w 7808"/>
                <a:gd name="T39" fmla="*/ 0 h 1344"/>
                <a:gd name="T40" fmla="*/ 1212 w 7808"/>
                <a:gd name="T41" fmla="*/ 264 h 1344"/>
                <a:gd name="T42" fmla="*/ 743 w 7808"/>
                <a:gd name="T43" fmla="*/ 264 h 1344"/>
                <a:gd name="T44" fmla="*/ 743 w 7808"/>
                <a:gd name="T45" fmla="*/ 671 h 1344"/>
                <a:gd name="T46" fmla="*/ 654 w 7808"/>
                <a:gd name="T47" fmla="*/ 671 h 1344"/>
                <a:gd name="T48" fmla="*/ 595 w 7808"/>
                <a:gd name="T49" fmla="*/ 750 h 1344"/>
                <a:gd name="T50" fmla="*/ 595 w 7808"/>
                <a:gd name="T51" fmla="*/ 948 h 1344"/>
                <a:gd name="T52" fmla="*/ 64 w 7808"/>
                <a:gd name="T53" fmla="*/ 948 h 1344"/>
                <a:gd name="T54" fmla="*/ 0 w 7808"/>
                <a:gd name="T55" fmla="*/ 1020 h 1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808" h="1344">
                  <a:moveTo>
                    <a:pt x="7808" y="876"/>
                  </a:moveTo>
                  <a:lnTo>
                    <a:pt x="6081" y="880"/>
                  </a:lnTo>
                  <a:lnTo>
                    <a:pt x="6081" y="1166"/>
                  </a:lnTo>
                  <a:lnTo>
                    <a:pt x="5924" y="1166"/>
                  </a:lnTo>
                  <a:lnTo>
                    <a:pt x="5926" y="1265"/>
                  </a:lnTo>
                  <a:lnTo>
                    <a:pt x="4769" y="640"/>
                  </a:lnTo>
                  <a:lnTo>
                    <a:pt x="4636" y="730"/>
                  </a:lnTo>
                  <a:lnTo>
                    <a:pt x="4550" y="671"/>
                  </a:lnTo>
                  <a:lnTo>
                    <a:pt x="4185" y="634"/>
                  </a:lnTo>
                  <a:lnTo>
                    <a:pt x="4179" y="634"/>
                  </a:lnTo>
                  <a:lnTo>
                    <a:pt x="3627" y="968"/>
                  </a:lnTo>
                  <a:lnTo>
                    <a:pt x="3316" y="1243"/>
                  </a:lnTo>
                  <a:lnTo>
                    <a:pt x="2924" y="1344"/>
                  </a:lnTo>
                  <a:lnTo>
                    <a:pt x="2879" y="1305"/>
                  </a:lnTo>
                  <a:cubicBezTo>
                    <a:pt x="2879" y="1305"/>
                    <a:pt x="2921" y="1268"/>
                    <a:pt x="2918" y="1237"/>
                  </a:cubicBezTo>
                  <a:cubicBezTo>
                    <a:pt x="2915" y="1206"/>
                    <a:pt x="2873" y="1186"/>
                    <a:pt x="2853" y="1172"/>
                  </a:cubicBezTo>
                  <a:cubicBezTo>
                    <a:pt x="2832" y="1158"/>
                    <a:pt x="2773" y="1129"/>
                    <a:pt x="2737" y="1124"/>
                  </a:cubicBezTo>
                  <a:cubicBezTo>
                    <a:pt x="2701" y="1118"/>
                    <a:pt x="2642" y="1084"/>
                    <a:pt x="2630" y="1056"/>
                  </a:cubicBezTo>
                  <a:cubicBezTo>
                    <a:pt x="2618" y="1028"/>
                    <a:pt x="2565" y="994"/>
                    <a:pt x="2565" y="994"/>
                  </a:cubicBezTo>
                  <a:lnTo>
                    <a:pt x="1212" y="0"/>
                  </a:lnTo>
                  <a:lnTo>
                    <a:pt x="1212" y="264"/>
                  </a:lnTo>
                  <a:lnTo>
                    <a:pt x="743" y="264"/>
                  </a:lnTo>
                  <a:lnTo>
                    <a:pt x="743" y="671"/>
                  </a:lnTo>
                  <a:lnTo>
                    <a:pt x="654" y="671"/>
                  </a:lnTo>
                  <a:cubicBezTo>
                    <a:pt x="616" y="671"/>
                    <a:pt x="595" y="713"/>
                    <a:pt x="595" y="750"/>
                  </a:cubicBezTo>
                  <a:lnTo>
                    <a:pt x="595" y="948"/>
                  </a:lnTo>
                  <a:lnTo>
                    <a:pt x="64" y="948"/>
                  </a:lnTo>
                  <a:cubicBezTo>
                    <a:pt x="8" y="948"/>
                    <a:pt x="9" y="995"/>
                    <a:pt x="0" y="1020"/>
                  </a:cubicBezTo>
                </a:path>
              </a:pathLst>
            </a:custGeom>
            <a:noFill/>
            <a:ln w="15875" cap="flat">
              <a:solidFill>
                <a:srgbClr val="FEFEF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99" name="Text Placeholder 1"/>
          <p:cNvSpPr txBox="1">
            <a:spLocks/>
          </p:cNvSpPr>
          <p:nvPr/>
        </p:nvSpPr>
        <p:spPr>
          <a:xfrm>
            <a:off x="0" y="5893538"/>
            <a:ext cx="9143999" cy="716812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ts val="1800"/>
              </a:spcBef>
              <a:buClr>
                <a:srgbClr val="FFC000"/>
              </a:buClr>
              <a:buSzPct val="90000"/>
            </a:pPr>
            <a:r>
              <a:rPr kumimoji="1" lang="en-US" sz="2000" b="1" i="1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In</a:t>
            </a:r>
            <a:r>
              <a:rPr kumimoji="1" lang="en-US" sz="2000" b="1" i="1" u="none" strike="noStrike" kern="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sub-Saharan Africa</a:t>
            </a:r>
            <a:r>
              <a:rPr kumimoji="1" lang="en-US" sz="2000" b="1" i="1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,</a:t>
            </a:r>
            <a:r>
              <a:rPr kumimoji="1" lang="en-US" sz="2000" b="1" i="1" u="none" strike="noStrike" kern="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</a:t>
            </a:r>
            <a:r>
              <a:rPr kumimoji="1" lang="en-US" sz="2000" b="1" i="1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630 million people – two-thirds of the population – live without electricity.</a:t>
            </a:r>
            <a:r>
              <a:rPr kumimoji="1" lang="en-US" sz="2000" b="1" i="1" u="none" strike="noStrike" kern="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Only</a:t>
            </a:r>
            <a:r>
              <a:rPr kumimoji="1" lang="en-US" sz="2000" b="1" i="1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a handful of countries have electrification rates above 50%</a:t>
            </a:r>
            <a:endParaRPr kumimoji="1" lang="en-GB" sz="2000" b="1" i="1" kern="0" dirty="0" smtClean="0">
              <a:solidFill>
                <a:srgbClr val="C00000"/>
              </a:solidFill>
              <a:latin typeface="Calibri" pitchFamily="34" charset="0"/>
            </a:endParaRP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>
                <a:srgbClr val="FFC000"/>
              </a:buClr>
              <a:buSzPct val="90000"/>
              <a:tabLst/>
              <a:defRPr/>
            </a:pPr>
            <a:endParaRPr kumimoji="1" lang="en-US" sz="2400" b="1" i="1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grpSp>
        <p:nvGrpSpPr>
          <p:cNvPr id="96" name="Group 303"/>
          <p:cNvGrpSpPr/>
          <p:nvPr/>
        </p:nvGrpSpPr>
        <p:grpSpPr>
          <a:xfrm>
            <a:off x="6587747" y="2720858"/>
            <a:ext cx="1367630" cy="246221"/>
            <a:chOff x="6641537" y="2473424"/>
            <a:chExt cx="1367630" cy="246221"/>
          </a:xfrm>
        </p:grpSpPr>
        <p:sp>
          <p:nvSpPr>
            <p:cNvPr id="198" name="Rectangle 49"/>
            <p:cNvSpPr>
              <a:spLocks noChangeArrowheads="1"/>
            </p:cNvSpPr>
            <p:nvPr/>
          </p:nvSpPr>
          <p:spPr bwMode="auto">
            <a:xfrm>
              <a:off x="6641537" y="2548960"/>
              <a:ext cx="108000" cy="108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/>
            </a:p>
          </p:txBody>
        </p:sp>
        <p:sp>
          <p:nvSpPr>
            <p:cNvPr id="200" name="Rectangle 53"/>
            <p:cNvSpPr>
              <a:spLocks noChangeArrowheads="1"/>
            </p:cNvSpPr>
            <p:nvPr/>
          </p:nvSpPr>
          <p:spPr bwMode="auto">
            <a:xfrm>
              <a:off x="6813327" y="2473424"/>
              <a:ext cx="119584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en-US" sz="1600" dirty="0" smtClean="0">
                  <a:solidFill>
                    <a:srgbClr val="131414"/>
                  </a:solidFill>
                  <a:latin typeface="Calibri" pitchFamily="34" charset="0"/>
                </a:rPr>
                <a:t>Less than </a:t>
              </a:r>
              <a:r>
                <a:rPr kumimoji="0" lang="en-US" altLang="en-US" sz="1600" i="0" u="none" strike="noStrike" cap="none" normalizeH="0" baseline="0" dirty="0" smtClean="0">
                  <a:ln>
                    <a:noFill/>
                  </a:ln>
                  <a:solidFill>
                    <a:srgbClr val="131414"/>
                  </a:solidFill>
                  <a:effectLst/>
                  <a:latin typeface="Calibri" pitchFamily="34" charset="0"/>
                  <a:cs typeface="Arial" pitchFamily="34" charset="0"/>
                </a:rPr>
                <a:t>50%</a:t>
              </a:r>
              <a:endParaRPr kumimoji="0" lang="en-US" altLang="en-US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97" name="Group 302"/>
          <p:cNvGrpSpPr/>
          <p:nvPr/>
        </p:nvGrpSpPr>
        <p:grpSpPr>
          <a:xfrm>
            <a:off x="6526497" y="1921527"/>
            <a:ext cx="2114938" cy="752559"/>
            <a:chOff x="6580287" y="1674093"/>
            <a:chExt cx="2114938" cy="752559"/>
          </a:xfrm>
        </p:grpSpPr>
        <p:sp>
          <p:nvSpPr>
            <p:cNvPr id="199" name="Rectangle 50"/>
            <p:cNvSpPr>
              <a:spLocks noChangeArrowheads="1"/>
            </p:cNvSpPr>
            <p:nvPr/>
          </p:nvSpPr>
          <p:spPr bwMode="auto">
            <a:xfrm>
              <a:off x="6635541" y="2259497"/>
              <a:ext cx="108000" cy="108000"/>
            </a:xfrm>
            <a:prstGeom prst="rect">
              <a:avLst/>
            </a:pr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 b="1"/>
            </a:p>
          </p:txBody>
        </p:sp>
        <p:sp>
          <p:nvSpPr>
            <p:cNvPr id="201" name="Rectangle 54"/>
            <p:cNvSpPr>
              <a:spLocks noChangeArrowheads="1"/>
            </p:cNvSpPr>
            <p:nvPr/>
          </p:nvSpPr>
          <p:spPr bwMode="auto">
            <a:xfrm>
              <a:off x="6813327" y="2180431"/>
              <a:ext cx="1307346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en-US" sz="1600" dirty="0" smtClean="0">
                  <a:solidFill>
                    <a:srgbClr val="131414"/>
                  </a:solidFill>
                  <a:latin typeface="Calibri" pitchFamily="34" charset="0"/>
                </a:rPr>
                <a:t>More than </a:t>
              </a:r>
              <a:r>
                <a:rPr kumimoji="0" lang="en-US" altLang="en-US" sz="1600" i="0" u="none" strike="noStrike" cap="none" normalizeH="0" baseline="0" dirty="0" smtClean="0">
                  <a:ln>
                    <a:noFill/>
                  </a:ln>
                  <a:solidFill>
                    <a:srgbClr val="131414"/>
                  </a:solidFill>
                  <a:effectLst/>
                  <a:latin typeface="Calibri" pitchFamily="34" charset="0"/>
                  <a:cs typeface="Arial" pitchFamily="34" charset="0"/>
                </a:rPr>
                <a:t>50%</a:t>
              </a:r>
              <a:endParaRPr kumimoji="0" lang="en-US" altLang="en-US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98" name="Group 201"/>
            <p:cNvGrpSpPr/>
            <p:nvPr/>
          </p:nvGrpSpPr>
          <p:grpSpPr>
            <a:xfrm>
              <a:off x="6580287" y="1674093"/>
              <a:ext cx="2114938" cy="426643"/>
              <a:chOff x="2049675" y="5078429"/>
              <a:chExt cx="2446998" cy="303526"/>
            </a:xfrm>
          </p:grpSpPr>
          <p:sp>
            <p:nvSpPr>
              <p:cNvPr id="203" name="Rectangle 56"/>
              <p:cNvSpPr>
                <a:spLocks noChangeArrowheads="1"/>
              </p:cNvSpPr>
              <p:nvPr/>
            </p:nvSpPr>
            <p:spPr bwMode="auto">
              <a:xfrm>
                <a:off x="2049675" y="5078429"/>
                <a:ext cx="2446998" cy="1751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600" b="1" i="1" u="none" strike="noStrike" cap="none" normalizeH="0" baseline="0" dirty="0" smtClean="0">
                    <a:ln>
                      <a:noFill/>
                    </a:ln>
                    <a:solidFill>
                      <a:srgbClr val="131414"/>
                    </a:solidFill>
                    <a:effectLst/>
                    <a:latin typeface="Calibri" pitchFamily="34" charset="0"/>
                    <a:cs typeface="Arial" pitchFamily="34" charset="0"/>
                  </a:rPr>
                  <a:t>Share of population with</a:t>
                </a:r>
                <a:endParaRPr kumimoji="0" lang="en-US" altLang="en-US" sz="1600" b="1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4" name="Rectangle 57"/>
              <p:cNvSpPr>
                <a:spLocks noChangeArrowheads="1"/>
              </p:cNvSpPr>
              <p:nvPr/>
            </p:nvSpPr>
            <p:spPr bwMode="auto">
              <a:xfrm>
                <a:off x="2049675" y="5206786"/>
                <a:ext cx="1976649" cy="1751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600" b="1" i="1" u="none" strike="noStrike" cap="none" normalizeH="0" baseline="0" dirty="0" smtClean="0">
                    <a:ln>
                      <a:noFill/>
                    </a:ln>
                    <a:solidFill>
                      <a:srgbClr val="131414"/>
                    </a:solidFill>
                    <a:effectLst/>
                    <a:latin typeface="Calibri" pitchFamily="34" charset="0"/>
                    <a:cs typeface="Arial" pitchFamily="34" charset="0"/>
                  </a:rPr>
                  <a:t>access to electricity:</a:t>
                </a:r>
                <a:endParaRPr kumimoji="0" lang="en-US" altLang="en-US" sz="1600" b="1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301" name="Text Placeholder 1"/>
          <p:cNvSpPr txBox="1">
            <a:spLocks/>
          </p:cNvSpPr>
          <p:nvPr/>
        </p:nvSpPr>
        <p:spPr>
          <a:xfrm>
            <a:off x="76201" y="6210301"/>
            <a:ext cx="9143999" cy="295274"/>
          </a:xfrm>
          <a:prstGeom prst="rect">
            <a:avLst/>
          </a:prstGeom>
        </p:spPr>
        <p:txBody>
          <a:bodyPr/>
          <a:lstStyle/>
          <a:p>
            <a:pPr marL="342900" indent="-342900" algn="ctr">
              <a:spcBef>
                <a:spcPts val="1800"/>
              </a:spcBef>
              <a:buClr>
                <a:srgbClr val="FFC000"/>
              </a:buClr>
              <a:buSzPct val="90000"/>
            </a:pPr>
            <a:endParaRPr kumimoji="1" lang="en-US" sz="2400" b="1" i="1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305" name="Text Placeholder 1"/>
          <p:cNvSpPr txBox="1">
            <a:spLocks/>
          </p:cNvSpPr>
          <p:nvPr/>
        </p:nvSpPr>
        <p:spPr>
          <a:xfrm>
            <a:off x="152401" y="6505576"/>
            <a:ext cx="9143999" cy="295274"/>
          </a:xfrm>
          <a:prstGeom prst="rect">
            <a:avLst/>
          </a:prstGeom>
        </p:spPr>
        <p:txBody>
          <a:bodyPr/>
          <a:lstStyle/>
          <a:p>
            <a:pPr marL="342900" indent="-342900" algn="ctr">
              <a:spcBef>
                <a:spcPts val="1800"/>
              </a:spcBef>
              <a:buClr>
                <a:srgbClr val="FFC000"/>
              </a:buClr>
              <a:buSzPct val="90000"/>
            </a:pPr>
            <a:endParaRPr kumimoji="1" lang="en-US" sz="2400" b="1" i="1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306" name="Title 1"/>
          <p:cNvSpPr>
            <a:spLocks noGrp="1"/>
          </p:cNvSpPr>
          <p:nvPr>
            <p:ph type="title"/>
          </p:nvPr>
        </p:nvSpPr>
        <p:spPr>
          <a:xfrm>
            <a:off x="168275" y="0"/>
            <a:ext cx="7455397" cy="1250950"/>
          </a:xfrm>
        </p:spPr>
        <p:txBody>
          <a:bodyPr/>
          <a:lstStyle/>
          <a:p>
            <a:r>
              <a:rPr lang="en-US" i="0" dirty="0" smtClean="0"/>
              <a:t>Rich in resources, but poor in supply</a:t>
            </a:r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2689895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68275" y="0"/>
            <a:ext cx="7846172" cy="1250950"/>
          </a:xfrm>
        </p:spPr>
        <p:txBody>
          <a:bodyPr/>
          <a:lstStyle/>
          <a:p>
            <a:r>
              <a:rPr lang="en-US" dirty="0" smtClean="0"/>
              <a:t>Back-up generators supplement unreliable, insufficient grid-based supply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Electricity demand met by back-up generators </a:t>
            </a:r>
            <a:r>
              <a:rPr lang="en-US" dirty="0" smtClean="0"/>
              <a:t>in sub-Saharan Africa</a:t>
            </a:r>
          </a:p>
          <a:p>
            <a:r>
              <a:rPr lang="en-US" dirty="0" smtClean="0"/>
              <a:t>by sub-region</a:t>
            </a:r>
            <a:r>
              <a:rPr lang="en-US" dirty="0"/>
              <a:t>, 2012</a:t>
            </a:r>
            <a:endParaRPr lang="en-NZ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1"/>
          </p:nvPr>
        </p:nvSpPr>
        <p:spPr>
          <a:xfrm>
            <a:off x="0" y="5881300"/>
            <a:ext cx="9144000" cy="728473"/>
          </a:xfrm>
        </p:spPr>
        <p:txBody>
          <a:bodyPr/>
          <a:lstStyle/>
          <a:p>
            <a:pPr marL="0" indent="0">
              <a:spcBef>
                <a:spcPts val="0"/>
              </a:spcBef>
            </a:pPr>
            <a:r>
              <a:rPr lang="en-US" kern="0" dirty="0" smtClean="0"/>
              <a:t>Back-up </a:t>
            </a:r>
            <a:r>
              <a:rPr lang="en-US" kern="0" dirty="0"/>
              <a:t>generators </a:t>
            </a:r>
            <a:r>
              <a:rPr lang="en-US" kern="0" dirty="0" smtClean="0"/>
              <a:t>consume around</a:t>
            </a:r>
            <a:r>
              <a:rPr lang="en-US" kern="0" dirty="0"/>
              <a:t> </a:t>
            </a:r>
            <a:r>
              <a:rPr lang="en-US" kern="0" dirty="0" smtClean="0"/>
              <a:t>90 thousand barrels of oil per day</a:t>
            </a:r>
          </a:p>
          <a:p>
            <a:pPr marL="0" indent="0">
              <a:spcBef>
                <a:spcPts val="0"/>
              </a:spcBef>
            </a:pPr>
            <a:r>
              <a:rPr lang="en-US" kern="0" dirty="0" smtClean="0"/>
              <a:t>to generate electricity, at </a:t>
            </a:r>
            <a:r>
              <a:rPr lang="en-US" kern="0" dirty="0"/>
              <a:t>an estimated cost of over $5 </a:t>
            </a:r>
            <a:r>
              <a:rPr lang="en-US" kern="0" dirty="0" smtClean="0"/>
              <a:t>billion</a:t>
            </a:r>
            <a:endParaRPr lang="en-GB" kern="0" dirty="0"/>
          </a:p>
        </p:txBody>
      </p:sp>
      <p:grpSp>
        <p:nvGrpSpPr>
          <p:cNvPr id="2052" name="Group 2051"/>
          <p:cNvGrpSpPr/>
          <p:nvPr/>
        </p:nvGrpSpPr>
        <p:grpSpPr>
          <a:xfrm>
            <a:off x="2873259" y="2174494"/>
            <a:ext cx="4273296" cy="2886096"/>
            <a:chOff x="2763531" y="2156206"/>
            <a:chExt cx="4273296" cy="2886096"/>
          </a:xfrm>
        </p:grpSpPr>
        <p:sp>
          <p:nvSpPr>
            <p:cNvPr id="96" name="Line 7"/>
            <p:cNvSpPr>
              <a:spLocks noChangeShapeType="1"/>
            </p:cNvSpPr>
            <p:nvPr/>
          </p:nvSpPr>
          <p:spPr bwMode="auto">
            <a:xfrm flipV="1">
              <a:off x="2763531" y="2156206"/>
              <a:ext cx="0" cy="2880000"/>
            </a:xfrm>
            <a:prstGeom prst="line">
              <a:avLst/>
            </a:prstGeom>
            <a:noFill/>
            <a:ln w="19050">
              <a:solidFill>
                <a:srgbClr val="C0C0C0"/>
              </a:solidFill>
              <a:prstDash val="sysDot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 dirty="0">
                <a:latin typeface="Calibri" pitchFamily="34" charset="0"/>
              </a:endParaRPr>
            </a:p>
          </p:txBody>
        </p:sp>
        <p:sp>
          <p:nvSpPr>
            <p:cNvPr id="97" name="Line 7"/>
            <p:cNvSpPr>
              <a:spLocks noChangeShapeType="1"/>
            </p:cNvSpPr>
            <p:nvPr/>
          </p:nvSpPr>
          <p:spPr bwMode="auto">
            <a:xfrm flipV="1">
              <a:off x="3620019" y="2162302"/>
              <a:ext cx="0" cy="2880000"/>
            </a:xfrm>
            <a:prstGeom prst="line">
              <a:avLst/>
            </a:prstGeom>
            <a:noFill/>
            <a:ln w="19050">
              <a:solidFill>
                <a:srgbClr val="C0C0C0"/>
              </a:solidFill>
              <a:prstDash val="sysDot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 dirty="0">
                <a:latin typeface="Calibri" pitchFamily="34" charset="0"/>
              </a:endParaRPr>
            </a:p>
          </p:txBody>
        </p:sp>
        <p:sp>
          <p:nvSpPr>
            <p:cNvPr id="98" name="Line 7"/>
            <p:cNvSpPr>
              <a:spLocks noChangeShapeType="1"/>
            </p:cNvSpPr>
            <p:nvPr/>
          </p:nvSpPr>
          <p:spPr bwMode="auto">
            <a:xfrm flipV="1">
              <a:off x="4479555" y="2162302"/>
              <a:ext cx="0" cy="2880000"/>
            </a:xfrm>
            <a:prstGeom prst="line">
              <a:avLst/>
            </a:prstGeom>
            <a:noFill/>
            <a:ln w="19050">
              <a:solidFill>
                <a:srgbClr val="C0C0C0"/>
              </a:solidFill>
              <a:prstDash val="sysDot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 dirty="0">
                <a:latin typeface="Calibri" pitchFamily="34" charset="0"/>
              </a:endParaRPr>
            </a:p>
          </p:txBody>
        </p:sp>
        <p:sp>
          <p:nvSpPr>
            <p:cNvPr id="99" name="Line 7"/>
            <p:cNvSpPr>
              <a:spLocks noChangeShapeType="1"/>
            </p:cNvSpPr>
            <p:nvPr/>
          </p:nvSpPr>
          <p:spPr bwMode="auto">
            <a:xfrm flipV="1">
              <a:off x="5329947" y="2162302"/>
              <a:ext cx="0" cy="2880000"/>
            </a:xfrm>
            <a:prstGeom prst="line">
              <a:avLst/>
            </a:prstGeom>
            <a:noFill/>
            <a:ln w="19050">
              <a:solidFill>
                <a:srgbClr val="C0C0C0"/>
              </a:solidFill>
              <a:prstDash val="sysDot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 dirty="0">
                <a:latin typeface="Calibri" pitchFamily="34" charset="0"/>
              </a:endParaRPr>
            </a:p>
          </p:txBody>
        </p:sp>
        <p:sp>
          <p:nvSpPr>
            <p:cNvPr id="100" name="Line 7"/>
            <p:cNvSpPr>
              <a:spLocks noChangeShapeType="1"/>
            </p:cNvSpPr>
            <p:nvPr/>
          </p:nvSpPr>
          <p:spPr bwMode="auto">
            <a:xfrm flipV="1">
              <a:off x="6189483" y="2162302"/>
              <a:ext cx="0" cy="2880000"/>
            </a:xfrm>
            <a:prstGeom prst="line">
              <a:avLst/>
            </a:prstGeom>
            <a:noFill/>
            <a:ln w="19050">
              <a:solidFill>
                <a:srgbClr val="C0C0C0"/>
              </a:solidFill>
              <a:prstDash val="sysDot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 dirty="0">
                <a:latin typeface="Calibri" pitchFamily="34" charset="0"/>
              </a:endParaRPr>
            </a:p>
          </p:txBody>
        </p:sp>
        <p:sp>
          <p:nvSpPr>
            <p:cNvPr id="101" name="Line 7"/>
            <p:cNvSpPr>
              <a:spLocks noChangeShapeType="1"/>
            </p:cNvSpPr>
            <p:nvPr/>
          </p:nvSpPr>
          <p:spPr bwMode="auto">
            <a:xfrm flipV="1">
              <a:off x="7036827" y="2159254"/>
              <a:ext cx="0" cy="2880000"/>
            </a:xfrm>
            <a:prstGeom prst="line">
              <a:avLst/>
            </a:prstGeom>
            <a:noFill/>
            <a:ln w="19050">
              <a:solidFill>
                <a:srgbClr val="C0C0C0"/>
              </a:solidFill>
              <a:prstDash val="sysDot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 dirty="0">
                <a:latin typeface="Calibri" pitchFamily="34" charset="0"/>
              </a:endParaRPr>
            </a:p>
          </p:txBody>
        </p:sp>
      </p:grpSp>
      <p:sp>
        <p:nvSpPr>
          <p:cNvPr id="5" name="Freeform 7"/>
          <p:cNvSpPr>
            <a:spLocks noEditPoints="1"/>
          </p:cNvSpPr>
          <p:nvPr/>
        </p:nvSpPr>
        <p:spPr bwMode="auto">
          <a:xfrm>
            <a:off x="2021078" y="2306257"/>
            <a:ext cx="1628775" cy="2646362"/>
          </a:xfrm>
          <a:custGeom>
            <a:avLst/>
            <a:gdLst>
              <a:gd name="T0" fmla="*/ 0 w 1026"/>
              <a:gd name="T1" fmla="*/ 1457 h 1667"/>
              <a:gd name="T2" fmla="*/ 194 w 1026"/>
              <a:gd name="T3" fmla="*/ 1457 h 1667"/>
              <a:gd name="T4" fmla="*/ 194 w 1026"/>
              <a:gd name="T5" fmla="*/ 1667 h 1667"/>
              <a:gd name="T6" fmla="*/ 0 w 1026"/>
              <a:gd name="T7" fmla="*/ 1667 h 1667"/>
              <a:gd name="T8" fmla="*/ 0 w 1026"/>
              <a:gd name="T9" fmla="*/ 1457 h 1667"/>
              <a:gd name="T10" fmla="*/ 0 w 1026"/>
              <a:gd name="T11" fmla="*/ 1094 h 1667"/>
              <a:gd name="T12" fmla="*/ 89 w 1026"/>
              <a:gd name="T13" fmla="*/ 1094 h 1667"/>
              <a:gd name="T14" fmla="*/ 89 w 1026"/>
              <a:gd name="T15" fmla="*/ 1301 h 1667"/>
              <a:gd name="T16" fmla="*/ 0 w 1026"/>
              <a:gd name="T17" fmla="*/ 1301 h 1667"/>
              <a:gd name="T18" fmla="*/ 0 w 1026"/>
              <a:gd name="T19" fmla="*/ 1094 h 1667"/>
              <a:gd name="T20" fmla="*/ 0 w 1026"/>
              <a:gd name="T21" fmla="*/ 728 h 1667"/>
              <a:gd name="T22" fmla="*/ 99 w 1026"/>
              <a:gd name="T23" fmla="*/ 728 h 1667"/>
              <a:gd name="T24" fmla="*/ 99 w 1026"/>
              <a:gd name="T25" fmla="*/ 936 h 1667"/>
              <a:gd name="T26" fmla="*/ 0 w 1026"/>
              <a:gd name="T27" fmla="*/ 936 h 1667"/>
              <a:gd name="T28" fmla="*/ 0 w 1026"/>
              <a:gd name="T29" fmla="*/ 728 h 1667"/>
              <a:gd name="T30" fmla="*/ 0 w 1026"/>
              <a:gd name="T31" fmla="*/ 365 h 1667"/>
              <a:gd name="T32" fmla="*/ 165 w 1026"/>
              <a:gd name="T33" fmla="*/ 365 h 1667"/>
              <a:gd name="T34" fmla="*/ 165 w 1026"/>
              <a:gd name="T35" fmla="*/ 573 h 1667"/>
              <a:gd name="T36" fmla="*/ 0 w 1026"/>
              <a:gd name="T37" fmla="*/ 573 h 1667"/>
              <a:gd name="T38" fmla="*/ 0 w 1026"/>
              <a:gd name="T39" fmla="*/ 365 h 1667"/>
              <a:gd name="T40" fmla="*/ 0 w 1026"/>
              <a:gd name="T41" fmla="*/ 0 h 1667"/>
              <a:gd name="T42" fmla="*/ 1026 w 1026"/>
              <a:gd name="T43" fmla="*/ 0 h 1667"/>
              <a:gd name="T44" fmla="*/ 1026 w 1026"/>
              <a:gd name="T45" fmla="*/ 208 h 1667"/>
              <a:gd name="T46" fmla="*/ 0 w 1026"/>
              <a:gd name="T47" fmla="*/ 208 h 1667"/>
              <a:gd name="T48" fmla="*/ 0 w 1026"/>
              <a:gd name="T49" fmla="*/ 0 h 1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026" h="1667">
                <a:moveTo>
                  <a:pt x="0" y="1457"/>
                </a:moveTo>
                <a:lnTo>
                  <a:pt x="194" y="1457"/>
                </a:lnTo>
                <a:lnTo>
                  <a:pt x="194" y="1667"/>
                </a:lnTo>
                <a:lnTo>
                  <a:pt x="0" y="1667"/>
                </a:lnTo>
                <a:lnTo>
                  <a:pt x="0" y="1457"/>
                </a:lnTo>
                <a:close/>
                <a:moveTo>
                  <a:pt x="0" y="1094"/>
                </a:moveTo>
                <a:lnTo>
                  <a:pt x="89" y="1094"/>
                </a:lnTo>
                <a:lnTo>
                  <a:pt x="89" y="1301"/>
                </a:lnTo>
                <a:lnTo>
                  <a:pt x="0" y="1301"/>
                </a:lnTo>
                <a:lnTo>
                  <a:pt x="0" y="1094"/>
                </a:lnTo>
                <a:close/>
                <a:moveTo>
                  <a:pt x="0" y="728"/>
                </a:moveTo>
                <a:lnTo>
                  <a:pt x="99" y="728"/>
                </a:lnTo>
                <a:lnTo>
                  <a:pt x="99" y="936"/>
                </a:lnTo>
                <a:lnTo>
                  <a:pt x="0" y="936"/>
                </a:lnTo>
                <a:lnTo>
                  <a:pt x="0" y="728"/>
                </a:lnTo>
                <a:close/>
                <a:moveTo>
                  <a:pt x="0" y="365"/>
                </a:moveTo>
                <a:lnTo>
                  <a:pt x="165" y="365"/>
                </a:lnTo>
                <a:lnTo>
                  <a:pt x="165" y="573"/>
                </a:lnTo>
                <a:lnTo>
                  <a:pt x="0" y="573"/>
                </a:lnTo>
                <a:lnTo>
                  <a:pt x="0" y="365"/>
                </a:lnTo>
                <a:close/>
                <a:moveTo>
                  <a:pt x="0" y="0"/>
                </a:moveTo>
                <a:lnTo>
                  <a:pt x="1026" y="0"/>
                </a:lnTo>
                <a:lnTo>
                  <a:pt x="1026" y="208"/>
                </a:lnTo>
                <a:lnTo>
                  <a:pt x="0" y="208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6" name="Freeform 8"/>
          <p:cNvSpPr>
            <a:spLocks noEditPoints="1"/>
          </p:cNvSpPr>
          <p:nvPr/>
        </p:nvSpPr>
        <p:spPr bwMode="auto">
          <a:xfrm>
            <a:off x="2162366" y="2306257"/>
            <a:ext cx="4049713" cy="2646362"/>
          </a:xfrm>
          <a:custGeom>
            <a:avLst/>
            <a:gdLst>
              <a:gd name="T0" fmla="*/ 105 w 2551"/>
              <a:gd name="T1" fmla="*/ 1457 h 1667"/>
              <a:gd name="T2" fmla="*/ 223 w 2551"/>
              <a:gd name="T3" fmla="*/ 1457 h 1667"/>
              <a:gd name="T4" fmla="*/ 223 w 2551"/>
              <a:gd name="T5" fmla="*/ 1667 h 1667"/>
              <a:gd name="T6" fmla="*/ 105 w 2551"/>
              <a:gd name="T7" fmla="*/ 1667 h 1667"/>
              <a:gd name="T8" fmla="*/ 105 w 2551"/>
              <a:gd name="T9" fmla="*/ 1457 h 1667"/>
              <a:gd name="T10" fmla="*/ 0 w 2551"/>
              <a:gd name="T11" fmla="*/ 1094 h 1667"/>
              <a:gd name="T12" fmla="*/ 58 w 2551"/>
              <a:gd name="T13" fmla="*/ 1094 h 1667"/>
              <a:gd name="T14" fmla="*/ 58 w 2551"/>
              <a:gd name="T15" fmla="*/ 1301 h 1667"/>
              <a:gd name="T16" fmla="*/ 0 w 2551"/>
              <a:gd name="T17" fmla="*/ 1301 h 1667"/>
              <a:gd name="T18" fmla="*/ 0 w 2551"/>
              <a:gd name="T19" fmla="*/ 1094 h 1667"/>
              <a:gd name="T20" fmla="*/ 10 w 2551"/>
              <a:gd name="T21" fmla="*/ 728 h 1667"/>
              <a:gd name="T22" fmla="*/ 32 w 2551"/>
              <a:gd name="T23" fmla="*/ 728 h 1667"/>
              <a:gd name="T24" fmla="*/ 32 w 2551"/>
              <a:gd name="T25" fmla="*/ 936 h 1667"/>
              <a:gd name="T26" fmla="*/ 10 w 2551"/>
              <a:gd name="T27" fmla="*/ 936 h 1667"/>
              <a:gd name="T28" fmla="*/ 10 w 2551"/>
              <a:gd name="T29" fmla="*/ 728 h 1667"/>
              <a:gd name="T30" fmla="*/ 76 w 2551"/>
              <a:gd name="T31" fmla="*/ 365 h 1667"/>
              <a:gd name="T32" fmla="*/ 213 w 2551"/>
              <a:gd name="T33" fmla="*/ 365 h 1667"/>
              <a:gd name="T34" fmla="*/ 213 w 2551"/>
              <a:gd name="T35" fmla="*/ 573 h 1667"/>
              <a:gd name="T36" fmla="*/ 76 w 2551"/>
              <a:gd name="T37" fmla="*/ 573 h 1667"/>
              <a:gd name="T38" fmla="*/ 76 w 2551"/>
              <a:gd name="T39" fmla="*/ 365 h 1667"/>
              <a:gd name="T40" fmla="*/ 937 w 2551"/>
              <a:gd name="T41" fmla="*/ 0 h 1667"/>
              <a:gd name="T42" fmla="*/ 2551 w 2551"/>
              <a:gd name="T43" fmla="*/ 0 h 1667"/>
              <a:gd name="T44" fmla="*/ 2551 w 2551"/>
              <a:gd name="T45" fmla="*/ 208 h 1667"/>
              <a:gd name="T46" fmla="*/ 937 w 2551"/>
              <a:gd name="T47" fmla="*/ 208 h 1667"/>
              <a:gd name="T48" fmla="*/ 937 w 2551"/>
              <a:gd name="T49" fmla="*/ 0 h 1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551" h="1667">
                <a:moveTo>
                  <a:pt x="105" y="1457"/>
                </a:moveTo>
                <a:lnTo>
                  <a:pt x="223" y="1457"/>
                </a:lnTo>
                <a:lnTo>
                  <a:pt x="223" y="1667"/>
                </a:lnTo>
                <a:lnTo>
                  <a:pt x="105" y="1667"/>
                </a:lnTo>
                <a:lnTo>
                  <a:pt x="105" y="1457"/>
                </a:lnTo>
                <a:close/>
                <a:moveTo>
                  <a:pt x="0" y="1094"/>
                </a:moveTo>
                <a:lnTo>
                  <a:pt x="58" y="1094"/>
                </a:lnTo>
                <a:lnTo>
                  <a:pt x="58" y="1301"/>
                </a:lnTo>
                <a:lnTo>
                  <a:pt x="0" y="1301"/>
                </a:lnTo>
                <a:lnTo>
                  <a:pt x="0" y="1094"/>
                </a:lnTo>
                <a:close/>
                <a:moveTo>
                  <a:pt x="10" y="728"/>
                </a:moveTo>
                <a:lnTo>
                  <a:pt x="32" y="728"/>
                </a:lnTo>
                <a:lnTo>
                  <a:pt x="32" y="936"/>
                </a:lnTo>
                <a:lnTo>
                  <a:pt x="10" y="936"/>
                </a:lnTo>
                <a:lnTo>
                  <a:pt x="10" y="728"/>
                </a:lnTo>
                <a:close/>
                <a:moveTo>
                  <a:pt x="76" y="365"/>
                </a:moveTo>
                <a:lnTo>
                  <a:pt x="213" y="365"/>
                </a:lnTo>
                <a:lnTo>
                  <a:pt x="213" y="573"/>
                </a:lnTo>
                <a:lnTo>
                  <a:pt x="76" y="573"/>
                </a:lnTo>
                <a:lnTo>
                  <a:pt x="76" y="365"/>
                </a:lnTo>
                <a:close/>
                <a:moveTo>
                  <a:pt x="937" y="0"/>
                </a:moveTo>
                <a:lnTo>
                  <a:pt x="2551" y="0"/>
                </a:lnTo>
                <a:lnTo>
                  <a:pt x="2551" y="208"/>
                </a:lnTo>
                <a:lnTo>
                  <a:pt x="937" y="208"/>
                </a:lnTo>
                <a:lnTo>
                  <a:pt x="937" y="0"/>
                </a:lnTo>
                <a:close/>
              </a:path>
            </a:pathLst>
          </a:custGeom>
          <a:solidFill>
            <a:srgbClr val="37609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7" name="Freeform 9"/>
          <p:cNvSpPr>
            <a:spLocks noEditPoints="1"/>
          </p:cNvSpPr>
          <p:nvPr/>
        </p:nvSpPr>
        <p:spPr bwMode="auto">
          <a:xfrm>
            <a:off x="2213166" y="2306257"/>
            <a:ext cx="4651375" cy="2646362"/>
          </a:xfrm>
          <a:custGeom>
            <a:avLst/>
            <a:gdLst>
              <a:gd name="T0" fmla="*/ 191 w 2930"/>
              <a:gd name="T1" fmla="*/ 1457 h 1667"/>
              <a:gd name="T2" fmla="*/ 288 w 2930"/>
              <a:gd name="T3" fmla="*/ 1457 h 1667"/>
              <a:gd name="T4" fmla="*/ 288 w 2930"/>
              <a:gd name="T5" fmla="*/ 1667 h 1667"/>
              <a:gd name="T6" fmla="*/ 191 w 2930"/>
              <a:gd name="T7" fmla="*/ 1667 h 1667"/>
              <a:gd name="T8" fmla="*/ 191 w 2930"/>
              <a:gd name="T9" fmla="*/ 1457 h 1667"/>
              <a:gd name="T10" fmla="*/ 26 w 2930"/>
              <a:gd name="T11" fmla="*/ 1094 h 1667"/>
              <a:gd name="T12" fmla="*/ 87 w 2930"/>
              <a:gd name="T13" fmla="*/ 1094 h 1667"/>
              <a:gd name="T14" fmla="*/ 87 w 2930"/>
              <a:gd name="T15" fmla="*/ 1301 h 1667"/>
              <a:gd name="T16" fmla="*/ 26 w 2930"/>
              <a:gd name="T17" fmla="*/ 1301 h 1667"/>
              <a:gd name="T18" fmla="*/ 26 w 2930"/>
              <a:gd name="T19" fmla="*/ 1094 h 1667"/>
              <a:gd name="T20" fmla="*/ 0 w 2930"/>
              <a:gd name="T21" fmla="*/ 728 h 1667"/>
              <a:gd name="T22" fmla="*/ 68 w 2930"/>
              <a:gd name="T23" fmla="*/ 728 h 1667"/>
              <a:gd name="T24" fmla="*/ 68 w 2930"/>
              <a:gd name="T25" fmla="*/ 936 h 1667"/>
              <a:gd name="T26" fmla="*/ 0 w 2930"/>
              <a:gd name="T27" fmla="*/ 936 h 1667"/>
              <a:gd name="T28" fmla="*/ 0 w 2930"/>
              <a:gd name="T29" fmla="*/ 728 h 1667"/>
              <a:gd name="T30" fmla="*/ 181 w 2930"/>
              <a:gd name="T31" fmla="*/ 365 h 1667"/>
              <a:gd name="T32" fmla="*/ 286 w 2930"/>
              <a:gd name="T33" fmla="*/ 365 h 1667"/>
              <a:gd name="T34" fmla="*/ 286 w 2930"/>
              <a:gd name="T35" fmla="*/ 573 h 1667"/>
              <a:gd name="T36" fmla="*/ 181 w 2930"/>
              <a:gd name="T37" fmla="*/ 573 h 1667"/>
              <a:gd name="T38" fmla="*/ 181 w 2930"/>
              <a:gd name="T39" fmla="*/ 365 h 1667"/>
              <a:gd name="T40" fmla="*/ 2519 w 2930"/>
              <a:gd name="T41" fmla="*/ 0 h 1667"/>
              <a:gd name="T42" fmla="*/ 2930 w 2930"/>
              <a:gd name="T43" fmla="*/ 0 h 1667"/>
              <a:gd name="T44" fmla="*/ 2930 w 2930"/>
              <a:gd name="T45" fmla="*/ 208 h 1667"/>
              <a:gd name="T46" fmla="*/ 2519 w 2930"/>
              <a:gd name="T47" fmla="*/ 208 h 1667"/>
              <a:gd name="T48" fmla="*/ 2519 w 2930"/>
              <a:gd name="T49" fmla="*/ 0 h 1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930" h="1667">
                <a:moveTo>
                  <a:pt x="191" y="1457"/>
                </a:moveTo>
                <a:lnTo>
                  <a:pt x="288" y="1457"/>
                </a:lnTo>
                <a:lnTo>
                  <a:pt x="288" y="1667"/>
                </a:lnTo>
                <a:lnTo>
                  <a:pt x="191" y="1667"/>
                </a:lnTo>
                <a:lnTo>
                  <a:pt x="191" y="1457"/>
                </a:lnTo>
                <a:close/>
                <a:moveTo>
                  <a:pt x="26" y="1094"/>
                </a:moveTo>
                <a:lnTo>
                  <a:pt x="87" y="1094"/>
                </a:lnTo>
                <a:lnTo>
                  <a:pt x="87" y="1301"/>
                </a:lnTo>
                <a:lnTo>
                  <a:pt x="26" y="1301"/>
                </a:lnTo>
                <a:lnTo>
                  <a:pt x="26" y="1094"/>
                </a:lnTo>
                <a:close/>
                <a:moveTo>
                  <a:pt x="0" y="728"/>
                </a:moveTo>
                <a:lnTo>
                  <a:pt x="68" y="728"/>
                </a:lnTo>
                <a:lnTo>
                  <a:pt x="68" y="936"/>
                </a:lnTo>
                <a:lnTo>
                  <a:pt x="0" y="936"/>
                </a:lnTo>
                <a:lnTo>
                  <a:pt x="0" y="728"/>
                </a:lnTo>
                <a:close/>
                <a:moveTo>
                  <a:pt x="181" y="365"/>
                </a:moveTo>
                <a:lnTo>
                  <a:pt x="286" y="365"/>
                </a:lnTo>
                <a:lnTo>
                  <a:pt x="286" y="573"/>
                </a:lnTo>
                <a:lnTo>
                  <a:pt x="181" y="573"/>
                </a:lnTo>
                <a:lnTo>
                  <a:pt x="181" y="365"/>
                </a:lnTo>
                <a:close/>
                <a:moveTo>
                  <a:pt x="2519" y="0"/>
                </a:moveTo>
                <a:lnTo>
                  <a:pt x="2930" y="0"/>
                </a:lnTo>
                <a:lnTo>
                  <a:pt x="2930" y="208"/>
                </a:lnTo>
                <a:lnTo>
                  <a:pt x="2519" y="208"/>
                </a:lnTo>
                <a:lnTo>
                  <a:pt x="2519" y="0"/>
                </a:lnTo>
                <a:close/>
              </a:path>
            </a:pathLst>
          </a:custGeom>
          <a:solidFill>
            <a:srgbClr val="8EB4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17" name="Rectangle 12"/>
          <p:cNvSpPr>
            <a:spLocks noChangeArrowheads="1"/>
          </p:cNvSpPr>
          <p:nvPr/>
        </p:nvSpPr>
        <p:spPr bwMode="auto">
          <a:xfrm>
            <a:off x="2832291" y="5187569"/>
            <a:ext cx="1041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2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8" name="Rectangle 13"/>
          <p:cNvSpPr>
            <a:spLocks noChangeArrowheads="1"/>
          </p:cNvSpPr>
          <p:nvPr/>
        </p:nvSpPr>
        <p:spPr bwMode="auto">
          <a:xfrm>
            <a:off x="3686366" y="5187569"/>
            <a:ext cx="1041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4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9" name="Rectangle 14"/>
          <p:cNvSpPr>
            <a:spLocks noChangeArrowheads="1"/>
          </p:cNvSpPr>
          <p:nvPr/>
        </p:nvSpPr>
        <p:spPr bwMode="auto">
          <a:xfrm>
            <a:off x="4540441" y="5187569"/>
            <a:ext cx="1041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6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0" name="Rectangle 15"/>
          <p:cNvSpPr>
            <a:spLocks noChangeArrowheads="1"/>
          </p:cNvSpPr>
          <p:nvPr/>
        </p:nvSpPr>
        <p:spPr bwMode="auto">
          <a:xfrm>
            <a:off x="5394516" y="5187569"/>
            <a:ext cx="1041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8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1" name="Rectangle 16"/>
          <p:cNvSpPr>
            <a:spLocks noChangeArrowheads="1"/>
          </p:cNvSpPr>
          <p:nvPr/>
        </p:nvSpPr>
        <p:spPr bwMode="auto">
          <a:xfrm>
            <a:off x="6202553" y="5187569"/>
            <a:ext cx="20839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10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2" name="Rectangle 17"/>
          <p:cNvSpPr>
            <a:spLocks noChangeArrowheads="1"/>
          </p:cNvSpPr>
          <p:nvPr/>
        </p:nvSpPr>
        <p:spPr bwMode="auto">
          <a:xfrm>
            <a:off x="7056628" y="5187569"/>
            <a:ext cx="20839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12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3" name="Rectangle 18"/>
          <p:cNvSpPr>
            <a:spLocks noChangeArrowheads="1"/>
          </p:cNvSpPr>
          <p:nvPr/>
        </p:nvSpPr>
        <p:spPr bwMode="auto">
          <a:xfrm>
            <a:off x="1236028" y="4665282"/>
            <a:ext cx="76944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Southern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4" name="Rectangle 19"/>
          <p:cNvSpPr>
            <a:spLocks noChangeArrowheads="1"/>
          </p:cNvSpPr>
          <p:nvPr/>
        </p:nvSpPr>
        <p:spPr bwMode="auto">
          <a:xfrm>
            <a:off x="1622616" y="4085844"/>
            <a:ext cx="34214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East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5" name="Rectangle 20"/>
          <p:cNvSpPr>
            <a:spLocks noChangeArrowheads="1"/>
          </p:cNvSpPr>
          <p:nvPr/>
        </p:nvSpPr>
        <p:spPr bwMode="auto">
          <a:xfrm>
            <a:off x="1397191" y="3507994"/>
            <a:ext cx="59817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Central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6" name="Rectangle 21"/>
          <p:cNvSpPr>
            <a:spLocks noChangeArrowheads="1"/>
          </p:cNvSpPr>
          <p:nvPr/>
        </p:nvSpPr>
        <p:spPr bwMode="auto">
          <a:xfrm>
            <a:off x="1046290" y="2930144"/>
            <a:ext cx="95840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Other West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7" name="Rectangle 22"/>
          <p:cNvSpPr>
            <a:spLocks noChangeArrowheads="1"/>
          </p:cNvSpPr>
          <p:nvPr/>
        </p:nvSpPr>
        <p:spPr bwMode="auto">
          <a:xfrm>
            <a:off x="1400660" y="2352294"/>
            <a:ext cx="59298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Nigeria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8" name="Rectangle 23"/>
          <p:cNvSpPr>
            <a:spLocks noChangeArrowheads="1"/>
          </p:cNvSpPr>
          <p:nvPr/>
        </p:nvSpPr>
        <p:spPr bwMode="auto">
          <a:xfrm>
            <a:off x="6881813" y="5442776"/>
            <a:ext cx="38953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TWh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9" name="Rectangle 24"/>
          <p:cNvSpPr>
            <a:spLocks noChangeArrowheads="1"/>
          </p:cNvSpPr>
          <p:nvPr/>
        </p:nvSpPr>
        <p:spPr bwMode="auto">
          <a:xfrm>
            <a:off x="7451916" y="2279269"/>
            <a:ext cx="96838" cy="98425"/>
          </a:xfrm>
          <a:prstGeom prst="rect">
            <a:avLst/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30" name="Rectangle 25"/>
          <p:cNvSpPr>
            <a:spLocks noChangeArrowheads="1"/>
          </p:cNvSpPr>
          <p:nvPr/>
        </p:nvSpPr>
        <p:spPr bwMode="auto">
          <a:xfrm>
            <a:off x="7593203" y="2207832"/>
            <a:ext cx="68640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Industry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31" name="Rectangle 26"/>
          <p:cNvSpPr>
            <a:spLocks noChangeArrowheads="1"/>
          </p:cNvSpPr>
          <p:nvPr/>
        </p:nvSpPr>
        <p:spPr bwMode="auto">
          <a:xfrm>
            <a:off x="7451916" y="2630107"/>
            <a:ext cx="96838" cy="96837"/>
          </a:xfrm>
          <a:prstGeom prst="rect">
            <a:avLst/>
          </a:prstGeom>
          <a:solidFill>
            <a:srgbClr val="37609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2048" name="Rectangle 27"/>
          <p:cNvSpPr>
            <a:spLocks noChangeArrowheads="1"/>
          </p:cNvSpPr>
          <p:nvPr/>
        </p:nvSpPr>
        <p:spPr bwMode="auto">
          <a:xfrm>
            <a:off x="7593203" y="2558669"/>
            <a:ext cx="67999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Services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049" name="Rectangle 28"/>
          <p:cNvSpPr>
            <a:spLocks noChangeArrowheads="1"/>
          </p:cNvSpPr>
          <p:nvPr/>
        </p:nvSpPr>
        <p:spPr bwMode="auto">
          <a:xfrm>
            <a:off x="7451916" y="2979357"/>
            <a:ext cx="96838" cy="100012"/>
          </a:xfrm>
          <a:prstGeom prst="rect">
            <a:avLst/>
          </a:prstGeom>
          <a:solidFill>
            <a:srgbClr val="8EB4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2051" name="Rectangle 29"/>
          <p:cNvSpPr>
            <a:spLocks noChangeArrowheads="1"/>
          </p:cNvSpPr>
          <p:nvPr/>
        </p:nvSpPr>
        <p:spPr bwMode="auto">
          <a:xfrm>
            <a:off x="7593203" y="2909507"/>
            <a:ext cx="91300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Residential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35" name="Line 35"/>
          <p:cNvSpPr>
            <a:spLocks noChangeShapeType="1"/>
          </p:cNvSpPr>
          <p:nvPr/>
        </p:nvSpPr>
        <p:spPr bwMode="auto">
          <a:xfrm>
            <a:off x="2023883" y="2183829"/>
            <a:ext cx="0" cy="2880000"/>
          </a:xfrm>
          <a:prstGeom prst="line">
            <a:avLst/>
          </a:prstGeom>
          <a:noFill/>
          <a:ln w="12700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itchFamily="34" charset="0"/>
            </a:endParaRPr>
          </a:p>
        </p:txBody>
      </p:sp>
      <p:sp>
        <p:nvSpPr>
          <p:cNvPr id="36" name="Line 36"/>
          <p:cNvSpPr>
            <a:spLocks noChangeShapeType="1"/>
          </p:cNvSpPr>
          <p:nvPr/>
        </p:nvSpPr>
        <p:spPr bwMode="auto">
          <a:xfrm>
            <a:off x="1976512" y="5060252"/>
            <a:ext cx="51435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itchFamily="34" charset="0"/>
            </a:endParaRPr>
          </a:p>
        </p:txBody>
      </p:sp>
      <p:sp>
        <p:nvSpPr>
          <p:cNvPr id="37" name="Line 37"/>
          <p:cNvSpPr>
            <a:spLocks noChangeShapeType="1"/>
          </p:cNvSpPr>
          <p:nvPr/>
        </p:nvSpPr>
        <p:spPr bwMode="auto">
          <a:xfrm>
            <a:off x="1976512" y="4493197"/>
            <a:ext cx="51435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itchFamily="34" charset="0"/>
            </a:endParaRPr>
          </a:p>
        </p:txBody>
      </p:sp>
      <p:sp>
        <p:nvSpPr>
          <p:cNvPr id="39" name="Line 39"/>
          <p:cNvSpPr>
            <a:spLocks noChangeShapeType="1"/>
          </p:cNvSpPr>
          <p:nvPr/>
        </p:nvSpPr>
        <p:spPr bwMode="auto">
          <a:xfrm>
            <a:off x="1976512" y="3911537"/>
            <a:ext cx="51435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itchFamily="34" charset="0"/>
            </a:endParaRPr>
          </a:p>
        </p:txBody>
      </p:sp>
      <p:sp>
        <p:nvSpPr>
          <p:cNvPr id="40" name="Line 40"/>
          <p:cNvSpPr>
            <a:spLocks noChangeShapeType="1"/>
          </p:cNvSpPr>
          <p:nvPr/>
        </p:nvSpPr>
        <p:spPr bwMode="auto">
          <a:xfrm>
            <a:off x="1976512" y="3342577"/>
            <a:ext cx="51435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itchFamily="34" charset="0"/>
            </a:endParaRPr>
          </a:p>
        </p:txBody>
      </p:sp>
      <p:sp>
        <p:nvSpPr>
          <p:cNvPr id="41" name="Line 41"/>
          <p:cNvSpPr>
            <a:spLocks noChangeShapeType="1"/>
          </p:cNvSpPr>
          <p:nvPr/>
        </p:nvSpPr>
        <p:spPr bwMode="auto">
          <a:xfrm>
            <a:off x="1976512" y="2762822"/>
            <a:ext cx="51435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itchFamily="34" charset="0"/>
            </a:endParaRPr>
          </a:p>
        </p:txBody>
      </p:sp>
      <p:sp>
        <p:nvSpPr>
          <p:cNvPr id="42" name="Line 42"/>
          <p:cNvSpPr>
            <a:spLocks noChangeShapeType="1"/>
          </p:cNvSpPr>
          <p:nvPr/>
        </p:nvSpPr>
        <p:spPr bwMode="auto">
          <a:xfrm>
            <a:off x="1976512" y="2183067"/>
            <a:ext cx="51435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itchFamily="34" charset="0"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1976511" y="2178449"/>
            <a:ext cx="5184000" cy="579755"/>
          </a:xfrm>
          <a:prstGeom prst="rect">
            <a:avLst/>
          </a:prstGeom>
          <a:solidFill>
            <a:schemeClr val="bg1"/>
          </a:solid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37814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68275" y="0"/>
            <a:ext cx="7846172" cy="1250950"/>
          </a:xfrm>
        </p:spPr>
        <p:txBody>
          <a:bodyPr/>
          <a:lstStyle/>
          <a:p>
            <a:r>
              <a:rPr lang="en-US" dirty="0" smtClean="0"/>
              <a:t>Energy demand by sub-region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NZ" dirty="0"/>
              <a:t>Sub-Saharan Africa primary energy mix by sub-region, 2012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1"/>
          </p:nvPr>
        </p:nvSpPr>
        <p:spPr>
          <a:xfrm>
            <a:off x="0" y="5881300"/>
            <a:ext cx="9144000" cy="728473"/>
          </a:xfrm>
        </p:spPr>
        <p:txBody>
          <a:bodyPr/>
          <a:lstStyle/>
          <a:p>
            <a:pPr marL="0" indent="0">
              <a:spcBef>
                <a:spcPts val="1800"/>
              </a:spcBef>
            </a:pPr>
            <a:r>
              <a:rPr lang="en-GB" kern="0" dirty="0" smtClean="0"/>
              <a:t>Nigeria and South Africa are sub-Saharan Africa’s largest energy demand centres, accounting collectively for half of total demand</a:t>
            </a:r>
            <a:endParaRPr lang="en-GB" kern="0" dirty="0"/>
          </a:p>
        </p:txBody>
      </p:sp>
      <p:grpSp>
        <p:nvGrpSpPr>
          <p:cNvPr id="1045" name="Group 1044"/>
          <p:cNvGrpSpPr/>
          <p:nvPr/>
        </p:nvGrpSpPr>
        <p:grpSpPr>
          <a:xfrm>
            <a:off x="1591448" y="2561088"/>
            <a:ext cx="5388915" cy="1960181"/>
            <a:chOff x="1591448" y="2561088"/>
            <a:chExt cx="5388915" cy="1960181"/>
          </a:xfrm>
        </p:grpSpPr>
        <p:sp>
          <p:nvSpPr>
            <p:cNvPr id="119" name="Line 6"/>
            <p:cNvSpPr>
              <a:spLocks noChangeShapeType="1"/>
            </p:cNvSpPr>
            <p:nvPr/>
          </p:nvSpPr>
          <p:spPr bwMode="auto">
            <a:xfrm flipV="1">
              <a:off x="1591448" y="2561088"/>
              <a:ext cx="5373675" cy="1841"/>
            </a:xfrm>
            <a:prstGeom prst="line">
              <a:avLst/>
            </a:prstGeom>
            <a:noFill/>
            <a:ln w="19050">
              <a:solidFill>
                <a:srgbClr val="C0C0C0"/>
              </a:solidFill>
              <a:prstDash val="sysDot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 dirty="0">
                <a:latin typeface="Calibri" pitchFamily="34" charset="0"/>
              </a:endParaRPr>
            </a:p>
          </p:txBody>
        </p:sp>
        <p:sp>
          <p:nvSpPr>
            <p:cNvPr id="121" name="Line 6"/>
            <p:cNvSpPr>
              <a:spLocks noChangeShapeType="1"/>
            </p:cNvSpPr>
            <p:nvPr/>
          </p:nvSpPr>
          <p:spPr bwMode="auto">
            <a:xfrm flipV="1">
              <a:off x="1606688" y="3048768"/>
              <a:ext cx="5373675" cy="1841"/>
            </a:xfrm>
            <a:prstGeom prst="line">
              <a:avLst/>
            </a:prstGeom>
            <a:noFill/>
            <a:ln w="19050">
              <a:solidFill>
                <a:srgbClr val="C0C0C0"/>
              </a:solidFill>
              <a:prstDash val="sysDot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 dirty="0">
                <a:latin typeface="Calibri" pitchFamily="34" charset="0"/>
              </a:endParaRPr>
            </a:p>
          </p:txBody>
        </p:sp>
        <p:sp>
          <p:nvSpPr>
            <p:cNvPr id="122" name="Line 6"/>
            <p:cNvSpPr>
              <a:spLocks noChangeShapeType="1"/>
            </p:cNvSpPr>
            <p:nvPr/>
          </p:nvSpPr>
          <p:spPr bwMode="auto">
            <a:xfrm flipV="1">
              <a:off x="1606688" y="3544068"/>
              <a:ext cx="5373675" cy="1841"/>
            </a:xfrm>
            <a:prstGeom prst="line">
              <a:avLst/>
            </a:prstGeom>
            <a:noFill/>
            <a:ln w="19050">
              <a:solidFill>
                <a:srgbClr val="C0C0C0"/>
              </a:solidFill>
              <a:prstDash val="sysDot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 dirty="0">
                <a:latin typeface="Calibri" pitchFamily="34" charset="0"/>
              </a:endParaRPr>
            </a:p>
          </p:txBody>
        </p:sp>
        <p:sp>
          <p:nvSpPr>
            <p:cNvPr id="123" name="Line 6"/>
            <p:cNvSpPr>
              <a:spLocks noChangeShapeType="1"/>
            </p:cNvSpPr>
            <p:nvPr/>
          </p:nvSpPr>
          <p:spPr bwMode="auto">
            <a:xfrm flipV="1">
              <a:off x="1606688" y="4024128"/>
              <a:ext cx="5373675" cy="1841"/>
            </a:xfrm>
            <a:prstGeom prst="line">
              <a:avLst/>
            </a:prstGeom>
            <a:noFill/>
            <a:ln w="19050">
              <a:solidFill>
                <a:srgbClr val="C0C0C0"/>
              </a:solidFill>
              <a:prstDash val="sysDot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 dirty="0">
                <a:latin typeface="Calibri" pitchFamily="34" charset="0"/>
              </a:endParaRPr>
            </a:p>
          </p:txBody>
        </p:sp>
        <p:sp>
          <p:nvSpPr>
            <p:cNvPr id="124" name="Line 6"/>
            <p:cNvSpPr>
              <a:spLocks noChangeShapeType="1"/>
            </p:cNvSpPr>
            <p:nvPr/>
          </p:nvSpPr>
          <p:spPr bwMode="auto">
            <a:xfrm flipV="1">
              <a:off x="1606688" y="4519428"/>
              <a:ext cx="5373675" cy="1841"/>
            </a:xfrm>
            <a:prstGeom prst="line">
              <a:avLst/>
            </a:prstGeom>
            <a:noFill/>
            <a:ln w="19050">
              <a:solidFill>
                <a:srgbClr val="C0C0C0"/>
              </a:solidFill>
              <a:prstDash val="sysDot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 dirty="0">
                <a:latin typeface="Calibri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1816332" y="2824592"/>
            <a:ext cx="4934244" cy="2185533"/>
            <a:chOff x="1816332" y="2824592"/>
            <a:chExt cx="4934244" cy="2185533"/>
          </a:xfrm>
        </p:grpSpPr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1816332" y="3320599"/>
              <a:ext cx="4934244" cy="1689525"/>
            </a:xfrm>
            <a:custGeom>
              <a:avLst/>
              <a:gdLst>
                <a:gd name="T0" fmla="*/ 0 w 2865"/>
                <a:gd name="T1" fmla="*/ 979 h 981"/>
                <a:gd name="T2" fmla="*/ 260 w 2865"/>
                <a:gd name="T3" fmla="*/ 979 h 981"/>
                <a:gd name="T4" fmla="*/ 260 w 2865"/>
                <a:gd name="T5" fmla="*/ 981 h 981"/>
                <a:gd name="T6" fmla="*/ 0 w 2865"/>
                <a:gd name="T7" fmla="*/ 981 h 981"/>
                <a:gd name="T8" fmla="*/ 0 w 2865"/>
                <a:gd name="T9" fmla="*/ 979 h 981"/>
                <a:gd name="T10" fmla="*/ 521 w 2865"/>
                <a:gd name="T11" fmla="*/ 971 h 981"/>
                <a:gd name="T12" fmla="*/ 781 w 2865"/>
                <a:gd name="T13" fmla="*/ 971 h 981"/>
                <a:gd name="T14" fmla="*/ 781 w 2865"/>
                <a:gd name="T15" fmla="*/ 981 h 981"/>
                <a:gd name="T16" fmla="*/ 521 w 2865"/>
                <a:gd name="T17" fmla="*/ 981 h 981"/>
                <a:gd name="T18" fmla="*/ 521 w 2865"/>
                <a:gd name="T19" fmla="*/ 971 h 981"/>
                <a:gd name="T20" fmla="*/ 1561 w 2865"/>
                <a:gd name="T21" fmla="*/ 976 h 981"/>
                <a:gd name="T22" fmla="*/ 1823 w 2865"/>
                <a:gd name="T23" fmla="*/ 976 h 981"/>
                <a:gd name="T24" fmla="*/ 1823 w 2865"/>
                <a:gd name="T25" fmla="*/ 981 h 981"/>
                <a:gd name="T26" fmla="*/ 1561 w 2865"/>
                <a:gd name="T27" fmla="*/ 981 h 981"/>
                <a:gd name="T28" fmla="*/ 1561 w 2865"/>
                <a:gd name="T29" fmla="*/ 976 h 981"/>
                <a:gd name="T30" fmla="*/ 2082 w 2865"/>
                <a:gd name="T31" fmla="*/ 918 h 981"/>
                <a:gd name="T32" fmla="*/ 2344 w 2865"/>
                <a:gd name="T33" fmla="*/ 918 h 981"/>
                <a:gd name="T34" fmla="*/ 2344 w 2865"/>
                <a:gd name="T35" fmla="*/ 981 h 981"/>
                <a:gd name="T36" fmla="*/ 2082 w 2865"/>
                <a:gd name="T37" fmla="*/ 981 h 981"/>
                <a:gd name="T38" fmla="*/ 2082 w 2865"/>
                <a:gd name="T39" fmla="*/ 918 h 981"/>
                <a:gd name="T40" fmla="*/ 2603 w 2865"/>
                <a:gd name="T41" fmla="*/ 0 h 981"/>
                <a:gd name="T42" fmla="*/ 2865 w 2865"/>
                <a:gd name="T43" fmla="*/ 0 h 981"/>
                <a:gd name="T44" fmla="*/ 2865 w 2865"/>
                <a:gd name="T45" fmla="*/ 981 h 981"/>
                <a:gd name="T46" fmla="*/ 2603 w 2865"/>
                <a:gd name="T47" fmla="*/ 981 h 981"/>
                <a:gd name="T48" fmla="*/ 2603 w 2865"/>
                <a:gd name="T49" fmla="*/ 0 h 9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865" h="981">
                  <a:moveTo>
                    <a:pt x="0" y="979"/>
                  </a:moveTo>
                  <a:lnTo>
                    <a:pt x="260" y="979"/>
                  </a:lnTo>
                  <a:lnTo>
                    <a:pt x="260" y="981"/>
                  </a:lnTo>
                  <a:lnTo>
                    <a:pt x="0" y="981"/>
                  </a:lnTo>
                  <a:lnTo>
                    <a:pt x="0" y="979"/>
                  </a:lnTo>
                  <a:close/>
                  <a:moveTo>
                    <a:pt x="521" y="971"/>
                  </a:moveTo>
                  <a:lnTo>
                    <a:pt x="781" y="971"/>
                  </a:lnTo>
                  <a:lnTo>
                    <a:pt x="781" y="981"/>
                  </a:lnTo>
                  <a:lnTo>
                    <a:pt x="521" y="981"/>
                  </a:lnTo>
                  <a:lnTo>
                    <a:pt x="521" y="971"/>
                  </a:lnTo>
                  <a:close/>
                  <a:moveTo>
                    <a:pt x="1561" y="976"/>
                  </a:moveTo>
                  <a:lnTo>
                    <a:pt x="1823" y="976"/>
                  </a:lnTo>
                  <a:lnTo>
                    <a:pt x="1823" y="981"/>
                  </a:lnTo>
                  <a:lnTo>
                    <a:pt x="1561" y="981"/>
                  </a:lnTo>
                  <a:lnTo>
                    <a:pt x="1561" y="976"/>
                  </a:lnTo>
                  <a:close/>
                  <a:moveTo>
                    <a:pt x="2082" y="918"/>
                  </a:moveTo>
                  <a:lnTo>
                    <a:pt x="2344" y="918"/>
                  </a:lnTo>
                  <a:lnTo>
                    <a:pt x="2344" y="981"/>
                  </a:lnTo>
                  <a:lnTo>
                    <a:pt x="2082" y="981"/>
                  </a:lnTo>
                  <a:lnTo>
                    <a:pt x="2082" y="918"/>
                  </a:lnTo>
                  <a:close/>
                  <a:moveTo>
                    <a:pt x="2603" y="0"/>
                  </a:moveTo>
                  <a:lnTo>
                    <a:pt x="2865" y="0"/>
                  </a:lnTo>
                  <a:lnTo>
                    <a:pt x="2865" y="981"/>
                  </a:lnTo>
                  <a:lnTo>
                    <a:pt x="2603" y="981"/>
                  </a:lnTo>
                  <a:lnTo>
                    <a:pt x="2603" y="0"/>
                  </a:lnTo>
                  <a:close/>
                </a:path>
              </a:pathLst>
            </a:custGeom>
            <a:solidFill>
              <a:srgbClr val="9848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 dirty="0">
                <a:latin typeface="Calibri" panose="020F0502020204030204" pitchFamily="34" charset="0"/>
              </a:endParaRPr>
            </a:p>
          </p:txBody>
        </p:sp>
        <p:sp>
          <p:nvSpPr>
            <p:cNvPr id="9" name="Freeform 8"/>
            <p:cNvSpPr>
              <a:spLocks noEditPoints="1"/>
            </p:cNvSpPr>
            <p:nvPr/>
          </p:nvSpPr>
          <p:spPr bwMode="auto">
            <a:xfrm>
              <a:off x="1816332" y="2957205"/>
              <a:ext cx="4934244" cy="2052920"/>
            </a:xfrm>
            <a:custGeom>
              <a:avLst/>
              <a:gdLst>
                <a:gd name="T0" fmla="*/ 0 w 2865"/>
                <a:gd name="T1" fmla="*/ 992 h 1192"/>
                <a:gd name="T2" fmla="*/ 260 w 2865"/>
                <a:gd name="T3" fmla="*/ 992 h 1192"/>
                <a:gd name="T4" fmla="*/ 260 w 2865"/>
                <a:gd name="T5" fmla="*/ 1192 h 1192"/>
                <a:gd name="T6" fmla="*/ 0 w 2865"/>
                <a:gd name="T7" fmla="*/ 1192 h 1192"/>
                <a:gd name="T8" fmla="*/ 0 w 2865"/>
                <a:gd name="T9" fmla="*/ 992 h 1192"/>
                <a:gd name="T10" fmla="*/ 521 w 2865"/>
                <a:gd name="T11" fmla="*/ 838 h 1192"/>
                <a:gd name="T12" fmla="*/ 781 w 2865"/>
                <a:gd name="T13" fmla="*/ 838 h 1192"/>
                <a:gd name="T14" fmla="*/ 781 w 2865"/>
                <a:gd name="T15" fmla="*/ 1182 h 1192"/>
                <a:gd name="T16" fmla="*/ 521 w 2865"/>
                <a:gd name="T17" fmla="*/ 1182 h 1192"/>
                <a:gd name="T18" fmla="*/ 521 w 2865"/>
                <a:gd name="T19" fmla="*/ 838 h 1192"/>
                <a:gd name="T20" fmla="*/ 1040 w 2865"/>
                <a:gd name="T21" fmla="*/ 1008 h 1192"/>
                <a:gd name="T22" fmla="*/ 1302 w 2865"/>
                <a:gd name="T23" fmla="*/ 1008 h 1192"/>
                <a:gd name="T24" fmla="*/ 1302 w 2865"/>
                <a:gd name="T25" fmla="*/ 1192 h 1192"/>
                <a:gd name="T26" fmla="*/ 1040 w 2865"/>
                <a:gd name="T27" fmla="*/ 1192 h 1192"/>
                <a:gd name="T28" fmla="*/ 1040 w 2865"/>
                <a:gd name="T29" fmla="*/ 1008 h 1192"/>
                <a:gd name="T30" fmla="*/ 1561 w 2865"/>
                <a:gd name="T31" fmla="*/ 1019 h 1192"/>
                <a:gd name="T32" fmla="*/ 1823 w 2865"/>
                <a:gd name="T33" fmla="*/ 1019 h 1192"/>
                <a:gd name="T34" fmla="*/ 1823 w 2865"/>
                <a:gd name="T35" fmla="*/ 1187 h 1192"/>
                <a:gd name="T36" fmla="*/ 1561 w 2865"/>
                <a:gd name="T37" fmla="*/ 1187 h 1192"/>
                <a:gd name="T38" fmla="*/ 1561 w 2865"/>
                <a:gd name="T39" fmla="*/ 1019 h 1192"/>
                <a:gd name="T40" fmla="*/ 2082 w 2865"/>
                <a:gd name="T41" fmla="*/ 908 h 1192"/>
                <a:gd name="T42" fmla="*/ 2344 w 2865"/>
                <a:gd name="T43" fmla="*/ 908 h 1192"/>
                <a:gd name="T44" fmla="*/ 2344 w 2865"/>
                <a:gd name="T45" fmla="*/ 1129 h 1192"/>
                <a:gd name="T46" fmla="*/ 2082 w 2865"/>
                <a:gd name="T47" fmla="*/ 1129 h 1192"/>
                <a:gd name="T48" fmla="*/ 2082 w 2865"/>
                <a:gd name="T49" fmla="*/ 908 h 1192"/>
                <a:gd name="T50" fmla="*/ 2603 w 2865"/>
                <a:gd name="T51" fmla="*/ 0 h 1192"/>
                <a:gd name="T52" fmla="*/ 2865 w 2865"/>
                <a:gd name="T53" fmla="*/ 0 h 1192"/>
                <a:gd name="T54" fmla="*/ 2865 w 2865"/>
                <a:gd name="T55" fmla="*/ 211 h 1192"/>
                <a:gd name="T56" fmla="*/ 2603 w 2865"/>
                <a:gd name="T57" fmla="*/ 211 h 1192"/>
                <a:gd name="T58" fmla="*/ 2603 w 2865"/>
                <a:gd name="T59" fmla="*/ 0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65" h="1192">
                  <a:moveTo>
                    <a:pt x="0" y="992"/>
                  </a:moveTo>
                  <a:lnTo>
                    <a:pt x="260" y="992"/>
                  </a:lnTo>
                  <a:lnTo>
                    <a:pt x="260" y="1192"/>
                  </a:lnTo>
                  <a:lnTo>
                    <a:pt x="0" y="1192"/>
                  </a:lnTo>
                  <a:lnTo>
                    <a:pt x="0" y="992"/>
                  </a:lnTo>
                  <a:close/>
                  <a:moveTo>
                    <a:pt x="521" y="838"/>
                  </a:moveTo>
                  <a:lnTo>
                    <a:pt x="781" y="838"/>
                  </a:lnTo>
                  <a:lnTo>
                    <a:pt x="781" y="1182"/>
                  </a:lnTo>
                  <a:lnTo>
                    <a:pt x="521" y="1182"/>
                  </a:lnTo>
                  <a:lnTo>
                    <a:pt x="521" y="838"/>
                  </a:lnTo>
                  <a:close/>
                  <a:moveTo>
                    <a:pt x="1040" y="1008"/>
                  </a:moveTo>
                  <a:lnTo>
                    <a:pt x="1302" y="1008"/>
                  </a:lnTo>
                  <a:lnTo>
                    <a:pt x="1302" y="1192"/>
                  </a:lnTo>
                  <a:lnTo>
                    <a:pt x="1040" y="1192"/>
                  </a:lnTo>
                  <a:lnTo>
                    <a:pt x="1040" y="1008"/>
                  </a:lnTo>
                  <a:close/>
                  <a:moveTo>
                    <a:pt x="1561" y="1019"/>
                  </a:moveTo>
                  <a:lnTo>
                    <a:pt x="1823" y="1019"/>
                  </a:lnTo>
                  <a:lnTo>
                    <a:pt x="1823" y="1187"/>
                  </a:lnTo>
                  <a:lnTo>
                    <a:pt x="1561" y="1187"/>
                  </a:lnTo>
                  <a:lnTo>
                    <a:pt x="1561" y="1019"/>
                  </a:lnTo>
                  <a:close/>
                  <a:moveTo>
                    <a:pt x="2082" y="908"/>
                  </a:moveTo>
                  <a:lnTo>
                    <a:pt x="2344" y="908"/>
                  </a:lnTo>
                  <a:lnTo>
                    <a:pt x="2344" y="1129"/>
                  </a:lnTo>
                  <a:lnTo>
                    <a:pt x="2082" y="1129"/>
                  </a:lnTo>
                  <a:lnTo>
                    <a:pt x="2082" y="908"/>
                  </a:lnTo>
                  <a:close/>
                  <a:moveTo>
                    <a:pt x="2603" y="0"/>
                  </a:moveTo>
                  <a:lnTo>
                    <a:pt x="2865" y="0"/>
                  </a:lnTo>
                  <a:lnTo>
                    <a:pt x="2865" y="211"/>
                  </a:lnTo>
                  <a:lnTo>
                    <a:pt x="2603" y="211"/>
                  </a:lnTo>
                  <a:lnTo>
                    <a:pt x="2603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 dirty="0">
                <a:latin typeface="Calibri" panose="020F0502020204030204" pitchFamily="34" charset="0"/>
              </a:endParaRPr>
            </a:p>
          </p:txBody>
        </p:sp>
        <p:sp>
          <p:nvSpPr>
            <p:cNvPr id="13" name="Freeform 9"/>
            <p:cNvSpPr>
              <a:spLocks noEditPoints="1"/>
            </p:cNvSpPr>
            <p:nvPr/>
          </p:nvSpPr>
          <p:spPr bwMode="auto">
            <a:xfrm>
              <a:off x="1816332" y="2884870"/>
              <a:ext cx="4934244" cy="1827305"/>
            </a:xfrm>
            <a:custGeom>
              <a:avLst/>
              <a:gdLst>
                <a:gd name="T0" fmla="*/ 0 w 2865"/>
                <a:gd name="T1" fmla="*/ 908 h 1061"/>
                <a:gd name="T2" fmla="*/ 260 w 2865"/>
                <a:gd name="T3" fmla="*/ 908 h 1061"/>
                <a:gd name="T4" fmla="*/ 260 w 2865"/>
                <a:gd name="T5" fmla="*/ 1034 h 1061"/>
                <a:gd name="T6" fmla="*/ 0 w 2865"/>
                <a:gd name="T7" fmla="*/ 1034 h 1061"/>
                <a:gd name="T8" fmla="*/ 0 w 2865"/>
                <a:gd name="T9" fmla="*/ 908 h 1061"/>
                <a:gd name="T10" fmla="*/ 521 w 2865"/>
                <a:gd name="T11" fmla="*/ 834 h 1061"/>
                <a:gd name="T12" fmla="*/ 781 w 2865"/>
                <a:gd name="T13" fmla="*/ 834 h 1061"/>
                <a:gd name="T14" fmla="*/ 781 w 2865"/>
                <a:gd name="T15" fmla="*/ 880 h 1061"/>
                <a:gd name="T16" fmla="*/ 521 w 2865"/>
                <a:gd name="T17" fmla="*/ 880 h 1061"/>
                <a:gd name="T18" fmla="*/ 521 w 2865"/>
                <a:gd name="T19" fmla="*/ 834 h 1061"/>
                <a:gd name="T20" fmla="*/ 1040 w 2865"/>
                <a:gd name="T21" fmla="*/ 974 h 1061"/>
                <a:gd name="T22" fmla="*/ 1302 w 2865"/>
                <a:gd name="T23" fmla="*/ 974 h 1061"/>
                <a:gd name="T24" fmla="*/ 1302 w 2865"/>
                <a:gd name="T25" fmla="*/ 1050 h 1061"/>
                <a:gd name="T26" fmla="*/ 1040 w 2865"/>
                <a:gd name="T27" fmla="*/ 1050 h 1061"/>
                <a:gd name="T28" fmla="*/ 1040 w 2865"/>
                <a:gd name="T29" fmla="*/ 974 h 1061"/>
                <a:gd name="T30" fmla="*/ 1561 w 2865"/>
                <a:gd name="T31" fmla="*/ 1060 h 1061"/>
                <a:gd name="T32" fmla="*/ 1823 w 2865"/>
                <a:gd name="T33" fmla="*/ 1060 h 1061"/>
                <a:gd name="T34" fmla="*/ 1823 w 2865"/>
                <a:gd name="T35" fmla="*/ 1061 h 1061"/>
                <a:gd name="T36" fmla="*/ 1561 w 2865"/>
                <a:gd name="T37" fmla="*/ 1061 h 1061"/>
                <a:gd name="T38" fmla="*/ 1561 w 2865"/>
                <a:gd name="T39" fmla="*/ 1060 h 1061"/>
                <a:gd name="T40" fmla="*/ 2082 w 2865"/>
                <a:gd name="T41" fmla="*/ 923 h 1061"/>
                <a:gd name="T42" fmla="*/ 2344 w 2865"/>
                <a:gd name="T43" fmla="*/ 923 h 1061"/>
                <a:gd name="T44" fmla="*/ 2344 w 2865"/>
                <a:gd name="T45" fmla="*/ 950 h 1061"/>
                <a:gd name="T46" fmla="*/ 2082 w 2865"/>
                <a:gd name="T47" fmla="*/ 950 h 1061"/>
                <a:gd name="T48" fmla="*/ 2082 w 2865"/>
                <a:gd name="T49" fmla="*/ 923 h 1061"/>
                <a:gd name="T50" fmla="*/ 2603 w 2865"/>
                <a:gd name="T51" fmla="*/ 0 h 1061"/>
                <a:gd name="T52" fmla="*/ 2865 w 2865"/>
                <a:gd name="T53" fmla="*/ 0 h 1061"/>
                <a:gd name="T54" fmla="*/ 2865 w 2865"/>
                <a:gd name="T55" fmla="*/ 42 h 1061"/>
                <a:gd name="T56" fmla="*/ 2603 w 2865"/>
                <a:gd name="T57" fmla="*/ 42 h 1061"/>
                <a:gd name="T58" fmla="*/ 2603 w 2865"/>
                <a:gd name="T59" fmla="*/ 0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65" h="1061">
                  <a:moveTo>
                    <a:pt x="0" y="908"/>
                  </a:moveTo>
                  <a:lnTo>
                    <a:pt x="260" y="908"/>
                  </a:lnTo>
                  <a:lnTo>
                    <a:pt x="260" y="1034"/>
                  </a:lnTo>
                  <a:lnTo>
                    <a:pt x="0" y="1034"/>
                  </a:lnTo>
                  <a:lnTo>
                    <a:pt x="0" y="908"/>
                  </a:lnTo>
                  <a:close/>
                  <a:moveTo>
                    <a:pt x="521" y="834"/>
                  </a:moveTo>
                  <a:lnTo>
                    <a:pt x="781" y="834"/>
                  </a:lnTo>
                  <a:lnTo>
                    <a:pt x="781" y="880"/>
                  </a:lnTo>
                  <a:lnTo>
                    <a:pt x="521" y="880"/>
                  </a:lnTo>
                  <a:lnTo>
                    <a:pt x="521" y="834"/>
                  </a:lnTo>
                  <a:close/>
                  <a:moveTo>
                    <a:pt x="1040" y="974"/>
                  </a:moveTo>
                  <a:lnTo>
                    <a:pt x="1302" y="974"/>
                  </a:lnTo>
                  <a:lnTo>
                    <a:pt x="1302" y="1050"/>
                  </a:lnTo>
                  <a:lnTo>
                    <a:pt x="1040" y="1050"/>
                  </a:lnTo>
                  <a:lnTo>
                    <a:pt x="1040" y="974"/>
                  </a:lnTo>
                  <a:close/>
                  <a:moveTo>
                    <a:pt x="1561" y="1060"/>
                  </a:moveTo>
                  <a:lnTo>
                    <a:pt x="1823" y="1060"/>
                  </a:lnTo>
                  <a:lnTo>
                    <a:pt x="1823" y="1061"/>
                  </a:lnTo>
                  <a:lnTo>
                    <a:pt x="1561" y="1061"/>
                  </a:lnTo>
                  <a:lnTo>
                    <a:pt x="1561" y="1060"/>
                  </a:lnTo>
                  <a:close/>
                  <a:moveTo>
                    <a:pt x="2082" y="923"/>
                  </a:moveTo>
                  <a:lnTo>
                    <a:pt x="2344" y="923"/>
                  </a:lnTo>
                  <a:lnTo>
                    <a:pt x="2344" y="950"/>
                  </a:lnTo>
                  <a:lnTo>
                    <a:pt x="2082" y="950"/>
                  </a:lnTo>
                  <a:lnTo>
                    <a:pt x="2082" y="923"/>
                  </a:lnTo>
                  <a:close/>
                  <a:moveTo>
                    <a:pt x="2603" y="0"/>
                  </a:moveTo>
                  <a:lnTo>
                    <a:pt x="2865" y="0"/>
                  </a:lnTo>
                  <a:lnTo>
                    <a:pt x="2865" y="42"/>
                  </a:lnTo>
                  <a:lnTo>
                    <a:pt x="2603" y="42"/>
                  </a:lnTo>
                  <a:lnTo>
                    <a:pt x="2603" y="0"/>
                  </a:lnTo>
                  <a:close/>
                </a:path>
              </a:pathLst>
            </a:custGeom>
            <a:solidFill>
              <a:srgbClr val="A18C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 dirty="0">
                <a:latin typeface="Calibri" panose="020F0502020204030204" pitchFamily="34" charset="0"/>
              </a:endParaRPr>
            </a:p>
          </p:txBody>
        </p:sp>
        <p:sp>
          <p:nvSpPr>
            <p:cNvPr id="14" name="Rectangle 10"/>
            <p:cNvSpPr>
              <a:spLocks noChangeArrowheads="1"/>
            </p:cNvSpPr>
            <p:nvPr/>
          </p:nvSpPr>
          <p:spPr bwMode="auto">
            <a:xfrm>
              <a:off x="6299347" y="2828036"/>
              <a:ext cx="451229" cy="56834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 dirty="0">
                <a:latin typeface="Calibri" panose="020F0502020204030204" pitchFamily="34" charset="0"/>
              </a:endParaRPr>
            </a:p>
          </p:txBody>
        </p:sp>
        <p:sp>
          <p:nvSpPr>
            <p:cNvPr id="71" name="Freeform 11"/>
            <p:cNvSpPr>
              <a:spLocks noEditPoints="1"/>
            </p:cNvSpPr>
            <p:nvPr/>
          </p:nvSpPr>
          <p:spPr bwMode="auto">
            <a:xfrm>
              <a:off x="1816332" y="2824592"/>
              <a:ext cx="4934244" cy="1887584"/>
            </a:xfrm>
            <a:custGeom>
              <a:avLst/>
              <a:gdLst>
                <a:gd name="T0" fmla="*/ 0 w 2865"/>
                <a:gd name="T1" fmla="*/ 937 h 1096"/>
                <a:gd name="T2" fmla="*/ 260 w 2865"/>
                <a:gd name="T3" fmla="*/ 937 h 1096"/>
                <a:gd name="T4" fmla="*/ 260 w 2865"/>
                <a:gd name="T5" fmla="*/ 943 h 1096"/>
                <a:gd name="T6" fmla="*/ 0 w 2865"/>
                <a:gd name="T7" fmla="*/ 943 h 1096"/>
                <a:gd name="T8" fmla="*/ 0 w 2865"/>
                <a:gd name="T9" fmla="*/ 937 h 1096"/>
                <a:gd name="T10" fmla="*/ 521 w 2865"/>
                <a:gd name="T11" fmla="*/ 845 h 1096"/>
                <a:gd name="T12" fmla="*/ 781 w 2865"/>
                <a:gd name="T13" fmla="*/ 845 h 1096"/>
                <a:gd name="T14" fmla="*/ 781 w 2865"/>
                <a:gd name="T15" fmla="*/ 869 h 1096"/>
                <a:gd name="T16" fmla="*/ 521 w 2865"/>
                <a:gd name="T17" fmla="*/ 869 h 1096"/>
                <a:gd name="T18" fmla="*/ 521 w 2865"/>
                <a:gd name="T19" fmla="*/ 845 h 1096"/>
                <a:gd name="T20" fmla="*/ 1040 w 2865"/>
                <a:gd name="T21" fmla="*/ 961 h 1096"/>
                <a:gd name="T22" fmla="*/ 1302 w 2865"/>
                <a:gd name="T23" fmla="*/ 961 h 1096"/>
                <a:gd name="T24" fmla="*/ 1302 w 2865"/>
                <a:gd name="T25" fmla="*/ 1009 h 1096"/>
                <a:gd name="T26" fmla="*/ 1040 w 2865"/>
                <a:gd name="T27" fmla="*/ 1009 h 1096"/>
                <a:gd name="T28" fmla="*/ 1040 w 2865"/>
                <a:gd name="T29" fmla="*/ 961 h 1096"/>
                <a:gd name="T30" fmla="*/ 1561 w 2865"/>
                <a:gd name="T31" fmla="*/ 1076 h 1096"/>
                <a:gd name="T32" fmla="*/ 1823 w 2865"/>
                <a:gd name="T33" fmla="*/ 1076 h 1096"/>
                <a:gd name="T34" fmla="*/ 1823 w 2865"/>
                <a:gd name="T35" fmla="*/ 1096 h 1096"/>
                <a:gd name="T36" fmla="*/ 1561 w 2865"/>
                <a:gd name="T37" fmla="*/ 1096 h 1096"/>
                <a:gd name="T38" fmla="*/ 1561 w 2865"/>
                <a:gd name="T39" fmla="*/ 1076 h 1096"/>
                <a:gd name="T40" fmla="*/ 2082 w 2865"/>
                <a:gd name="T41" fmla="*/ 892 h 1096"/>
                <a:gd name="T42" fmla="*/ 2344 w 2865"/>
                <a:gd name="T43" fmla="*/ 892 h 1096"/>
                <a:gd name="T44" fmla="*/ 2344 w 2865"/>
                <a:gd name="T45" fmla="*/ 958 h 1096"/>
                <a:gd name="T46" fmla="*/ 2082 w 2865"/>
                <a:gd name="T47" fmla="*/ 958 h 1096"/>
                <a:gd name="T48" fmla="*/ 2082 w 2865"/>
                <a:gd name="T49" fmla="*/ 892 h 1096"/>
                <a:gd name="T50" fmla="*/ 2603 w 2865"/>
                <a:gd name="T51" fmla="*/ 0 h 1096"/>
                <a:gd name="T52" fmla="*/ 2865 w 2865"/>
                <a:gd name="T53" fmla="*/ 0 h 1096"/>
                <a:gd name="T54" fmla="*/ 2865 w 2865"/>
                <a:gd name="T55" fmla="*/ 2 h 1096"/>
                <a:gd name="T56" fmla="*/ 2603 w 2865"/>
                <a:gd name="T57" fmla="*/ 2 h 1096"/>
                <a:gd name="T58" fmla="*/ 2603 w 2865"/>
                <a:gd name="T59" fmla="*/ 0 h 1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65" h="1096">
                  <a:moveTo>
                    <a:pt x="0" y="937"/>
                  </a:moveTo>
                  <a:lnTo>
                    <a:pt x="260" y="937"/>
                  </a:lnTo>
                  <a:lnTo>
                    <a:pt x="260" y="943"/>
                  </a:lnTo>
                  <a:lnTo>
                    <a:pt x="0" y="943"/>
                  </a:lnTo>
                  <a:lnTo>
                    <a:pt x="0" y="937"/>
                  </a:lnTo>
                  <a:close/>
                  <a:moveTo>
                    <a:pt x="521" y="845"/>
                  </a:moveTo>
                  <a:lnTo>
                    <a:pt x="781" y="845"/>
                  </a:lnTo>
                  <a:lnTo>
                    <a:pt x="781" y="869"/>
                  </a:lnTo>
                  <a:lnTo>
                    <a:pt x="521" y="869"/>
                  </a:lnTo>
                  <a:lnTo>
                    <a:pt x="521" y="845"/>
                  </a:lnTo>
                  <a:close/>
                  <a:moveTo>
                    <a:pt x="1040" y="961"/>
                  </a:moveTo>
                  <a:lnTo>
                    <a:pt x="1302" y="961"/>
                  </a:lnTo>
                  <a:lnTo>
                    <a:pt x="1302" y="1009"/>
                  </a:lnTo>
                  <a:lnTo>
                    <a:pt x="1040" y="1009"/>
                  </a:lnTo>
                  <a:lnTo>
                    <a:pt x="1040" y="961"/>
                  </a:lnTo>
                  <a:close/>
                  <a:moveTo>
                    <a:pt x="1561" y="1076"/>
                  </a:moveTo>
                  <a:lnTo>
                    <a:pt x="1823" y="1076"/>
                  </a:lnTo>
                  <a:lnTo>
                    <a:pt x="1823" y="1096"/>
                  </a:lnTo>
                  <a:lnTo>
                    <a:pt x="1561" y="1096"/>
                  </a:lnTo>
                  <a:lnTo>
                    <a:pt x="1561" y="1076"/>
                  </a:lnTo>
                  <a:close/>
                  <a:moveTo>
                    <a:pt x="2082" y="892"/>
                  </a:moveTo>
                  <a:lnTo>
                    <a:pt x="2344" y="892"/>
                  </a:lnTo>
                  <a:lnTo>
                    <a:pt x="2344" y="958"/>
                  </a:lnTo>
                  <a:lnTo>
                    <a:pt x="2082" y="958"/>
                  </a:lnTo>
                  <a:lnTo>
                    <a:pt x="2082" y="892"/>
                  </a:lnTo>
                  <a:close/>
                  <a:moveTo>
                    <a:pt x="2603" y="0"/>
                  </a:moveTo>
                  <a:lnTo>
                    <a:pt x="2865" y="0"/>
                  </a:lnTo>
                  <a:lnTo>
                    <a:pt x="2865" y="2"/>
                  </a:lnTo>
                  <a:lnTo>
                    <a:pt x="2603" y="2"/>
                  </a:lnTo>
                  <a:lnTo>
                    <a:pt x="2603" y="0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1816332" y="2557643"/>
            <a:ext cx="4934244" cy="2120088"/>
            <a:chOff x="1816332" y="2557643"/>
            <a:chExt cx="4934244" cy="2120088"/>
          </a:xfrm>
        </p:grpSpPr>
        <p:sp>
          <p:nvSpPr>
            <p:cNvPr id="72" name="Freeform 12"/>
            <p:cNvSpPr>
              <a:spLocks noEditPoints="1"/>
            </p:cNvSpPr>
            <p:nvPr/>
          </p:nvSpPr>
          <p:spPr bwMode="auto">
            <a:xfrm>
              <a:off x="1816332" y="2561088"/>
              <a:ext cx="4934244" cy="2116643"/>
            </a:xfrm>
            <a:custGeom>
              <a:avLst/>
              <a:gdLst>
                <a:gd name="T0" fmla="*/ 0 w 2865"/>
                <a:gd name="T1" fmla="*/ 0 h 1229"/>
                <a:gd name="T2" fmla="*/ 260 w 2865"/>
                <a:gd name="T3" fmla="*/ 0 h 1229"/>
                <a:gd name="T4" fmla="*/ 260 w 2865"/>
                <a:gd name="T5" fmla="*/ 1090 h 1229"/>
                <a:gd name="T6" fmla="*/ 0 w 2865"/>
                <a:gd name="T7" fmla="*/ 1090 h 1229"/>
                <a:gd name="T8" fmla="*/ 0 w 2865"/>
                <a:gd name="T9" fmla="*/ 0 h 1229"/>
                <a:gd name="T10" fmla="*/ 521 w 2865"/>
                <a:gd name="T11" fmla="*/ 0 h 1229"/>
                <a:gd name="T12" fmla="*/ 781 w 2865"/>
                <a:gd name="T13" fmla="*/ 0 h 1229"/>
                <a:gd name="T14" fmla="*/ 781 w 2865"/>
                <a:gd name="T15" fmla="*/ 998 h 1229"/>
                <a:gd name="T16" fmla="*/ 521 w 2865"/>
                <a:gd name="T17" fmla="*/ 998 h 1229"/>
                <a:gd name="T18" fmla="*/ 521 w 2865"/>
                <a:gd name="T19" fmla="*/ 0 h 1229"/>
                <a:gd name="T20" fmla="*/ 1040 w 2865"/>
                <a:gd name="T21" fmla="*/ 0 h 1229"/>
                <a:gd name="T22" fmla="*/ 1302 w 2865"/>
                <a:gd name="T23" fmla="*/ 0 h 1229"/>
                <a:gd name="T24" fmla="*/ 1302 w 2865"/>
                <a:gd name="T25" fmla="*/ 1114 h 1229"/>
                <a:gd name="T26" fmla="*/ 1040 w 2865"/>
                <a:gd name="T27" fmla="*/ 1114 h 1229"/>
                <a:gd name="T28" fmla="*/ 1040 w 2865"/>
                <a:gd name="T29" fmla="*/ 0 h 1229"/>
                <a:gd name="T30" fmla="*/ 1561 w 2865"/>
                <a:gd name="T31" fmla="*/ 18 h 1229"/>
                <a:gd name="T32" fmla="*/ 1823 w 2865"/>
                <a:gd name="T33" fmla="*/ 18 h 1229"/>
                <a:gd name="T34" fmla="*/ 1823 w 2865"/>
                <a:gd name="T35" fmla="*/ 1229 h 1229"/>
                <a:gd name="T36" fmla="*/ 1561 w 2865"/>
                <a:gd name="T37" fmla="*/ 1229 h 1229"/>
                <a:gd name="T38" fmla="*/ 1561 w 2865"/>
                <a:gd name="T39" fmla="*/ 18 h 1229"/>
                <a:gd name="T40" fmla="*/ 2082 w 2865"/>
                <a:gd name="T41" fmla="*/ 0 h 1229"/>
                <a:gd name="T42" fmla="*/ 2344 w 2865"/>
                <a:gd name="T43" fmla="*/ 0 h 1229"/>
                <a:gd name="T44" fmla="*/ 2344 w 2865"/>
                <a:gd name="T45" fmla="*/ 1045 h 1229"/>
                <a:gd name="T46" fmla="*/ 2082 w 2865"/>
                <a:gd name="T47" fmla="*/ 1045 h 1229"/>
                <a:gd name="T48" fmla="*/ 2082 w 2865"/>
                <a:gd name="T49" fmla="*/ 0 h 1229"/>
                <a:gd name="T50" fmla="*/ 2603 w 2865"/>
                <a:gd name="T51" fmla="*/ 2 h 1229"/>
                <a:gd name="T52" fmla="*/ 2865 w 2865"/>
                <a:gd name="T53" fmla="*/ 2 h 1229"/>
                <a:gd name="T54" fmla="*/ 2865 w 2865"/>
                <a:gd name="T55" fmla="*/ 153 h 1229"/>
                <a:gd name="T56" fmla="*/ 2603 w 2865"/>
                <a:gd name="T57" fmla="*/ 153 h 1229"/>
                <a:gd name="T58" fmla="*/ 2603 w 2865"/>
                <a:gd name="T59" fmla="*/ 2 h 1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65" h="1229">
                  <a:moveTo>
                    <a:pt x="0" y="0"/>
                  </a:moveTo>
                  <a:lnTo>
                    <a:pt x="260" y="0"/>
                  </a:lnTo>
                  <a:lnTo>
                    <a:pt x="260" y="1090"/>
                  </a:lnTo>
                  <a:lnTo>
                    <a:pt x="0" y="1090"/>
                  </a:lnTo>
                  <a:lnTo>
                    <a:pt x="0" y="0"/>
                  </a:lnTo>
                  <a:close/>
                  <a:moveTo>
                    <a:pt x="521" y="0"/>
                  </a:moveTo>
                  <a:lnTo>
                    <a:pt x="781" y="0"/>
                  </a:lnTo>
                  <a:lnTo>
                    <a:pt x="781" y="998"/>
                  </a:lnTo>
                  <a:lnTo>
                    <a:pt x="521" y="998"/>
                  </a:lnTo>
                  <a:lnTo>
                    <a:pt x="521" y="0"/>
                  </a:lnTo>
                  <a:close/>
                  <a:moveTo>
                    <a:pt x="1040" y="0"/>
                  </a:moveTo>
                  <a:lnTo>
                    <a:pt x="1302" y="0"/>
                  </a:lnTo>
                  <a:lnTo>
                    <a:pt x="1302" y="1114"/>
                  </a:lnTo>
                  <a:lnTo>
                    <a:pt x="1040" y="1114"/>
                  </a:lnTo>
                  <a:lnTo>
                    <a:pt x="1040" y="0"/>
                  </a:lnTo>
                  <a:close/>
                  <a:moveTo>
                    <a:pt x="1561" y="18"/>
                  </a:moveTo>
                  <a:lnTo>
                    <a:pt x="1823" y="18"/>
                  </a:lnTo>
                  <a:lnTo>
                    <a:pt x="1823" y="1229"/>
                  </a:lnTo>
                  <a:lnTo>
                    <a:pt x="1561" y="1229"/>
                  </a:lnTo>
                  <a:lnTo>
                    <a:pt x="1561" y="18"/>
                  </a:lnTo>
                  <a:close/>
                  <a:moveTo>
                    <a:pt x="2082" y="0"/>
                  </a:moveTo>
                  <a:lnTo>
                    <a:pt x="2344" y="0"/>
                  </a:lnTo>
                  <a:lnTo>
                    <a:pt x="2344" y="1045"/>
                  </a:lnTo>
                  <a:lnTo>
                    <a:pt x="2082" y="1045"/>
                  </a:lnTo>
                  <a:lnTo>
                    <a:pt x="2082" y="0"/>
                  </a:lnTo>
                  <a:close/>
                  <a:moveTo>
                    <a:pt x="2603" y="2"/>
                  </a:moveTo>
                  <a:lnTo>
                    <a:pt x="2865" y="2"/>
                  </a:lnTo>
                  <a:lnTo>
                    <a:pt x="2865" y="153"/>
                  </a:lnTo>
                  <a:lnTo>
                    <a:pt x="2603" y="153"/>
                  </a:lnTo>
                  <a:lnTo>
                    <a:pt x="2603" y="2"/>
                  </a:lnTo>
                  <a:close/>
                </a:path>
              </a:pathLst>
            </a:custGeom>
            <a:solidFill>
              <a:srgbClr val="00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 dirty="0">
                <a:latin typeface="Calibri" panose="020F0502020204030204" pitchFamily="34" charset="0"/>
              </a:endParaRPr>
            </a:p>
          </p:txBody>
        </p:sp>
        <p:sp>
          <p:nvSpPr>
            <p:cNvPr id="73" name="Freeform 13"/>
            <p:cNvSpPr>
              <a:spLocks noEditPoints="1"/>
            </p:cNvSpPr>
            <p:nvPr/>
          </p:nvSpPr>
          <p:spPr bwMode="auto">
            <a:xfrm>
              <a:off x="2713624" y="2557643"/>
              <a:ext cx="4036952" cy="34445"/>
            </a:xfrm>
            <a:custGeom>
              <a:avLst/>
              <a:gdLst>
                <a:gd name="T0" fmla="*/ 0 w 2344"/>
                <a:gd name="T1" fmla="*/ 0 h 20"/>
                <a:gd name="T2" fmla="*/ 260 w 2344"/>
                <a:gd name="T3" fmla="*/ 0 h 20"/>
                <a:gd name="T4" fmla="*/ 260 w 2344"/>
                <a:gd name="T5" fmla="*/ 2 h 20"/>
                <a:gd name="T6" fmla="*/ 0 w 2344"/>
                <a:gd name="T7" fmla="*/ 2 h 20"/>
                <a:gd name="T8" fmla="*/ 0 w 2344"/>
                <a:gd name="T9" fmla="*/ 0 h 20"/>
                <a:gd name="T10" fmla="*/ 1040 w 2344"/>
                <a:gd name="T11" fmla="*/ 2 h 20"/>
                <a:gd name="T12" fmla="*/ 1302 w 2344"/>
                <a:gd name="T13" fmla="*/ 2 h 20"/>
                <a:gd name="T14" fmla="*/ 1302 w 2344"/>
                <a:gd name="T15" fmla="*/ 20 h 20"/>
                <a:gd name="T16" fmla="*/ 1040 w 2344"/>
                <a:gd name="T17" fmla="*/ 20 h 20"/>
                <a:gd name="T18" fmla="*/ 1040 w 2344"/>
                <a:gd name="T19" fmla="*/ 2 h 20"/>
                <a:gd name="T20" fmla="*/ 1561 w 2344"/>
                <a:gd name="T21" fmla="*/ 0 h 20"/>
                <a:gd name="T22" fmla="*/ 1823 w 2344"/>
                <a:gd name="T23" fmla="*/ 0 h 20"/>
                <a:gd name="T24" fmla="*/ 1823 w 2344"/>
                <a:gd name="T25" fmla="*/ 2 h 20"/>
                <a:gd name="T26" fmla="*/ 1561 w 2344"/>
                <a:gd name="T27" fmla="*/ 2 h 20"/>
                <a:gd name="T28" fmla="*/ 1561 w 2344"/>
                <a:gd name="T29" fmla="*/ 0 h 20"/>
                <a:gd name="T30" fmla="*/ 2082 w 2344"/>
                <a:gd name="T31" fmla="*/ 2 h 20"/>
                <a:gd name="T32" fmla="*/ 2344 w 2344"/>
                <a:gd name="T33" fmla="*/ 2 h 20"/>
                <a:gd name="T34" fmla="*/ 2344 w 2344"/>
                <a:gd name="T35" fmla="*/ 4 h 20"/>
                <a:gd name="T36" fmla="*/ 2082 w 2344"/>
                <a:gd name="T37" fmla="*/ 4 h 20"/>
                <a:gd name="T38" fmla="*/ 2082 w 2344"/>
                <a:gd name="T39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344" h="20">
                  <a:moveTo>
                    <a:pt x="0" y="0"/>
                  </a:moveTo>
                  <a:lnTo>
                    <a:pt x="260" y="0"/>
                  </a:lnTo>
                  <a:lnTo>
                    <a:pt x="260" y="2"/>
                  </a:lnTo>
                  <a:lnTo>
                    <a:pt x="0" y="2"/>
                  </a:lnTo>
                  <a:lnTo>
                    <a:pt x="0" y="0"/>
                  </a:lnTo>
                  <a:close/>
                  <a:moveTo>
                    <a:pt x="1040" y="2"/>
                  </a:moveTo>
                  <a:lnTo>
                    <a:pt x="1302" y="2"/>
                  </a:lnTo>
                  <a:lnTo>
                    <a:pt x="1302" y="20"/>
                  </a:lnTo>
                  <a:lnTo>
                    <a:pt x="1040" y="20"/>
                  </a:lnTo>
                  <a:lnTo>
                    <a:pt x="1040" y="2"/>
                  </a:lnTo>
                  <a:close/>
                  <a:moveTo>
                    <a:pt x="1561" y="0"/>
                  </a:moveTo>
                  <a:lnTo>
                    <a:pt x="1823" y="0"/>
                  </a:lnTo>
                  <a:lnTo>
                    <a:pt x="1823" y="2"/>
                  </a:lnTo>
                  <a:lnTo>
                    <a:pt x="1561" y="2"/>
                  </a:lnTo>
                  <a:lnTo>
                    <a:pt x="1561" y="0"/>
                  </a:lnTo>
                  <a:close/>
                  <a:moveTo>
                    <a:pt x="2082" y="2"/>
                  </a:moveTo>
                  <a:lnTo>
                    <a:pt x="2344" y="2"/>
                  </a:lnTo>
                  <a:lnTo>
                    <a:pt x="2344" y="4"/>
                  </a:lnTo>
                  <a:lnTo>
                    <a:pt x="2082" y="4"/>
                  </a:lnTo>
                  <a:lnTo>
                    <a:pt x="2082" y="2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 dirty="0">
                <a:latin typeface="Calibri" panose="020F0502020204030204" pitchFamily="34" charset="0"/>
              </a:endParaRPr>
            </a:p>
          </p:txBody>
        </p:sp>
      </p:grpSp>
      <p:sp>
        <p:nvSpPr>
          <p:cNvPr id="81" name="Rectangle 16"/>
          <p:cNvSpPr>
            <a:spLocks noChangeArrowheads="1"/>
          </p:cNvSpPr>
          <p:nvPr/>
        </p:nvSpPr>
        <p:spPr bwMode="auto">
          <a:xfrm>
            <a:off x="1106766" y="4397004"/>
            <a:ext cx="385784" cy="266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20%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82" name="Rectangle 17"/>
          <p:cNvSpPr>
            <a:spLocks noChangeArrowheads="1"/>
          </p:cNvSpPr>
          <p:nvPr/>
        </p:nvSpPr>
        <p:spPr bwMode="auto">
          <a:xfrm>
            <a:off x="1106766" y="3907886"/>
            <a:ext cx="385784" cy="266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40%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83" name="Rectangle 18"/>
          <p:cNvSpPr>
            <a:spLocks noChangeArrowheads="1"/>
          </p:cNvSpPr>
          <p:nvPr/>
        </p:nvSpPr>
        <p:spPr bwMode="auto">
          <a:xfrm>
            <a:off x="1106766" y="3417045"/>
            <a:ext cx="385784" cy="266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60%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84" name="Rectangle 19"/>
          <p:cNvSpPr>
            <a:spLocks noChangeArrowheads="1"/>
          </p:cNvSpPr>
          <p:nvPr/>
        </p:nvSpPr>
        <p:spPr bwMode="auto">
          <a:xfrm>
            <a:off x="1106766" y="2929649"/>
            <a:ext cx="385784" cy="266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80%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85" name="Rectangle 20"/>
          <p:cNvSpPr>
            <a:spLocks noChangeArrowheads="1"/>
          </p:cNvSpPr>
          <p:nvPr/>
        </p:nvSpPr>
        <p:spPr bwMode="auto">
          <a:xfrm>
            <a:off x="1015486" y="2438808"/>
            <a:ext cx="499452" cy="266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100%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86" name="Rectangle 21"/>
          <p:cNvSpPr>
            <a:spLocks noChangeArrowheads="1"/>
          </p:cNvSpPr>
          <p:nvPr/>
        </p:nvSpPr>
        <p:spPr bwMode="auto">
          <a:xfrm>
            <a:off x="1776721" y="5054903"/>
            <a:ext cx="644121" cy="266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Nigeria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87" name="Rectangle 22"/>
          <p:cNvSpPr>
            <a:spLocks noChangeArrowheads="1"/>
          </p:cNvSpPr>
          <p:nvPr/>
        </p:nvSpPr>
        <p:spPr bwMode="auto">
          <a:xfrm>
            <a:off x="2722235" y="5054903"/>
            <a:ext cx="528730" cy="266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Other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88" name="Rectangle 23"/>
          <p:cNvSpPr>
            <a:spLocks noChangeArrowheads="1"/>
          </p:cNvSpPr>
          <p:nvPr/>
        </p:nvSpPr>
        <p:spPr bwMode="auto">
          <a:xfrm>
            <a:off x="2746347" y="5277073"/>
            <a:ext cx="459841" cy="266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West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89" name="Rectangle 24"/>
          <p:cNvSpPr>
            <a:spLocks noChangeArrowheads="1"/>
          </p:cNvSpPr>
          <p:nvPr/>
        </p:nvSpPr>
        <p:spPr bwMode="auto">
          <a:xfrm>
            <a:off x="3566137" y="5054903"/>
            <a:ext cx="649288" cy="266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Central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90" name="Rectangle 25"/>
          <p:cNvSpPr>
            <a:spLocks noChangeArrowheads="1"/>
          </p:cNvSpPr>
          <p:nvPr/>
        </p:nvSpPr>
        <p:spPr bwMode="auto">
          <a:xfrm>
            <a:off x="4577098" y="5054903"/>
            <a:ext cx="372006" cy="266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East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91" name="Rectangle 26"/>
          <p:cNvSpPr>
            <a:spLocks noChangeArrowheads="1"/>
          </p:cNvSpPr>
          <p:nvPr/>
        </p:nvSpPr>
        <p:spPr bwMode="auto">
          <a:xfrm>
            <a:off x="5414111" y="5054903"/>
            <a:ext cx="528730" cy="266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Other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92" name="Rectangle 27"/>
          <p:cNvSpPr>
            <a:spLocks noChangeArrowheads="1"/>
          </p:cNvSpPr>
          <p:nvPr/>
        </p:nvSpPr>
        <p:spPr bwMode="auto">
          <a:xfrm>
            <a:off x="5286664" y="5277073"/>
            <a:ext cx="835291" cy="266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Southern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93" name="Rectangle 28"/>
          <p:cNvSpPr>
            <a:spLocks noChangeArrowheads="1"/>
          </p:cNvSpPr>
          <p:nvPr/>
        </p:nvSpPr>
        <p:spPr bwMode="auto">
          <a:xfrm>
            <a:off x="6309680" y="5054903"/>
            <a:ext cx="528730" cy="266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South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94" name="Rectangle 29"/>
          <p:cNvSpPr>
            <a:spLocks noChangeArrowheads="1"/>
          </p:cNvSpPr>
          <p:nvPr/>
        </p:nvSpPr>
        <p:spPr bwMode="auto">
          <a:xfrm>
            <a:off x="6309680" y="5277073"/>
            <a:ext cx="523564" cy="266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Africa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7219028" y="2499087"/>
            <a:ext cx="1765305" cy="508002"/>
            <a:chOff x="7219028" y="2499087"/>
            <a:chExt cx="1765305" cy="508002"/>
          </a:xfrm>
        </p:grpSpPr>
        <p:sp>
          <p:nvSpPr>
            <p:cNvPr id="95" name="Rectangle 30"/>
            <p:cNvSpPr>
              <a:spLocks noChangeArrowheads="1"/>
            </p:cNvSpPr>
            <p:nvPr/>
          </p:nvSpPr>
          <p:spPr bwMode="auto">
            <a:xfrm>
              <a:off x="7219028" y="2571421"/>
              <a:ext cx="98168" cy="101613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 dirty="0">
                <a:latin typeface="Calibri" panose="020F0502020204030204" pitchFamily="34" charset="0"/>
              </a:endParaRPr>
            </a:p>
          </p:txBody>
        </p:sp>
        <p:sp>
          <p:nvSpPr>
            <p:cNvPr id="1024" name="Rectangle 31"/>
            <p:cNvSpPr>
              <a:spLocks noChangeArrowheads="1"/>
            </p:cNvSpPr>
            <p:nvPr/>
          </p:nvSpPr>
          <p:spPr bwMode="auto">
            <a:xfrm>
              <a:off x="7363697" y="2499087"/>
              <a:ext cx="1620636" cy="2669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Other renewables</a:t>
              </a:r>
              <a:endPara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endParaRPr>
            </a:p>
          </p:txBody>
        </p:sp>
        <p:sp>
          <p:nvSpPr>
            <p:cNvPr id="1025" name="Rectangle 32"/>
            <p:cNvSpPr>
              <a:spLocks noChangeArrowheads="1"/>
            </p:cNvSpPr>
            <p:nvPr/>
          </p:nvSpPr>
          <p:spPr bwMode="auto">
            <a:xfrm>
              <a:off x="7219028" y="2833203"/>
              <a:ext cx="98168" cy="101613"/>
            </a:xfrm>
            <a:prstGeom prst="rect">
              <a:avLst/>
            </a:prstGeom>
            <a:solidFill>
              <a:srgbClr val="00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 dirty="0">
                <a:latin typeface="Calibri" panose="020F0502020204030204" pitchFamily="34" charset="0"/>
              </a:endParaRPr>
            </a:p>
          </p:txBody>
        </p:sp>
        <p:sp>
          <p:nvSpPr>
            <p:cNvPr id="1027" name="Rectangle 33"/>
            <p:cNvSpPr>
              <a:spLocks noChangeArrowheads="1"/>
            </p:cNvSpPr>
            <p:nvPr/>
          </p:nvSpPr>
          <p:spPr bwMode="auto">
            <a:xfrm>
              <a:off x="7363697" y="2760868"/>
              <a:ext cx="838756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Bioenergy</a:t>
              </a:r>
              <a:endPara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7219028" y="3020928"/>
            <a:ext cx="845624" cy="1308908"/>
            <a:chOff x="7219028" y="3020928"/>
            <a:chExt cx="845624" cy="1308908"/>
          </a:xfrm>
        </p:grpSpPr>
        <p:sp>
          <p:nvSpPr>
            <p:cNvPr id="1028" name="Rectangle 34"/>
            <p:cNvSpPr>
              <a:spLocks noChangeArrowheads="1"/>
            </p:cNvSpPr>
            <p:nvPr/>
          </p:nvSpPr>
          <p:spPr bwMode="auto">
            <a:xfrm>
              <a:off x="7219028" y="3093262"/>
              <a:ext cx="98168" cy="101613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 dirty="0">
                <a:latin typeface="Calibri" panose="020F0502020204030204" pitchFamily="34" charset="0"/>
              </a:endParaRPr>
            </a:p>
          </p:txBody>
        </p:sp>
        <p:sp>
          <p:nvSpPr>
            <p:cNvPr id="1029" name="Rectangle 35"/>
            <p:cNvSpPr>
              <a:spLocks noChangeArrowheads="1"/>
            </p:cNvSpPr>
            <p:nvPr/>
          </p:nvSpPr>
          <p:spPr bwMode="auto">
            <a:xfrm>
              <a:off x="7363697" y="3020928"/>
              <a:ext cx="545953" cy="2669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Hydro</a:t>
              </a:r>
              <a:endPara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endParaRPr>
            </a:p>
          </p:txBody>
        </p:sp>
        <p:sp>
          <p:nvSpPr>
            <p:cNvPr id="1030" name="Rectangle 36"/>
            <p:cNvSpPr>
              <a:spLocks noChangeArrowheads="1"/>
            </p:cNvSpPr>
            <p:nvPr/>
          </p:nvSpPr>
          <p:spPr bwMode="auto">
            <a:xfrm>
              <a:off x="7219028" y="3355044"/>
              <a:ext cx="98168" cy="98168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 dirty="0">
                <a:latin typeface="Calibri" panose="020F0502020204030204" pitchFamily="34" charset="0"/>
              </a:endParaRPr>
            </a:p>
          </p:txBody>
        </p:sp>
        <p:sp>
          <p:nvSpPr>
            <p:cNvPr id="1031" name="Rectangle 37"/>
            <p:cNvSpPr>
              <a:spLocks noChangeArrowheads="1"/>
            </p:cNvSpPr>
            <p:nvPr/>
          </p:nvSpPr>
          <p:spPr bwMode="auto">
            <a:xfrm>
              <a:off x="7363697" y="3280987"/>
              <a:ext cx="700955" cy="2669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Nuclear</a:t>
              </a:r>
              <a:endPara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endParaRPr>
            </a:p>
          </p:txBody>
        </p:sp>
        <p:sp>
          <p:nvSpPr>
            <p:cNvPr id="1032" name="Rectangle 38"/>
            <p:cNvSpPr>
              <a:spLocks noChangeArrowheads="1"/>
            </p:cNvSpPr>
            <p:nvPr/>
          </p:nvSpPr>
          <p:spPr bwMode="auto">
            <a:xfrm>
              <a:off x="7219028" y="3615103"/>
              <a:ext cx="98168" cy="98168"/>
            </a:xfrm>
            <a:prstGeom prst="rect">
              <a:avLst/>
            </a:prstGeom>
            <a:solidFill>
              <a:srgbClr val="A18C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 dirty="0">
                <a:latin typeface="Calibri" panose="020F0502020204030204" pitchFamily="34" charset="0"/>
              </a:endParaRPr>
            </a:p>
          </p:txBody>
        </p:sp>
        <p:sp>
          <p:nvSpPr>
            <p:cNvPr id="1033" name="Rectangle 39"/>
            <p:cNvSpPr>
              <a:spLocks noChangeArrowheads="1"/>
            </p:cNvSpPr>
            <p:nvPr/>
          </p:nvSpPr>
          <p:spPr bwMode="auto">
            <a:xfrm>
              <a:off x="7363697" y="3541047"/>
              <a:ext cx="334116" cy="2669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Gas</a:t>
              </a:r>
              <a:endPara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endParaRPr>
            </a:p>
          </p:txBody>
        </p:sp>
        <p:sp>
          <p:nvSpPr>
            <p:cNvPr id="1034" name="Rectangle 40"/>
            <p:cNvSpPr>
              <a:spLocks noChangeArrowheads="1"/>
            </p:cNvSpPr>
            <p:nvPr/>
          </p:nvSpPr>
          <p:spPr bwMode="auto">
            <a:xfrm>
              <a:off x="7219028" y="3875163"/>
              <a:ext cx="98168" cy="9989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 dirty="0">
                <a:latin typeface="Calibri" panose="020F0502020204030204" pitchFamily="34" charset="0"/>
              </a:endParaRPr>
            </a:p>
          </p:txBody>
        </p:sp>
        <p:sp>
          <p:nvSpPr>
            <p:cNvPr id="1035" name="Rectangle 41"/>
            <p:cNvSpPr>
              <a:spLocks noChangeArrowheads="1"/>
            </p:cNvSpPr>
            <p:nvPr/>
          </p:nvSpPr>
          <p:spPr bwMode="auto">
            <a:xfrm>
              <a:off x="7363697" y="3802828"/>
              <a:ext cx="248004" cy="2669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Oil</a:t>
              </a:r>
              <a:endPara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endParaRPr>
            </a:p>
          </p:txBody>
        </p:sp>
        <p:sp>
          <p:nvSpPr>
            <p:cNvPr id="1036" name="Rectangle 42"/>
            <p:cNvSpPr>
              <a:spLocks noChangeArrowheads="1"/>
            </p:cNvSpPr>
            <p:nvPr/>
          </p:nvSpPr>
          <p:spPr bwMode="auto">
            <a:xfrm>
              <a:off x="7219028" y="4136945"/>
              <a:ext cx="98168" cy="98168"/>
            </a:xfrm>
            <a:prstGeom prst="rect">
              <a:avLst/>
            </a:prstGeom>
            <a:solidFill>
              <a:srgbClr val="9848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 dirty="0">
                <a:latin typeface="Calibri" panose="020F0502020204030204" pitchFamily="34" charset="0"/>
              </a:endParaRPr>
            </a:p>
          </p:txBody>
        </p:sp>
        <p:sp>
          <p:nvSpPr>
            <p:cNvPr id="1037" name="Rectangle 43"/>
            <p:cNvSpPr>
              <a:spLocks noChangeArrowheads="1"/>
            </p:cNvSpPr>
            <p:nvPr/>
          </p:nvSpPr>
          <p:spPr bwMode="auto">
            <a:xfrm>
              <a:off x="7363697" y="4062888"/>
              <a:ext cx="392673" cy="2669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Coal</a:t>
              </a:r>
              <a:endPara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1687164" y="2159804"/>
            <a:ext cx="5352750" cy="266948"/>
            <a:chOff x="1687164" y="2159804"/>
            <a:chExt cx="5352750" cy="266948"/>
          </a:xfrm>
        </p:grpSpPr>
        <p:sp>
          <p:nvSpPr>
            <p:cNvPr id="1038" name="Rectangle 44"/>
            <p:cNvSpPr>
              <a:spLocks noChangeArrowheads="1"/>
            </p:cNvSpPr>
            <p:nvPr/>
          </p:nvSpPr>
          <p:spPr bwMode="auto">
            <a:xfrm>
              <a:off x="1687164" y="2159804"/>
              <a:ext cx="881792" cy="2669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141 Mtoe</a:t>
              </a:r>
              <a:endPara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endParaRPr>
            </a:p>
          </p:txBody>
        </p:sp>
        <p:sp>
          <p:nvSpPr>
            <p:cNvPr id="1039" name="Rectangle 45"/>
            <p:cNvSpPr>
              <a:spLocks noChangeArrowheads="1"/>
            </p:cNvSpPr>
            <p:nvPr/>
          </p:nvSpPr>
          <p:spPr bwMode="auto">
            <a:xfrm>
              <a:off x="2654154" y="2159804"/>
              <a:ext cx="225615" cy="2669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56</a:t>
              </a:r>
              <a:endPara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endParaRPr>
            </a:p>
          </p:txBody>
        </p:sp>
        <p:sp>
          <p:nvSpPr>
            <p:cNvPr id="1040" name="Rectangle 46"/>
            <p:cNvSpPr>
              <a:spLocks noChangeArrowheads="1"/>
            </p:cNvSpPr>
            <p:nvPr/>
          </p:nvSpPr>
          <p:spPr bwMode="auto">
            <a:xfrm>
              <a:off x="2885849" y="2159804"/>
              <a:ext cx="492563" cy="2669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Mtoe</a:t>
              </a:r>
              <a:endPara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endParaRPr>
            </a:p>
          </p:txBody>
        </p:sp>
        <p:sp>
          <p:nvSpPr>
            <p:cNvPr id="1041" name="Rectangle 47"/>
            <p:cNvSpPr>
              <a:spLocks noChangeArrowheads="1"/>
            </p:cNvSpPr>
            <p:nvPr/>
          </p:nvSpPr>
          <p:spPr bwMode="auto">
            <a:xfrm>
              <a:off x="3545470" y="2159804"/>
              <a:ext cx="768123" cy="2669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37 Mtoe</a:t>
              </a:r>
              <a:endPara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endParaRPr>
            </a:p>
          </p:txBody>
        </p:sp>
        <p:sp>
          <p:nvSpPr>
            <p:cNvPr id="1042" name="Rectangle 48"/>
            <p:cNvSpPr>
              <a:spLocks noChangeArrowheads="1"/>
            </p:cNvSpPr>
            <p:nvPr/>
          </p:nvSpPr>
          <p:spPr bwMode="auto">
            <a:xfrm>
              <a:off x="4384206" y="2159804"/>
              <a:ext cx="881792" cy="2669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112 Mtoe</a:t>
              </a:r>
              <a:endPara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endParaRPr>
            </a:p>
          </p:txBody>
        </p:sp>
        <p:sp>
          <p:nvSpPr>
            <p:cNvPr id="1043" name="Rectangle 49"/>
            <p:cNvSpPr>
              <a:spLocks noChangeArrowheads="1"/>
            </p:cNvSpPr>
            <p:nvPr/>
          </p:nvSpPr>
          <p:spPr bwMode="auto">
            <a:xfrm>
              <a:off x="5319387" y="2159804"/>
              <a:ext cx="768123" cy="2669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83 Mtoe</a:t>
              </a:r>
              <a:endPara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endParaRPr>
            </a:p>
          </p:txBody>
        </p:sp>
        <p:sp>
          <p:nvSpPr>
            <p:cNvPr id="1044" name="Rectangle 50"/>
            <p:cNvSpPr>
              <a:spLocks noChangeArrowheads="1"/>
            </p:cNvSpPr>
            <p:nvPr/>
          </p:nvSpPr>
          <p:spPr bwMode="auto">
            <a:xfrm>
              <a:off x="6158122" y="2159804"/>
              <a:ext cx="881792" cy="2669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141 Mtoe</a:t>
              </a:r>
              <a:endPara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1591447" y="5009262"/>
            <a:ext cx="5385465" cy="51435"/>
            <a:chOff x="1591447" y="5637912"/>
            <a:chExt cx="5385465" cy="51435"/>
          </a:xfrm>
        </p:grpSpPr>
        <p:sp>
          <p:nvSpPr>
            <p:cNvPr id="56" name="Line 36"/>
            <p:cNvSpPr>
              <a:spLocks noChangeShapeType="1"/>
            </p:cNvSpPr>
            <p:nvPr/>
          </p:nvSpPr>
          <p:spPr bwMode="auto">
            <a:xfrm rot="16200000">
              <a:off x="6951194" y="5663630"/>
              <a:ext cx="5143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 dirty="0">
                <a:latin typeface="Calibri" pitchFamily="34" charset="0"/>
              </a:endParaRPr>
            </a:p>
          </p:txBody>
        </p:sp>
        <p:sp>
          <p:nvSpPr>
            <p:cNvPr id="57" name="Line 37"/>
            <p:cNvSpPr>
              <a:spLocks noChangeShapeType="1"/>
            </p:cNvSpPr>
            <p:nvPr/>
          </p:nvSpPr>
          <p:spPr bwMode="auto">
            <a:xfrm rot="16200000">
              <a:off x="6048428" y="5663630"/>
              <a:ext cx="5143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 dirty="0">
                <a:latin typeface="Calibri" pitchFamily="34" charset="0"/>
              </a:endParaRPr>
            </a:p>
          </p:txBody>
        </p:sp>
        <p:sp>
          <p:nvSpPr>
            <p:cNvPr id="58" name="Line 38"/>
            <p:cNvSpPr>
              <a:spLocks noChangeShapeType="1"/>
            </p:cNvSpPr>
            <p:nvPr/>
          </p:nvSpPr>
          <p:spPr bwMode="auto">
            <a:xfrm rot="16200000">
              <a:off x="5145662" y="5663630"/>
              <a:ext cx="5143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 dirty="0">
                <a:latin typeface="Calibri" pitchFamily="34" charset="0"/>
              </a:endParaRPr>
            </a:p>
          </p:txBody>
        </p:sp>
        <p:sp>
          <p:nvSpPr>
            <p:cNvPr id="59" name="Line 39"/>
            <p:cNvSpPr>
              <a:spLocks noChangeShapeType="1"/>
            </p:cNvSpPr>
            <p:nvPr/>
          </p:nvSpPr>
          <p:spPr bwMode="auto">
            <a:xfrm rot="16200000">
              <a:off x="4242897" y="5663630"/>
              <a:ext cx="5143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 dirty="0">
                <a:latin typeface="Calibri" pitchFamily="34" charset="0"/>
              </a:endParaRPr>
            </a:p>
          </p:txBody>
        </p:sp>
        <p:sp>
          <p:nvSpPr>
            <p:cNvPr id="60" name="Line 40"/>
            <p:cNvSpPr>
              <a:spLocks noChangeShapeType="1"/>
            </p:cNvSpPr>
            <p:nvPr/>
          </p:nvSpPr>
          <p:spPr bwMode="auto">
            <a:xfrm rot="16200000">
              <a:off x="3371261" y="5663630"/>
              <a:ext cx="5143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 dirty="0">
                <a:latin typeface="Calibri" pitchFamily="34" charset="0"/>
              </a:endParaRPr>
            </a:p>
          </p:txBody>
        </p:sp>
        <p:sp>
          <p:nvSpPr>
            <p:cNvPr id="61" name="Line 41"/>
            <p:cNvSpPr>
              <a:spLocks noChangeShapeType="1"/>
            </p:cNvSpPr>
            <p:nvPr/>
          </p:nvSpPr>
          <p:spPr bwMode="auto">
            <a:xfrm rot="16200000">
              <a:off x="2491555" y="5663630"/>
              <a:ext cx="5143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 dirty="0">
                <a:latin typeface="Calibri" pitchFamily="34" charset="0"/>
              </a:endParaRPr>
            </a:p>
          </p:txBody>
        </p:sp>
        <p:sp>
          <p:nvSpPr>
            <p:cNvPr id="62" name="Line 42"/>
            <p:cNvSpPr>
              <a:spLocks noChangeShapeType="1"/>
            </p:cNvSpPr>
            <p:nvPr/>
          </p:nvSpPr>
          <p:spPr bwMode="auto">
            <a:xfrm rot="16200000">
              <a:off x="1565730" y="5663630"/>
              <a:ext cx="5143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 dirty="0">
                <a:latin typeface="Calibri" pitchFamily="34" charset="0"/>
              </a:endParaRPr>
            </a:p>
          </p:txBody>
        </p:sp>
        <p:sp>
          <p:nvSpPr>
            <p:cNvPr id="63" name="Line 35"/>
            <p:cNvSpPr>
              <a:spLocks noChangeShapeType="1"/>
            </p:cNvSpPr>
            <p:nvPr/>
          </p:nvSpPr>
          <p:spPr bwMode="auto">
            <a:xfrm rot="16200000">
              <a:off x="4284179" y="2945181"/>
              <a:ext cx="0" cy="538546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 dirty="0">
                <a:latin typeface="Calibri" pitchFamily="34" charset="0"/>
              </a:endParaRPr>
            </a:p>
          </p:txBody>
        </p:sp>
      </p:grpSp>
      <p:sp>
        <p:nvSpPr>
          <p:cNvPr id="6" name="Rectangle 5"/>
          <p:cNvSpPr/>
          <p:nvPr/>
        </p:nvSpPr>
        <p:spPr bwMode="auto">
          <a:xfrm>
            <a:off x="6078763" y="2553025"/>
            <a:ext cx="902766" cy="2947230"/>
          </a:xfrm>
          <a:prstGeom prst="rect">
            <a:avLst/>
          </a:prstGeom>
          <a:solidFill>
            <a:schemeClr val="bg1"/>
          </a:solid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746293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Line 6"/>
          <p:cNvSpPr>
            <a:spLocks noChangeShapeType="1"/>
          </p:cNvSpPr>
          <p:nvPr/>
        </p:nvSpPr>
        <p:spPr bwMode="auto">
          <a:xfrm flipV="1">
            <a:off x="3233177" y="2710208"/>
            <a:ext cx="0" cy="2466000"/>
          </a:xfrm>
          <a:prstGeom prst="line">
            <a:avLst/>
          </a:prstGeom>
          <a:noFill/>
          <a:ln w="19050">
            <a:solidFill>
              <a:srgbClr val="C0C0C0"/>
            </a:solidFill>
            <a:prstDash val="sys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itchFamily="34" charset="0"/>
            </a:endParaRPr>
          </a:p>
        </p:txBody>
      </p:sp>
      <p:sp>
        <p:nvSpPr>
          <p:cNvPr id="79" name="Line 7"/>
          <p:cNvSpPr>
            <a:spLocks noChangeShapeType="1"/>
          </p:cNvSpPr>
          <p:nvPr/>
        </p:nvSpPr>
        <p:spPr bwMode="auto">
          <a:xfrm flipV="1">
            <a:off x="4159007" y="2710208"/>
            <a:ext cx="0" cy="2466000"/>
          </a:xfrm>
          <a:prstGeom prst="line">
            <a:avLst/>
          </a:prstGeom>
          <a:noFill/>
          <a:ln w="19050">
            <a:solidFill>
              <a:srgbClr val="C0C0C0"/>
            </a:solidFill>
            <a:prstDash val="sys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itchFamily="34" charset="0"/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68275" y="0"/>
            <a:ext cx="7846172" cy="1250950"/>
          </a:xfrm>
        </p:spPr>
        <p:txBody>
          <a:bodyPr/>
          <a:lstStyle/>
          <a:p>
            <a:r>
              <a:rPr lang="en-US" dirty="0" smtClean="0"/>
              <a:t>Biomass remains at the centre</a:t>
            </a:r>
            <a:br>
              <a:rPr lang="en-US" dirty="0" smtClean="0"/>
            </a:br>
            <a:r>
              <a:rPr lang="en-US" dirty="0" smtClean="0"/>
              <a:t>of the sub-Saharan energy mix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NZ" dirty="0"/>
              <a:t>Total primary energy demand in sub-Saharan </a:t>
            </a:r>
            <a:r>
              <a:rPr lang="en-NZ" dirty="0" smtClean="0"/>
              <a:t>Africa</a:t>
            </a:r>
            <a:endParaRPr lang="en-NZ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1"/>
          </p:nvPr>
        </p:nvSpPr>
        <p:spPr>
          <a:xfrm>
            <a:off x="0" y="5881300"/>
            <a:ext cx="9144000" cy="728473"/>
          </a:xfrm>
        </p:spPr>
        <p:txBody>
          <a:bodyPr/>
          <a:lstStyle/>
          <a:p>
            <a:pPr marL="0" indent="0">
              <a:spcBef>
                <a:spcPts val="1800"/>
              </a:spcBef>
            </a:pPr>
            <a:r>
              <a:rPr lang="en-US" kern="0" dirty="0"/>
              <a:t>Reliance on fuelwood </a:t>
            </a:r>
            <a:r>
              <a:rPr lang="en-US" kern="0" dirty="0" smtClean="0"/>
              <a:t>and charcoal </a:t>
            </a:r>
            <a:r>
              <a:rPr lang="en-US" kern="0" dirty="0"/>
              <a:t>remains high, even as incomes grow; </a:t>
            </a:r>
            <a:br>
              <a:rPr lang="en-US" kern="0" dirty="0"/>
            </a:br>
            <a:r>
              <a:rPr lang="en-US" kern="0" dirty="0"/>
              <a:t>650 million people still cook with biomass in an </a:t>
            </a:r>
            <a:r>
              <a:rPr lang="en-US" kern="0" dirty="0" smtClean="0"/>
              <a:t>inefficient, </a:t>
            </a:r>
            <a:r>
              <a:rPr lang="en-US" kern="0" dirty="0"/>
              <a:t>hazardous way in </a:t>
            </a:r>
            <a:r>
              <a:rPr lang="en-US" kern="0" dirty="0" smtClean="0"/>
              <a:t>2040</a:t>
            </a:r>
            <a:endParaRPr lang="en-GB" dirty="0"/>
          </a:p>
        </p:txBody>
      </p:sp>
      <p:grpSp>
        <p:nvGrpSpPr>
          <p:cNvPr id="70" name="Group 69"/>
          <p:cNvGrpSpPr/>
          <p:nvPr/>
        </p:nvGrpSpPr>
        <p:grpSpPr>
          <a:xfrm>
            <a:off x="3233177" y="2202117"/>
            <a:ext cx="3877628" cy="3514725"/>
            <a:chOff x="3233177" y="2113217"/>
            <a:chExt cx="3877628" cy="3514725"/>
          </a:xfrm>
        </p:grpSpPr>
        <p:grpSp>
          <p:nvGrpSpPr>
            <p:cNvPr id="2" name="Group 71"/>
            <p:cNvGrpSpPr/>
            <p:nvPr/>
          </p:nvGrpSpPr>
          <p:grpSpPr>
            <a:xfrm>
              <a:off x="4947677" y="2113217"/>
              <a:ext cx="2163128" cy="3514725"/>
              <a:chOff x="4947677" y="1966913"/>
              <a:chExt cx="2163128" cy="3514725"/>
            </a:xfrm>
          </p:grpSpPr>
          <p:sp>
            <p:nvSpPr>
              <p:cNvPr id="17" name="Line 8"/>
              <p:cNvSpPr>
                <a:spLocks noChangeShapeType="1"/>
              </p:cNvSpPr>
              <p:nvPr/>
            </p:nvSpPr>
            <p:spPr bwMode="auto">
              <a:xfrm>
                <a:off x="5101982" y="1966913"/>
                <a:ext cx="0" cy="2966085"/>
              </a:xfrm>
              <a:prstGeom prst="line">
                <a:avLst/>
              </a:prstGeom>
              <a:noFill/>
              <a:ln w="19050">
                <a:solidFill>
                  <a:srgbClr val="C0C0C0"/>
                </a:solidFill>
                <a:prstDash val="sysDot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600" dirty="0">
                  <a:latin typeface="Calibri" pitchFamily="34" charset="0"/>
                </a:endParaRPr>
              </a:p>
            </p:txBody>
          </p:sp>
          <p:sp>
            <p:nvSpPr>
              <p:cNvPr id="18" name="Line 9"/>
              <p:cNvSpPr>
                <a:spLocks noChangeShapeType="1"/>
              </p:cNvSpPr>
              <p:nvPr/>
            </p:nvSpPr>
            <p:spPr bwMode="auto">
              <a:xfrm>
                <a:off x="6027812" y="1966913"/>
                <a:ext cx="0" cy="2966085"/>
              </a:xfrm>
              <a:prstGeom prst="line">
                <a:avLst/>
              </a:prstGeom>
              <a:noFill/>
              <a:ln w="19050">
                <a:solidFill>
                  <a:srgbClr val="C0C0C0"/>
                </a:solidFill>
                <a:prstDash val="sysDot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600" dirty="0">
                  <a:latin typeface="Calibri" pitchFamily="34" charset="0"/>
                </a:endParaRPr>
              </a:p>
            </p:txBody>
          </p:sp>
          <p:sp>
            <p:nvSpPr>
              <p:cNvPr id="19" name="Line 10"/>
              <p:cNvSpPr>
                <a:spLocks noChangeShapeType="1"/>
              </p:cNvSpPr>
              <p:nvPr/>
            </p:nvSpPr>
            <p:spPr bwMode="auto">
              <a:xfrm>
                <a:off x="6953642" y="1966913"/>
                <a:ext cx="0" cy="2966085"/>
              </a:xfrm>
              <a:prstGeom prst="line">
                <a:avLst/>
              </a:prstGeom>
              <a:noFill/>
              <a:ln w="19050">
                <a:solidFill>
                  <a:srgbClr val="C0C0C0"/>
                </a:solidFill>
                <a:prstDash val="sysDot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600" dirty="0">
                  <a:latin typeface="Calibri" pitchFamily="34" charset="0"/>
                </a:endParaRPr>
              </a:p>
            </p:txBody>
          </p:sp>
          <p:sp>
            <p:nvSpPr>
              <p:cNvPr id="54" name="Rectangle 46"/>
              <p:cNvSpPr>
                <a:spLocks noChangeArrowheads="1"/>
              </p:cNvSpPr>
              <p:nvPr/>
            </p:nvSpPr>
            <p:spPr bwMode="auto">
              <a:xfrm>
                <a:off x="4947677" y="4980623"/>
                <a:ext cx="311468" cy="2457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300</a:t>
                </a:r>
                <a:endPara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55" name="Rectangle 47"/>
              <p:cNvSpPr>
                <a:spLocks noChangeArrowheads="1"/>
              </p:cNvSpPr>
              <p:nvPr/>
            </p:nvSpPr>
            <p:spPr bwMode="auto">
              <a:xfrm>
                <a:off x="5873507" y="4980623"/>
                <a:ext cx="311468" cy="2457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400</a:t>
                </a:r>
                <a:endPara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56" name="Rectangle 48"/>
              <p:cNvSpPr>
                <a:spLocks noChangeArrowheads="1"/>
              </p:cNvSpPr>
              <p:nvPr/>
            </p:nvSpPr>
            <p:spPr bwMode="auto">
              <a:xfrm>
                <a:off x="6799337" y="4980623"/>
                <a:ext cx="311468" cy="2457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500</a:t>
                </a:r>
                <a:endPara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63" name="Rectangle 55"/>
              <p:cNvSpPr>
                <a:spLocks noChangeArrowheads="1"/>
              </p:cNvSpPr>
              <p:nvPr/>
            </p:nvSpPr>
            <p:spPr bwMode="auto">
              <a:xfrm>
                <a:off x="6532637" y="5235893"/>
                <a:ext cx="454343" cy="2457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Mtoe</a:t>
                </a:r>
                <a:endPara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68" name="Group 67"/>
            <p:cNvGrpSpPr/>
            <p:nvPr/>
          </p:nvGrpSpPr>
          <p:grpSpPr>
            <a:xfrm>
              <a:off x="3233177" y="2113217"/>
              <a:ext cx="925830" cy="2966085"/>
              <a:chOff x="3233177" y="2113217"/>
              <a:chExt cx="925830" cy="2966085"/>
            </a:xfrm>
          </p:grpSpPr>
          <p:sp>
            <p:nvSpPr>
              <p:cNvPr id="15" name="Line 6"/>
              <p:cNvSpPr>
                <a:spLocks noChangeShapeType="1"/>
              </p:cNvSpPr>
              <p:nvPr/>
            </p:nvSpPr>
            <p:spPr bwMode="auto">
              <a:xfrm flipV="1">
                <a:off x="3233177" y="2113217"/>
                <a:ext cx="0" cy="2966085"/>
              </a:xfrm>
              <a:prstGeom prst="line">
                <a:avLst/>
              </a:prstGeom>
              <a:noFill/>
              <a:ln w="19050">
                <a:solidFill>
                  <a:srgbClr val="C0C0C0"/>
                </a:solidFill>
                <a:prstDash val="sysDot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600" dirty="0">
                  <a:latin typeface="Calibri" pitchFamily="34" charset="0"/>
                </a:endParaRPr>
              </a:p>
            </p:txBody>
          </p:sp>
          <p:sp>
            <p:nvSpPr>
              <p:cNvPr id="16" name="Line 7"/>
              <p:cNvSpPr>
                <a:spLocks noChangeShapeType="1"/>
              </p:cNvSpPr>
              <p:nvPr/>
            </p:nvSpPr>
            <p:spPr bwMode="auto">
              <a:xfrm flipV="1">
                <a:off x="4159007" y="2113217"/>
                <a:ext cx="0" cy="2966085"/>
              </a:xfrm>
              <a:prstGeom prst="line">
                <a:avLst/>
              </a:prstGeom>
              <a:noFill/>
              <a:ln w="19050">
                <a:solidFill>
                  <a:srgbClr val="C0C0C0"/>
                </a:solidFill>
                <a:prstDash val="sysDot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600" dirty="0">
                  <a:latin typeface="Calibri" pitchFamily="34" charset="0"/>
                </a:endParaRPr>
              </a:p>
            </p:txBody>
          </p:sp>
        </p:grpSp>
      </p:grpSp>
      <p:sp>
        <p:nvSpPr>
          <p:cNvPr id="20" name="Rectangle 11"/>
          <p:cNvSpPr>
            <a:spLocks noChangeArrowheads="1"/>
          </p:cNvSpPr>
          <p:nvPr/>
        </p:nvSpPr>
        <p:spPr bwMode="auto">
          <a:xfrm>
            <a:off x="2307347" y="4773867"/>
            <a:ext cx="34290" cy="291465"/>
          </a:xfrm>
          <a:prstGeom prst="rect">
            <a:avLst/>
          </a:prstGeom>
          <a:solidFill>
            <a:srgbClr val="4F81BD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itchFamily="34" charset="0"/>
            </a:endParaRPr>
          </a:p>
        </p:txBody>
      </p:sp>
      <p:sp>
        <p:nvSpPr>
          <p:cNvPr id="21" name="Rectangle 12"/>
          <p:cNvSpPr>
            <a:spLocks noChangeArrowheads="1"/>
          </p:cNvSpPr>
          <p:nvPr/>
        </p:nvSpPr>
        <p:spPr bwMode="auto">
          <a:xfrm>
            <a:off x="2307347" y="4773867"/>
            <a:ext cx="34290" cy="291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itchFamily="34" charset="0"/>
            </a:endParaRPr>
          </a:p>
        </p:txBody>
      </p:sp>
      <p:sp>
        <p:nvSpPr>
          <p:cNvPr id="22" name="Rectangle 13"/>
          <p:cNvSpPr>
            <a:spLocks noChangeArrowheads="1"/>
          </p:cNvSpPr>
          <p:nvPr/>
        </p:nvSpPr>
        <p:spPr bwMode="auto">
          <a:xfrm>
            <a:off x="2307347" y="4276662"/>
            <a:ext cx="205740" cy="291465"/>
          </a:xfrm>
          <a:prstGeom prst="rect">
            <a:avLst/>
          </a:prstGeom>
          <a:solidFill>
            <a:srgbClr val="4F81BD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itchFamily="34" charset="0"/>
            </a:endParaRPr>
          </a:p>
        </p:txBody>
      </p:sp>
      <p:sp>
        <p:nvSpPr>
          <p:cNvPr id="23" name="Rectangle 14"/>
          <p:cNvSpPr>
            <a:spLocks noChangeArrowheads="1"/>
          </p:cNvSpPr>
          <p:nvPr/>
        </p:nvSpPr>
        <p:spPr bwMode="auto">
          <a:xfrm>
            <a:off x="2307347" y="4276662"/>
            <a:ext cx="205740" cy="291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itchFamily="34" charset="0"/>
            </a:endParaRPr>
          </a:p>
        </p:txBody>
      </p:sp>
      <p:sp>
        <p:nvSpPr>
          <p:cNvPr id="24" name="Rectangle 15"/>
          <p:cNvSpPr>
            <a:spLocks noChangeArrowheads="1"/>
          </p:cNvSpPr>
          <p:nvPr/>
        </p:nvSpPr>
        <p:spPr bwMode="auto">
          <a:xfrm>
            <a:off x="2307347" y="3779457"/>
            <a:ext cx="120015" cy="291465"/>
          </a:xfrm>
          <a:prstGeom prst="rect">
            <a:avLst/>
          </a:prstGeom>
          <a:solidFill>
            <a:srgbClr val="4F81BD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itchFamily="34" charset="0"/>
            </a:endParaRPr>
          </a:p>
        </p:txBody>
      </p:sp>
      <p:sp>
        <p:nvSpPr>
          <p:cNvPr id="25" name="Rectangle 16"/>
          <p:cNvSpPr>
            <a:spLocks noChangeArrowheads="1"/>
          </p:cNvSpPr>
          <p:nvPr/>
        </p:nvSpPr>
        <p:spPr bwMode="auto">
          <a:xfrm>
            <a:off x="2307347" y="3779457"/>
            <a:ext cx="120015" cy="291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itchFamily="34" charset="0"/>
            </a:endParaRPr>
          </a:p>
        </p:txBody>
      </p:sp>
      <p:sp>
        <p:nvSpPr>
          <p:cNvPr id="26" name="Rectangle 17"/>
          <p:cNvSpPr>
            <a:spLocks noChangeArrowheads="1"/>
          </p:cNvSpPr>
          <p:nvPr/>
        </p:nvSpPr>
        <p:spPr bwMode="auto">
          <a:xfrm>
            <a:off x="2307347" y="3299397"/>
            <a:ext cx="942975" cy="274320"/>
          </a:xfrm>
          <a:prstGeom prst="rect">
            <a:avLst/>
          </a:prstGeom>
          <a:solidFill>
            <a:srgbClr val="4F81BD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itchFamily="34" charset="0"/>
            </a:endParaRPr>
          </a:p>
        </p:txBody>
      </p:sp>
      <p:sp>
        <p:nvSpPr>
          <p:cNvPr id="27" name="Rectangle 18"/>
          <p:cNvSpPr>
            <a:spLocks noChangeArrowheads="1"/>
          </p:cNvSpPr>
          <p:nvPr/>
        </p:nvSpPr>
        <p:spPr bwMode="auto">
          <a:xfrm>
            <a:off x="2307347" y="3299397"/>
            <a:ext cx="942975" cy="274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itchFamily="34" charset="0"/>
            </a:endParaRPr>
          </a:p>
        </p:txBody>
      </p:sp>
      <p:sp>
        <p:nvSpPr>
          <p:cNvPr id="28" name="Rectangle 19"/>
          <p:cNvSpPr>
            <a:spLocks noChangeArrowheads="1"/>
          </p:cNvSpPr>
          <p:nvPr/>
        </p:nvSpPr>
        <p:spPr bwMode="auto">
          <a:xfrm>
            <a:off x="2307347" y="2802192"/>
            <a:ext cx="788670" cy="291465"/>
          </a:xfrm>
          <a:prstGeom prst="rect">
            <a:avLst/>
          </a:prstGeom>
          <a:solidFill>
            <a:srgbClr val="4F81BD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itchFamily="34" charset="0"/>
            </a:endParaRPr>
          </a:p>
        </p:txBody>
      </p:sp>
      <p:sp>
        <p:nvSpPr>
          <p:cNvPr id="29" name="Rectangle 20"/>
          <p:cNvSpPr>
            <a:spLocks noChangeArrowheads="1"/>
          </p:cNvSpPr>
          <p:nvPr/>
        </p:nvSpPr>
        <p:spPr bwMode="auto">
          <a:xfrm>
            <a:off x="2307347" y="2802192"/>
            <a:ext cx="788670" cy="291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itchFamily="34" charset="0"/>
            </a:endParaRPr>
          </a:p>
        </p:txBody>
      </p:sp>
      <p:sp>
        <p:nvSpPr>
          <p:cNvPr id="31" name="Rectangle 22"/>
          <p:cNvSpPr>
            <a:spLocks noChangeArrowheads="1"/>
          </p:cNvSpPr>
          <p:nvPr/>
        </p:nvSpPr>
        <p:spPr bwMode="auto">
          <a:xfrm>
            <a:off x="2307347" y="2304987"/>
            <a:ext cx="3206115" cy="291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itchFamily="34" charset="0"/>
            </a:endParaRPr>
          </a:p>
        </p:txBody>
      </p:sp>
      <p:sp>
        <p:nvSpPr>
          <p:cNvPr id="33" name="Rectangle 24"/>
          <p:cNvSpPr>
            <a:spLocks noChangeArrowheads="1"/>
          </p:cNvSpPr>
          <p:nvPr/>
        </p:nvSpPr>
        <p:spPr bwMode="auto">
          <a:xfrm>
            <a:off x="2341637" y="4773867"/>
            <a:ext cx="85725" cy="291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itchFamily="34" charset="0"/>
            </a:endParaRPr>
          </a:p>
        </p:txBody>
      </p:sp>
      <p:sp>
        <p:nvSpPr>
          <p:cNvPr id="34" name="Rectangle 25"/>
          <p:cNvSpPr>
            <a:spLocks noChangeArrowheads="1"/>
          </p:cNvSpPr>
          <p:nvPr/>
        </p:nvSpPr>
        <p:spPr bwMode="auto">
          <a:xfrm>
            <a:off x="2513087" y="4276662"/>
            <a:ext cx="822960" cy="291465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itchFamily="34" charset="0"/>
            </a:endParaRPr>
          </a:p>
        </p:txBody>
      </p:sp>
      <p:sp>
        <p:nvSpPr>
          <p:cNvPr id="36" name="Rectangle 27"/>
          <p:cNvSpPr>
            <a:spLocks noChangeArrowheads="1"/>
          </p:cNvSpPr>
          <p:nvPr/>
        </p:nvSpPr>
        <p:spPr bwMode="auto">
          <a:xfrm>
            <a:off x="2427362" y="3779457"/>
            <a:ext cx="1011555" cy="291465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itchFamily="34" charset="0"/>
            </a:endParaRPr>
          </a:p>
        </p:txBody>
      </p:sp>
      <p:sp>
        <p:nvSpPr>
          <p:cNvPr id="39" name="Rectangle 30"/>
          <p:cNvSpPr>
            <a:spLocks noChangeArrowheads="1"/>
          </p:cNvSpPr>
          <p:nvPr/>
        </p:nvSpPr>
        <p:spPr bwMode="auto">
          <a:xfrm>
            <a:off x="3250322" y="3299397"/>
            <a:ext cx="480060" cy="274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itchFamily="34" charset="0"/>
            </a:endParaRPr>
          </a:p>
        </p:txBody>
      </p:sp>
      <p:sp>
        <p:nvSpPr>
          <p:cNvPr id="32" name="Rectangle 23"/>
          <p:cNvSpPr>
            <a:spLocks noChangeArrowheads="1"/>
          </p:cNvSpPr>
          <p:nvPr/>
        </p:nvSpPr>
        <p:spPr bwMode="auto">
          <a:xfrm>
            <a:off x="2341637" y="4773867"/>
            <a:ext cx="85725" cy="291465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itchFamily="34" charset="0"/>
            </a:endParaRPr>
          </a:p>
        </p:txBody>
      </p:sp>
      <p:sp>
        <p:nvSpPr>
          <p:cNvPr id="35" name="Rectangle 26"/>
          <p:cNvSpPr>
            <a:spLocks noChangeArrowheads="1"/>
          </p:cNvSpPr>
          <p:nvPr/>
        </p:nvSpPr>
        <p:spPr bwMode="auto">
          <a:xfrm>
            <a:off x="2513087" y="4276662"/>
            <a:ext cx="822960" cy="291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itchFamily="34" charset="0"/>
            </a:endParaRPr>
          </a:p>
        </p:txBody>
      </p:sp>
      <p:sp>
        <p:nvSpPr>
          <p:cNvPr id="37" name="Rectangle 28"/>
          <p:cNvSpPr>
            <a:spLocks noChangeArrowheads="1"/>
          </p:cNvSpPr>
          <p:nvPr/>
        </p:nvSpPr>
        <p:spPr bwMode="auto">
          <a:xfrm>
            <a:off x="2427362" y="3779457"/>
            <a:ext cx="1011555" cy="291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itchFamily="34" charset="0"/>
            </a:endParaRPr>
          </a:p>
        </p:txBody>
      </p:sp>
      <p:sp>
        <p:nvSpPr>
          <p:cNvPr id="38" name="Rectangle 29"/>
          <p:cNvSpPr>
            <a:spLocks noChangeArrowheads="1"/>
          </p:cNvSpPr>
          <p:nvPr/>
        </p:nvSpPr>
        <p:spPr bwMode="auto">
          <a:xfrm>
            <a:off x="3250322" y="3299397"/>
            <a:ext cx="480060" cy="27432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itchFamily="34" charset="0"/>
            </a:endParaRPr>
          </a:p>
        </p:txBody>
      </p:sp>
      <p:sp>
        <p:nvSpPr>
          <p:cNvPr id="40" name="Rectangle 31"/>
          <p:cNvSpPr>
            <a:spLocks noChangeArrowheads="1"/>
          </p:cNvSpPr>
          <p:nvPr/>
        </p:nvSpPr>
        <p:spPr bwMode="auto">
          <a:xfrm>
            <a:off x="3096017" y="2802192"/>
            <a:ext cx="874395" cy="291465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itchFamily="34" charset="0"/>
            </a:endParaRPr>
          </a:p>
        </p:txBody>
      </p:sp>
      <p:sp>
        <p:nvSpPr>
          <p:cNvPr id="41" name="Rectangle 32"/>
          <p:cNvSpPr>
            <a:spLocks noChangeArrowheads="1"/>
          </p:cNvSpPr>
          <p:nvPr/>
        </p:nvSpPr>
        <p:spPr bwMode="auto">
          <a:xfrm>
            <a:off x="3096017" y="2802192"/>
            <a:ext cx="874395" cy="291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itchFamily="34" charset="0"/>
            </a:endParaRPr>
          </a:p>
        </p:txBody>
      </p:sp>
      <p:grpSp>
        <p:nvGrpSpPr>
          <p:cNvPr id="3" name="Group 70"/>
          <p:cNvGrpSpPr/>
          <p:nvPr/>
        </p:nvGrpSpPr>
        <p:grpSpPr>
          <a:xfrm>
            <a:off x="2307347" y="2304987"/>
            <a:ext cx="4286250" cy="291465"/>
            <a:chOff x="2307347" y="2069783"/>
            <a:chExt cx="4286250" cy="291465"/>
          </a:xfrm>
        </p:grpSpPr>
        <p:sp>
          <p:nvSpPr>
            <p:cNvPr id="30" name="Rectangle 21"/>
            <p:cNvSpPr>
              <a:spLocks noChangeArrowheads="1"/>
            </p:cNvSpPr>
            <p:nvPr/>
          </p:nvSpPr>
          <p:spPr bwMode="auto">
            <a:xfrm>
              <a:off x="2307347" y="2069783"/>
              <a:ext cx="3206115" cy="291465"/>
            </a:xfrm>
            <a:prstGeom prst="rect">
              <a:avLst/>
            </a:prstGeom>
            <a:solidFill>
              <a:srgbClr val="4F81B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 dirty="0">
                <a:latin typeface="Calibri" pitchFamily="34" charset="0"/>
              </a:endParaRPr>
            </a:p>
          </p:txBody>
        </p:sp>
        <p:sp>
          <p:nvSpPr>
            <p:cNvPr id="42" name="Rectangle 33"/>
            <p:cNvSpPr>
              <a:spLocks noChangeArrowheads="1"/>
            </p:cNvSpPr>
            <p:nvPr/>
          </p:nvSpPr>
          <p:spPr bwMode="auto">
            <a:xfrm>
              <a:off x="5513462" y="2069783"/>
              <a:ext cx="1080135" cy="291465"/>
            </a:xfrm>
            <a:prstGeom prst="rect">
              <a:avLst/>
            </a:prstGeom>
            <a:solidFill>
              <a:srgbClr val="92D05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 dirty="0">
                <a:latin typeface="Calibri" pitchFamily="34" charset="0"/>
              </a:endParaRPr>
            </a:p>
          </p:txBody>
        </p:sp>
      </p:grpSp>
      <p:sp>
        <p:nvSpPr>
          <p:cNvPr id="43" name="Rectangle 34"/>
          <p:cNvSpPr>
            <a:spLocks noChangeArrowheads="1"/>
          </p:cNvSpPr>
          <p:nvPr/>
        </p:nvSpPr>
        <p:spPr bwMode="auto">
          <a:xfrm>
            <a:off x="5513462" y="2304987"/>
            <a:ext cx="1080135" cy="291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itchFamily="34" charset="0"/>
            </a:endParaRPr>
          </a:p>
        </p:txBody>
      </p:sp>
      <p:sp>
        <p:nvSpPr>
          <p:cNvPr id="45" name="Line 36"/>
          <p:cNvSpPr>
            <a:spLocks noChangeShapeType="1"/>
          </p:cNvSpPr>
          <p:nvPr/>
        </p:nvSpPr>
        <p:spPr bwMode="auto">
          <a:xfrm>
            <a:off x="2255912" y="5168202"/>
            <a:ext cx="51435" cy="0"/>
          </a:xfrm>
          <a:prstGeom prst="line">
            <a:avLst/>
          </a:prstGeom>
          <a:noFill/>
          <a:ln w="12700">
            <a:solidFill>
              <a:schemeClr val="bg2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itchFamily="34" charset="0"/>
            </a:endParaRPr>
          </a:p>
        </p:txBody>
      </p:sp>
      <p:sp>
        <p:nvSpPr>
          <p:cNvPr id="46" name="Line 37"/>
          <p:cNvSpPr>
            <a:spLocks noChangeShapeType="1"/>
          </p:cNvSpPr>
          <p:nvPr/>
        </p:nvSpPr>
        <p:spPr bwMode="auto">
          <a:xfrm>
            <a:off x="2255912" y="4670997"/>
            <a:ext cx="51435" cy="0"/>
          </a:xfrm>
          <a:prstGeom prst="line">
            <a:avLst/>
          </a:prstGeom>
          <a:noFill/>
          <a:ln w="12700">
            <a:solidFill>
              <a:schemeClr val="bg2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itchFamily="34" charset="0"/>
            </a:endParaRPr>
          </a:p>
        </p:txBody>
      </p:sp>
      <p:sp>
        <p:nvSpPr>
          <p:cNvPr id="47" name="Line 38"/>
          <p:cNvSpPr>
            <a:spLocks noChangeShapeType="1"/>
          </p:cNvSpPr>
          <p:nvPr/>
        </p:nvSpPr>
        <p:spPr bwMode="auto">
          <a:xfrm>
            <a:off x="2255912" y="4173792"/>
            <a:ext cx="51435" cy="0"/>
          </a:xfrm>
          <a:prstGeom prst="line">
            <a:avLst/>
          </a:prstGeom>
          <a:noFill/>
          <a:ln w="12700">
            <a:solidFill>
              <a:schemeClr val="bg2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itchFamily="34" charset="0"/>
            </a:endParaRPr>
          </a:p>
        </p:txBody>
      </p:sp>
      <p:sp>
        <p:nvSpPr>
          <p:cNvPr id="48" name="Line 39"/>
          <p:cNvSpPr>
            <a:spLocks noChangeShapeType="1"/>
          </p:cNvSpPr>
          <p:nvPr/>
        </p:nvSpPr>
        <p:spPr bwMode="auto">
          <a:xfrm>
            <a:off x="2255912" y="3676587"/>
            <a:ext cx="51435" cy="0"/>
          </a:xfrm>
          <a:prstGeom prst="line">
            <a:avLst/>
          </a:prstGeom>
          <a:noFill/>
          <a:ln w="12700">
            <a:solidFill>
              <a:schemeClr val="bg2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itchFamily="34" charset="0"/>
            </a:endParaRPr>
          </a:p>
        </p:txBody>
      </p:sp>
      <p:sp>
        <p:nvSpPr>
          <p:cNvPr id="49" name="Line 40"/>
          <p:cNvSpPr>
            <a:spLocks noChangeShapeType="1"/>
          </p:cNvSpPr>
          <p:nvPr/>
        </p:nvSpPr>
        <p:spPr bwMode="auto">
          <a:xfrm>
            <a:off x="2255912" y="3196527"/>
            <a:ext cx="51435" cy="0"/>
          </a:xfrm>
          <a:prstGeom prst="line">
            <a:avLst/>
          </a:prstGeom>
          <a:noFill/>
          <a:ln w="12700">
            <a:solidFill>
              <a:schemeClr val="bg2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itchFamily="34" charset="0"/>
            </a:endParaRPr>
          </a:p>
        </p:txBody>
      </p:sp>
      <p:sp>
        <p:nvSpPr>
          <p:cNvPr id="50" name="Line 41"/>
          <p:cNvSpPr>
            <a:spLocks noChangeShapeType="1"/>
          </p:cNvSpPr>
          <p:nvPr/>
        </p:nvSpPr>
        <p:spPr bwMode="auto">
          <a:xfrm>
            <a:off x="2255912" y="2712022"/>
            <a:ext cx="51435" cy="0"/>
          </a:xfrm>
          <a:prstGeom prst="line">
            <a:avLst/>
          </a:prstGeom>
          <a:noFill/>
          <a:ln w="12700">
            <a:solidFill>
              <a:schemeClr val="bg2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itchFamily="34" charset="0"/>
            </a:endParaRPr>
          </a:p>
        </p:txBody>
      </p:sp>
      <p:sp>
        <p:nvSpPr>
          <p:cNvPr id="52" name="Rectangle 44"/>
          <p:cNvSpPr>
            <a:spLocks noChangeArrowheads="1"/>
          </p:cNvSpPr>
          <p:nvPr/>
        </p:nvSpPr>
        <p:spPr bwMode="auto">
          <a:xfrm>
            <a:off x="3078872" y="5215827"/>
            <a:ext cx="311468" cy="245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100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53" name="Rectangle 45"/>
          <p:cNvSpPr>
            <a:spLocks noChangeArrowheads="1"/>
          </p:cNvSpPr>
          <p:nvPr/>
        </p:nvSpPr>
        <p:spPr bwMode="auto">
          <a:xfrm>
            <a:off x="4004702" y="5215827"/>
            <a:ext cx="311468" cy="245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200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57" name="Rectangle 49"/>
          <p:cNvSpPr>
            <a:spLocks noChangeArrowheads="1"/>
          </p:cNvSpPr>
          <p:nvPr/>
        </p:nvSpPr>
        <p:spPr bwMode="auto">
          <a:xfrm>
            <a:off x="1562714" y="4796727"/>
            <a:ext cx="645795" cy="245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Nuclear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58" name="Rectangle 50"/>
          <p:cNvSpPr>
            <a:spLocks noChangeArrowheads="1"/>
          </p:cNvSpPr>
          <p:nvPr/>
        </p:nvSpPr>
        <p:spPr bwMode="auto">
          <a:xfrm>
            <a:off x="1899899" y="4299522"/>
            <a:ext cx="308610" cy="245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Gas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59" name="Rectangle 51"/>
          <p:cNvSpPr>
            <a:spLocks noChangeArrowheads="1"/>
          </p:cNvSpPr>
          <p:nvPr/>
        </p:nvSpPr>
        <p:spPr bwMode="auto">
          <a:xfrm>
            <a:off x="528299" y="3802317"/>
            <a:ext cx="1680210" cy="245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Modern renewables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60" name="Rectangle 52"/>
          <p:cNvSpPr>
            <a:spLocks noChangeArrowheads="1"/>
          </p:cNvSpPr>
          <p:nvPr/>
        </p:nvSpPr>
        <p:spPr bwMode="auto">
          <a:xfrm>
            <a:off x="1845606" y="3313685"/>
            <a:ext cx="362903" cy="245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Coal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61" name="Rectangle 53"/>
          <p:cNvSpPr>
            <a:spLocks noChangeArrowheads="1"/>
          </p:cNvSpPr>
          <p:nvPr/>
        </p:nvSpPr>
        <p:spPr bwMode="auto">
          <a:xfrm>
            <a:off x="1979909" y="2825052"/>
            <a:ext cx="228600" cy="245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Oil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62" name="Rectangle 54"/>
          <p:cNvSpPr>
            <a:spLocks noChangeArrowheads="1"/>
          </p:cNvSpPr>
          <p:nvPr/>
        </p:nvSpPr>
        <p:spPr bwMode="auto">
          <a:xfrm>
            <a:off x="1519218" y="2327847"/>
            <a:ext cx="68929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Biomass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64" name="Rectangle 56"/>
          <p:cNvSpPr>
            <a:spLocks noChangeArrowheads="1"/>
          </p:cNvSpPr>
          <p:nvPr/>
        </p:nvSpPr>
        <p:spPr bwMode="auto">
          <a:xfrm>
            <a:off x="7247465" y="3245565"/>
            <a:ext cx="108000" cy="108000"/>
          </a:xfrm>
          <a:prstGeom prst="rect">
            <a:avLst/>
          </a:prstGeom>
          <a:solidFill>
            <a:srgbClr val="4F81BD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itchFamily="34" charset="0"/>
            </a:endParaRPr>
          </a:p>
        </p:txBody>
      </p:sp>
      <p:sp>
        <p:nvSpPr>
          <p:cNvPr id="66" name="Rectangle 58"/>
          <p:cNvSpPr>
            <a:spLocks noChangeArrowheads="1"/>
          </p:cNvSpPr>
          <p:nvPr/>
        </p:nvSpPr>
        <p:spPr bwMode="auto">
          <a:xfrm>
            <a:off x="7418915" y="3176693"/>
            <a:ext cx="41678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2012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grpSp>
        <p:nvGrpSpPr>
          <p:cNvPr id="4" name="Group 67"/>
          <p:cNvGrpSpPr/>
          <p:nvPr/>
        </p:nvGrpSpPr>
        <p:grpSpPr>
          <a:xfrm>
            <a:off x="7247465" y="3544134"/>
            <a:ext cx="1521178" cy="492443"/>
            <a:chOff x="7247465" y="3455234"/>
            <a:chExt cx="1521178" cy="492443"/>
          </a:xfrm>
        </p:grpSpPr>
        <p:sp>
          <p:nvSpPr>
            <p:cNvPr id="67" name="Rectangle 59"/>
            <p:cNvSpPr>
              <a:spLocks noChangeArrowheads="1"/>
            </p:cNvSpPr>
            <p:nvPr/>
          </p:nvSpPr>
          <p:spPr bwMode="auto">
            <a:xfrm>
              <a:off x="7247465" y="3524344"/>
              <a:ext cx="108000" cy="108000"/>
            </a:xfrm>
            <a:prstGeom prst="rect">
              <a:avLst/>
            </a:prstGeom>
            <a:solidFill>
              <a:srgbClr val="92D05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 dirty="0">
                <a:latin typeface="Calibri" pitchFamily="34" charset="0"/>
              </a:endParaRPr>
            </a:p>
          </p:txBody>
        </p:sp>
        <p:sp>
          <p:nvSpPr>
            <p:cNvPr id="69" name="Rectangle 61"/>
            <p:cNvSpPr>
              <a:spLocks noChangeArrowheads="1"/>
            </p:cNvSpPr>
            <p:nvPr/>
          </p:nvSpPr>
          <p:spPr bwMode="auto">
            <a:xfrm>
              <a:off x="7418915" y="3455234"/>
              <a:ext cx="1349728" cy="492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Additional </a:t>
              </a:r>
              <a:br>
                <a: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</a:br>
              <a:r>
                <a: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demand </a:t>
              </a:r>
              <a:r>
                <a:rPr lang="en-US" sz="1600" dirty="0" smtClean="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rPr>
                <a:t>in 2040</a:t>
              </a:r>
              <a:endPara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</p:txBody>
        </p:sp>
      </p:grpSp>
      <p:sp>
        <p:nvSpPr>
          <p:cNvPr id="74" name="TextBox 73"/>
          <p:cNvSpPr txBox="1"/>
          <p:nvPr/>
        </p:nvSpPr>
        <p:spPr>
          <a:xfrm>
            <a:off x="3722146" y="5474179"/>
            <a:ext cx="45326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1600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Mtoe</a:t>
            </a:r>
          </a:p>
        </p:txBody>
      </p:sp>
      <p:sp>
        <p:nvSpPr>
          <p:cNvPr id="75" name="Rectangle 74"/>
          <p:cNvSpPr/>
          <p:nvPr/>
        </p:nvSpPr>
        <p:spPr bwMode="auto">
          <a:xfrm>
            <a:off x="3582296" y="5484936"/>
            <a:ext cx="774551" cy="236668"/>
          </a:xfrm>
          <a:prstGeom prst="rect">
            <a:avLst/>
          </a:prstGeom>
          <a:solidFill>
            <a:schemeClr val="bg1"/>
          </a:solid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/>
            </a:endParaRPr>
          </a:p>
        </p:txBody>
      </p:sp>
      <p:grpSp>
        <p:nvGrpSpPr>
          <p:cNvPr id="65" name="Group 64"/>
          <p:cNvGrpSpPr/>
          <p:nvPr/>
        </p:nvGrpSpPr>
        <p:grpSpPr>
          <a:xfrm>
            <a:off x="2255912" y="2202117"/>
            <a:ext cx="51435" cy="2966085"/>
            <a:chOff x="2255912" y="2113217"/>
            <a:chExt cx="51435" cy="2966085"/>
          </a:xfrm>
        </p:grpSpPr>
        <p:sp>
          <p:nvSpPr>
            <p:cNvPr id="51" name="Line 42"/>
            <p:cNvSpPr>
              <a:spLocks noChangeShapeType="1"/>
            </p:cNvSpPr>
            <p:nvPr/>
          </p:nvSpPr>
          <p:spPr bwMode="auto">
            <a:xfrm>
              <a:off x="2255912" y="2113217"/>
              <a:ext cx="51435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 dirty="0">
                <a:latin typeface="Calibri" pitchFamily="34" charset="0"/>
              </a:endParaRPr>
            </a:p>
          </p:txBody>
        </p:sp>
        <p:sp>
          <p:nvSpPr>
            <p:cNvPr id="44" name="Line 35"/>
            <p:cNvSpPr>
              <a:spLocks noChangeShapeType="1"/>
            </p:cNvSpPr>
            <p:nvPr/>
          </p:nvSpPr>
          <p:spPr bwMode="auto">
            <a:xfrm>
              <a:off x="2307347" y="2113217"/>
              <a:ext cx="0" cy="2966085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 dirty="0">
                <a:latin typeface="Calibri" pitchFamily="34" charset="0"/>
              </a:endParaRPr>
            </a:p>
          </p:txBody>
        </p:sp>
      </p:grpSp>
      <p:sp>
        <p:nvSpPr>
          <p:cNvPr id="80" name="Line 35"/>
          <p:cNvSpPr>
            <a:spLocks noChangeShapeType="1"/>
          </p:cNvSpPr>
          <p:nvPr/>
        </p:nvSpPr>
        <p:spPr bwMode="auto">
          <a:xfrm>
            <a:off x="2307347" y="2710208"/>
            <a:ext cx="0" cy="2466000"/>
          </a:xfrm>
          <a:prstGeom prst="line">
            <a:avLst/>
          </a:prstGeom>
          <a:noFill/>
          <a:ln w="12700">
            <a:solidFill>
              <a:schemeClr val="bg2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3946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  <p:bldP spid="34" grpId="0" animBg="1"/>
      <p:bldP spid="36" grpId="0" animBg="1"/>
      <p:bldP spid="32" grpId="0" animBg="1"/>
      <p:bldP spid="38" grpId="0" animBg="1"/>
      <p:bldP spid="40" grpId="0" animBg="1"/>
      <p:bldP spid="62" grpId="0"/>
      <p:bldP spid="75" grpId="0" animBg="1"/>
      <p:bldP spid="75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Power to shape the future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Installed </a:t>
            </a:r>
            <a:r>
              <a:rPr lang="en-GB" dirty="0" smtClean="0"/>
              <a:t>power generation capacity </a:t>
            </a:r>
            <a:r>
              <a:rPr lang="en-GB" dirty="0"/>
              <a:t>by fuel in sub-Saharan Africa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0" y="5897175"/>
            <a:ext cx="9144000" cy="728473"/>
          </a:xfrm>
        </p:spPr>
        <p:txBody>
          <a:bodyPr/>
          <a:lstStyle/>
          <a:p>
            <a:pPr marL="0" indent="0"/>
            <a:r>
              <a:rPr lang="en-US" dirty="0"/>
              <a:t>Renewables account for almost half the growth in overall power </a:t>
            </a:r>
            <a:r>
              <a:rPr lang="en-US" dirty="0" smtClean="0"/>
              <a:t>supply, </a:t>
            </a:r>
          </a:p>
          <a:p>
            <a:pPr marL="0" indent="0"/>
            <a:r>
              <a:rPr lang="en-US" dirty="0" smtClean="0"/>
              <a:t>but fossil fuels are prominent in some countries</a:t>
            </a:r>
            <a:endParaRPr lang="en-GB" dirty="0"/>
          </a:p>
        </p:txBody>
      </p:sp>
      <p:sp>
        <p:nvSpPr>
          <p:cNvPr id="3078" name="Freeform 6"/>
          <p:cNvSpPr>
            <a:spLocks/>
          </p:cNvSpPr>
          <p:nvPr/>
        </p:nvSpPr>
        <p:spPr bwMode="auto">
          <a:xfrm>
            <a:off x="2505076" y="3202781"/>
            <a:ext cx="778669" cy="1364456"/>
          </a:xfrm>
          <a:custGeom>
            <a:avLst/>
            <a:gdLst/>
            <a:ahLst/>
            <a:cxnLst>
              <a:cxn ang="0">
                <a:pos x="247" y="1528"/>
              </a:cxn>
              <a:cxn ang="0">
                <a:pos x="736" y="535"/>
              </a:cxn>
              <a:cxn ang="0">
                <a:pos x="0" y="0"/>
              </a:cxn>
              <a:cxn ang="0">
                <a:pos x="0" y="784"/>
              </a:cxn>
              <a:cxn ang="0">
                <a:pos x="247" y="1528"/>
              </a:cxn>
            </a:cxnLst>
            <a:rect l="0" t="0" r="r" b="b"/>
            <a:pathLst>
              <a:path w="872" h="1528">
                <a:moveTo>
                  <a:pt x="247" y="1528"/>
                </a:moveTo>
                <a:cubicBezTo>
                  <a:pt x="653" y="1390"/>
                  <a:pt x="872" y="946"/>
                  <a:pt x="736" y="535"/>
                </a:cubicBezTo>
                <a:cubicBezTo>
                  <a:pt x="630" y="216"/>
                  <a:pt x="334" y="0"/>
                  <a:pt x="0" y="0"/>
                </a:cubicBezTo>
                <a:lnTo>
                  <a:pt x="0" y="784"/>
                </a:lnTo>
                <a:lnTo>
                  <a:pt x="247" y="1528"/>
                </a:lnTo>
                <a:close/>
              </a:path>
            </a:pathLst>
          </a:custGeom>
          <a:solidFill>
            <a:srgbClr val="99663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400">
              <a:latin typeface="Calibri" pitchFamily="34" charset="0"/>
            </a:endParaRPr>
          </a:p>
        </p:txBody>
      </p:sp>
      <p:sp>
        <p:nvSpPr>
          <p:cNvPr id="3079" name="Freeform 7"/>
          <p:cNvSpPr>
            <a:spLocks/>
          </p:cNvSpPr>
          <p:nvPr/>
        </p:nvSpPr>
        <p:spPr bwMode="auto">
          <a:xfrm>
            <a:off x="2135982" y="3902869"/>
            <a:ext cx="590550" cy="731044"/>
          </a:xfrm>
          <a:custGeom>
            <a:avLst/>
            <a:gdLst/>
            <a:ahLst/>
            <a:cxnLst>
              <a:cxn ang="0">
                <a:pos x="0" y="665"/>
              </a:cxn>
              <a:cxn ang="0">
                <a:pos x="659" y="744"/>
              </a:cxn>
              <a:cxn ang="0">
                <a:pos x="412" y="0"/>
              </a:cxn>
              <a:cxn ang="0">
                <a:pos x="0" y="665"/>
              </a:cxn>
            </a:cxnLst>
            <a:rect l="0" t="0" r="r" b="b"/>
            <a:pathLst>
              <a:path w="659" h="818">
                <a:moveTo>
                  <a:pt x="0" y="665"/>
                </a:moveTo>
                <a:cubicBezTo>
                  <a:pt x="197" y="789"/>
                  <a:pt x="439" y="818"/>
                  <a:pt x="659" y="744"/>
                </a:cubicBezTo>
                <a:lnTo>
                  <a:pt x="412" y="0"/>
                </a:lnTo>
                <a:lnTo>
                  <a:pt x="0" y="665"/>
                </a:lnTo>
                <a:close/>
              </a:path>
            </a:pathLst>
          </a:custGeom>
          <a:solidFill>
            <a:srgbClr val="604A7B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400">
              <a:latin typeface="Calibri" pitchFamily="34" charset="0"/>
            </a:endParaRPr>
          </a:p>
        </p:txBody>
      </p:sp>
      <p:sp>
        <p:nvSpPr>
          <p:cNvPr id="3080" name="Freeform 8"/>
          <p:cNvSpPr>
            <a:spLocks/>
          </p:cNvSpPr>
          <p:nvPr/>
        </p:nvSpPr>
        <p:spPr bwMode="auto">
          <a:xfrm>
            <a:off x="1804988" y="3881437"/>
            <a:ext cx="700088" cy="614363"/>
          </a:xfrm>
          <a:custGeom>
            <a:avLst/>
            <a:gdLst/>
            <a:ahLst/>
            <a:cxnLst>
              <a:cxn ang="0">
                <a:pos x="9" y="0"/>
              </a:cxn>
              <a:cxn ang="0">
                <a:pos x="372" y="690"/>
              </a:cxn>
              <a:cxn ang="0">
                <a:pos x="784" y="25"/>
              </a:cxn>
              <a:cxn ang="0">
                <a:pos x="9" y="0"/>
              </a:cxn>
            </a:cxnLst>
            <a:rect l="0" t="0" r="r" b="b"/>
            <a:pathLst>
              <a:path w="784" h="690">
                <a:moveTo>
                  <a:pt x="9" y="0"/>
                </a:moveTo>
                <a:cubicBezTo>
                  <a:pt x="0" y="278"/>
                  <a:pt x="138" y="541"/>
                  <a:pt x="372" y="690"/>
                </a:cubicBezTo>
                <a:lnTo>
                  <a:pt x="784" y="25"/>
                </a:lnTo>
                <a:lnTo>
                  <a:pt x="9" y="0"/>
                </a:lnTo>
                <a:close/>
              </a:path>
            </a:pathLst>
          </a:custGeom>
          <a:solidFill>
            <a:srgbClr val="C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400">
              <a:latin typeface="Calibri" pitchFamily="34" charset="0"/>
            </a:endParaRPr>
          </a:p>
        </p:txBody>
      </p:sp>
      <p:sp>
        <p:nvSpPr>
          <p:cNvPr id="3081" name="Freeform 9"/>
          <p:cNvSpPr>
            <a:spLocks/>
          </p:cNvSpPr>
          <p:nvPr/>
        </p:nvSpPr>
        <p:spPr bwMode="auto">
          <a:xfrm>
            <a:off x="1812132" y="3786187"/>
            <a:ext cx="692944" cy="116681"/>
          </a:xfrm>
          <a:custGeom>
            <a:avLst/>
            <a:gdLst/>
            <a:ahLst/>
            <a:cxnLst>
              <a:cxn ang="0">
                <a:pos x="10" y="0"/>
              </a:cxn>
              <a:cxn ang="0">
                <a:pos x="0" y="105"/>
              </a:cxn>
              <a:cxn ang="0">
                <a:pos x="775" y="130"/>
              </a:cxn>
              <a:cxn ang="0">
                <a:pos x="10" y="0"/>
              </a:cxn>
            </a:cxnLst>
            <a:rect l="0" t="0" r="r" b="b"/>
            <a:pathLst>
              <a:path w="775" h="130">
                <a:moveTo>
                  <a:pt x="10" y="0"/>
                </a:moveTo>
                <a:cubicBezTo>
                  <a:pt x="4" y="35"/>
                  <a:pt x="1" y="70"/>
                  <a:pt x="0" y="105"/>
                </a:cubicBezTo>
                <a:lnTo>
                  <a:pt x="775" y="130"/>
                </a:lnTo>
                <a:lnTo>
                  <a:pt x="10" y="0"/>
                </a:lnTo>
                <a:close/>
              </a:path>
            </a:pathLst>
          </a:custGeom>
          <a:solidFill>
            <a:srgbClr val="FFC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400">
              <a:latin typeface="Calibri" pitchFamily="34" charset="0"/>
            </a:endParaRPr>
          </a:p>
        </p:txBody>
      </p:sp>
      <p:sp>
        <p:nvSpPr>
          <p:cNvPr id="3082" name="Freeform 10"/>
          <p:cNvSpPr>
            <a:spLocks/>
          </p:cNvSpPr>
          <p:nvPr/>
        </p:nvSpPr>
        <p:spPr bwMode="auto">
          <a:xfrm>
            <a:off x="1821657" y="3202781"/>
            <a:ext cx="683419" cy="700088"/>
          </a:xfrm>
          <a:custGeom>
            <a:avLst/>
            <a:gdLst/>
            <a:ahLst/>
            <a:cxnLst>
              <a:cxn ang="0">
                <a:pos x="741" y="0"/>
              </a:cxn>
              <a:cxn ang="0">
                <a:pos x="0" y="653"/>
              </a:cxn>
              <a:cxn ang="0">
                <a:pos x="765" y="783"/>
              </a:cxn>
              <a:cxn ang="0">
                <a:pos x="741" y="0"/>
              </a:cxn>
            </a:cxnLst>
            <a:rect l="0" t="0" r="r" b="b"/>
            <a:pathLst>
              <a:path w="765" h="783">
                <a:moveTo>
                  <a:pt x="741" y="0"/>
                </a:moveTo>
                <a:cubicBezTo>
                  <a:pt x="371" y="12"/>
                  <a:pt x="62" y="285"/>
                  <a:pt x="0" y="653"/>
                </a:cubicBezTo>
                <a:lnTo>
                  <a:pt x="765" y="783"/>
                </a:lnTo>
                <a:lnTo>
                  <a:pt x="741" y="0"/>
                </a:lnTo>
                <a:close/>
              </a:path>
            </a:pathLst>
          </a:custGeom>
          <a:solidFill>
            <a:srgbClr val="0070C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400">
              <a:latin typeface="Calibri" pitchFamily="34" charset="0"/>
            </a:endParaRPr>
          </a:p>
        </p:txBody>
      </p:sp>
      <p:sp>
        <p:nvSpPr>
          <p:cNvPr id="3083" name="Freeform 11"/>
          <p:cNvSpPr>
            <a:spLocks/>
          </p:cNvSpPr>
          <p:nvPr/>
        </p:nvSpPr>
        <p:spPr bwMode="auto">
          <a:xfrm>
            <a:off x="2483644" y="3209925"/>
            <a:ext cx="21431" cy="692944"/>
          </a:xfrm>
          <a:custGeom>
            <a:avLst/>
            <a:gdLst/>
            <a:ahLst/>
            <a:cxnLst>
              <a:cxn ang="0">
                <a:pos x="9" y="291"/>
              </a:cxn>
              <a:cxn ang="0">
                <a:pos x="0" y="0"/>
              </a:cxn>
              <a:cxn ang="0">
                <a:pos x="0" y="0"/>
              </a:cxn>
              <a:cxn ang="0">
                <a:pos x="9" y="291"/>
              </a:cxn>
            </a:cxnLst>
            <a:rect l="0" t="0" r="r" b="b"/>
            <a:pathLst>
              <a:path w="9" h="291">
                <a:moveTo>
                  <a:pt x="9" y="291"/>
                </a:moveTo>
                <a:lnTo>
                  <a:pt x="0" y="0"/>
                </a:lnTo>
                <a:lnTo>
                  <a:pt x="0" y="0"/>
                </a:lnTo>
                <a:lnTo>
                  <a:pt x="9" y="291"/>
                </a:lnTo>
                <a:close/>
              </a:path>
            </a:pathLst>
          </a:custGeom>
          <a:solidFill>
            <a:srgbClr val="92D05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400">
              <a:latin typeface="Calibri" pitchFamily="34" charset="0"/>
            </a:endParaRPr>
          </a:p>
        </p:txBody>
      </p:sp>
      <p:sp>
        <p:nvSpPr>
          <p:cNvPr id="3084" name="Freeform 12"/>
          <p:cNvSpPr>
            <a:spLocks/>
          </p:cNvSpPr>
          <p:nvPr/>
        </p:nvSpPr>
        <p:spPr bwMode="auto">
          <a:xfrm>
            <a:off x="2483644" y="3209925"/>
            <a:ext cx="21431" cy="692944"/>
          </a:xfrm>
          <a:custGeom>
            <a:avLst/>
            <a:gdLst/>
            <a:ahLst/>
            <a:cxnLst>
              <a:cxn ang="0">
                <a:pos x="9" y="291"/>
              </a:cxn>
              <a:cxn ang="0">
                <a:pos x="9" y="0"/>
              </a:cxn>
              <a:cxn ang="0">
                <a:pos x="0" y="0"/>
              </a:cxn>
              <a:cxn ang="0">
                <a:pos x="9" y="291"/>
              </a:cxn>
            </a:cxnLst>
            <a:rect l="0" t="0" r="r" b="b"/>
            <a:pathLst>
              <a:path w="9" h="291">
                <a:moveTo>
                  <a:pt x="9" y="291"/>
                </a:moveTo>
                <a:lnTo>
                  <a:pt x="9" y="0"/>
                </a:lnTo>
                <a:lnTo>
                  <a:pt x="0" y="0"/>
                </a:lnTo>
                <a:lnTo>
                  <a:pt x="9" y="291"/>
                </a:lnTo>
                <a:close/>
              </a:path>
            </a:pathLst>
          </a:custGeom>
          <a:solidFill>
            <a:srgbClr val="93A9C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400">
              <a:latin typeface="Calibri" pitchFamily="34" charset="0"/>
            </a:endParaRPr>
          </a:p>
        </p:txBody>
      </p:sp>
      <p:sp>
        <p:nvSpPr>
          <p:cNvPr id="3085" name="Freeform 13"/>
          <p:cNvSpPr>
            <a:spLocks/>
          </p:cNvSpPr>
          <p:nvPr/>
        </p:nvSpPr>
        <p:spPr bwMode="auto">
          <a:xfrm>
            <a:off x="2497932" y="3095625"/>
            <a:ext cx="14288" cy="114300"/>
          </a:xfrm>
          <a:custGeom>
            <a:avLst/>
            <a:gdLst/>
            <a:ahLst/>
            <a:cxnLst>
              <a:cxn ang="0">
                <a:pos x="0" y="48"/>
              </a:cxn>
              <a:cxn ang="0">
                <a:pos x="0" y="35"/>
              </a:cxn>
              <a:cxn ang="0">
                <a:pos x="0" y="0"/>
              </a:cxn>
              <a:cxn ang="0">
                <a:pos x="6" y="0"/>
              </a:cxn>
              <a:cxn ang="0">
                <a:pos x="6" y="35"/>
              </a:cxn>
              <a:cxn ang="0">
                <a:pos x="6" y="48"/>
              </a:cxn>
              <a:cxn ang="0">
                <a:pos x="0" y="48"/>
              </a:cxn>
            </a:cxnLst>
            <a:rect l="0" t="0" r="r" b="b"/>
            <a:pathLst>
              <a:path w="6" h="48">
                <a:moveTo>
                  <a:pt x="0" y="48"/>
                </a:moveTo>
                <a:lnTo>
                  <a:pt x="0" y="35"/>
                </a:lnTo>
                <a:lnTo>
                  <a:pt x="0" y="0"/>
                </a:lnTo>
                <a:lnTo>
                  <a:pt x="6" y="0"/>
                </a:lnTo>
                <a:lnTo>
                  <a:pt x="6" y="35"/>
                </a:lnTo>
                <a:lnTo>
                  <a:pt x="6" y="48"/>
                </a:lnTo>
                <a:lnTo>
                  <a:pt x="0" y="48"/>
                </a:lnTo>
                <a:close/>
              </a:path>
            </a:pathLst>
          </a:custGeom>
          <a:solidFill>
            <a:srgbClr val="000000"/>
          </a:solidFill>
          <a:ln w="0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400">
              <a:latin typeface="Calibri" pitchFamily="34" charset="0"/>
            </a:endParaRPr>
          </a:p>
        </p:txBody>
      </p:sp>
      <p:sp>
        <p:nvSpPr>
          <p:cNvPr id="3086" name="Rectangle 14"/>
          <p:cNvSpPr>
            <a:spLocks noChangeArrowheads="1"/>
          </p:cNvSpPr>
          <p:nvPr/>
        </p:nvSpPr>
        <p:spPr bwMode="auto">
          <a:xfrm>
            <a:off x="2726532" y="3636962"/>
            <a:ext cx="318998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Calibri" pitchFamily="34" charset="0"/>
                <a:cs typeface="Arial" pitchFamily="34" charset="0"/>
              </a:rPr>
              <a:t>Coal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3087" name="Rectangle 15"/>
          <p:cNvSpPr>
            <a:spLocks noChangeArrowheads="1"/>
          </p:cNvSpPr>
          <p:nvPr/>
        </p:nvSpPr>
        <p:spPr bwMode="auto">
          <a:xfrm>
            <a:off x="2726532" y="3822700"/>
            <a:ext cx="310983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Calibri" pitchFamily="34" charset="0"/>
                <a:cs typeface="Arial" pitchFamily="34" charset="0"/>
              </a:rPr>
              <a:t>45%</a:t>
            </a: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3088" name="Rectangle 16"/>
          <p:cNvSpPr>
            <a:spLocks noChangeArrowheads="1"/>
          </p:cNvSpPr>
          <p:nvPr/>
        </p:nvSpPr>
        <p:spPr bwMode="auto">
          <a:xfrm>
            <a:off x="2076451" y="4632325"/>
            <a:ext cx="666849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cs typeface="Arial" pitchFamily="34" charset="0"/>
              </a:rPr>
              <a:t>Gas, 14%</a:t>
            </a:r>
          </a:p>
        </p:txBody>
      </p:sp>
      <p:sp>
        <p:nvSpPr>
          <p:cNvPr id="3090" name="Rectangle 18"/>
          <p:cNvSpPr>
            <a:spLocks noChangeArrowheads="1"/>
          </p:cNvSpPr>
          <p:nvPr/>
        </p:nvSpPr>
        <p:spPr bwMode="auto">
          <a:xfrm>
            <a:off x="1239838" y="4175125"/>
            <a:ext cx="597921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cs typeface="Arial" pitchFamily="34" charset="0"/>
              </a:rPr>
              <a:t>Oil, 17%</a:t>
            </a:r>
          </a:p>
        </p:txBody>
      </p:sp>
      <p:sp>
        <p:nvSpPr>
          <p:cNvPr id="3092" name="Rectangle 20"/>
          <p:cNvSpPr>
            <a:spLocks noChangeArrowheads="1"/>
          </p:cNvSpPr>
          <p:nvPr/>
        </p:nvSpPr>
        <p:spPr bwMode="auto">
          <a:xfrm>
            <a:off x="870744" y="3714750"/>
            <a:ext cx="854978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Nuclear, 2%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3094" name="Rectangle 22"/>
          <p:cNvSpPr>
            <a:spLocks noChangeArrowheads="1"/>
          </p:cNvSpPr>
          <p:nvPr/>
        </p:nvSpPr>
        <p:spPr bwMode="auto">
          <a:xfrm>
            <a:off x="1986757" y="3425825"/>
            <a:ext cx="440633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Calibri" pitchFamily="34" charset="0"/>
                <a:cs typeface="Arial" pitchFamily="34" charset="0"/>
              </a:rPr>
              <a:t>Hydro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3095" name="Rectangle 23"/>
          <p:cNvSpPr>
            <a:spLocks noChangeArrowheads="1"/>
          </p:cNvSpPr>
          <p:nvPr/>
        </p:nvSpPr>
        <p:spPr bwMode="auto">
          <a:xfrm>
            <a:off x="2043907" y="3611562"/>
            <a:ext cx="310983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Calibri" pitchFamily="34" charset="0"/>
                <a:cs typeface="Arial" pitchFamily="34" charset="0"/>
              </a:rPr>
              <a:t>22%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3096" name="Rectangle 24"/>
          <p:cNvSpPr>
            <a:spLocks noChangeArrowheads="1"/>
          </p:cNvSpPr>
          <p:nvPr/>
        </p:nvSpPr>
        <p:spPr bwMode="auto">
          <a:xfrm>
            <a:off x="1943101" y="2705100"/>
            <a:ext cx="1309205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Other renewables</a:t>
            </a: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3097" name="Rectangle 25"/>
          <p:cNvSpPr>
            <a:spLocks noChangeArrowheads="1"/>
          </p:cNvSpPr>
          <p:nvPr/>
        </p:nvSpPr>
        <p:spPr bwMode="auto">
          <a:xfrm>
            <a:off x="2428876" y="2890837"/>
            <a:ext cx="2196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0%</a:t>
            </a: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3098" name="Rectangle 26"/>
          <p:cNvSpPr>
            <a:spLocks noChangeArrowheads="1"/>
          </p:cNvSpPr>
          <p:nvPr/>
        </p:nvSpPr>
        <p:spPr bwMode="auto">
          <a:xfrm>
            <a:off x="1597026" y="2355850"/>
            <a:ext cx="183979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2012 capacity: 90 GW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3118" name="Rectangle 46"/>
          <p:cNvSpPr>
            <a:spLocks noChangeArrowheads="1"/>
          </p:cNvSpPr>
          <p:nvPr/>
        </p:nvSpPr>
        <p:spPr bwMode="auto">
          <a:xfrm>
            <a:off x="5468938" y="1924050"/>
            <a:ext cx="194399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2040 capacity: 380 GW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grpSp>
        <p:nvGrpSpPr>
          <p:cNvPr id="5" name="Group 72"/>
          <p:cNvGrpSpPr/>
          <p:nvPr/>
        </p:nvGrpSpPr>
        <p:grpSpPr>
          <a:xfrm>
            <a:off x="4909345" y="2497932"/>
            <a:ext cx="3078956" cy="2812256"/>
            <a:chOff x="4909345" y="2497932"/>
            <a:chExt cx="3078956" cy="2812256"/>
          </a:xfrm>
        </p:grpSpPr>
        <p:sp>
          <p:nvSpPr>
            <p:cNvPr id="1030" name="Freeform 6"/>
            <p:cNvSpPr>
              <a:spLocks/>
            </p:cNvSpPr>
            <p:nvPr/>
          </p:nvSpPr>
          <p:spPr bwMode="auto">
            <a:xfrm>
              <a:off x="6473826" y="2497932"/>
              <a:ext cx="1378744" cy="1400175"/>
            </a:xfrm>
            <a:custGeom>
              <a:avLst/>
              <a:gdLst/>
              <a:ahLst/>
              <a:cxnLst>
                <a:cxn ang="0">
                  <a:pos x="1543" y="1286"/>
                </a:cxn>
                <a:cxn ang="0">
                  <a:pos x="0" y="0"/>
                </a:cxn>
                <a:cxn ang="0">
                  <a:pos x="0" y="1568"/>
                </a:cxn>
                <a:cxn ang="0">
                  <a:pos x="1543" y="1286"/>
                </a:cxn>
              </a:cxnLst>
              <a:rect l="0" t="0" r="r" b="b"/>
              <a:pathLst>
                <a:path w="1543" h="1568">
                  <a:moveTo>
                    <a:pt x="1543" y="1286"/>
                  </a:moveTo>
                  <a:cubicBezTo>
                    <a:pt x="1407" y="542"/>
                    <a:pt x="758" y="0"/>
                    <a:pt x="0" y="0"/>
                  </a:cubicBezTo>
                  <a:lnTo>
                    <a:pt x="0" y="1568"/>
                  </a:lnTo>
                  <a:lnTo>
                    <a:pt x="1543" y="1286"/>
                  </a:lnTo>
                  <a:close/>
                </a:path>
              </a:pathLst>
            </a:custGeom>
            <a:solidFill>
              <a:srgbClr val="99663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1031" name="Freeform 7"/>
            <p:cNvSpPr>
              <a:spLocks/>
            </p:cNvSpPr>
            <p:nvPr/>
          </p:nvSpPr>
          <p:spPr bwMode="auto">
            <a:xfrm>
              <a:off x="6473826" y="3645694"/>
              <a:ext cx="1514475" cy="1624013"/>
            </a:xfrm>
            <a:custGeom>
              <a:avLst/>
              <a:gdLst/>
              <a:ahLst/>
              <a:cxnLst>
                <a:cxn ang="0">
                  <a:pos x="313" y="1819"/>
                </a:cxn>
                <a:cxn ang="0">
                  <a:pos x="1543" y="0"/>
                </a:cxn>
                <a:cxn ang="0">
                  <a:pos x="0" y="282"/>
                </a:cxn>
                <a:cxn ang="0">
                  <a:pos x="313" y="1819"/>
                </a:cxn>
              </a:cxnLst>
              <a:rect l="0" t="0" r="r" b="b"/>
              <a:pathLst>
                <a:path w="1696" h="1819">
                  <a:moveTo>
                    <a:pt x="313" y="1819"/>
                  </a:moveTo>
                  <a:cubicBezTo>
                    <a:pt x="1150" y="1649"/>
                    <a:pt x="1696" y="840"/>
                    <a:pt x="1543" y="0"/>
                  </a:cubicBezTo>
                  <a:lnTo>
                    <a:pt x="0" y="282"/>
                  </a:lnTo>
                  <a:lnTo>
                    <a:pt x="313" y="1819"/>
                  </a:lnTo>
                  <a:close/>
                </a:path>
              </a:pathLst>
            </a:custGeom>
            <a:solidFill>
              <a:srgbClr val="604A7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1032" name="Freeform 8"/>
            <p:cNvSpPr>
              <a:spLocks/>
            </p:cNvSpPr>
            <p:nvPr/>
          </p:nvSpPr>
          <p:spPr bwMode="auto">
            <a:xfrm>
              <a:off x="6154739" y="3898107"/>
              <a:ext cx="597694" cy="1412081"/>
            </a:xfrm>
            <a:custGeom>
              <a:avLst/>
              <a:gdLst/>
              <a:ahLst/>
              <a:cxnLst>
                <a:cxn ang="0">
                  <a:pos x="0" y="1527"/>
                </a:cxn>
                <a:cxn ang="0">
                  <a:pos x="669" y="1537"/>
                </a:cxn>
                <a:cxn ang="0">
                  <a:pos x="356" y="0"/>
                </a:cxn>
                <a:cxn ang="0">
                  <a:pos x="0" y="1527"/>
                </a:cxn>
              </a:cxnLst>
              <a:rect l="0" t="0" r="r" b="b"/>
              <a:pathLst>
                <a:path w="669" h="1582">
                  <a:moveTo>
                    <a:pt x="0" y="1527"/>
                  </a:moveTo>
                  <a:cubicBezTo>
                    <a:pt x="220" y="1579"/>
                    <a:pt x="448" y="1582"/>
                    <a:pt x="669" y="1537"/>
                  </a:cubicBezTo>
                  <a:lnTo>
                    <a:pt x="356" y="0"/>
                  </a:lnTo>
                  <a:lnTo>
                    <a:pt x="0" y="1527"/>
                  </a:lnTo>
                  <a:close/>
                </a:path>
              </a:pathLst>
            </a:custGeom>
            <a:solidFill>
              <a:srgbClr val="C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1033" name="Freeform 9"/>
            <p:cNvSpPr>
              <a:spLocks/>
            </p:cNvSpPr>
            <p:nvPr/>
          </p:nvSpPr>
          <p:spPr bwMode="auto">
            <a:xfrm>
              <a:off x="6009482" y="3898107"/>
              <a:ext cx="464344" cy="1364456"/>
            </a:xfrm>
            <a:custGeom>
              <a:avLst/>
              <a:gdLst/>
              <a:ahLst/>
              <a:cxnLst>
                <a:cxn ang="0">
                  <a:pos x="0" y="1479"/>
                </a:cxn>
                <a:cxn ang="0">
                  <a:pos x="164" y="1527"/>
                </a:cxn>
                <a:cxn ang="0">
                  <a:pos x="520" y="0"/>
                </a:cxn>
                <a:cxn ang="0">
                  <a:pos x="0" y="1479"/>
                </a:cxn>
              </a:cxnLst>
              <a:rect l="0" t="0" r="r" b="b"/>
              <a:pathLst>
                <a:path w="520" h="1527">
                  <a:moveTo>
                    <a:pt x="0" y="1479"/>
                  </a:moveTo>
                  <a:cubicBezTo>
                    <a:pt x="54" y="1498"/>
                    <a:pt x="108" y="1514"/>
                    <a:pt x="164" y="1527"/>
                  </a:cubicBezTo>
                  <a:lnTo>
                    <a:pt x="520" y="0"/>
                  </a:lnTo>
                  <a:lnTo>
                    <a:pt x="0" y="1479"/>
                  </a:lnTo>
                  <a:close/>
                </a:path>
              </a:pathLst>
            </a:custGeom>
            <a:solidFill>
              <a:srgbClr val="FFC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1034" name="Freeform 10"/>
            <p:cNvSpPr>
              <a:spLocks/>
            </p:cNvSpPr>
            <p:nvPr/>
          </p:nvSpPr>
          <p:spPr bwMode="auto">
            <a:xfrm>
              <a:off x="4909345" y="3469482"/>
              <a:ext cx="1564481" cy="1750219"/>
            </a:xfrm>
            <a:custGeom>
              <a:avLst/>
              <a:gdLst/>
              <a:ahLst/>
              <a:cxnLst>
                <a:cxn ang="0">
                  <a:pos x="261" y="0"/>
                </a:cxn>
                <a:cxn ang="0">
                  <a:pos x="1233" y="1960"/>
                </a:cxn>
                <a:cxn ang="0">
                  <a:pos x="1753" y="481"/>
                </a:cxn>
                <a:cxn ang="0">
                  <a:pos x="261" y="0"/>
                </a:cxn>
              </a:cxnLst>
              <a:rect l="0" t="0" r="r" b="b"/>
              <a:pathLst>
                <a:path w="1753" h="1960">
                  <a:moveTo>
                    <a:pt x="261" y="0"/>
                  </a:moveTo>
                  <a:cubicBezTo>
                    <a:pt x="0" y="809"/>
                    <a:pt x="431" y="1678"/>
                    <a:pt x="1233" y="1960"/>
                  </a:cubicBezTo>
                  <a:lnTo>
                    <a:pt x="1753" y="481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0070C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1035" name="Freeform 11"/>
            <p:cNvSpPr>
              <a:spLocks/>
            </p:cNvSpPr>
            <p:nvPr/>
          </p:nvSpPr>
          <p:spPr bwMode="auto">
            <a:xfrm>
              <a:off x="5140326" y="2671763"/>
              <a:ext cx="1333500" cy="1226344"/>
            </a:xfrm>
            <a:custGeom>
              <a:avLst/>
              <a:gdLst/>
              <a:ahLst/>
              <a:cxnLst>
                <a:cxn ang="0">
                  <a:pos x="737" y="0"/>
                </a:cxn>
                <a:cxn ang="0">
                  <a:pos x="0" y="893"/>
                </a:cxn>
                <a:cxn ang="0">
                  <a:pos x="1492" y="1374"/>
                </a:cxn>
                <a:cxn ang="0">
                  <a:pos x="737" y="0"/>
                </a:cxn>
              </a:cxnLst>
              <a:rect l="0" t="0" r="r" b="b"/>
              <a:pathLst>
                <a:path w="1492" h="1374">
                  <a:moveTo>
                    <a:pt x="737" y="0"/>
                  </a:moveTo>
                  <a:cubicBezTo>
                    <a:pt x="387" y="193"/>
                    <a:pt x="123" y="512"/>
                    <a:pt x="0" y="893"/>
                  </a:cubicBezTo>
                  <a:lnTo>
                    <a:pt x="1492" y="1374"/>
                  </a:lnTo>
                  <a:lnTo>
                    <a:pt x="737" y="0"/>
                  </a:lnTo>
                  <a:close/>
                </a:path>
              </a:pathLst>
            </a:custGeom>
            <a:solidFill>
              <a:srgbClr val="92D05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1036" name="Freeform 12"/>
            <p:cNvSpPr>
              <a:spLocks/>
            </p:cNvSpPr>
            <p:nvPr/>
          </p:nvSpPr>
          <p:spPr bwMode="auto">
            <a:xfrm>
              <a:off x="5799932" y="2497932"/>
              <a:ext cx="673894" cy="1400175"/>
            </a:xfrm>
            <a:custGeom>
              <a:avLst/>
              <a:gdLst/>
              <a:ahLst/>
              <a:cxnLst>
                <a:cxn ang="0">
                  <a:pos x="755" y="0"/>
                </a:cxn>
                <a:cxn ang="0">
                  <a:pos x="0" y="194"/>
                </a:cxn>
                <a:cxn ang="0">
                  <a:pos x="755" y="1568"/>
                </a:cxn>
                <a:cxn ang="0">
                  <a:pos x="755" y="0"/>
                </a:cxn>
              </a:cxnLst>
              <a:rect l="0" t="0" r="r" b="b"/>
              <a:pathLst>
                <a:path w="755" h="1568">
                  <a:moveTo>
                    <a:pt x="755" y="0"/>
                  </a:moveTo>
                  <a:cubicBezTo>
                    <a:pt x="491" y="0"/>
                    <a:pt x="232" y="67"/>
                    <a:pt x="0" y="194"/>
                  </a:cubicBezTo>
                  <a:lnTo>
                    <a:pt x="755" y="1568"/>
                  </a:lnTo>
                  <a:lnTo>
                    <a:pt x="755" y="0"/>
                  </a:lnTo>
                  <a:close/>
                </a:path>
              </a:pathLst>
            </a:custGeom>
            <a:solidFill>
              <a:srgbClr val="76B53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</p:grpSp>
      <p:sp>
        <p:nvSpPr>
          <p:cNvPr id="1039" name="Rectangle 15"/>
          <p:cNvSpPr>
            <a:spLocks noChangeArrowheads="1"/>
          </p:cNvSpPr>
          <p:nvPr/>
        </p:nvSpPr>
        <p:spPr bwMode="auto">
          <a:xfrm>
            <a:off x="7000082" y="2833688"/>
            <a:ext cx="318998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Calibri" pitchFamily="34" charset="0"/>
                <a:cs typeface="Arial" pitchFamily="34" charset="0"/>
              </a:rPr>
              <a:t>Coal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7000082" y="3019426"/>
            <a:ext cx="310983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Calibri" pitchFamily="34" charset="0"/>
                <a:cs typeface="Arial" pitchFamily="34" charset="0"/>
              </a:rPr>
              <a:t>22%</a:t>
            </a: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1041" name="Rectangle 17"/>
          <p:cNvSpPr>
            <a:spLocks noChangeArrowheads="1"/>
          </p:cNvSpPr>
          <p:nvPr/>
        </p:nvSpPr>
        <p:spPr bwMode="auto">
          <a:xfrm>
            <a:off x="7254876" y="4348163"/>
            <a:ext cx="270908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Calibri" pitchFamily="34" charset="0"/>
                <a:cs typeface="Arial" pitchFamily="34" charset="0"/>
              </a:rPr>
              <a:t>Gas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1042" name="Rectangle 18"/>
          <p:cNvSpPr>
            <a:spLocks noChangeArrowheads="1"/>
          </p:cNvSpPr>
          <p:nvPr/>
        </p:nvSpPr>
        <p:spPr bwMode="auto">
          <a:xfrm>
            <a:off x="7226301" y="4533901"/>
            <a:ext cx="310983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Calibri" pitchFamily="34" charset="0"/>
                <a:cs typeface="Arial" pitchFamily="34" charset="0"/>
              </a:rPr>
              <a:t>25%</a:t>
            </a: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6359526" y="4848226"/>
            <a:ext cx="201978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Calibri" pitchFamily="34" charset="0"/>
                <a:cs typeface="Arial" pitchFamily="34" charset="0"/>
              </a:rPr>
              <a:t>Oil</a:t>
            </a: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1044" name="Rectangle 20"/>
          <p:cNvSpPr>
            <a:spLocks noChangeArrowheads="1"/>
          </p:cNvSpPr>
          <p:nvPr/>
        </p:nvSpPr>
        <p:spPr bwMode="auto">
          <a:xfrm>
            <a:off x="6359526" y="5033963"/>
            <a:ext cx="2196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Calibri" pitchFamily="34" charset="0"/>
                <a:cs typeface="Arial" pitchFamily="34" charset="0"/>
              </a:rPr>
              <a:t>7%</a:t>
            </a: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1047" name="Rectangle 23"/>
          <p:cNvSpPr>
            <a:spLocks noChangeArrowheads="1"/>
          </p:cNvSpPr>
          <p:nvPr/>
        </p:nvSpPr>
        <p:spPr bwMode="auto">
          <a:xfrm>
            <a:off x="5297489" y="4233863"/>
            <a:ext cx="440633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Calibri" pitchFamily="34" charset="0"/>
                <a:cs typeface="Arial" pitchFamily="34" charset="0"/>
              </a:rPr>
              <a:t>Hydro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1048" name="Rectangle 24"/>
          <p:cNvSpPr>
            <a:spLocks noChangeArrowheads="1"/>
          </p:cNvSpPr>
          <p:nvPr/>
        </p:nvSpPr>
        <p:spPr bwMode="auto">
          <a:xfrm>
            <a:off x="5354639" y="4419601"/>
            <a:ext cx="310983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Calibri" pitchFamily="34" charset="0"/>
                <a:cs typeface="Arial" pitchFamily="34" charset="0"/>
              </a:rPr>
              <a:t>24%</a:t>
            </a: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5464176" y="3019426"/>
            <a:ext cx="367088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Calibri" pitchFamily="34" charset="0"/>
                <a:cs typeface="Arial" pitchFamily="34" charset="0"/>
              </a:rPr>
              <a:t>Solar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492229" y="3205163"/>
            <a:ext cx="310983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Calibri" pitchFamily="34" charset="0"/>
                <a:cs typeface="Arial" pitchFamily="34" charset="0"/>
              </a:rPr>
              <a:t>12%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grpSp>
        <p:nvGrpSpPr>
          <p:cNvPr id="6" name="Group 73"/>
          <p:cNvGrpSpPr/>
          <p:nvPr/>
        </p:nvGrpSpPr>
        <p:grpSpPr>
          <a:xfrm>
            <a:off x="4752975" y="2262188"/>
            <a:ext cx="1392239" cy="3430132"/>
            <a:chOff x="4752975" y="2262188"/>
            <a:chExt cx="1392239" cy="3430132"/>
          </a:xfrm>
        </p:grpSpPr>
        <p:sp>
          <p:nvSpPr>
            <p:cNvPr id="1038" name="Freeform 14"/>
            <p:cNvSpPr>
              <a:spLocks/>
            </p:cNvSpPr>
            <p:nvPr/>
          </p:nvSpPr>
          <p:spPr bwMode="auto">
            <a:xfrm>
              <a:off x="5995195" y="2383632"/>
              <a:ext cx="150019" cy="166688"/>
            </a:xfrm>
            <a:custGeom>
              <a:avLst/>
              <a:gdLst/>
              <a:ahLst/>
              <a:cxnLst>
                <a:cxn ang="0">
                  <a:pos x="153" y="187"/>
                </a:cxn>
                <a:cxn ang="0">
                  <a:pos x="93" y="11"/>
                </a:cxn>
                <a:cxn ang="0">
                  <a:pos x="100" y="16"/>
                </a:cxn>
                <a:cxn ang="0">
                  <a:pos x="0" y="16"/>
                </a:cxn>
                <a:cxn ang="0">
                  <a:pos x="0" y="0"/>
                </a:cxn>
                <a:cxn ang="0">
                  <a:pos x="100" y="0"/>
                </a:cxn>
                <a:cxn ang="0">
                  <a:pos x="108" y="6"/>
                </a:cxn>
                <a:cxn ang="0">
                  <a:pos x="168" y="182"/>
                </a:cxn>
                <a:cxn ang="0">
                  <a:pos x="153" y="187"/>
                </a:cxn>
              </a:cxnLst>
              <a:rect l="0" t="0" r="r" b="b"/>
              <a:pathLst>
                <a:path w="168" h="187">
                  <a:moveTo>
                    <a:pt x="153" y="187"/>
                  </a:moveTo>
                  <a:lnTo>
                    <a:pt x="93" y="11"/>
                  </a:lnTo>
                  <a:lnTo>
                    <a:pt x="100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00" y="0"/>
                  </a:lnTo>
                  <a:cubicBezTo>
                    <a:pt x="104" y="0"/>
                    <a:pt x="107" y="3"/>
                    <a:pt x="108" y="6"/>
                  </a:cubicBezTo>
                  <a:lnTo>
                    <a:pt x="168" y="182"/>
                  </a:lnTo>
                  <a:lnTo>
                    <a:pt x="153" y="187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1045" name="Rectangle 21"/>
            <p:cNvSpPr>
              <a:spLocks noChangeArrowheads="1"/>
            </p:cNvSpPr>
            <p:nvPr/>
          </p:nvSpPr>
          <p:spPr bwMode="auto">
            <a:xfrm>
              <a:off x="5321301" y="5291138"/>
              <a:ext cx="565861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Nuclear</a:t>
              </a:r>
              <a:endPara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1046" name="Rectangle 22"/>
            <p:cNvSpPr>
              <a:spLocks noChangeArrowheads="1"/>
            </p:cNvSpPr>
            <p:nvPr/>
          </p:nvSpPr>
          <p:spPr bwMode="auto">
            <a:xfrm>
              <a:off x="5478464" y="5476876"/>
              <a:ext cx="219612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2%</a:t>
              </a:r>
              <a:endPara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1051" name="Rectangle 27"/>
            <p:cNvSpPr>
              <a:spLocks noChangeArrowheads="1"/>
            </p:cNvSpPr>
            <p:nvPr/>
          </p:nvSpPr>
          <p:spPr bwMode="auto">
            <a:xfrm>
              <a:off x="4752975" y="2262188"/>
              <a:ext cx="1258229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Bioenergy, wind</a:t>
              </a:r>
              <a:b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</a:b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geothermal</a:t>
              </a:r>
              <a:endPara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1052" name="Rectangle 28"/>
            <p:cNvSpPr>
              <a:spLocks noChangeArrowheads="1"/>
            </p:cNvSpPr>
            <p:nvPr/>
          </p:nvSpPr>
          <p:spPr bwMode="auto">
            <a:xfrm>
              <a:off x="4930776" y="2705101"/>
              <a:ext cx="219612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8%</a:t>
              </a:r>
              <a:endPara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72" name="Freeform 14"/>
            <p:cNvSpPr>
              <a:spLocks/>
            </p:cNvSpPr>
            <p:nvPr/>
          </p:nvSpPr>
          <p:spPr bwMode="auto">
            <a:xfrm flipV="1">
              <a:off x="5938045" y="5241132"/>
              <a:ext cx="150019" cy="166688"/>
            </a:xfrm>
            <a:custGeom>
              <a:avLst/>
              <a:gdLst/>
              <a:ahLst/>
              <a:cxnLst>
                <a:cxn ang="0">
                  <a:pos x="153" y="187"/>
                </a:cxn>
                <a:cxn ang="0">
                  <a:pos x="93" y="11"/>
                </a:cxn>
                <a:cxn ang="0">
                  <a:pos x="100" y="16"/>
                </a:cxn>
                <a:cxn ang="0">
                  <a:pos x="0" y="16"/>
                </a:cxn>
                <a:cxn ang="0">
                  <a:pos x="0" y="0"/>
                </a:cxn>
                <a:cxn ang="0">
                  <a:pos x="100" y="0"/>
                </a:cxn>
                <a:cxn ang="0">
                  <a:pos x="108" y="6"/>
                </a:cxn>
                <a:cxn ang="0">
                  <a:pos x="168" y="182"/>
                </a:cxn>
                <a:cxn ang="0">
                  <a:pos x="153" y="187"/>
                </a:cxn>
              </a:cxnLst>
              <a:rect l="0" t="0" r="r" b="b"/>
              <a:pathLst>
                <a:path w="168" h="187">
                  <a:moveTo>
                    <a:pt x="153" y="187"/>
                  </a:moveTo>
                  <a:lnTo>
                    <a:pt x="93" y="11"/>
                  </a:lnTo>
                  <a:lnTo>
                    <a:pt x="100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00" y="0"/>
                  </a:lnTo>
                  <a:cubicBezTo>
                    <a:pt x="104" y="0"/>
                    <a:pt x="107" y="3"/>
                    <a:pt x="108" y="6"/>
                  </a:cubicBezTo>
                  <a:lnTo>
                    <a:pt x="168" y="182"/>
                  </a:lnTo>
                  <a:lnTo>
                    <a:pt x="153" y="187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03698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31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3094151" y="1583065"/>
            <a:ext cx="2868611" cy="2639265"/>
            <a:chOff x="5220495" y="2350668"/>
            <a:chExt cx="2868611" cy="2639265"/>
          </a:xfrm>
          <a:solidFill>
            <a:schemeClr val="accent3">
              <a:lumMod val="85000"/>
            </a:schemeClr>
          </a:solidFill>
        </p:grpSpPr>
        <p:sp>
          <p:nvSpPr>
            <p:cNvPr id="12" name="Freeform 11"/>
            <p:cNvSpPr>
              <a:spLocks noEditPoints="1"/>
            </p:cNvSpPr>
            <p:nvPr/>
          </p:nvSpPr>
          <p:spPr bwMode="auto">
            <a:xfrm>
              <a:off x="5648726" y="2350668"/>
              <a:ext cx="1723675" cy="696995"/>
            </a:xfrm>
            <a:custGeom>
              <a:avLst/>
              <a:gdLst>
                <a:gd name="T0" fmla="*/ 7049 w 7237"/>
                <a:gd name="T1" fmla="*/ 2272 h 2925"/>
                <a:gd name="T2" fmla="*/ 6886 w 7237"/>
                <a:gd name="T3" fmla="*/ 1884 h 2925"/>
                <a:gd name="T4" fmla="*/ 6616 w 7237"/>
                <a:gd name="T5" fmla="*/ 1341 h 2925"/>
                <a:gd name="T6" fmla="*/ 6803 w 7237"/>
                <a:gd name="T7" fmla="*/ 1525 h 2925"/>
                <a:gd name="T8" fmla="*/ 6804 w 7237"/>
                <a:gd name="T9" fmla="*/ 996 h 2925"/>
                <a:gd name="T10" fmla="*/ 6480 w 7237"/>
                <a:gd name="T11" fmla="*/ 948 h 2925"/>
                <a:gd name="T12" fmla="*/ 6257 w 7237"/>
                <a:gd name="T13" fmla="*/ 976 h 2925"/>
                <a:gd name="T14" fmla="*/ 5800 w 7237"/>
                <a:gd name="T15" fmla="*/ 959 h 2925"/>
                <a:gd name="T16" fmla="*/ 5492 w 7237"/>
                <a:gd name="T17" fmla="*/ 1151 h 2925"/>
                <a:gd name="T18" fmla="*/ 3163 w 7237"/>
                <a:gd name="T19" fmla="*/ 48 h 2925"/>
                <a:gd name="T20" fmla="*/ 3424 w 7237"/>
                <a:gd name="T21" fmla="*/ 96 h 2925"/>
                <a:gd name="T22" fmla="*/ 3495 w 7237"/>
                <a:gd name="T23" fmla="*/ 311 h 2925"/>
                <a:gd name="T24" fmla="*/ 3409 w 7237"/>
                <a:gd name="T25" fmla="*/ 605 h 2925"/>
                <a:gd name="T26" fmla="*/ 3557 w 7237"/>
                <a:gd name="T27" fmla="*/ 778 h 2925"/>
                <a:gd name="T28" fmla="*/ 3095 w 7237"/>
                <a:gd name="T29" fmla="*/ 769 h 2925"/>
                <a:gd name="T30" fmla="*/ 3089 w 7237"/>
                <a:gd name="T31" fmla="*/ 379 h 2925"/>
                <a:gd name="T32" fmla="*/ 3068 w 7237"/>
                <a:gd name="T33" fmla="*/ 113 h 2925"/>
                <a:gd name="T34" fmla="*/ 5492 w 7237"/>
                <a:gd name="T35" fmla="*/ 1151 h 2925"/>
                <a:gd name="T36" fmla="*/ 5323 w 7237"/>
                <a:gd name="T37" fmla="*/ 851 h 2925"/>
                <a:gd name="T38" fmla="*/ 5020 w 7237"/>
                <a:gd name="T39" fmla="*/ 741 h 2925"/>
                <a:gd name="T40" fmla="*/ 4812 w 7237"/>
                <a:gd name="T41" fmla="*/ 1010 h 2925"/>
                <a:gd name="T42" fmla="*/ 4231 w 7237"/>
                <a:gd name="T43" fmla="*/ 987 h 2925"/>
                <a:gd name="T44" fmla="*/ 3842 w 7237"/>
                <a:gd name="T45" fmla="*/ 735 h 2925"/>
                <a:gd name="T46" fmla="*/ 3463 w 7237"/>
                <a:gd name="T47" fmla="*/ 854 h 2925"/>
                <a:gd name="T48" fmla="*/ 3299 w 7237"/>
                <a:gd name="T49" fmla="*/ 1621 h 2925"/>
                <a:gd name="T50" fmla="*/ 3376 w 7237"/>
                <a:gd name="T51" fmla="*/ 2026 h 2925"/>
                <a:gd name="T52" fmla="*/ 4065 w 7237"/>
                <a:gd name="T53" fmla="*/ 2311 h 2925"/>
                <a:gd name="T54" fmla="*/ 3080 w 7237"/>
                <a:gd name="T55" fmla="*/ 68 h 2925"/>
                <a:gd name="T56" fmla="*/ 2786 w 7237"/>
                <a:gd name="T57" fmla="*/ 76 h 2925"/>
                <a:gd name="T58" fmla="*/ 2448 w 7237"/>
                <a:gd name="T59" fmla="*/ 76 h 2925"/>
                <a:gd name="T60" fmla="*/ 1923 w 7237"/>
                <a:gd name="T61" fmla="*/ 221 h 2925"/>
                <a:gd name="T62" fmla="*/ 1694 w 7237"/>
                <a:gd name="T63" fmla="*/ 535 h 2925"/>
                <a:gd name="T64" fmla="*/ 1653 w 7237"/>
                <a:gd name="T65" fmla="*/ 880 h 2925"/>
                <a:gd name="T66" fmla="*/ 1231 w 7237"/>
                <a:gd name="T67" fmla="*/ 1177 h 2925"/>
                <a:gd name="T68" fmla="*/ 810 w 7237"/>
                <a:gd name="T69" fmla="*/ 1310 h 2925"/>
                <a:gd name="T70" fmla="*/ 2059 w 7237"/>
                <a:gd name="T71" fmla="*/ 2637 h 2925"/>
                <a:gd name="T72" fmla="*/ 2353 w 7237"/>
                <a:gd name="T73" fmla="*/ 2925 h 2925"/>
                <a:gd name="T74" fmla="*/ 3445 w 7237"/>
                <a:gd name="T75" fmla="*/ 2068 h 2925"/>
                <a:gd name="T76" fmla="*/ 3276 w 7237"/>
                <a:gd name="T77" fmla="*/ 1723 h 2925"/>
                <a:gd name="T78" fmla="*/ 3308 w 7237"/>
                <a:gd name="T79" fmla="*/ 1140 h 2925"/>
                <a:gd name="T80" fmla="*/ 2979 w 7237"/>
                <a:gd name="T81" fmla="*/ 543 h 2925"/>
                <a:gd name="T82" fmla="*/ 3092 w 7237"/>
                <a:gd name="T83" fmla="*/ 189 h 2925"/>
                <a:gd name="T84" fmla="*/ 18 w 7237"/>
                <a:gd name="T85" fmla="*/ 1550 h 2925"/>
                <a:gd name="T86" fmla="*/ 505 w 7237"/>
                <a:gd name="T87" fmla="*/ 1151 h 2925"/>
                <a:gd name="T88" fmla="*/ 638 w 7237"/>
                <a:gd name="T89" fmla="*/ 693 h 2925"/>
                <a:gd name="T90" fmla="*/ 1086 w 7237"/>
                <a:gd name="T91" fmla="*/ 240 h 2925"/>
                <a:gd name="T92" fmla="*/ 1433 w 7237"/>
                <a:gd name="T93" fmla="*/ 336 h 2925"/>
                <a:gd name="T94" fmla="*/ 1694 w 7237"/>
                <a:gd name="T95" fmla="*/ 535 h 2925"/>
                <a:gd name="T96" fmla="*/ 1653 w 7237"/>
                <a:gd name="T97" fmla="*/ 880 h 2925"/>
                <a:gd name="T98" fmla="*/ 1231 w 7237"/>
                <a:gd name="T99" fmla="*/ 1177 h 2925"/>
                <a:gd name="T100" fmla="*/ 810 w 7237"/>
                <a:gd name="T101" fmla="*/ 1310 h 2925"/>
                <a:gd name="T102" fmla="*/ 3445 w 7237"/>
                <a:gd name="T103" fmla="*/ 588 h 2925"/>
                <a:gd name="T104" fmla="*/ 3492 w 7237"/>
                <a:gd name="T105" fmla="*/ 410 h 29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237" h="2925">
                  <a:moveTo>
                    <a:pt x="7237" y="2457"/>
                  </a:moveTo>
                  <a:cubicBezTo>
                    <a:pt x="7237" y="2441"/>
                    <a:pt x="7226" y="2430"/>
                    <a:pt x="7213" y="2425"/>
                  </a:cubicBezTo>
                  <a:cubicBezTo>
                    <a:pt x="7198" y="2419"/>
                    <a:pt x="7171" y="2405"/>
                    <a:pt x="7156" y="2385"/>
                  </a:cubicBezTo>
                  <a:cubicBezTo>
                    <a:pt x="7141" y="2365"/>
                    <a:pt x="7115" y="2351"/>
                    <a:pt x="7097" y="2340"/>
                  </a:cubicBezTo>
                  <a:cubicBezTo>
                    <a:pt x="7079" y="2328"/>
                    <a:pt x="7061" y="2300"/>
                    <a:pt x="7049" y="2272"/>
                  </a:cubicBezTo>
                  <a:cubicBezTo>
                    <a:pt x="7038" y="2244"/>
                    <a:pt x="7029" y="2201"/>
                    <a:pt x="7023" y="2178"/>
                  </a:cubicBezTo>
                  <a:cubicBezTo>
                    <a:pt x="7017" y="2156"/>
                    <a:pt x="7002" y="2130"/>
                    <a:pt x="7023" y="2142"/>
                  </a:cubicBezTo>
                  <a:cubicBezTo>
                    <a:pt x="7043" y="2153"/>
                    <a:pt x="7049" y="2142"/>
                    <a:pt x="7032" y="2119"/>
                  </a:cubicBezTo>
                  <a:cubicBezTo>
                    <a:pt x="7014" y="2096"/>
                    <a:pt x="6993" y="2057"/>
                    <a:pt x="6972" y="2028"/>
                  </a:cubicBezTo>
                  <a:cubicBezTo>
                    <a:pt x="6951" y="2000"/>
                    <a:pt x="6901" y="1912"/>
                    <a:pt x="6886" y="1884"/>
                  </a:cubicBezTo>
                  <a:cubicBezTo>
                    <a:pt x="6871" y="1856"/>
                    <a:pt x="6824" y="1751"/>
                    <a:pt x="6809" y="1720"/>
                  </a:cubicBezTo>
                  <a:cubicBezTo>
                    <a:pt x="6794" y="1689"/>
                    <a:pt x="6785" y="1646"/>
                    <a:pt x="6773" y="1624"/>
                  </a:cubicBezTo>
                  <a:cubicBezTo>
                    <a:pt x="6762" y="1601"/>
                    <a:pt x="6744" y="1570"/>
                    <a:pt x="6744" y="1545"/>
                  </a:cubicBezTo>
                  <a:cubicBezTo>
                    <a:pt x="6744" y="1519"/>
                    <a:pt x="6708" y="1499"/>
                    <a:pt x="6687" y="1477"/>
                  </a:cubicBezTo>
                  <a:cubicBezTo>
                    <a:pt x="6667" y="1454"/>
                    <a:pt x="6625" y="1369"/>
                    <a:pt x="6616" y="1341"/>
                  </a:cubicBezTo>
                  <a:cubicBezTo>
                    <a:pt x="6607" y="1313"/>
                    <a:pt x="6592" y="1248"/>
                    <a:pt x="6590" y="1219"/>
                  </a:cubicBezTo>
                  <a:cubicBezTo>
                    <a:pt x="6587" y="1191"/>
                    <a:pt x="6592" y="1163"/>
                    <a:pt x="6604" y="1194"/>
                  </a:cubicBezTo>
                  <a:cubicBezTo>
                    <a:pt x="6616" y="1225"/>
                    <a:pt x="6652" y="1287"/>
                    <a:pt x="6664" y="1310"/>
                  </a:cubicBezTo>
                  <a:cubicBezTo>
                    <a:pt x="6676" y="1332"/>
                    <a:pt x="6702" y="1392"/>
                    <a:pt x="6714" y="1414"/>
                  </a:cubicBezTo>
                  <a:cubicBezTo>
                    <a:pt x="6726" y="1437"/>
                    <a:pt x="6782" y="1505"/>
                    <a:pt x="6803" y="1525"/>
                  </a:cubicBezTo>
                  <a:cubicBezTo>
                    <a:pt x="6824" y="1545"/>
                    <a:pt x="6842" y="1514"/>
                    <a:pt x="6851" y="1491"/>
                  </a:cubicBezTo>
                  <a:cubicBezTo>
                    <a:pt x="6860" y="1468"/>
                    <a:pt x="6871" y="1457"/>
                    <a:pt x="6886" y="1446"/>
                  </a:cubicBezTo>
                  <a:cubicBezTo>
                    <a:pt x="6901" y="1434"/>
                    <a:pt x="6901" y="1389"/>
                    <a:pt x="6901" y="1364"/>
                  </a:cubicBezTo>
                  <a:cubicBezTo>
                    <a:pt x="6901" y="1338"/>
                    <a:pt x="6931" y="1307"/>
                    <a:pt x="6931" y="1307"/>
                  </a:cubicBezTo>
                  <a:lnTo>
                    <a:pt x="6804" y="996"/>
                  </a:lnTo>
                  <a:cubicBezTo>
                    <a:pt x="6804" y="996"/>
                    <a:pt x="6794" y="1004"/>
                    <a:pt x="6773" y="1013"/>
                  </a:cubicBezTo>
                  <a:cubicBezTo>
                    <a:pt x="6753" y="1021"/>
                    <a:pt x="6723" y="1033"/>
                    <a:pt x="6702" y="1035"/>
                  </a:cubicBezTo>
                  <a:cubicBezTo>
                    <a:pt x="6681" y="1038"/>
                    <a:pt x="6646" y="1035"/>
                    <a:pt x="6622" y="1018"/>
                  </a:cubicBezTo>
                  <a:cubicBezTo>
                    <a:pt x="6598" y="1001"/>
                    <a:pt x="6567" y="996"/>
                    <a:pt x="6545" y="980"/>
                  </a:cubicBezTo>
                  <a:cubicBezTo>
                    <a:pt x="6523" y="965"/>
                    <a:pt x="6503" y="959"/>
                    <a:pt x="6480" y="948"/>
                  </a:cubicBezTo>
                  <a:cubicBezTo>
                    <a:pt x="6456" y="936"/>
                    <a:pt x="6403" y="931"/>
                    <a:pt x="6373" y="933"/>
                  </a:cubicBezTo>
                  <a:cubicBezTo>
                    <a:pt x="6343" y="936"/>
                    <a:pt x="6311" y="960"/>
                    <a:pt x="6355" y="950"/>
                  </a:cubicBezTo>
                  <a:cubicBezTo>
                    <a:pt x="6377" y="946"/>
                    <a:pt x="6361" y="965"/>
                    <a:pt x="6328" y="973"/>
                  </a:cubicBezTo>
                  <a:cubicBezTo>
                    <a:pt x="6310" y="978"/>
                    <a:pt x="6305" y="979"/>
                    <a:pt x="6308" y="962"/>
                  </a:cubicBezTo>
                  <a:cubicBezTo>
                    <a:pt x="6311" y="945"/>
                    <a:pt x="6284" y="962"/>
                    <a:pt x="6257" y="976"/>
                  </a:cubicBezTo>
                  <a:cubicBezTo>
                    <a:pt x="6231" y="990"/>
                    <a:pt x="6192" y="1016"/>
                    <a:pt x="6168" y="1033"/>
                  </a:cubicBezTo>
                  <a:cubicBezTo>
                    <a:pt x="6145" y="1050"/>
                    <a:pt x="6094" y="1064"/>
                    <a:pt x="6073" y="1052"/>
                  </a:cubicBezTo>
                  <a:cubicBezTo>
                    <a:pt x="6053" y="1041"/>
                    <a:pt x="6029" y="1033"/>
                    <a:pt x="6008" y="1030"/>
                  </a:cubicBezTo>
                  <a:cubicBezTo>
                    <a:pt x="5987" y="1027"/>
                    <a:pt x="5949" y="1018"/>
                    <a:pt x="5919" y="999"/>
                  </a:cubicBezTo>
                  <a:cubicBezTo>
                    <a:pt x="5889" y="979"/>
                    <a:pt x="5827" y="967"/>
                    <a:pt x="5800" y="959"/>
                  </a:cubicBezTo>
                  <a:cubicBezTo>
                    <a:pt x="5774" y="950"/>
                    <a:pt x="5708" y="936"/>
                    <a:pt x="5667" y="931"/>
                  </a:cubicBezTo>
                  <a:cubicBezTo>
                    <a:pt x="5625" y="925"/>
                    <a:pt x="5599" y="928"/>
                    <a:pt x="5578" y="936"/>
                  </a:cubicBezTo>
                  <a:cubicBezTo>
                    <a:pt x="5562" y="943"/>
                    <a:pt x="5541" y="928"/>
                    <a:pt x="5526" y="912"/>
                  </a:cubicBezTo>
                  <a:cubicBezTo>
                    <a:pt x="5493" y="938"/>
                    <a:pt x="5489" y="1004"/>
                    <a:pt x="5507" y="1033"/>
                  </a:cubicBezTo>
                  <a:cubicBezTo>
                    <a:pt x="5524" y="1061"/>
                    <a:pt x="5519" y="1109"/>
                    <a:pt x="5492" y="1151"/>
                  </a:cubicBezTo>
                  <a:cubicBezTo>
                    <a:pt x="5465" y="1194"/>
                    <a:pt x="5510" y="1298"/>
                    <a:pt x="5510" y="1298"/>
                  </a:cubicBezTo>
                  <a:lnTo>
                    <a:pt x="5510" y="2461"/>
                  </a:lnTo>
                  <a:lnTo>
                    <a:pt x="7237" y="2457"/>
                  </a:lnTo>
                  <a:close/>
                  <a:moveTo>
                    <a:pt x="3127" y="67"/>
                  </a:moveTo>
                  <a:cubicBezTo>
                    <a:pt x="3140" y="63"/>
                    <a:pt x="3153" y="56"/>
                    <a:pt x="3163" y="48"/>
                  </a:cubicBezTo>
                  <a:cubicBezTo>
                    <a:pt x="3187" y="28"/>
                    <a:pt x="3204" y="14"/>
                    <a:pt x="3228" y="17"/>
                  </a:cubicBezTo>
                  <a:cubicBezTo>
                    <a:pt x="3252" y="20"/>
                    <a:pt x="3276" y="22"/>
                    <a:pt x="3296" y="11"/>
                  </a:cubicBezTo>
                  <a:cubicBezTo>
                    <a:pt x="3317" y="0"/>
                    <a:pt x="3353" y="5"/>
                    <a:pt x="3371" y="20"/>
                  </a:cubicBezTo>
                  <a:cubicBezTo>
                    <a:pt x="3388" y="34"/>
                    <a:pt x="3400" y="59"/>
                    <a:pt x="3397" y="76"/>
                  </a:cubicBezTo>
                  <a:cubicBezTo>
                    <a:pt x="3394" y="93"/>
                    <a:pt x="3403" y="116"/>
                    <a:pt x="3424" y="96"/>
                  </a:cubicBezTo>
                  <a:cubicBezTo>
                    <a:pt x="3445" y="76"/>
                    <a:pt x="3468" y="42"/>
                    <a:pt x="3486" y="59"/>
                  </a:cubicBezTo>
                  <a:cubicBezTo>
                    <a:pt x="3504" y="76"/>
                    <a:pt x="3486" y="99"/>
                    <a:pt x="3468" y="119"/>
                  </a:cubicBezTo>
                  <a:cubicBezTo>
                    <a:pt x="3451" y="138"/>
                    <a:pt x="3430" y="172"/>
                    <a:pt x="3427" y="192"/>
                  </a:cubicBezTo>
                  <a:cubicBezTo>
                    <a:pt x="3424" y="212"/>
                    <a:pt x="3436" y="240"/>
                    <a:pt x="3457" y="254"/>
                  </a:cubicBezTo>
                  <a:cubicBezTo>
                    <a:pt x="3477" y="269"/>
                    <a:pt x="3489" y="288"/>
                    <a:pt x="3495" y="311"/>
                  </a:cubicBezTo>
                  <a:cubicBezTo>
                    <a:pt x="3501" y="334"/>
                    <a:pt x="3486" y="359"/>
                    <a:pt x="3477" y="376"/>
                  </a:cubicBezTo>
                  <a:cubicBezTo>
                    <a:pt x="3468" y="393"/>
                    <a:pt x="3424" y="427"/>
                    <a:pt x="3412" y="447"/>
                  </a:cubicBezTo>
                  <a:cubicBezTo>
                    <a:pt x="3400" y="467"/>
                    <a:pt x="3376" y="489"/>
                    <a:pt x="3353" y="503"/>
                  </a:cubicBezTo>
                  <a:cubicBezTo>
                    <a:pt x="3329" y="518"/>
                    <a:pt x="3329" y="543"/>
                    <a:pt x="3347" y="560"/>
                  </a:cubicBezTo>
                  <a:cubicBezTo>
                    <a:pt x="3365" y="577"/>
                    <a:pt x="3394" y="583"/>
                    <a:pt x="3409" y="605"/>
                  </a:cubicBezTo>
                  <a:cubicBezTo>
                    <a:pt x="3424" y="628"/>
                    <a:pt x="3439" y="642"/>
                    <a:pt x="3460" y="628"/>
                  </a:cubicBezTo>
                  <a:cubicBezTo>
                    <a:pt x="3480" y="614"/>
                    <a:pt x="3489" y="619"/>
                    <a:pt x="3501" y="656"/>
                  </a:cubicBezTo>
                  <a:cubicBezTo>
                    <a:pt x="3513" y="693"/>
                    <a:pt x="3525" y="685"/>
                    <a:pt x="3543" y="682"/>
                  </a:cubicBezTo>
                  <a:cubicBezTo>
                    <a:pt x="3548" y="681"/>
                    <a:pt x="3558" y="680"/>
                    <a:pt x="3568" y="681"/>
                  </a:cubicBezTo>
                  <a:cubicBezTo>
                    <a:pt x="3559" y="695"/>
                    <a:pt x="3554" y="741"/>
                    <a:pt x="3557" y="778"/>
                  </a:cubicBezTo>
                  <a:cubicBezTo>
                    <a:pt x="3560" y="815"/>
                    <a:pt x="3513" y="834"/>
                    <a:pt x="3463" y="854"/>
                  </a:cubicBezTo>
                  <a:cubicBezTo>
                    <a:pt x="3412" y="874"/>
                    <a:pt x="3373" y="931"/>
                    <a:pt x="3373" y="1001"/>
                  </a:cubicBezTo>
                  <a:cubicBezTo>
                    <a:pt x="3373" y="1061"/>
                    <a:pt x="3350" y="1111"/>
                    <a:pt x="3313" y="1137"/>
                  </a:cubicBezTo>
                  <a:lnTo>
                    <a:pt x="3190" y="820"/>
                  </a:lnTo>
                  <a:cubicBezTo>
                    <a:pt x="3190" y="820"/>
                    <a:pt x="3127" y="786"/>
                    <a:pt x="3095" y="769"/>
                  </a:cubicBezTo>
                  <a:cubicBezTo>
                    <a:pt x="3062" y="752"/>
                    <a:pt x="3044" y="730"/>
                    <a:pt x="3047" y="701"/>
                  </a:cubicBezTo>
                  <a:cubicBezTo>
                    <a:pt x="3050" y="673"/>
                    <a:pt x="3053" y="659"/>
                    <a:pt x="3017" y="639"/>
                  </a:cubicBezTo>
                  <a:cubicBezTo>
                    <a:pt x="2982" y="619"/>
                    <a:pt x="2979" y="571"/>
                    <a:pt x="2979" y="543"/>
                  </a:cubicBezTo>
                  <a:cubicBezTo>
                    <a:pt x="2979" y="515"/>
                    <a:pt x="2976" y="481"/>
                    <a:pt x="3023" y="458"/>
                  </a:cubicBezTo>
                  <a:cubicBezTo>
                    <a:pt x="3071" y="436"/>
                    <a:pt x="3089" y="410"/>
                    <a:pt x="3089" y="379"/>
                  </a:cubicBezTo>
                  <a:cubicBezTo>
                    <a:pt x="3089" y="348"/>
                    <a:pt x="3080" y="331"/>
                    <a:pt x="3095" y="311"/>
                  </a:cubicBezTo>
                  <a:cubicBezTo>
                    <a:pt x="3109" y="291"/>
                    <a:pt x="3095" y="257"/>
                    <a:pt x="3092" y="243"/>
                  </a:cubicBezTo>
                  <a:cubicBezTo>
                    <a:pt x="3089" y="229"/>
                    <a:pt x="3077" y="212"/>
                    <a:pt x="3092" y="189"/>
                  </a:cubicBezTo>
                  <a:cubicBezTo>
                    <a:pt x="3106" y="167"/>
                    <a:pt x="3095" y="150"/>
                    <a:pt x="3071" y="150"/>
                  </a:cubicBezTo>
                  <a:cubicBezTo>
                    <a:pt x="3047" y="150"/>
                    <a:pt x="3038" y="119"/>
                    <a:pt x="3068" y="113"/>
                  </a:cubicBezTo>
                  <a:cubicBezTo>
                    <a:pt x="3098" y="107"/>
                    <a:pt x="3115" y="87"/>
                    <a:pt x="3127" y="67"/>
                  </a:cubicBezTo>
                  <a:close/>
                  <a:moveTo>
                    <a:pt x="5353" y="2747"/>
                  </a:moveTo>
                  <a:lnTo>
                    <a:pt x="5510" y="2747"/>
                  </a:lnTo>
                  <a:lnTo>
                    <a:pt x="5510" y="1299"/>
                  </a:lnTo>
                  <a:cubicBezTo>
                    <a:pt x="5510" y="1299"/>
                    <a:pt x="5465" y="1194"/>
                    <a:pt x="5492" y="1151"/>
                  </a:cubicBezTo>
                  <a:cubicBezTo>
                    <a:pt x="5519" y="1109"/>
                    <a:pt x="5524" y="1061"/>
                    <a:pt x="5507" y="1033"/>
                  </a:cubicBezTo>
                  <a:cubicBezTo>
                    <a:pt x="5489" y="1004"/>
                    <a:pt x="5498" y="938"/>
                    <a:pt x="5530" y="912"/>
                  </a:cubicBezTo>
                  <a:cubicBezTo>
                    <a:pt x="5525" y="907"/>
                    <a:pt x="5516" y="902"/>
                    <a:pt x="5513" y="897"/>
                  </a:cubicBezTo>
                  <a:cubicBezTo>
                    <a:pt x="5498" y="877"/>
                    <a:pt x="5459" y="877"/>
                    <a:pt x="5424" y="874"/>
                  </a:cubicBezTo>
                  <a:cubicBezTo>
                    <a:pt x="5388" y="871"/>
                    <a:pt x="5346" y="860"/>
                    <a:pt x="5323" y="851"/>
                  </a:cubicBezTo>
                  <a:cubicBezTo>
                    <a:pt x="5299" y="843"/>
                    <a:pt x="5281" y="834"/>
                    <a:pt x="5257" y="840"/>
                  </a:cubicBezTo>
                  <a:cubicBezTo>
                    <a:pt x="5234" y="846"/>
                    <a:pt x="5222" y="826"/>
                    <a:pt x="5225" y="798"/>
                  </a:cubicBezTo>
                  <a:cubicBezTo>
                    <a:pt x="5228" y="769"/>
                    <a:pt x="5201" y="761"/>
                    <a:pt x="5177" y="764"/>
                  </a:cubicBezTo>
                  <a:cubicBezTo>
                    <a:pt x="5154" y="767"/>
                    <a:pt x="5130" y="758"/>
                    <a:pt x="5100" y="744"/>
                  </a:cubicBezTo>
                  <a:cubicBezTo>
                    <a:pt x="5071" y="730"/>
                    <a:pt x="5047" y="733"/>
                    <a:pt x="5020" y="741"/>
                  </a:cubicBezTo>
                  <a:cubicBezTo>
                    <a:pt x="4993" y="750"/>
                    <a:pt x="4976" y="750"/>
                    <a:pt x="4946" y="744"/>
                  </a:cubicBezTo>
                  <a:cubicBezTo>
                    <a:pt x="4916" y="738"/>
                    <a:pt x="4869" y="781"/>
                    <a:pt x="4860" y="795"/>
                  </a:cubicBezTo>
                  <a:cubicBezTo>
                    <a:pt x="4851" y="809"/>
                    <a:pt x="4830" y="826"/>
                    <a:pt x="4806" y="840"/>
                  </a:cubicBezTo>
                  <a:cubicBezTo>
                    <a:pt x="4783" y="854"/>
                    <a:pt x="4771" y="891"/>
                    <a:pt x="4783" y="922"/>
                  </a:cubicBezTo>
                  <a:cubicBezTo>
                    <a:pt x="4795" y="953"/>
                    <a:pt x="4812" y="984"/>
                    <a:pt x="4812" y="1010"/>
                  </a:cubicBezTo>
                  <a:cubicBezTo>
                    <a:pt x="4812" y="1035"/>
                    <a:pt x="4768" y="1086"/>
                    <a:pt x="4750" y="1103"/>
                  </a:cubicBezTo>
                  <a:cubicBezTo>
                    <a:pt x="4732" y="1120"/>
                    <a:pt x="4682" y="1151"/>
                    <a:pt x="4643" y="1140"/>
                  </a:cubicBezTo>
                  <a:cubicBezTo>
                    <a:pt x="4605" y="1129"/>
                    <a:pt x="4560" y="1103"/>
                    <a:pt x="4522" y="1081"/>
                  </a:cubicBezTo>
                  <a:cubicBezTo>
                    <a:pt x="4483" y="1058"/>
                    <a:pt x="4418" y="1038"/>
                    <a:pt x="4382" y="1024"/>
                  </a:cubicBezTo>
                  <a:cubicBezTo>
                    <a:pt x="4347" y="1010"/>
                    <a:pt x="4272" y="996"/>
                    <a:pt x="4231" y="987"/>
                  </a:cubicBezTo>
                  <a:cubicBezTo>
                    <a:pt x="4189" y="979"/>
                    <a:pt x="4166" y="953"/>
                    <a:pt x="4157" y="934"/>
                  </a:cubicBezTo>
                  <a:cubicBezTo>
                    <a:pt x="4148" y="914"/>
                    <a:pt x="4127" y="885"/>
                    <a:pt x="4109" y="843"/>
                  </a:cubicBezTo>
                  <a:cubicBezTo>
                    <a:pt x="4091" y="801"/>
                    <a:pt x="4065" y="789"/>
                    <a:pt x="4026" y="772"/>
                  </a:cubicBezTo>
                  <a:cubicBezTo>
                    <a:pt x="3988" y="755"/>
                    <a:pt x="3937" y="750"/>
                    <a:pt x="3922" y="752"/>
                  </a:cubicBezTo>
                  <a:cubicBezTo>
                    <a:pt x="3908" y="755"/>
                    <a:pt x="3875" y="747"/>
                    <a:pt x="3842" y="735"/>
                  </a:cubicBezTo>
                  <a:cubicBezTo>
                    <a:pt x="3810" y="724"/>
                    <a:pt x="3774" y="727"/>
                    <a:pt x="3747" y="738"/>
                  </a:cubicBezTo>
                  <a:cubicBezTo>
                    <a:pt x="3721" y="750"/>
                    <a:pt x="3673" y="730"/>
                    <a:pt x="3641" y="704"/>
                  </a:cubicBezTo>
                  <a:cubicBezTo>
                    <a:pt x="3618" y="687"/>
                    <a:pt x="3590" y="681"/>
                    <a:pt x="3568" y="681"/>
                  </a:cubicBezTo>
                  <a:cubicBezTo>
                    <a:pt x="3559" y="695"/>
                    <a:pt x="3554" y="741"/>
                    <a:pt x="3557" y="778"/>
                  </a:cubicBezTo>
                  <a:cubicBezTo>
                    <a:pt x="3560" y="815"/>
                    <a:pt x="3513" y="834"/>
                    <a:pt x="3463" y="854"/>
                  </a:cubicBezTo>
                  <a:cubicBezTo>
                    <a:pt x="3412" y="874"/>
                    <a:pt x="3373" y="931"/>
                    <a:pt x="3373" y="1001"/>
                  </a:cubicBezTo>
                  <a:cubicBezTo>
                    <a:pt x="3373" y="1072"/>
                    <a:pt x="3341" y="1129"/>
                    <a:pt x="3290" y="1149"/>
                  </a:cubicBezTo>
                  <a:cubicBezTo>
                    <a:pt x="3240" y="1168"/>
                    <a:pt x="3282" y="1239"/>
                    <a:pt x="3299" y="1293"/>
                  </a:cubicBezTo>
                  <a:cubicBezTo>
                    <a:pt x="3317" y="1347"/>
                    <a:pt x="3314" y="1434"/>
                    <a:pt x="3299" y="1477"/>
                  </a:cubicBezTo>
                  <a:cubicBezTo>
                    <a:pt x="3284" y="1519"/>
                    <a:pt x="3284" y="1590"/>
                    <a:pt x="3299" y="1621"/>
                  </a:cubicBezTo>
                  <a:cubicBezTo>
                    <a:pt x="3314" y="1652"/>
                    <a:pt x="3305" y="1703"/>
                    <a:pt x="3276" y="1723"/>
                  </a:cubicBezTo>
                  <a:cubicBezTo>
                    <a:pt x="3246" y="1743"/>
                    <a:pt x="3240" y="1805"/>
                    <a:pt x="3267" y="1819"/>
                  </a:cubicBezTo>
                  <a:cubicBezTo>
                    <a:pt x="3293" y="1833"/>
                    <a:pt x="3308" y="1864"/>
                    <a:pt x="3311" y="1887"/>
                  </a:cubicBezTo>
                  <a:cubicBezTo>
                    <a:pt x="3314" y="1910"/>
                    <a:pt x="3329" y="1935"/>
                    <a:pt x="3350" y="1944"/>
                  </a:cubicBezTo>
                  <a:cubicBezTo>
                    <a:pt x="3371" y="1952"/>
                    <a:pt x="3373" y="1992"/>
                    <a:pt x="3376" y="2026"/>
                  </a:cubicBezTo>
                  <a:cubicBezTo>
                    <a:pt x="3379" y="2060"/>
                    <a:pt x="3418" y="2077"/>
                    <a:pt x="3445" y="2068"/>
                  </a:cubicBezTo>
                  <a:cubicBezTo>
                    <a:pt x="3471" y="2060"/>
                    <a:pt x="3522" y="2068"/>
                    <a:pt x="3540" y="2094"/>
                  </a:cubicBezTo>
                  <a:cubicBezTo>
                    <a:pt x="3557" y="2119"/>
                    <a:pt x="3614" y="2215"/>
                    <a:pt x="3614" y="2215"/>
                  </a:cubicBezTo>
                  <a:lnTo>
                    <a:pt x="3979" y="2252"/>
                  </a:lnTo>
                  <a:lnTo>
                    <a:pt x="4065" y="2311"/>
                  </a:lnTo>
                  <a:lnTo>
                    <a:pt x="4198" y="2221"/>
                  </a:lnTo>
                  <a:lnTo>
                    <a:pt x="5355" y="2846"/>
                  </a:lnTo>
                  <a:lnTo>
                    <a:pt x="5353" y="2747"/>
                  </a:lnTo>
                  <a:close/>
                  <a:moveTo>
                    <a:pt x="3127" y="67"/>
                  </a:moveTo>
                  <a:cubicBezTo>
                    <a:pt x="3109" y="72"/>
                    <a:pt x="3092" y="73"/>
                    <a:pt x="3080" y="68"/>
                  </a:cubicBezTo>
                  <a:cubicBezTo>
                    <a:pt x="3059" y="59"/>
                    <a:pt x="3032" y="59"/>
                    <a:pt x="3009" y="71"/>
                  </a:cubicBezTo>
                  <a:cubicBezTo>
                    <a:pt x="2985" y="82"/>
                    <a:pt x="2967" y="62"/>
                    <a:pt x="2952" y="51"/>
                  </a:cubicBezTo>
                  <a:cubicBezTo>
                    <a:pt x="2937" y="39"/>
                    <a:pt x="2917" y="42"/>
                    <a:pt x="2914" y="59"/>
                  </a:cubicBezTo>
                  <a:cubicBezTo>
                    <a:pt x="2911" y="76"/>
                    <a:pt x="2884" y="76"/>
                    <a:pt x="2854" y="62"/>
                  </a:cubicBezTo>
                  <a:cubicBezTo>
                    <a:pt x="2825" y="48"/>
                    <a:pt x="2795" y="51"/>
                    <a:pt x="2786" y="76"/>
                  </a:cubicBezTo>
                  <a:cubicBezTo>
                    <a:pt x="2777" y="102"/>
                    <a:pt x="2721" y="105"/>
                    <a:pt x="2694" y="105"/>
                  </a:cubicBezTo>
                  <a:cubicBezTo>
                    <a:pt x="2667" y="105"/>
                    <a:pt x="2632" y="105"/>
                    <a:pt x="2620" y="85"/>
                  </a:cubicBezTo>
                  <a:cubicBezTo>
                    <a:pt x="2608" y="65"/>
                    <a:pt x="2587" y="54"/>
                    <a:pt x="2572" y="62"/>
                  </a:cubicBezTo>
                  <a:cubicBezTo>
                    <a:pt x="2558" y="71"/>
                    <a:pt x="2540" y="68"/>
                    <a:pt x="2522" y="62"/>
                  </a:cubicBezTo>
                  <a:cubicBezTo>
                    <a:pt x="2504" y="56"/>
                    <a:pt x="2486" y="59"/>
                    <a:pt x="2448" y="76"/>
                  </a:cubicBezTo>
                  <a:cubicBezTo>
                    <a:pt x="2409" y="93"/>
                    <a:pt x="2391" y="88"/>
                    <a:pt x="2362" y="85"/>
                  </a:cubicBezTo>
                  <a:cubicBezTo>
                    <a:pt x="2332" y="82"/>
                    <a:pt x="2299" y="105"/>
                    <a:pt x="2264" y="116"/>
                  </a:cubicBezTo>
                  <a:cubicBezTo>
                    <a:pt x="2228" y="127"/>
                    <a:pt x="2190" y="127"/>
                    <a:pt x="2151" y="124"/>
                  </a:cubicBezTo>
                  <a:cubicBezTo>
                    <a:pt x="2113" y="121"/>
                    <a:pt x="2062" y="147"/>
                    <a:pt x="2038" y="158"/>
                  </a:cubicBezTo>
                  <a:cubicBezTo>
                    <a:pt x="2015" y="170"/>
                    <a:pt x="1949" y="206"/>
                    <a:pt x="1923" y="221"/>
                  </a:cubicBezTo>
                  <a:cubicBezTo>
                    <a:pt x="1896" y="235"/>
                    <a:pt x="1834" y="263"/>
                    <a:pt x="1798" y="269"/>
                  </a:cubicBezTo>
                  <a:cubicBezTo>
                    <a:pt x="1762" y="274"/>
                    <a:pt x="1751" y="294"/>
                    <a:pt x="1730" y="317"/>
                  </a:cubicBezTo>
                  <a:cubicBezTo>
                    <a:pt x="1714" y="334"/>
                    <a:pt x="1667" y="348"/>
                    <a:pt x="1631" y="356"/>
                  </a:cubicBezTo>
                  <a:cubicBezTo>
                    <a:pt x="1637" y="379"/>
                    <a:pt x="1662" y="413"/>
                    <a:pt x="1688" y="433"/>
                  </a:cubicBezTo>
                  <a:cubicBezTo>
                    <a:pt x="1715" y="452"/>
                    <a:pt x="1712" y="501"/>
                    <a:pt x="1694" y="535"/>
                  </a:cubicBezTo>
                  <a:cubicBezTo>
                    <a:pt x="1676" y="569"/>
                    <a:pt x="1688" y="600"/>
                    <a:pt x="1685" y="639"/>
                  </a:cubicBezTo>
                  <a:cubicBezTo>
                    <a:pt x="1682" y="679"/>
                    <a:pt x="1718" y="735"/>
                    <a:pt x="1718" y="735"/>
                  </a:cubicBezTo>
                  <a:cubicBezTo>
                    <a:pt x="1748" y="741"/>
                    <a:pt x="1771" y="772"/>
                    <a:pt x="1748" y="786"/>
                  </a:cubicBezTo>
                  <a:cubicBezTo>
                    <a:pt x="1724" y="801"/>
                    <a:pt x="1727" y="823"/>
                    <a:pt x="1721" y="846"/>
                  </a:cubicBezTo>
                  <a:cubicBezTo>
                    <a:pt x="1715" y="868"/>
                    <a:pt x="1688" y="885"/>
                    <a:pt x="1653" y="880"/>
                  </a:cubicBezTo>
                  <a:cubicBezTo>
                    <a:pt x="1617" y="874"/>
                    <a:pt x="1599" y="880"/>
                    <a:pt x="1561" y="905"/>
                  </a:cubicBezTo>
                  <a:cubicBezTo>
                    <a:pt x="1522" y="931"/>
                    <a:pt x="1519" y="939"/>
                    <a:pt x="1478" y="939"/>
                  </a:cubicBezTo>
                  <a:cubicBezTo>
                    <a:pt x="1436" y="939"/>
                    <a:pt x="1415" y="962"/>
                    <a:pt x="1404" y="1010"/>
                  </a:cubicBezTo>
                  <a:cubicBezTo>
                    <a:pt x="1392" y="1058"/>
                    <a:pt x="1356" y="1092"/>
                    <a:pt x="1323" y="1098"/>
                  </a:cubicBezTo>
                  <a:cubicBezTo>
                    <a:pt x="1291" y="1103"/>
                    <a:pt x="1252" y="1143"/>
                    <a:pt x="1231" y="1177"/>
                  </a:cubicBezTo>
                  <a:cubicBezTo>
                    <a:pt x="1211" y="1211"/>
                    <a:pt x="1142" y="1225"/>
                    <a:pt x="1116" y="1228"/>
                  </a:cubicBezTo>
                  <a:cubicBezTo>
                    <a:pt x="1089" y="1231"/>
                    <a:pt x="1056" y="1248"/>
                    <a:pt x="1030" y="1262"/>
                  </a:cubicBezTo>
                  <a:cubicBezTo>
                    <a:pt x="1003" y="1276"/>
                    <a:pt x="976" y="1280"/>
                    <a:pt x="944" y="1270"/>
                  </a:cubicBezTo>
                  <a:cubicBezTo>
                    <a:pt x="911" y="1260"/>
                    <a:pt x="871" y="1270"/>
                    <a:pt x="862" y="1284"/>
                  </a:cubicBezTo>
                  <a:cubicBezTo>
                    <a:pt x="853" y="1299"/>
                    <a:pt x="834" y="1314"/>
                    <a:pt x="810" y="1310"/>
                  </a:cubicBezTo>
                  <a:cubicBezTo>
                    <a:pt x="786" y="1306"/>
                    <a:pt x="764" y="1325"/>
                    <a:pt x="764" y="1325"/>
                  </a:cubicBezTo>
                  <a:lnTo>
                    <a:pt x="641" y="1443"/>
                  </a:lnTo>
                  <a:lnTo>
                    <a:pt x="641" y="1581"/>
                  </a:lnTo>
                  <a:lnTo>
                    <a:pt x="1994" y="2575"/>
                  </a:lnTo>
                  <a:cubicBezTo>
                    <a:pt x="1994" y="2575"/>
                    <a:pt x="2047" y="2609"/>
                    <a:pt x="2059" y="2637"/>
                  </a:cubicBezTo>
                  <a:cubicBezTo>
                    <a:pt x="2071" y="2665"/>
                    <a:pt x="2130" y="2699"/>
                    <a:pt x="2166" y="2705"/>
                  </a:cubicBezTo>
                  <a:cubicBezTo>
                    <a:pt x="2202" y="2710"/>
                    <a:pt x="2261" y="2739"/>
                    <a:pt x="2282" y="2753"/>
                  </a:cubicBezTo>
                  <a:cubicBezTo>
                    <a:pt x="2302" y="2767"/>
                    <a:pt x="2344" y="2787"/>
                    <a:pt x="2347" y="2818"/>
                  </a:cubicBezTo>
                  <a:cubicBezTo>
                    <a:pt x="2350" y="2849"/>
                    <a:pt x="2308" y="2886"/>
                    <a:pt x="2308" y="2886"/>
                  </a:cubicBezTo>
                  <a:lnTo>
                    <a:pt x="2353" y="2925"/>
                  </a:lnTo>
                  <a:lnTo>
                    <a:pt x="2745" y="2824"/>
                  </a:lnTo>
                  <a:lnTo>
                    <a:pt x="3056" y="2549"/>
                  </a:lnTo>
                  <a:lnTo>
                    <a:pt x="3608" y="2215"/>
                  </a:lnTo>
                  <a:cubicBezTo>
                    <a:pt x="3608" y="2215"/>
                    <a:pt x="3557" y="2119"/>
                    <a:pt x="3540" y="2094"/>
                  </a:cubicBezTo>
                  <a:cubicBezTo>
                    <a:pt x="3522" y="2068"/>
                    <a:pt x="3471" y="2060"/>
                    <a:pt x="3445" y="2068"/>
                  </a:cubicBezTo>
                  <a:cubicBezTo>
                    <a:pt x="3418" y="2077"/>
                    <a:pt x="3379" y="2060"/>
                    <a:pt x="3376" y="2026"/>
                  </a:cubicBezTo>
                  <a:cubicBezTo>
                    <a:pt x="3373" y="1992"/>
                    <a:pt x="3371" y="1952"/>
                    <a:pt x="3350" y="1944"/>
                  </a:cubicBezTo>
                  <a:cubicBezTo>
                    <a:pt x="3329" y="1935"/>
                    <a:pt x="3314" y="1910"/>
                    <a:pt x="3311" y="1887"/>
                  </a:cubicBezTo>
                  <a:cubicBezTo>
                    <a:pt x="3308" y="1864"/>
                    <a:pt x="3293" y="1833"/>
                    <a:pt x="3267" y="1819"/>
                  </a:cubicBezTo>
                  <a:cubicBezTo>
                    <a:pt x="3240" y="1805"/>
                    <a:pt x="3246" y="1743"/>
                    <a:pt x="3276" y="1723"/>
                  </a:cubicBezTo>
                  <a:cubicBezTo>
                    <a:pt x="3305" y="1703"/>
                    <a:pt x="3314" y="1652"/>
                    <a:pt x="3299" y="1621"/>
                  </a:cubicBezTo>
                  <a:cubicBezTo>
                    <a:pt x="3284" y="1590"/>
                    <a:pt x="3284" y="1519"/>
                    <a:pt x="3299" y="1477"/>
                  </a:cubicBezTo>
                  <a:cubicBezTo>
                    <a:pt x="3314" y="1434"/>
                    <a:pt x="3317" y="1347"/>
                    <a:pt x="3299" y="1293"/>
                  </a:cubicBezTo>
                  <a:cubicBezTo>
                    <a:pt x="3282" y="1239"/>
                    <a:pt x="3240" y="1168"/>
                    <a:pt x="3290" y="1149"/>
                  </a:cubicBezTo>
                  <a:cubicBezTo>
                    <a:pt x="3298" y="1145"/>
                    <a:pt x="3301" y="1145"/>
                    <a:pt x="3308" y="1140"/>
                  </a:cubicBezTo>
                  <a:lnTo>
                    <a:pt x="3190" y="820"/>
                  </a:lnTo>
                  <a:cubicBezTo>
                    <a:pt x="3190" y="820"/>
                    <a:pt x="3127" y="786"/>
                    <a:pt x="3095" y="769"/>
                  </a:cubicBezTo>
                  <a:cubicBezTo>
                    <a:pt x="3062" y="752"/>
                    <a:pt x="3044" y="730"/>
                    <a:pt x="3047" y="701"/>
                  </a:cubicBezTo>
                  <a:cubicBezTo>
                    <a:pt x="3050" y="673"/>
                    <a:pt x="3053" y="659"/>
                    <a:pt x="3017" y="639"/>
                  </a:cubicBezTo>
                  <a:cubicBezTo>
                    <a:pt x="2982" y="619"/>
                    <a:pt x="2979" y="571"/>
                    <a:pt x="2979" y="543"/>
                  </a:cubicBezTo>
                  <a:cubicBezTo>
                    <a:pt x="2979" y="515"/>
                    <a:pt x="2976" y="481"/>
                    <a:pt x="3023" y="458"/>
                  </a:cubicBezTo>
                  <a:cubicBezTo>
                    <a:pt x="3071" y="436"/>
                    <a:pt x="3089" y="410"/>
                    <a:pt x="3089" y="379"/>
                  </a:cubicBezTo>
                  <a:cubicBezTo>
                    <a:pt x="3089" y="348"/>
                    <a:pt x="3080" y="331"/>
                    <a:pt x="3095" y="311"/>
                  </a:cubicBezTo>
                  <a:cubicBezTo>
                    <a:pt x="3109" y="291"/>
                    <a:pt x="3095" y="257"/>
                    <a:pt x="3092" y="243"/>
                  </a:cubicBezTo>
                  <a:cubicBezTo>
                    <a:pt x="3089" y="229"/>
                    <a:pt x="3077" y="212"/>
                    <a:pt x="3092" y="189"/>
                  </a:cubicBezTo>
                  <a:cubicBezTo>
                    <a:pt x="3106" y="167"/>
                    <a:pt x="3095" y="150"/>
                    <a:pt x="3071" y="150"/>
                  </a:cubicBezTo>
                  <a:cubicBezTo>
                    <a:pt x="3047" y="150"/>
                    <a:pt x="3038" y="119"/>
                    <a:pt x="3068" y="113"/>
                  </a:cubicBezTo>
                  <a:cubicBezTo>
                    <a:pt x="3098" y="107"/>
                    <a:pt x="3115" y="87"/>
                    <a:pt x="3127" y="67"/>
                  </a:cubicBezTo>
                  <a:close/>
                  <a:moveTo>
                    <a:pt x="0" y="1581"/>
                  </a:moveTo>
                  <a:cubicBezTo>
                    <a:pt x="7" y="1568"/>
                    <a:pt x="13" y="1557"/>
                    <a:pt x="18" y="1550"/>
                  </a:cubicBezTo>
                  <a:cubicBezTo>
                    <a:pt x="33" y="1530"/>
                    <a:pt x="60" y="1508"/>
                    <a:pt x="101" y="1511"/>
                  </a:cubicBezTo>
                  <a:cubicBezTo>
                    <a:pt x="143" y="1514"/>
                    <a:pt x="232" y="1488"/>
                    <a:pt x="246" y="1465"/>
                  </a:cubicBezTo>
                  <a:cubicBezTo>
                    <a:pt x="261" y="1443"/>
                    <a:pt x="318" y="1409"/>
                    <a:pt x="341" y="1395"/>
                  </a:cubicBezTo>
                  <a:cubicBezTo>
                    <a:pt x="365" y="1381"/>
                    <a:pt x="433" y="1301"/>
                    <a:pt x="448" y="1279"/>
                  </a:cubicBezTo>
                  <a:cubicBezTo>
                    <a:pt x="463" y="1256"/>
                    <a:pt x="499" y="1188"/>
                    <a:pt x="505" y="1151"/>
                  </a:cubicBezTo>
                  <a:cubicBezTo>
                    <a:pt x="511" y="1115"/>
                    <a:pt x="496" y="1081"/>
                    <a:pt x="490" y="1052"/>
                  </a:cubicBezTo>
                  <a:cubicBezTo>
                    <a:pt x="484" y="1024"/>
                    <a:pt x="481" y="956"/>
                    <a:pt x="502" y="928"/>
                  </a:cubicBezTo>
                  <a:cubicBezTo>
                    <a:pt x="522" y="900"/>
                    <a:pt x="555" y="860"/>
                    <a:pt x="549" y="829"/>
                  </a:cubicBezTo>
                  <a:cubicBezTo>
                    <a:pt x="543" y="798"/>
                    <a:pt x="552" y="781"/>
                    <a:pt x="573" y="767"/>
                  </a:cubicBezTo>
                  <a:cubicBezTo>
                    <a:pt x="594" y="752"/>
                    <a:pt x="623" y="716"/>
                    <a:pt x="638" y="693"/>
                  </a:cubicBezTo>
                  <a:cubicBezTo>
                    <a:pt x="653" y="670"/>
                    <a:pt x="683" y="636"/>
                    <a:pt x="733" y="622"/>
                  </a:cubicBezTo>
                  <a:cubicBezTo>
                    <a:pt x="783" y="608"/>
                    <a:pt x="849" y="583"/>
                    <a:pt x="878" y="560"/>
                  </a:cubicBezTo>
                  <a:cubicBezTo>
                    <a:pt x="908" y="537"/>
                    <a:pt x="956" y="472"/>
                    <a:pt x="973" y="438"/>
                  </a:cubicBezTo>
                  <a:cubicBezTo>
                    <a:pt x="991" y="404"/>
                    <a:pt x="1021" y="342"/>
                    <a:pt x="1033" y="305"/>
                  </a:cubicBezTo>
                  <a:cubicBezTo>
                    <a:pt x="1045" y="269"/>
                    <a:pt x="1062" y="252"/>
                    <a:pt x="1086" y="240"/>
                  </a:cubicBezTo>
                  <a:cubicBezTo>
                    <a:pt x="1110" y="229"/>
                    <a:pt x="1128" y="226"/>
                    <a:pt x="1142" y="249"/>
                  </a:cubicBezTo>
                  <a:cubicBezTo>
                    <a:pt x="1157" y="271"/>
                    <a:pt x="1184" y="300"/>
                    <a:pt x="1205" y="314"/>
                  </a:cubicBezTo>
                  <a:cubicBezTo>
                    <a:pt x="1226" y="328"/>
                    <a:pt x="1255" y="342"/>
                    <a:pt x="1279" y="334"/>
                  </a:cubicBezTo>
                  <a:cubicBezTo>
                    <a:pt x="1303" y="325"/>
                    <a:pt x="1338" y="322"/>
                    <a:pt x="1362" y="334"/>
                  </a:cubicBezTo>
                  <a:cubicBezTo>
                    <a:pt x="1386" y="345"/>
                    <a:pt x="1415" y="345"/>
                    <a:pt x="1433" y="336"/>
                  </a:cubicBezTo>
                  <a:cubicBezTo>
                    <a:pt x="1451" y="328"/>
                    <a:pt x="1478" y="336"/>
                    <a:pt x="1507" y="348"/>
                  </a:cubicBezTo>
                  <a:cubicBezTo>
                    <a:pt x="1537" y="359"/>
                    <a:pt x="1570" y="368"/>
                    <a:pt x="1602" y="362"/>
                  </a:cubicBezTo>
                  <a:cubicBezTo>
                    <a:pt x="1610" y="361"/>
                    <a:pt x="1620" y="359"/>
                    <a:pt x="1631" y="356"/>
                  </a:cubicBezTo>
                  <a:cubicBezTo>
                    <a:pt x="1637" y="379"/>
                    <a:pt x="1662" y="413"/>
                    <a:pt x="1688" y="433"/>
                  </a:cubicBezTo>
                  <a:cubicBezTo>
                    <a:pt x="1715" y="452"/>
                    <a:pt x="1712" y="501"/>
                    <a:pt x="1694" y="535"/>
                  </a:cubicBezTo>
                  <a:cubicBezTo>
                    <a:pt x="1676" y="569"/>
                    <a:pt x="1688" y="600"/>
                    <a:pt x="1685" y="639"/>
                  </a:cubicBezTo>
                  <a:cubicBezTo>
                    <a:pt x="1682" y="679"/>
                    <a:pt x="1718" y="735"/>
                    <a:pt x="1718" y="735"/>
                  </a:cubicBezTo>
                  <a:cubicBezTo>
                    <a:pt x="1748" y="741"/>
                    <a:pt x="1771" y="772"/>
                    <a:pt x="1748" y="786"/>
                  </a:cubicBezTo>
                  <a:cubicBezTo>
                    <a:pt x="1724" y="801"/>
                    <a:pt x="1727" y="823"/>
                    <a:pt x="1721" y="846"/>
                  </a:cubicBezTo>
                  <a:cubicBezTo>
                    <a:pt x="1715" y="868"/>
                    <a:pt x="1688" y="885"/>
                    <a:pt x="1653" y="880"/>
                  </a:cubicBezTo>
                  <a:cubicBezTo>
                    <a:pt x="1617" y="874"/>
                    <a:pt x="1599" y="880"/>
                    <a:pt x="1561" y="905"/>
                  </a:cubicBezTo>
                  <a:cubicBezTo>
                    <a:pt x="1522" y="931"/>
                    <a:pt x="1519" y="939"/>
                    <a:pt x="1478" y="939"/>
                  </a:cubicBezTo>
                  <a:cubicBezTo>
                    <a:pt x="1436" y="939"/>
                    <a:pt x="1415" y="962"/>
                    <a:pt x="1404" y="1010"/>
                  </a:cubicBezTo>
                  <a:cubicBezTo>
                    <a:pt x="1392" y="1058"/>
                    <a:pt x="1356" y="1092"/>
                    <a:pt x="1323" y="1098"/>
                  </a:cubicBezTo>
                  <a:cubicBezTo>
                    <a:pt x="1291" y="1103"/>
                    <a:pt x="1252" y="1143"/>
                    <a:pt x="1231" y="1177"/>
                  </a:cubicBezTo>
                  <a:cubicBezTo>
                    <a:pt x="1211" y="1211"/>
                    <a:pt x="1142" y="1225"/>
                    <a:pt x="1116" y="1228"/>
                  </a:cubicBezTo>
                  <a:cubicBezTo>
                    <a:pt x="1089" y="1231"/>
                    <a:pt x="1056" y="1248"/>
                    <a:pt x="1030" y="1262"/>
                  </a:cubicBezTo>
                  <a:cubicBezTo>
                    <a:pt x="1003" y="1276"/>
                    <a:pt x="976" y="1280"/>
                    <a:pt x="944" y="1270"/>
                  </a:cubicBezTo>
                  <a:cubicBezTo>
                    <a:pt x="911" y="1260"/>
                    <a:pt x="871" y="1270"/>
                    <a:pt x="862" y="1284"/>
                  </a:cubicBezTo>
                  <a:cubicBezTo>
                    <a:pt x="853" y="1298"/>
                    <a:pt x="834" y="1314"/>
                    <a:pt x="810" y="1310"/>
                  </a:cubicBezTo>
                  <a:cubicBezTo>
                    <a:pt x="786" y="1306"/>
                    <a:pt x="764" y="1325"/>
                    <a:pt x="764" y="1325"/>
                  </a:cubicBezTo>
                  <a:lnTo>
                    <a:pt x="641" y="1443"/>
                  </a:lnTo>
                  <a:lnTo>
                    <a:pt x="641" y="1581"/>
                  </a:lnTo>
                  <a:lnTo>
                    <a:pt x="0" y="1581"/>
                  </a:lnTo>
                  <a:close/>
                  <a:moveTo>
                    <a:pt x="3445" y="588"/>
                  </a:moveTo>
                  <a:cubicBezTo>
                    <a:pt x="3457" y="611"/>
                    <a:pt x="3501" y="611"/>
                    <a:pt x="3489" y="585"/>
                  </a:cubicBezTo>
                  <a:cubicBezTo>
                    <a:pt x="3477" y="560"/>
                    <a:pt x="3433" y="566"/>
                    <a:pt x="3445" y="588"/>
                  </a:cubicBezTo>
                  <a:close/>
                  <a:moveTo>
                    <a:pt x="3492" y="410"/>
                  </a:moveTo>
                  <a:cubicBezTo>
                    <a:pt x="3464" y="435"/>
                    <a:pt x="3477" y="452"/>
                    <a:pt x="3507" y="427"/>
                  </a:cubicBezTo>
                  <a:cubicBezTo>
                    <a:pt x="3529" y="408"/>
                    <a:pt x="3510" y="394"/>
                    <a:pt x="3492" y="410"/>
                  </a:cubicBezTo>
                  <a:close/>
                </a:path>
              </a:pathLst>
            </a:custGeom>
            <a:grpFill/>
            <a:ln w="7938" cap="flat">
              <a:solidFill>
                <a:srgbClr val="FEFEF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Freeform 12"/>
            <p:cNvSpPr>
              <a:spLocks noEditPoints="1"/>
            </p:cNvSpPr>
            <p:nvPr/>
          </p:nvSpPr>
          <p:spPr bwMode="auto">
            <a:xfrm>
              <a:off x="6498917" y="3741075"/>
              <a:ext cx="1590189" cy="1248858"/>
            </a:xfrm>
            <a:custGeom>
              <a:avLst/>
              <a:gdLst>
                <a:gd name="T0" fmla="*/ 5533 w 6673"/>
                <a:gd name="T1" fmla="*/ 1901 h 5245"/>
                <a:gd name="T2" fmla="*/ 5397 w 6673"/>
                <a:gd name="T3" fmla="*/ 2747 h 5245"/>
                <a:gd name="T4" fmla="*/ 4863 w 6673"/>
                <a:gd name="T5" fmla="*/ 3737 h 5245"/>
                <a:gd name="T6" fmla="*/ 4617 w 6673"/>
                <a:gd name="T7" fmla="*/ 3087 h 5245"/>
                <a:gd name="T8" fmla="*/ 4709 w 6673"/>
                <a:gd name="T9" fmla="*/ 2402 h 5245"/>
                <a:gd name="T10" fmla="*/ 5115 w 6673"/>
                <a:gd name="T11" fmla="*/ 2161 h 5245"/>
                <a:gd name="T12" fmla="*/ 6584 w 6673"/>
                <a:gd name="T13" fmla="*/ 2990 h 5245"/>
                <a:gd name="T14" fmla="*/ 4735 w 6673"/>
                <a:gd name="T15" fmla="*/ 1734 h 5245"/>
                <a:gd name="T16" fmla="*/ 4815 w 6673"/>
                <a:gd name="T17" fmla="*/ 1768 h 5245"/>
                <a:gd name="T18" fmla="*/ 232 w 6673"/>
                <a:gd name="T19" fmla="*/ 1185 h 5245"/>
                <a:gd name="T20" fmla="*/ 69 w 6673"/>
                <a:gd name="T21" fmla="*/ 2091 h 5245"/>
                <a:gd name="T22" fmla="*/ 1015 w 6673"/>
                <a:gd name="T23" fmla="*/ 2529 h 5245"/>
                <a:gd name="T24" fmla="*/ 1783 w 6673"/>
                <a:gd name="T25" fmla="*/ 1666 h 5245"/>
                <a:gd name="T26" fmla="*/ 1475 w 6673"/>
                <a:gd name="T27" fmla="*/ 1021 h 5245"/>
                <a:gd name="T28" fmla="*/ 748 w 6673"/>
                <a:gd name="T29" fmla="*/ 885 h 5245"/>
                <a:gd name="T30" fmla="*/ 3101 w 6673"/>
                <a:gd name="T31" fmla="*/ 1313 h 5245"/>
                <a:gd name="T32" fmla="*/ 3216 w 6673"/>
                <a:gd name="T33" fmla="*/ 2026 h 5245"/>
                <a:gd name="T34" fmla="*/ 3483 w 6673"/>
                <a:gd name="T35" fmla="*/ 2009 h 5245"/>
                <a:gd name="T36" fmla="*/ 3074 w 6673"/>
                <a:gd name="T37" fmla="*/ 1887 h 5245"/>
                <a:gd name="T38" fmla="*/ 2190 w 6673"/>
                <a:gd name="T39" fmla="*/ 2560 h 5245"/>
                <a:gd name="T40" fmla="*/ 1496 w 6673"/>
                <a:gd name="T41" fmla="*/ 1836 h 5245"/>
                <a:gd name="T42" fmla="*/ 2222 w 6673"/>
                <a:gd name="T43" fmla="*/ 1655 h 5245"/>
                <a:gd name="T44" fmla="*/ 2466 w 6673"/>
                <a:gd name="T45" fmla="*/ 1313 h 5245"/>
                <a:gd name="T46" fmla="*/ 2949 w 6673"/>
                <a:gd name="T47" fmla="*/ 1270 h 5245"/>
                <a:gd name="T48" fmla="*/ 2712 w 6673"/>
                <a:gd name="T49" fmla="*/ 263 h 5245"/>
                <a:gd name="T50" fmla="*/ 3937 w 6673"/>
                <a:gd name="T51" fmla="*/ 735 h 5245"/>
                <a:gd name="T52" fmla="*/ 4167 w 6673"/>
                <a:gd name="T53" fmla="*/ 1473 h 5245"/>
                <a:gd name="T54" fmla="*/ 3274 w 6673"/>
                <a:gd name="T55" fmla="*/ 1418 h 5245"/>
                <a:gd name="T56" fmla="*/ 3059 w 6673"/>
                <a:gd name="T57" fmla="*/ 2857 h 5245"/>
                <a:gd name="T58" fmla="*/ 3083 w 6673"/>
                <a:gd name="T59" fmla="*/ 1955 h 5245"/>
                <a:gd name="T60" fmla="*/ 3495 w 6673"/>
                <a:gd name="T61" fmla="*/ 2226 h 5245"/>
                <a:gd name="T62" fmla="*/ 3777 w 6673"/>
                <a:gd name="T63" fmla="*/ 1578 h 5245"/>
                <a:gd name="T64" fmla="*/ 4183 w 6673"/>
                <a:gd name="T65" fmla="*/ 1912 h 5245"/>
                <a:gd name="T66" fmla="*/ 3694 w 6673"/>
                <a:gd name="T67" fmla="*/ 2543 h 5245"/>
                <a:gd name="T68" fmla="*/ 3427 w 6673"/>
                <a:gd name="T69" fmla="*/ 3171 h 5245"/>
                <a:gd name="T70" fmla="*/ 3216 w 6673"/>
                <a:gd name="T71" fmla="*/ 3658 h 5245"/>
                <a:gd name="T72" fmla="*/ 2917 w 6673"/>
                <a:gd name="T73" fmla="*/ 3817 h 5245"/>
                <a:gd name="T74" fmla="*/ 3062 w 6673"/>
                <a:gd name="T75" fmla="*/ 2685 h 5245"/>
                <a:gd name="T76" fmla="*/ 2504 w 6673"/>
                <a:gd name="T77" fmla="*/ 2243 h 5245"/>
                <a:gd name="T78" fmla="*/ 2276 w 6673"/>
                <a:gd name="T79" fmla="*/ 2914 h 5245"/>
                <a:gd name="T80" fmla="*/ 801 w 6673"/>
                <a:gd name="T81" fmla="*/ 4207 h 5245"/>
                <a:gd name="T82" fmla="*/ 433 w 6673"/>
                <a:gd name="T83" fmla="*/ 3672 h 5245"/>
                <a:gd name="T84" fmla="*/ 175 w 6673"/>
                <a:gd name="T85" fmla="*/ 2849 h 5245"/>
                <a:gd name="T86" fmla="*/ 953 w 6673"/>
                <a:gd name="T87" fmla="*/ 2456 h 5245"/>
                <a:gd name="T88" fmla="*/ 1709 w 6673"/>
                <a:gd name="T89" fmla="*/ 2651 h 5245"/>
                <a:gd name="T90" fmla="*/ 2024 w 6673"/>
                <a:gd name="T91" fmla="*/ 2676 h 5245"/>
                <a:gd name="T92" fmla="*/ 1303 w 6673"/>
                <a:gd name="T93" fmla="*/ 3870 h 5245"/>
                <a:gd name="T94" fmla="*/ 2234 w 6673"/>
                <a:gd name="T95" fmla="*/ 3412 h 5245"/>
                <a:gd name="T96" fmla="*/ 1611 w 6673"/>
                <a:gd name="T97" fmla="*/ 3833 h 5245"/>
                <a:gd name="T98" fmla="*/ 2608 w 6673"/>
                <a:gd name="T99" fmla="*/ 3214 h 5245"/>
                <a:gd name="T100" fmla="*/ 2789 w 6673"/>
                <a:gd name="T101" fmla="*/ 3978 h 5245"/>
                <a:gd name="T102" fmla="*/ 2721 w 6673"/>
                <a:gd name="T103" fmla="*/ 4530 h 5245"/>
                <a:gd name="T104" fmla="*/ 2047 w 6673"/>
                <a:gd name="T105" fmla="*/ 5084 h 5245"/>
                <a:gd name="T106" fmla="*/ 1220 w 6673"/>
                <a:gd name="T107" fmla="*/ 5240 h 5245"/>
                <a:gd name="T108" fmla="*/ 884 w 6673"/>
                <a:gd name="T109" fmla="*/ 4894 h 5245"/>
                <a:gd name="T110" fmla="*/ 849 w 6673"/>
                <a:gd name="T111" fmla="*/ 4232 h 5245"/>
                <a:gd name="T112" fmla="*/ 2531 w 6673"/>
                <a:gd name="T113" fmla="*/ 4292 h 5245"/>
                <a:gd name="T114" fmla="*/ 2881 w 6673"/>
                <a:gd name="T115" fmla="*/ 3800 h 5245"/>
                <a:gd name="T116" fmla="*/ 2243 w 6673"/>
                <a:gd name="T117" fmla="*/ 4450 h 5245"/>
                <a:gd name="T118" fmla="*/ 3994 w 6673"/>
                <a:gd name="T119" fmla="*/ 752 h 5245"/>
                <a:gd name="T120" fmla="*/ 6359 w 6673"/>
                <a:gd name="T121" fmla="*/ 500 h 5245"/>
                <a:gd name="T122" fmla="*/ 137 w 6673"/>
                <a:gd name="T123" fmla="*/ 693 h 5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673" h="5245">
                  <a:moveTo>
                    <a:pt x="5272" y="1904"/>
                  </a:moveTo>
                  <a:cubicBezTo>
                    <a:pt x="5281" y="1926"/>
                    <a:pt x="5302" y="1929"/>
                    <a:pt x="5302" y="1912"/>
                  </a:cubicBezTo>
                  <a:cubicBezTo>
                    <a:pt x="5302" y="1895"/>
                    <a:pt x="5314" y="1876"/>
                    <a:pt x="5341" y="1867"/>
                  </a:cubicBezTo>
                  <a:cubicBezTo>
                    <a:pt x="5367" y="1859"/>
                    <a:pt x="5382" y="1842"/>
                    <a:pt x="5376" y="1810"/>
                  </a:cubicBezTo>
                  <a:cubicBezTo>
                    <a:pt x="5370" y="1779"/>
                    <a:pt x="5352" y="1711"/>
                    <a:pt x="5385" y="1711"/>
                  </a:cubicBezTo>
                  <a:cubicBezTo>
                    <a:pt x="5418" y="1711"/>
                    <a:pt x="5433" y="1703"/>
                    <a:pt x="5424" y="1680"/>
                  </a:cubicBezTo>
                  <a:cubicBezTo>
                    <a:pt x="5415" y="1658"/>
                    <a:pt x="5418" y="1661"/>
                    <a:pt x="5430" y="1646"/>
                  </a:cubicBezTo>
                  <a:cubicBezTo>
                    <a:pt x="5441" y="1632"/>
                    <a:pt x="5462" y="1652"/>
                    <a:pt x="5453" y="1675"/>
                  </a:cubicBezTo>
                  <a:cubicBezTo>
                    <a:pt x="5444" y="1697"/>
                    <a:pt x="5459" y="1717"/>
                    <a:pt x="5468" y="1734"/>
                  </a:cubicBezTo>
                  <a:cubicBezTo>
                    <a:pt x="5477" y="1751"/>
                    <a:pt x="5513" y="1794"/>
                    <a:pt x="5510" y="1816"/>
                  </a:cubicBezTo>
                  <a:cubicBezTo>
                    <a:pt x="5507" y="1839"/>
                    <a:pt x="5522" y="1878"/>
                    <a:pt x="5533" y="1901"/>
                  </a:cubicBezTo>
                  <a:cubicBezTo>
                    <a:pt x="5545" y="1924"/>
                    <a:pt x="5575" y="1966"/>
                    <a:pt x="5566" y="1992"/>
                  </a:cubicBezTo>
                  <a:cubicBezTo>
                    <a:pt x="5557" y="2017"/>
                    <a:pt x="5569" y="2068"/>
                    <a:pt x="5584" y="2091"/>
                  </a:cubicBezTo>
                  <a:cubicBezTo>
                    <a:pt x="5599" y="2113"/>
                    <a:pt x="5611" y="2139"/>
                    <a:pt x="5611" y="2164"/>
                  </a:cubicBezTo>
                  <a:cubicBezTo>
                    <a:pt x="5611" y="2190"/>
                    <a:pt x="5596" y="2218"/>
                    <a:pt x="5581" y="2243"/>
                  </a:cubicBezTo>
                  <a:cubicBezTo>
                    <a:pt x="5566" y="2269"/>
                    <a:pt x="5545" y="2258"/>
                    <a:pt x="5536" y="2215"/>
                  </a:cubicBezTo>
                  <a:cubicBezTo>
                    <a:pt x="5527" y="2173"/>
                    <a:pt x="5513" y="2184"/>
                    <a:pt x="5504" y="2212"/>
                  </a:cubicBezTo>
                  <a:cubicBezTo>
                    <a:pt x="5495" y="2241"/>
                    <a:pt x="5498" y="2280"/>
                    <a:pt x="5507" y="2303"/>
                  </a:cubicBezTo>
                  <a:cubicBezTo>
                    <a:pt x="5516" y="2325"/>
                    <a:pt x="5516" y="2359"/>
                    <a:pt x="5495" y="2382"/>
                  </a:cubicBezTo>
                  <a:cubicBezTo>
                    <a:pt x="5474" y="2405"/>
                    <a:pt x="5453" y="2450"/>
                    <a:pt x="5453" y="2481"/>
                  </a:cubicBezTo>
                  <a:cubicBezTo>
                    <a:pt x="5453" y="2512"/>
                    <a:pt x="5459" y="2549"/>
                    <a:pt x="5447" y="2580"/>
                  </a:cubicBezTo>
                  <a:cubicBezTo>
                    <a:pt x="5435" y="2611"/>
                    <a:pt x="5412" y="2716"/>
                    <a:pt x="5397" y="2747"/>
                  </a:cubicBezTo>
                  <a:cubicBezTo>
                    <a:pt x="5382" y="2778"/>
                    <a:pt x="5352" y="2855"/>
                    <a:pt x="5344" y="2888"/>
                  </a:cubicBezTo>
                  <a:cubicBezTo>
                    <a:pt x="5335" y="2922"/>
                    <a:pt x="5311" y="3007"/>
                    <a:pt x="5302" y="3047"/>
                  </a:cubicBezTo>
                  <a:cubicBezTo>
                    <a:pt x="5293" y="3087"/>
                    <a:pt x="5272" y="3154"/>
                    <a:pt x="5272" y="3183"/>
                  </a:cubicBezTo>
                  <a:cubicBezTo>
                    <a:pt x="5272" y="3211"/>
                    <a:pt x="5263" y="3251"/>
                    <a:pt x="5255" y="3273"/>
                  </a:cubicBezTo>
                  <a:cubicBezTo>
                    <a:pt x="5246" y="3296"/>
                    <a:pt x="5237" y="3321"/>
                    <a:pt x="5243" y="3344"/>
                  </a:cubicBezTo>
                  <a:cubicBezTo>
                    <a:pt x="5249" y="3367"/>
                    <a:pt x="5243" y="3395"/>
                    <a:pt x="5234" y="3412"/>
                  </a:cubicBezTo>
                  <a:cubicBezTo>
                    <a:pt x="5225" y="3429"/>
                    <a:pt x="5216" y="3457"/>
                    <a:pt x="5213" y="3474"/>
                  </a:cubicBezTo>
                  <a:cubicBezTo>
                    <a:pt x="5210" y="3491"/>
                    <a:pt x="5186" y="3551"/>
                    <a:pt x="5168" y="3573"/>
                  </a:cubicBezTo>
                  <a:cubicBezTo>
                    <a:pt x="5151" y="3596"/>
                    <a:pt x="5145" y="3610"/>
                    <a:pt x="5130" y="3638"/>
                  </a:cubicBezTo>
                  <a:cubicBezTo>
                    <a:pt x="5115" y="3667"/>
                    <a:pt x="5059" y="3701"/>
                    <a:pt x="5020" y="3701"/>
                  </a:cubicBezTo>
                  <a:cubicBezTo>
                    <a:pt x="4982" y="3701"/>
                    <a:pt x="4893" y="3715"/>
                    <a:pt x="4863" y="3737"/>
                  </a:cubicBezTo>
                  <a:cubicBezTo>
                    <a:pt x="4833" y="3760"/>
                    <a:pt x="4798" y="3754"/>
                    <a:pt x="4777" y="3732"/>
                  </a:cubicBezTo>
                  <a:cubicBezTo>
                    <a:pt x="4756" y="3709"/>
                    <a:pt x="4738" y="3698"/>
                    <a:pt x="4715" y="3689"/>
                  </a:cubicBezTo>
                  <a:cubicBezTo>
                    <a:pt x="4691" y="3681"/>
                    <a:pt x="4661" y="3633"/>
                    <a:pt x="4649" y="3604"/>
                  </a:cubicBezTo>
                  <a:cubicBezTo>
                    <a:pt x="4637" y="3576"/>
                    <a:pt x="4626" y="3545"/>
                    <a:pt x="4628" y="3522"/>
                  </a:cubicBezTo>
                  <a:cubicBezTo>
                    <a:pt x="4631" y="3500"/>
                    <a:pt x="4637" y="3474"/>
                    <a:pt x="4626" y="3460"/>
                  </a:cubicBezTo>
                  <a:cubicBezTo>
                    <a:pt x="4614" y="3446"/>
                    <a:pt x="4602" y="3426"/>
                    <a:pt x="4620" y="3418"/>
                  </a:cubicBezTo>
                  <a:cubicBezTo>
                    <a:pt x="4637" y="3409"/>
                    <a:pt x="4623" y="3372"/>
                    <a:pt x="4596" y="3355"/>
                  </a:cubicBezTo>
                  <a:cubicBezTo>
                    <a:pt x="4569" y="3338"/>
                    <a:pt x="4551" y="3310"/>
                    <a:pt x="4557" y="3293"/>
                  </a:cubicBezTo>
                  <a:cubicBezTo>
                    <a:pt x="4563" y="3276"/>
                    <a:pt x="4557" y="3256"/>
                    <a:pt x="4554" y="3234"/>
                  </a:cubicBezTo>
                  <a:cubicBezTo>
                    <a:pt x="4551" y="3211"/>
                    <a:pt x="4563" y="3140"/>
                    <a:pt x="4578" y="3120"/>
                  </a:cubicBezTo>
                  <a:cubicBezTo>
                    <a:pt x="4593" y="3101"/>
                    <a:pt x="4599" y="3095"/>
                    <a:pt x="4617" y="3087"/>
                  </a:cubicBezTo>
                  <a:cubicBezTo>
                    <a:pt x="4634" y="3078"/>
                    <a:pt x="4643" y="3053"/>
                    <a:pt x="4646" y="3021"/>
                  </a:cubicBezTo>
                  <a:cubicBezTo>
                    <a:pt x="4649" y="2990"/>
                    <a:pt x="4646" y="2962"/>
                    <a:pt x="4673" y="2942"/>
                  </a:cubicBezTo>
                  <a:cubicBezTo>
                    <a:pt x="4700" y="2922"/>
                    <a:pt x="4718" y="2877"/>
                    <a:pt x="4718" y="2857"/>
                  </a:cubicBezTo>
                  <a:cubicBezTo>
                    <a:pt x="4718" y="2838"/>
                    <a:pt x="4706" y="2826"/>
                    <a:pt x="4726" y="2806"/>
                  </a:cubicBezTo>
                  <a:cubicBezTo>
                    <a:pt x="4747" y="2787"/>
                    <a:pt x="4738" y="2770"/>
                    <a:pt x="4723" y="2755"/>
                  </a:cubicBezTo>
                  <a:cubicBezTo>
                    <a:pt x="4709" y="2741"/>
                    <a:pt x="4697" y="2713"/>
                    <a:pt x="4703" y="2690"/>
                  </a:cubicBezTo>
                  <a:cubicBezTo>
                    <a:pt x="4709" y="2668"/>
                    <a:pt x="4720" y="2645"/>
                    <a:pt x="4697" y="2625"/>
                  </a:cubicBezTo>
                  <a:cubicBezTo>
                    <a:pt x="4673" y="2606"/>
                    <a:pt x="4658" y="2577"/>
                    <a:pt x="4664" y="2557"/>
                  </a:cubicBezTo>
                  <a:cubicBezTo>
                    <a:pt x="4670" y="2538"/>
                    <a:pt x="4685" y="2515"/>
                    <a:pt x="4661" y="2501"/>
                  </a:cubicBezTo>
                  <a:cubicBezTo>
                    <a:pt x="4637" y="2487"/>
                    <a:pt x="4637" y="2464"/>
                    <a:pt x="4661" y="2458"/>
                  </a:cubicBezTo>
                  <a:cubicBezTo>
                    <a:pt x="4685" y="2453"/>
                    <a:pt x="4709" y="2427"/>
                    <a:pt x="4709" y="2402"/>
                  </a:cubicBezTo>
                  <a:cubicBezTo>
                    <a:pt x="4709" y="2376"/>
                    <a:pt x="4715" y="2345"/>
                    <a:pt x="4732" y="2317"/>
                  </a:cubicBezTo>
                  <a:cubicBezTo>
                    <a:pt x="4750" y="2289"/>
                    <a:pt x="4774" y="2277"/>
                    <a:pt x="4786" y="2286"/>
                  </a:cubicBezTo>
                  <a:cubicBezTo>
                    <a:pt x="4798" y="2294"/>
                    <a:pt x="4818" y="2297"/>
                    <a:pt x="4830" y="2280"/>
                  </a:cubicBezTo>
                  <a:cubicBezTo>
                    <a:pt x="4842" y="2263"/>
                    <a:pt x="4845" y="2260"/>
                    <a:pt x="4860" y="2266"/>
                  </a:cubicBezTo>
                  <a:cubicBezTo>
                    <a:pt x="4875" y="2272"/>
                    <a:pt x="4884" y="2269"/>
                    <a:pt x="4893" y="2252"/>
                  </a:cubicBezTo>
                  <a:cubicBezTo>
                    <a:pt x="4901" y="2235"/>
                    <a:pt x="4946" y="2215"/>
                    <a:pt x="4955" y="2238"/>
                  </a:cubicBezTo>
                  <a:cubicBezTo>
                    <a:pt x="4964" y="2260"/>
                    <a:pt x="4982" y="2260"/>
                    <a:pt x="5002" y="2266"/>
                  </a:cubicBezTo>
                  <a:cubicBezTo>
                    <a:pt x="5023" y="2272"/>
                    <a:pt x="5035" y="2249"/>
                    <a:pt x="5014" y="2226"/>
                  </a:cubicBezTo>
                  <a:cubicBezTo>
                    <a:pt x="4993" y="2204"/>
                    <a:pt x="5020" y="2173"/>
                    <a:pt x="5050" y="2192"/>
                  </a:cubicBezTo>
                  <a:cubicBezTo>
                    <a:pt x="5079" y="2212"/>
                    <a:pt x="5094" y="2207"/>
                    <a:pt x="5106" y="2198"/>
                  </a:cubicBezTo>
                  <a:cubicBezTo>
                    <a:pt x="5118" y="2190"/>
                    <a:pt x="5133" y="2170"/>
                    <a:pt x="5115" y="2161"/>
                  </a:cubicBezTo>
                  <a:cubicBezTo>
                    <a:pt x="5097" y="2153"/>
                    <a:pt x="5124" y="2122"/>
                    <a:pt x="5145" y="2113"/>
                  </a:cubicBezTo>
                  <a:cubicBezTo>
                    <a:pt x="5166" y="2105"/>
                    <a:pt x="5204" y="2085"/>
                    <a:pt x="5198" y="2059"/>
                  </a:cubicBezTo>
                  <a:cubicBezTo>
                    <a:pt x="5192" y="2034"/>
                    <a:pt x="5195" y="1997"/>
                    <a:pt x="5222" y="2003"/>
                  </a:cubicBezTo>
                  <a:cubicBezTo>
                    <a:pt x="5249" y="2009"/>
                    <a:pt x="5257" y="1989"/>
                    <a:pt x="5240" y="1969"/>
                  </a:cubicBezTo>
                  <a:cubicBezTo>
                    <a:pt x="5222" y="1949"/>
                    <a:pt x="5213" y="1915"/>
                    <a:pt x="5225" y="1895"/>
                  </a:cubicBezTo>
                  <a:cubicBezTo>
                    <a:pt x="5237" y="1876"/>
                    <a:pt x="5263" y="1881"/>
                    <a:pt x="5272" y="1904"/>
                  </a:cubicBezTo>
                  <a:close/>
                  <a:moveTo>
                    <a:pt x="6293" y="3072"/>
                  </a:moveTo>
                  <a:cubicBezTo>
                    <a:pt x="6287" y="3101"/>
                    <a:pt x="6302" y="3115"/>
                    <a:pt x="6334" y="3118"/>
                  </a:cubicBezTo>
                  <a:cubicBezTo>
                    <a:pt x="6367" y="3121"/>
                    <a:pt x="6388" y="3092"/>
                    <a:pt x="6358" y="3061"/>
                  </a:cubicBezTo>
                  <a:cubicBezTo>
                    <a:pt x="6328" y="3030"/>
                    <a:pt x="6299" y="3044"/>
                    <a:pt x="6293" y="3072"/>
                  </a:cubicBezTo>
                  <a:close/>
                  <a:moveTo>
                    <a:pt x="6584" y="2990"/>
                  </a:moveTo>
                  <a:cubicBezTo>
                    <a:pt x="6581" y="3007"/>
                    <a:pt x="6590" y="3021"/>
                    <a:pt x="6610" y="3007"/>
                  </a:cubicBezTo>
                  <a:cubicBezTo>
                    <a:pt x="6631" y="2993"/>
                    <a:pt x="6673" y="2968"/>
                    <a:pt x="6640" y="2951"/>
                  </a:cubicBezTo>
                  <a:cubicBezTo>
                    <a:pt x="6607" y="2934"/>
                    <a:pt x="6595" y="2942"/>
                    <a:pt x="6590" y="2956"/>
                  </a:cubicBezTo>
                  <a:cubicBezTo>
                    <a:pt x="6584" y="2971"/>
                    <a:pt x="6587" y="2973"/>
                    <a:pt x="6584" y="2990"/>
                  </a:cubicBezTo>
                  <a:close/>
                  <a:moveTo>
                    <a:pt x="5489" y="2433"/>
                  </a:moveTo>
                  <a:cubicBezTo>
                    <a:pt x="5480" y="2447"/>
                    <a:pt x="5501" y="2473"/>
                    <a:pt x="5513" y="2453"/>
                  </a:cubicBezTo>
                  <a:cubicBezTo>
                    <a:pt x="5524" y="2433"/>
                    <a:pt x="5530" y="2419"/>
                    <a:pt x="5533" y="2399"/>
                  </a:cubicBezTo>
                  <a:cubicBezTo>
                    <a:pt x="5536" y="2379"/>
                    <a:pt x="5522" y="2388"/>
                    <a:pt x="5513" y="2402"/>
                  </a:cubicBezTo>
                  <a:cubicBezTo>
                    <a:pt x="5504" y="2416"/>
                    <a:pt x="5498" y="2419"/>
                    <a:pt x="5489" y="2433"/>
                  </a:cubicBezTo>
                  <a:close/>
                  <a:moveTo>
                    <a:pt x="4712" y="1720"/>
                  </a:moveTo>
                  <a:cubicBezTo>
                    <a:pt x="4700" y="1734"/>
                    <a:pt x="4723" y="1762"/>
                    <a:pt x="4735" y="1734"/>
                  </a:cubicBezTo>
                  <a:cubicBezTo>
                    <a:pt x="4747" y="1706"/>
                    <a:pt x="4723" y="1706"/>
                    <a:pt x="4712" y="1720"/>
                  </a:cubicBezTo>
                  <a:close/>
                  <a:moveTo>
                    <a:pt x="4634" y="1734"/>
                  </a:moveTo>
                  <a:cubicBezTo>
                    <a:pt x="4614" y="1731"/>
                    <a:pt x="4608" y="1754"/>
                    <a:pt x="4631" y="1760"/>
                  </a:cubicBezTo>
                  <a:cubicBezTo>
                    <a:pt x="4655" y="1765"/>
                    <a:pt x="4655" y="1737"/>
                    <a:pt x="4634" y="1734"/>
                  </a:cubicBezTo>
                  <a:close/>
                  <a:moveTo>
                    <a:pt x="4572" y="1604"/>
                  </a:moveTo>
                  <a:cubicBezTo>
                    <a:pt x="4537" y="1607"/>
                    <a:pt x="4542" y="1641"/>
                    <a:pt x="4575" y="1638"/>
                  </a:cubicBezTo>
                  <a:cubicBezTo>
                    <a:pt x="4608" y="1635"/>
                    <a:pt x="4608" y="1601"/>
                    <a:pt x="4572" y="1604"/>
                  </a:cubicBezTo>
                  <a:close/>
                  <a:moveTo>
                    <a:pt x="4827" y="1810"/>
                  </a:moveTo>
                  <a:cubicBezTo>
                    <a:pt x="4821" y="1833"/>
                    <a:pt x="4845" y="1839"/>
                    <a:pt x="4854" y="1822"/>
                  </a:cubicBezTo>
                  <a:cubicBezTo>
                    <a:pt x="4863" y="1805"/>
                    <a:pt x="4848" y="1779"/>
                    <a:pt x="4836" y="1762"/>
                  </a:cubicBezTo>
                  <a:cubicBezTo>
                    <a:pt x="4824" y="1745"/>
                    <a:pt x="4804" y="1745"/>
                    <a:pt x="4815" y="1768"/>
                  </a:cubicBezTo>
                  <a:cubicBezTo>
                    <a:pt x="4827" y="1791"/>
                    <a:pt x="4833" y="1788"/>
                    <a:pt x="4827" y="1810"/>
                  </a:cubicBezTo>
                  <a:close/>
                  <a:moveTo>
                    <a:pt x="5263" y="1847"/>
                  </a:moveTo>
                  <a:cubicBezTo>
                    <a:pt x="5263" y="1876"/>
                    <a:pt x="5305" y="1884"/>
                    <a:pt x="5299" y="1850"/>
                  </a:cubicBezTo>
                  <a:cubicBezTo>
                    <a:pt x="5293" y="1816"/>
                    <a:pt x="5263" y="1819"/>
                    <a:pt x="5263" y="1847"/>
                  </a:cubicBezTo>
                  <a:close/>
                  <a:moveTo>
                    <a:pt x="110" y="756"/>
                  </a:moveTo>
                  <a:cubicBezTo>
                    <a:pt x="112" y="763"/>
                    <a:pt x="109" y="771"/>
                    <a:pt x="104" y="786"/>
                  </a:cubicBezTo>
                  <a:cubicBezTo>
                    <a:pt x="95" y="812"/>
                    <a:pt x="116" y="829"/>
                    <a:pt x="131" y="846"/>
                  </a:cubicBezTo>
                  <a:cubicBezTo>
                    <a:pt x="146" y="863"/>
                    <a:pt x="163" y="891"/>
                    <a:pt x="178" y="914"/>
                  </a:cubicBezTo>
                  <a:cubicBezTo>
                    <a:pt x="193" y="936"/>
                    <a:pt x="208" y="990"/>
                    <a:pt x="208" y="1015"/>
                  </a:cubicBezTo>
                  <a:cubicBezTo>
                    <a:pt x="208" y="1041"/>
                    <a:pt x="217" y="1080"/>
                    <a:pt x="241" y="1106"/>
                  </a:cubicBezTo>
                  <a:cubicBezTo>
                    <a:pt x="264" y="1131"/>
                    <a:pt x="255" y="1174"/>
                    <a:pt x="232" y="1185"/>
                  </a:cubicBezTo>
                  <a:cubicBezTo>
                    <a:pt x="208" y="1197"/>
                    <a:pt x="208" y="1213"/>
                    <a:pt x="226" y="1230"/>
                  </a:cubicBezTo>
                  <a:cubicBezTo>
                    <a:pt x="244" y="1247"/>
                    <a:pt x="244" y="1287"/>
                    <a:pt x="247" y="1310"/>
                  </a:cubicBezTo>
                  <a:cubicBezTo>
                    <a:pt x="249" y="1332"/>
                    <a:pt x="282" y="1400"/>
                    <a:pt x="300" y="1431"/>
                  </a:cubicBezTo>
                  <a:cubicBezTo>
                    <a:pt x="318" y="1462"/>
                    <a:pt x="312" y="1513"/>
                    <a:pt x="309" y="1539"/>
                  </a:cubicBezTo>
                  <a:cubicBezTo>
                    <a:pt x="306" y="1564"/>
                    <a:pt x="303" y="1615"/>
                    <a:pt x="306" y="1641"/>
                  </a:cubicBezTo>
                  <a:cubicBezTo>
                    <a:pt x="309" y="1666"/>
                    <a:pt x="294" y="1714"/>
                    <a:pt x="273" y="1728"/>
                  </a:cubicBezTo>
                  <a:cubicBezTo>
                    <a:pt x="252" y="1743"/>
                    <a:pt x="238" y="1748"/>
                    <a:pt x="226" y="1765"/>
                  </a:cubicBezTo>
                  <a:cubicBezTo>
                    <a:pt x="214" y="1782"/>
                    <a:pt x="202" y="1796"/>
                    <a:pt x="175" y="1810"/>
                  </a:cubicBezTo>
                  <a:cubicBezTo>
                    <a:pt x="149" y="1825"/>
                    <a:pt x="128" y="1853"/>
                    <a:pt x="116" y="1873"/>
                  </a:cubicBezTo>
                  <a:cubicBezTo>
                    <a:pt x="104" y="1893"/>
                    <a:pt x="95" y="1949"/>
                    <a:pt x="89" y="1980"/>
                  </a:cubicBezTo>
                  <a:cubicBezTo>
                    <a:pt x="83" y="2011"/>
                    <a:pt x="80" y="2068"/>
                    <a:pt x="69" y="2091"/>
                  </a:cubicBezTo>
                  <a:cubicBezTo>
                    <a:pt x="57" y="2113"/>
                    <a:pt x="57" y="2142"/>
                    <a:pt x="54" y="2164"/>
                  </a:cubicBezTo>
                  <a:cubicBezTo>
                    <a:pt x="51" y="2187"/>
                    <a:pt x="51" y="2209"/>
                    <a:pt x="39" y="2229"/>
                  </a:cubicBezTo>
                  <a:cubicBezTo>
                    <a:pt x="27" y="2249"/>
                    <a:pt x="12" y="2291"/>
                    <a:pt x="9" y="2311"/>
                  </a:cubicBezTo>
                  <a:cubicBezTo>
                    <a:pt x="6" y="2331"/>
                    <a:pt x="0" y="2390"/>
                    <a:pt x="9" y="2416"/>
                  </a:cubicBezTo>
                  <a:cubicBezTo>
                    <a:pt x="13" y="2426"/>
                    <a:pt x="16" y="2435"/>
                    <a:pt x="18" y="2444"/>
                  </a:cubicBezTo>
                  <a:cubicBezTo>
                    <a:pt x="35" y="2433"/>
                    <a:pt x="63" y="2433"/>
                    <a:pt x="86" y="2441"/>
                  </a:cubicBezTo>
                  <a:cubicBezTo>
                    <a:pt x="110" y="2450"/>
                    <a:pt x="131" y="2447"/>
                    <a:pt x="155" y="2433"/>
                  </a:cubicBezTo>
                  <a:cubicBezTo>
                    <a:pt x="178" y="2419"/>
                    <a:pt x="211" y="2410"/>
                    <a:pt x="247" y="2436"/>
                  </a:cubicBezTo>
                  <a:cubicBezTo>
                    <a:pt x="282" y="2461"/>
                    <a:pt x="333" y="2456"/>
                    <a:pt x="333" y="2456"/>
                  </a:cubicBezTo>
                  <a:lnTo>
                    <a:pt x="953" y="2456"/>
                  </a:lnTo>
                  <a:cubicBezTo>
                    <a:pt x="953" y="2456"/>
                    <a:pt x="982" y="2509"/>
                    <a:pt x="1015" y="2529"/>
                  </a:cubicBezTo>
                  <a:cubicBezTo>
                    <a:pt x="1048" y="2549"/>
                    <a:pt x="1104" y="2563"/>
                    <a:pt x="1134" y="2555"/>
                  </a:cubicBezTo>
                  <a:cubicBezTo>
                    <a:pt x="1163" y="2546"/>
                    <a:pt x="1205" y="2546"/>
                    <a:pt x="1240" y="2560"/>
                  </a:cubicBezTo>
                  <a:cubicBezTo>
                    <a:pt x="1276" y="2574"/>
                    <a:pt x="1335" y="2574"/>
                    <a:pt x="1335" y="2574"/>
                  </a:cubicBezTo>
                  <a:lnTo>
                    <a:pt x="1641" y="2504"/>
                  </a:lnTo>
                  <a:cubicBezTo>
                    <a:pt x="1629" y="2473"/>
                    <a:pt x="1614" y="2444"/>
                    <a:pt x="1593" y="2430"/>
                  </a:cubicBezTo>
                  <a:cubicBezTo>
                    <a:pt x="1573" y="2416"/>
                    <a:pt x="1549" y="2402"/>
                    <a:pt x="1543" y="2379"/>
                  </a:cubicBezTo>
                  <a:cubicBezTo>
                    <a:pt x="1537" y="2357"/>
                    <a:pt x="1496" y="2323"/>
                    <a:pt x="1496" y="2323"/>
                  </a:cubicBezTo>
                  <a:lnTo>
                    <a:pt x="1496" y="1836"/>
                  </a:lnTo>
                  <a:lnTo>
                    <a:pt x="1786" y="1836"/>
                  </a:lnTo>
                  <a:cubicBezTo>
                    <a:pt x="1786" y="1836"/>
                    <a:pt x="1757" y="1777"/>
                    <a:pt x="1774" y="1748"/>
                  </a:cubicBezTo>
                  <a:cubicBezTo>
                    <a:pt x="1792" y="1720"/>
                    <a:pt x="1792" y="1692"/>
                    <a:pt x="1783" y="1666"/>
                  </a:cubicBezTo>
                  <a:cubicBezTo>
                    <a:pt x="1774" y="1641"/>
                    <a:pt x="1775" y="1565"/>
                    <a:pt x="1799" y="1540"/>
                  </a:cubicBezTo>
                  <a:cubicBezTo>
                    <a:pt x="1785" y="1539"/>
                    <a:pt x="1767" y="1534"/>
                    <a:pt x="1745" y="1525"/>
                  </a:cubicBezTo>
                  <a:cubicBezTo>
                    <a:pt x="1709" y="1511"/>
                    <a:pt x="1694" y="1519"/>
                    <a:pt x="1653" y="1542"/>
                  </a:cubicBezTo>
                  <a:cubicBezTo>
                    <a:pt x="1611" y="1564"/>
                    <a:pt x="1581" y="1554"/>
                    <a:pt x="1564" y="1539"/>
                  </a:cubicBezTo>
                  <a:cubicBezTo>
                    <a:pt x="1542" y="1520"/>
                    <a:pt x="1546" y="1473"/>
                    <a:pt x="1552" y="1448"/>
                  </a:cubicBezTo>
                  <a:cubicBezTo>
                    <a:pt x="1556" y="1430"/>
                    <a:pt x="1551" y="1424"/>
                    <a:pt x="1547" y="1411"/>
                  </a:cubicBezTo>
                  <a:cubicBezTo>
                    <a:pt x="1538" y="1386"/>
                    <a:pt x="1519" y="1366"/>
                    <a:pt x="1501" y="1344"/>
                  </a:cubicBezTo>
                  <a:cubicBezTo>
                    <a:pt x="1484" y="1321"/>
                    <a:pt x="1469" y="1281"/>
                    <a:pt x="1478" y="1256"/>
                  </a:cubicBezTo>
                  <a:cubicBezTo>
                    <a:pt x="1487" y="1230"/>
                    <a:pt x="1496" y="1199"/>
                    <a:pt x="1481" y="1174"/>
                  </a:cubicBezTo>
                  <a:cubicBezTo>
                    <a:pt x="1466" y="1148"/>
                    <a:pt x="1454" y="1123"/>
                    <a:pt x="1466" y="1095"/>
                  </a:cubicBezTo>
                  <a:cubicBezTo>
                    <a:pt x="1478" y="1066"/>
                    <a:pt x="1484" y="1041"/>
                    <a:pt x="1475" y="1021"/>
                  </a:cubicBezTo>
                  <a:cubicBezTo>
                    <a:pt x="1471" y="1012"/>
                    <a:pt x="1467" y="1004"/>
                    <a:pt x="1464" y="995"/>
                  </a:cubicBezTo>
                  <a:lnTo>
                    <a:pt x="1303" y="995"/>
                  </a:lnTo>
                  <a:lnTo>
                    <a:pt x="1315" y="928"/>
                  </a:lnTo>
                  <a:cubicBezTo>
                    <a:pt x="1315" y="928"/>
                    <a:pt x="1270" y="931"/>
                    <a:pt x="1243" y="942"/>
                  </a:cubicBezTo>
                  <a:cubicBezTo>
                    <a:pt x="1217" y="953"/>
                    <a:pt x="1107" y="945"/>
                    <a:pt x="1107" y="945"/>
                  </a:cubicBezTo>
                  <a:cubicBezTo>
                    <a:pt x="1107" y="945"/>
                    <a:pt x="1101" y="990"/>
                    <a:pt x="1110" y="1007"/>
                  </a:cubicBezTo>
                  <a:cubicBezTo>
                    <a:pt x="1119" y="1024"/>
                    <a:pt x="1125" y="1052"/>
                    <a:pt x="1098" y="1061"/>
                  </a:cubicBezTo>
                  <a:cubicBezTo>
                    <a:pt x="1071" y="1069"/>
                    <a:pt x="1015" y="1064"/>
                    <a:pt x="970" y="1072"/>
                  </a:cubicBezTo>
                  <a:cubicBezTo>
                    <a:pt x="926" y="1080"/>
                    <a:pt x="881" y="1095"/>
                    <a:pt x="864" y="1055"/>
                  </a:cubicBezTo>
                  <a:cubicBezTo>
                    <a:pt x="846" y="1015"/>
                    <a:pt x="837" y="993"/>
                    <a:pt x="810" y="967"/>
                  </a:cubicBezTo>
                  <a:cubicBezTo>
                    <a:pt x="783" y="942"/>
                    <a:pt x="754" y="911"/>
                    <a:pt x="748" y="885"/>
                  </a:cubicBezTo>
                  <a:cubicBezTo>
                    <a:pt x="742" y="860"/>
                    <a:pt x="709" y="789"/>
                    <a:pt x="709" y="789"/>
                  </a:cubicBezTo>
                  <a:lnTo>
                    <a:pt x="291" y="789"/>
                  </a:lnTo>
                  <a:cubicBezTo>
                    <a:pt x="291" y="789"/>
                    <a:pt x="255" y="762"/>
                    <a:pt x="244" y="733"/>
                  </a:cubicBezTo>
                  <a:cubicBezTo>
                    <a:pt x="228" y="741"/>
                    <a:pt x="208" y="745"/>
                    <a:pt x="196" y="744"/>
                  </a:cubicBezTo>
                  <a:cubicBezTo>
                    <a:pt x="175" y="741"/>
                    <a:pt x="140" y="739"/>
                    <a:pt x="110" y="756"/>
                  </a:cubicBezTo>
                  <a:close/>
                  <a:moveTo>
                    <a:pt x="3279" y="1718"/>
                  </a:moveTo>
                  <a:lnTo>
                    <a:pt x="3302" y="1583"/>
                  </a:lnTo>
                  <a:lnTo>
                    <a:pt x="3274" y="1418"/>
                  </a:lnTo>
                  <a:lnTo>
                    <a:pt x="3235" y="1349"/>
                  </a:lnTo>
                  <a:cubicBezTo>
                    <a:pt x="3211" y="1329"/>
                    <a:pt x="3160" y="1310"/>
                    <a:pt x="3121" y="1313"/>
                  </a:cubicBezTo>
                  <a:cubicBezTo>
                    <a:pt x="3113" y="1313"/>
                    <a:pt x="3109" y="1313"/>
                    <a:pt x="3101" y="1313"/>
                  </a:cubicBezTo>
                  <a:cubicBezTo>
                    <a:pt x="3098" y="1338"/>
                    <a:pt x="3107" y="1358"/>
                    <a:pt x="3127" y="1378"/>
                  </a:cubicBezTo>
                  <a:cubicBezTo>
                    <a:pt x="3148" y="1397"/>
                    <a:pt x="3166" y="1437"/>
                    <a:pt x="3169" y="1462"/>
                  </a:cubicBezTo>
                  <a:cubicBezTo>
                    <a:pt x="3172" y="1488"/>
                    <a:pt x="3163" y="1513"/>
                    <a:pt x="3145" y="1536"/>
                  </a:cubicBezTo>
                  <a:cubicBezTo>
                    <a:pt x="3127" y="1559"/>
                    <a:pt x="3107" y="1595"/>
                    <a:pt x="3121" y="1624"/>
                  </a:cubicBezTo>
                  <a:cubicBezTo>
                    <a:pt x="3136" y="1652"/>
                    <a:pt x="3133" y="1709"/>
                    <a:pt x="3109" y="1728"/>
                  </a:cubicBezTo>
                  <a:cubicBezTo>
                    <a:pt x="3086" y="1748"/>
                    <a:pt x="3092" y="1768"/>
                    <a:pt x="3112" y="1779"/>
                  </a:cubicBezTo>
                  <a:cubicBezTo>
                    <a:pt x="3133" y="1791"/>
                    <a:pt x="3127" y="1810"/>
                    <a:pt x="3104" y="1822"/>
                  </a:cubicBezTo>
                  <a:cubicBezTo>
                    <a:pt x="3080" y="1833"/>
                    <a:pt x="3109" y="1873"/>
                    <a:pt x="3074" y="1887"/>
                  </a:cubicBezTo>
                  <a:cubicBezTo>
                    <a:pt x="3038" y="1901"/>
                    <a:pt x="3062" y="1932"/>
                    <a:pt x="3083" y="1958"/>
                  </a:cubicBezTo>
                  <a:cubicBezTo>
                    <a:pt x="3104" y="1983"/>
                    <a:pt x="3124" y="1992"/>
                    <a:pt x="3139" y="2009"/>
                  </a:cubicBezTo>
                  <a:cubicBezTo>
                    <a:pt x="3154" y="2026"/>
                    <a:pt x="3193" y="2034"/>
                    <a:pt x="3216" y="2026"/>
                  </a:cubicBezTo>
                  <a:cubicBezTo>
                    <a:pt x="3240" y="2017"/>
                    <a:pt x="3258" y="2043"/>
                    <a:pt x="3279" y="2074"/>
                  </a:cubicBezTo>
                  <a:cubicBezTo>
                    <a:pt x="3299" y="2105"/>
                    <a:pt x="3296" y="2150"/>
                    <a:pt x="3285" y="2184"/>
                  </a:cubicBezTo>
                  <a:cubicBezTo>
                    <a:pt x="3273" y="2218"/>
                    <a:pt x="3255" y="2246"/>
                    <a:pt x="3279" y="2272"/>
                  </a:cubicBezTo>
                  <a:cubicBezTo>
                    <a:pt x="3302" y="2297"/>
                    <a:pt x="3323" y="2325"/>
                    <a:pt x="3329" y="2348"/>
                  </a:cubicBezTo>
                  <a:cubicBezTo>
                    <a:pt x="3335" y="2371"/>
                    <a:pt x="3344" y="2390"/>
                    <a:pt x="3359" y="2407"/>
                  </a:cubicBezTo>
                  <a:cubicBezTo>
                    <a:pt x="3374" y="2424"/>
                    <a:pt x="3415" y="2419"/>
                    <a:pt x="3415" y="2419"/>
                  </a:cubicBezTo>
                  <a:lnTo>
                    <a:pt x="3400" y="2365"/>
                  </a:lnTo>
                  <a:cubicBezTo>
                    <a:pt x="3400" y="2365"/>
                    <a:pt x="3418" y="2331"/>
                    <a:pt x="3445" y="2317"/>
                  </a:cubicBezTo>
                  <a:cubicBezTo>
                    <a:pt x="3471" y="2303"/>
                    <a:pt x="3498" y="2260"/>
                    <a:pt x="3495" y="2226"/>
                  </a:cubicBezTo>
                  <a:cubicBezTo>
                    <a:pt x="3492" y="2192"/>
                    <a:pt x="3486" y="2150"/>
                    <a:pt x="3498" y="2116"/>
                  </a:cubicBezTo>
                  <a:cubicBezTo>
                    <a:pt x="3510" y="2082"/>
                    <a:pt x="3510" y="2036"/>
                    <a:pt x="3483" y="2009"/>
                  </a:cubicBezTo>
                  <a:cubicBezTo>
                    <a:pt x="3448" y="1972"/>
                    <a:pt x="3305" y="1830"/>
                    <a:pt x="3305" y="1830"/>
                  </a:cubicBezTo>
                  <a:lnTo>
                    <a:pt x="3279" y="1718"/>
                  </a:lnTo>
                  <a:close/>
                  <a:moveTo>
                    <a:pt x="3101" y="1313"/>
                  </a:moveTo>
                  <a:cubicBezTo>
                    <a:pt x="3098" y="1338"/>
                    <a:pt x="3107" y="1358"/>
                    <a:pt x="3127" y="1378"/>
                  </a:cubicBezTo>
                  <a:cubicBezTo>
                    <a:pt x="3148" y="1397"/>
                    <a:pt x="3166" y="1437"/>
                    <a:pt x="3169" y="1462"/>
                  </a:cubicBezTo>
                  <a:cubicBezTo>
                    <a:pt x="3172" y="1488"/>
                    <a:pt x="3163" y="1513"/>
                    <a:pt x="3145" y="1536"/>
                  </a:cubicBezTo>
                  <a:cubicBezTo>
                    <a:pt x="3127" y="1559"/>
                    <a:pt x="3107" y="1595"/>
                    <a:pt x="3121" y="1624"/>
                  </a:cubicBezTo>
                  <a:cubicBezTo>
                    <a:pt x="3136" y="1652"/>
                    <a:pt x="3133" y="1709"/>
                    <a:pt x="3109" y="1728"/>
                  </a:cubicBezTo>
                  <a:cubicBezTo>
                    <a:pt x="3086" y="1748"/>
                    <a:pt x="3092" y="1768"/>
                    <a:pt x="3112" y="1779"/>
                  </a:cubicBezTo>
                  <a:cubicBezTo>
                    <a:pt x="3133" y="1791"/>
                    <a:pt x="3127" y="1810"/>
                    <a:pt x="3104" y="1822"/>
                  </a:cubicBezTo>
                  <a:cubicBezTo>
                    <a:pt x="3080" y="1833"/>
                    <a:pt x="3109" y="1873"/>
                    <a:pt x="3074" y="1887"/>
                  </a:cubicBezTo>
                  <a:cubicBezTo>
                    <a:pt x="3038" y="1901"/>
                    <a:pt x="3062" y="1932"/>
                    <a:pt x="3083" y="1958"/>
                  </a:cubicBezTo>
                  <a:lnTo>
                    <a:pt x="2688" y="2144"/>
                  </a:lnTo>
                  <a:lnTo>
                    <a:pt x="2689" y="2215"/>
                  </a:lnTo>
                  <a:cubicBezTo>
                    <a:pt x="2677" y="2217"/>
                    <a:pt x="2667" y="2221"/>
                    <a:pt x="2659" y="2226"/>
                  </a:cubicBezTo>
                  <a:cubicBezTo>
                    <a:pt x="2635" y="2243"/>
                    <a:pt x="2599" y="2241"/>
                    <a:pt x="2578" y="2232"/>
                  </a:cubicBezTo>
                  <a:cubicBezTo>
                    <a:pt x="2558" y="2224"/>
                    <a:pt x="2525" y="2232"/>
                    <a:pt x="2504" y="2243"/>
                  </a:cubicBezTo>
                  <a:cubicBezTo>
                    <a:pt x="2484" y="2255"/>
                    <a:pt x="2466" y="2280"/>
                    <a:pt x="2466" y="2317"/>
                  </a:cubicBezTo>
                  <a:cubicBezTo>
                    <a:pt x="2466" y="2354"/>
                    <a:pt x="2427" y="2382"/>
                    <a:pt x="2406" y="2388"/>
                  </a:cubicBezTo>
                  <a:cubicBezTo>
                    <a:pt x="2386" y="2393"/>
                    <a:pt x="2365" y="2407"/>
                    <a:pt x="2344" y="2430"/>
                  </a:cubicBezTo>
                  <a:cubicBezTo>
                    <a:pt x="2323" y="2453"/>
                    <a:pt x="2300" y="2473"/>
                    <a:pt x="2270" y="2492"/>
                  </a:cubicBezTo>
                  <a:cubicBezTo>
                    <a:pt x="2240" y="2512"/>
                    <a:pt x="2214" y="2535"/>
                    <a:pt x="2190" y="2560"/>
                  </a:cubicBezTo>
                  <a:cubicBezTo>
                    <a:pt x="2166" y="2586"/>
                    <a:pt x="2125" y="2589"/>
                    <a:pt x="2095" y="2572"/>
                  </a:cubicBezTo>
                  <a:cubicBezTo>
                    <a:pt x="2065" y="2555"/>
                    <a:pt x="2033" y="2555"/>
                    <a:pt x="2006" y="2557"/>
                  </a:cubicBezTo>
                  <a:cubicBezTo>
                    <a:pt x="1985" y="2560"/>
                    <a:pt x="1966" y="2553"/>
                    <a:pt x="1953" y="2540"/>
                  </a:cubicBezTo>
                  <a:cubicBezTo>
                    <a:pt x="1949" y="2537"/>
                    <a:pt x="1946" y="2533"/>
                    <a:pt x="1944" y="2529"/>
                  </a:cubicBezTo>
                  <a:cubicBezTo>
                    <a:pt x="1932" y="2509"/>
                    <a:pt x="1881" y="2492"/>
                    <a:pt x="1860" y="2490"/>
                  </a:cubicBezTo>
                  <a:cubicBezTo>
                    <a:pt x="1848" y="2488"/>
                    <a:pt x="1832" y="2483"/>
                    <a:pt x="1816" y="2471"/>
                  </a:cubicBezTo>
                  <a:lnTo>
                    <a:pt x="1649" y="2507"/>
                  </a:lnTo>
                  <a:cubicBezTo>
                    <a:pt x="1637" y="2476"/>
                    <a:pt x="1614" y="2444"/>
                    <a:pt x="1593" y="2430"/>
                  </a:cubicBezTo>
                  <a:cubicBezTo>
                    <a:pt x="1573" y="2416"/>
                    <a:pt x="1549" y="2402"/>
                    <a:pt x="1543" y="2379"/>
                  </a:cubicBezTo>
                  <a:cubicBezTo>
                    <a:pt x="1537" y="2357"/>
                    <a:pt x="1496" y="2323"/>
                    <a:pt x="1496" y="2323"/>
                  </a:cubicBezTo>
                  <a:lnTo>
                    <a:pt x="1496" y="1836"/>
                  </a:lnTo>
                  <a:lnTo>
                    <a:pt x="1786" y="1836"/>
                  </a:lnTo>
                  <a:cubicBezTo>
                    <a:pt x="1786" y="1836"/>
                    <a:pt x="1757" y="1777"/>
                    <a:pt x="1774" y="1748"/>
                  </a:cubicBezTo>
                  <a:cubicBezTo>
                    <a:pt x="1792" y="1720"/>
                    <a:pt x="1792" y="1692"/>
                    <a:pt x="1783" y="1666"/>
                  </a:cubicBezTo>
                  <a:cubicBezTo>
                    <a:pt x="1774" y="1641"/>
                    <a:pt x="1782" y="1564"/>
                    <a:pt x="1806" y="1539"/>
                  </a:cubicBezTo>
                  <a:cubicBezTo>
                    <a:pt x="1814" y="1539"/>
                    <a:pt x="1814" y="1539"/>
                    <a:pt x="1822" y="1536"/>
                  </a:cubicBezTo>
                  <a:cubicBezTo>
                    <a:pt x="1843" y="1528"/>
                    <a:pt x="1866" y="1542"/>
                    <a:pt x="1875" y="1561"/>
                  </a:cubicBezTo>
                  <a:cubicBezTo>
                    <a:pt x="1884" y="1581"/>
                    <a:pt x="1923" y="1581"/>
                    <a:pt x="1944" y="1564"/>
                  </a:cubicBezTo>
                  <a:cubicBezTo>
                    <a:pt x="1964" y="1547"/>
                    <a:pt x="1994" y="1567"/>
                    <a:pt x="2000" y="1595"/>
                  </a:cubicBezTo>
                  <a:cubicBezTo>
                    <a:pt x="2006" y="1624"/>
                    <a:pt x="2030" y="1644"/>
                    <a:pt x="2062" y="1652"/>
                  </a:cubicBezTo>
                  <a:cubicBezTo>
                    <a:pt x="2095" y="1661"/>
                    <a:pt x="2133" y="1658"/>
                    <a:pt x="2151" y="1666"/>
                  </a:cubicBezTo>
                  <a:cubicBezTo>
                    <a:pt x="2169" y="1675"/>
                    <a:pt x="2202" y="1675"/>
                    <a:pt x="2222" y="1655"/>
                  </a:cubicBezTo>
                  <a:cubicBezTo>
                    <a:pt x="2243" y="1635"/>
                    <a:pt x="2276" y="1652"/>
                    <a:pt x="2294" y="1677"/>
                  </a:cubicBezTo>
                  <a:cubicBezTo>
                    <a:pt x="2311" y="1703"/>
                    <a:pt x="2341" y="1711"/>
                    <a:pt x="2377" y="1709"/>
                  </a:cubicBezTo>
                  <a:cubicBezTo>
                    <a:pt x="2412" y="1706"/>
                    <a:pt x="2457" y="1720"/>
                    <a:pt x="2463" y="1743"/>
                  </a:cubicBezTo>
                  <a:cubicBezTo>
                    <a:pt x="2469" y="1765"/>
                    <a:pt x="2484" y="1799"/>
                    <a:pt x="2516" y="1808"/>
                  </a:cubicBezTo>
                  <a:cubicBezTo>
                    <a:pt x="2549" y="1816"/>
                    <a:pt x="2608" y="1802"/>
                    <a:pt x="2608" y="1802"/>
                  </a:cubicBezTo>
                  <a:lnTo>
                    <a:pt x="2608" y="1669"/>
                  </a:lnTo>
                  <a:cubicBezTo>
                    <a:pt x="2608" y="1669"/>
                    <a:pt x="2561" y="1669"/>
                    <a:pt x="2540" y="1683"/>
                  </a:cubicBezTo>
                  <a:cubicBezTo>
                    <a:pt x="2519" y="1697"/>
                    <a:pt x="2484" y="1686"/>
                    <a:pt x="2466" y="1661"/>
                  </a:cubicBezTo>
                  <a:cubicBezTo>
                    <a:pt x="2448" y="1635"/>
                    <a:pt x="2415" y="1593"/>
                    <a:pt x="2439" y="1553"/>
                  </a:cubicBezTo>
                  <a:cubicBezTo>
                    <a:pt x="2463" y="1513"/>
                    <a:pt x="2475" y="1465"/>
                    <a:pt x="2469" y="1429"/>
                  </a:cubicBezTo>
                  <a:cubicBezTo>
                    <a:pt x="2463" y="1392"/>
                    <a:pt x="2454" y="1346"/>
                    <a:pt x="2466" y="1313"/>
                  </a:cubicBezTo>
                  <a:cubicBezTo>
                    <a:pt x="2478" y="1279"/>
                    <a:pt x="2513" y="1185"/>
                    <a:pt x="2513" y="1185"/>
                  </a:cubicBezTo>
                  <a:lnTo>
                    <a:pt x="2754" y="1100"/>
                  </a:lnTo>
                  <a:lnTo>
                    <a:pt x="2792" y="1163"/>
                  </a:lnTo>
                  <a:cubicBezTo>
                    <a:pt x="2825" y="1171"/>
                    <a:pt x="2875" y="1216"/>
                    <a:pt x="2887" y="1236"/>
                  </a:cubicBezTo>
                  <a:cubicBezTo>
                    <a:pt x="2899" y="1256"/>
                    <a:pt x="2926" y="1273"/>
                    <a:pt x="2949" y="1270"/>
                  </a:cubicBezTo>
                  <a:cubicBezTo>
                    <a:pt x="2973" y="1267"/>
                    <a:pt x="3006" y="1279"/>
                    <a:pt x="3023" y="1290"/>
                  </a:cubicBezTo>
                  <a:cubicBezTo>
                    <a:pt x="3037" y="1299"/>
                    <a:pt x="3071" y="1310"/>
                    <a:pt x="3101" y="1313"/>
                  </a:cubicBezTo>
                  <a:close/>
                  <a:moveTo>
                    <a:pt x="3234" y="1349"/>
                  </a:moveTo>
                  <a:cubicBezTo>
                    <a:pt x="3210" y="1329"/>
                    <a:pt x="3160" y="1310"/>
                    <a:pt x="3121" y="1313"/>
                  </a:cubicBezTo>
                  <a:cubicBezTo>
                    <a:pt x="3083" y="1315"/>
                    <a:pt x="3041" y="1301"/>
                    <a:pt x="3023" y="1290"/>
                  </a:cubicBezTo>
                  <a:cubicBezTo>
                    <a:pt x="3006" y="1279"/>
                    <a:pt x="2973" y="1267"/>
                    <a:pt x="2949" y="1270"/>
                  </a:cubicBezTo>
                  <a:cubicBezTo>
                    <a:pt x="2926" y="1273"/>
                    <a:pt x="2899" y="1256"/>
                    <a:pt x="2887" y="1236"/>
                  </a:cubicBezTo>
                  <a:cubicBezTo>
                    <a:pt x="2875" y="1216"/>
                    <a:pt x="2825" y="1171"/>
                    <a:pt x="2792" y="1163"/>
                  </a:cubicBezTo>
                  <a:lnTo>
                    <a:pt x="2753" y="1100"/>
                  </a:lnTo>
                  <a:lnTo>
                    <a:pt x="2682" y="947"/>
                  </a:lnTo>
                  <a:lnTo>
                    <a:pt x="2602" y="826"/>
                  </a:lnTo>
                  <a:lnTo>
                    <a:pt x="2596" y="564"/>
                  </a:lnTo>
                  <a:cubicBezTo>
                    <a:pt x="2623" y="564"/>
                    <a:pt x="2661" y="550"/>
                    <a:pt x="2667" y="527"/>
                  </a:cubicBezTo>
                  <a:cubicBezTo>
                    <a:pt x="2673" y="505"/>
                    <a:pt x="2679" y="486"/>
                    <a:pt x="2700" y="475"/>
                  </a:cubicBezTo>
                  <a:cubicBezTo>
                    <a:pt x="2721" y="464"/>
                    <a:pt x="2733" y="441"/>
                    <a:pt x="2742" y="416"/>
                  </a:cubicBezTo>
                  <a:cubicBezTo>
                    <a:pt x="2751" y="390"/>
                    <a:pt x="2728" y="354"/>
                    <a:pt x="2710" y="328"/>
                  </a:cubicBezTo>
                  <a:cubicBezTo>
                    <a:pt x="2696" y="309"/>
                    <a:pt x="2700" y="277"/>
                    <a:pt x="2712" y="263"/>
                  </a:cubicBezTo>
                  <a:cubicBezTo>
                    <a:pt x="2724" y="249"/>
                    <a:pt x="2733" y="229"/>
                    <a:pt x="2753" y="220"/>
                  </a:cubicBezTo>
                  <a:cubicBezTo>
                    <a:pt x="2774" y="212"/>
                    <a:pt x="2792" y="175"/>
                    <a:pt x="2777" y="152"/>
                  </a:cubicBezTo>
                  <a:cubicBezTo>
                    <a:pt x="2762" y="130"/>
                    <a:pt x="2745" y="110"/>
                    <a:pt x="2745" y="85"/>
                  </a:cubicBezTo>
                  <a:cubicBezTo>
                    <a:pt x="2745" y="59"/>
                    <a:pt x="2752" y="56"/>
                    <a:pt x="2771" y="56"/>
                  </a:cubicBezTo>
                  <a:lnTo>
                    <a:pt x="2943" y="56"/>
                  </a:lnTo>
                  <a:lnTo>
                    <a:pt x="3169" y="0"/>
                  </a:lnTo>
                  <a:lnTo>
                    <a:pt x="3771" y="348"/>
                  </a:lnTo>
                  <a:lnTo>
                    <a:pt x="3771" y="467"/>
                  </a:lnTo>
                  <a:lnTo>
                    <a:pt x="3991" y="591"/>
                  </a:lnTo>
                  <a:cubicBezTo>
                    <a:pt x="3984" y="601"/>
                    <a:pt x="3979" y="612"/>
                    <a:pt x="3979" y="625"/>
                  </a:cubicBezTo>
                  <a:cubicBezTo>
                    <a:pt x="3979" y="653"/>
                    <a:pt x="3949" y="713"/>
                    <a:pt x="3937" y="735"/>
                  </a:cubicBezTo>
                  <a:cubicBezTo>
                    <a:pt x="3925" y="758"/>
                    <a:pt x="3922" y="795"/>
                    <a:pt x="3943" y="820"/>
                  </a:cubicBezTo>
                  <a:cubicBezTo>
                    <a:pt x="3964" y="846"/>
                    <a:pt x="3994" y="868"/>
                    <a:pt x="4005" y="888"/>
                  </a:cubicBezTo>
                  <a:cubicBezTo>
                    <a:pt x="4017" y="908"/>
                    <a:pt x="4029" y="945"/>
                    <a:pt x="4014" y="970"/>
                  </a:cubicBezTo>
                  <a:cubicBezTo>
                    <a:pt x="4000" y="996"/>
                    <a:pt x="4000" y="1027"/>
                    <a:pt x="4011" y="1041"/>
                  </a:cubicBezTo>
                  <a:cubicBezTo>
                    <a:pt x="4023" y="1055"/>
                    <a:pt x="4026" y="1080"/>
                    <a:pt x="4008" y="1100"/>
                  </a:cubicBezTo>
                  <a:cubicBezTo>
                    <a:pt x="3991" y="1120"/>
                    <a:pt x="3988" y="1140"/>
                    <a:pt x="3997" y="1163"/>
                  </a:cubicBezTo>
                  <a:cubicBezTo>
                    <a:pt x="4005" y="1185"/>
                    <a:pt x="4020" y="1205"/>
                    <a:pt x="4032" y="1216"/>
                  </a:cubicBezTo>
                  <a:cubicBezTo>
                    <a:pt x="4044" y="1228"/>
                    <a:pt x="4062" y="1247"/>
                    <a:pt x="4059" y="1264"/>
                  </a:cubicBezTo>
                  <a:cubicBezTo>
                    <a:pt x="4056" y="1281"/>
                    <a:pt x="4083" y="1315"/>
                    <a:pt x="4080" y="1344"/>
                  </a:cubicBezTo>
                  <a:cubicBezTo>
                    <a:pt x="4077" y="1372"/>
                    <a:pt x="4094" y="1406"/>
                    <a:pt x="4121" y="1423"/>
                  </a:cubicBezTo>
                  <a:cubicBezTo>
                    <a:pt x="4140" y="1435"/>
                    <a:pt x="4160" y="1453"/>
                    <a:pt x="4167" y="1473"/>
                  </a:cubicBezTo>
                  <a:cubicBezTo>
                    <a:pt x="4126" y="1519"/>
                    <a:pt x="4050" y="1547"/>
                    <a:pt x="4002" y="1536"/>
                  </a:cubicBezTo>
                  <a:cubicBezTo>
                    <a:pt x="3975" y="1530"/>
                    <a:pt x="3937" y="1530"/>
                    <a:pt x="3922" y="1547"/>
                  </a:cubicBezTo>
                  <a:cubicBezTo>
                    <a:pt x="3908" y="1564"/>
                    <a:pt x="3881" y="1570"/>
                    <a:pt x="3857" y="1561"/>
                  </a:cubicBezTo>
                  <a:cubicBezTo>
                    <a:pt x="3833" y="1553"/>
                    <a:pt x="3798" y="1564"/>
                    <a:pt x="3777" y="1578"/>
                  </a:cubicBezTo>
                  <a:cubicBezTo>
                    <a:pt x="3756" y="1593"/>
                    <a:pt x="3724" y="1610"/>
                    <a:pt x="3703" y="1598"/>
                  </a:cubicBezTo>
                  <a:cubicBezTo>
                    <a:pt x="3682" y="1587"/>
                    <a:pt x="3649" y="1590"/>
                    <a:pt x="3623" y="1601"/>
                  </a:cubicBezTo>
                  <a:cubicBezTo>
                    <a:pt x="3596" y="1612"/>
                    <a:pt x="3572" y="1610"/>
                    <a:pt x="3546" y="1590"/>
                  </a:cubicBezTo>
                  <a:cubicBezTo>
                    <a:pt x="3519" y="1570"/>
                    <a:pt x="3480" y="1567"/>
                    <a:pt x="3451" y="1581"/>
                  </a:cubicBezTo>
                  <a:cubicBezTo>
                    <a:pt x="3421" y="1595"/>
                    <a:pt x="3394" y="1610"/>
                    <a:pt x="3347" y="1604"/>
                  </a:cubicBezTo>
                  <a:lnTo>
                    <a:pt x="3302" y="1583"/>
                  </a:lnTo>
                  <a:lnTo>
                    <a:pt x="3274" y="1418"/>
                  </a:lnTo>
                  <a:lnTo>
                    <a:pt x="3234" y="1349"/>
                  </a:lnTo>
                  <a:close/>
                  <a:moveTo>
                    <a:pt x="2917" y="3817"/>
                  </a:moveTo>
                  <a:cubicBezTo>
                    <a:pt x="2920" y="3754"/>
                    <a:pt x="2934" y="3684"/>
                    <a:pt x="2940" y="3652"/>
                  </a:cubicBezTo>
                  <a:cubicBezTo>
                    <a:pt x="2946" y="3621"/>
                    <a:pt x="2940" y="3568"/>
                    <a:pt x="2926" y="3539"/>
                  </a:cubicBezTo>
                  <a:cubicBezTo>
                    <a:pt x="2911" y="3511"/>
                    <a:pt x="2893" y="3457"/>
                    <a:pt x="2866" y="3418"/>
                  </a:cubicBezTo>
                  <a:cubicBezTo>
                    <a:pt x="2840" y="3378"/>
                    <a:pt x="2848" y="3338"/>
                    <a:pt x="2842" y="3302"/>
                  </a:cubicBezTo>
                  <a:cubicBezTo>
                    <a:pt x="2840" y="3286"/>
                    <a:pt x="2838" y="3274"/>
                    <a:pt x="2829" y="3262"/>
                  </a:cubicBezTo>
                  <a:lnTo>
                    <a:pt x="2994" y="3087"/>
                  </a:lnTo>
                  <a:cubicBezTo>
                    <a:pt x="2994" y="3087"/>
                    <a:pt x="3015" y="3061"/>
                    <a:pt x="3009" y="3021"/>
                  </a:cubicBezTo>
                  <a:cubicBezTo>
                    <a:pt x="3003" y="2982"/>
                    <a:pt x="3032" y="2959"/>
                    <a:pt x="3053" y="2942"/>
                  </a:cubicBezTo>
                  <a:cubicBezTo>
                    <a:pt x="3074" y="2925"/>
                    <a:pt x="3080" y="2888"/>
                    <a:pt x="3059" y="2857"/>
                  </a:cubicBezTo>
                  <a:cubicBezTo>
                    <a:pt x="3038" y="2826"/>
                    <a:pt x="3038" y="2787"/>
                    <a:pt x="3050" y="2758"/>
                  </a:cubicBezTo>
                  <a:cubicBezTo>
                    <a:pt x="3062" y="2730"/>
                    <a:pt x="3068" y="2710"/>
                    <a:pt x="3062" y="2685"/>
                  </a:cubicBezTo>
                  <a:cubicBezTo>
                    <a:pt x="3056" y="2659"/>
                    <a:pt x="3065" y="2623"/>
                    <a:pt x="3077" y="2600"/>
                  </a:cubicBezTo>
                  <a:cubicBezTo>
                    <a:pt x="3089" y="2577"/>
                    <a:pt x="3092" y="2515"/>
                    <a:pt x="3083" y="2484"/>
                  </a:cubicBezTo>
                  <a:cubicBezTo>
                    <a:pt x="3074" y="2453"/>
                    <a:pt x="3059" y="2424"/>
                    <a:pt x="3056" y="2388"/>
                  </a:cubicBezTo>
                  <a:cubicBezTo>
                    <a:pt x="3053" y="2351"/>
                    <a:pt x="3003" y="2331"/>
                    <a:pt x="2970" y="2334"/>
                  </a:cubicBezTo>
                  <a:cubicBezTo>
                    <a:pt x="2937" y="2337"/>
                    <a:pt x="2875" y="2320"/>
                    <a:pt x="2851" y="2300"/>
                  </a:cubicBezTo>
                  <a:cubicBezTo>
                    <a:pt x="2828" y="2280"/>
                    <a:pt x="2789" y="2274"/>
                    <a:pt x="2759" y="2277"/>
                  </a:cubicBezTo>
                  <a:cubicBezTo>
                    <a:pt x="2730" y="2280"/>
                    <a:pt x="2688" y="2266"/>
                    <a:pt x="2688" y="2266"/>
                  </a:cubicBezTo>
                  <a:lnTo>
                    <a:pt x="2688" y="2144"/>
                  </a:lnTo>
                  <a:lnTo>
                    <a:pt x="3083" y="1955"/>
                  </a:lnTo>
                  <a:cubicBezTo>
                    <a:pt x="3104" y="1980"/>
                    <a:pt x="3124" y="1992"/>
                    <a:pt x="3139" y="2009"/>
                  </a:cubicBezTo>
                  <a:cubicBezTo>
                    <a:pt x="3154" y="2026"/>
                    <a:pt x="3193" y="2034"/>
                    <a:pt x="3216" y="2026"/>
                  </a:cubicBezTo>
                  <a:cubicBezTo>
                    <a:pt x="3240" y="2017"/>
                    <a:pt x="3258" y="2043"/>
                    <a:pt x="3279" y="2074"/>
                  </a:cubicBezTo>
                  <a:cubicBezTo>
                    <a:pt x="3299" y="2105"/>
                    <a:pt x="3296" y="2150"/>
                    <a:pt x="3285" y="2184"/>
                  </a:cubicBezTo>
                  <a:cubicBezTo>
                    <a:pt x="3273" y="2218"/>
                    <a:pt x="3255" y="2246"/>
                    <a:pt x="3279" y="2272"/>
                  </a:cubicBezTo>
                  <a:cubicBezTo>
                    <a:pt x="3302" y="2297"/>
                    <a:pt x="3323" y="2325"/>
                    <a:pt x="3329" y="2348"/>
                  </a:cubicBezTo>
                  <a:cubicBezTo>
                    <a:pt x="3335" y="2371"/>
                    <a:pt x="3344" y="2390"/>
                    <a:pt x="3359" y="2407"/>
                  </a:cubicBezTo>
                  <a:cubicBezTo>
                    <a:pt x="3374" y="2424"/>
                    <a:pt x="3415" y="2419"/>
                    <a:pt x="3415" y="2419"/>
                  </a:cubicBezTo>
                  <a:lnTo>
                    <a:pt x="3400" y="2365"/>
                  </a:lnTo>
                  <a:cubicBezTo>
                    <a:pt x="3400" y="2365"/>
                    <a:pt x="3418" y="2331"/>
                    <a:pt x="3445" y="2317"/>
                  </a:cubicBezTo>
                  <a:cubicBezTo>
                    <a:pt x="3471" y="2303"/>
                    <a:pt x="3498" y="2260"/>
                    <a:pt x="3495" y="2226"/>
                  </a:cubicBezTo>
                  <a:cubicBezTo>
                    <a:pt x="3492" y="2192"/>
                    <a:pt x="3486" y="2150"/>
                    <a:pt x="3498" y="2116"/>
                  </a:cubicBezTo>
                  <a:cubicBezTo>
                    <a:pt x="3510" y="2082"/>
                    <a:pt x="3510" y="2036"/>
                    <a:pt x="3483" y="2009"/>
                  </a:cubicBezTo>
                  <a:cubicBezTo>
                    <a:pt x="3448" y="1972"/>
                    <a:pt x="3305" y="1830"/>
                    <a:pt x="3305" y="1830"/>
                  </a:cubicBezTo>
                  <a:lnTo>
                    <a:pt x="3279" y="1718"/>
                  </a:lnTo>
                  <a:lnTo>
                    <a:pt x="3302" y="1583"/>
                  </a:lnTo>
                  <a:lnTo>
                    <a:pt x="3347" y="1604"/>
                  </a:lnTo>
                  <a:cubicBezTo>
                    <a:pt x="3394" y="1610"/>
                    <a:pt x="3421" y="1595"/>
                    <a:pt x="3451" y="1581"/>
                  </a:cubicBezTo>
                  <a:cubicBezTo>
                    <a:pt x="3480" y="1567"/>
                    <a:pt x="3519" y="1570"/>
                    <a:pt x="3546" y="1590"/>
                  </a:cubicBezTo>
                  <a:cubicBezTo>
                    <a:pt x="3572" y="1610"/>
                    <a:pt x="3596" y="1612"/>
                    <a:pt x="3623" y="1601"/>
                  </a:cubicBezTo>
                  <a:cubicBezTo>
                    <a:pt x="3649" y="1590"/>
                    <a:pt x="3682" y="1587"/>
                    <a:pt x="3703" y="1598"/>
                  </a:cubicBezTo>
                  <a:cubicBezTo>
                    <a:pt x="3724" y="1610"/>
                    <a:pt x="3756" y="1593"/>
                    <a:pt x="3777" y="1578"/>
                  </a:cubicBezTo>
                  <a:cubicBezTo>
                    <a:pt x="3798" y="1564"/>
                    <a:pt x="3833" y="1553"/>
                    <a:pt x="3857" y="1561"/>
                  </a:cubicBezTo>
                  <a:cubicBezTo>
                    <a:pt x="3881" y="1570"/>
                    <a:pt x="3908" y="1564"/>
                    <a:pt x="3922" y="1547"/>
                  </a:cubicBezTo>
                  <a:cubicBezTo>
                    <a:pt x="3937" y="1530"/>
                    <a:pt x="3975" y="1530"/>
                    <a:pt x="4002" y="1536"/>
                  </a:cubicBezTo>
                  <a:cubicBezTo>
                    <a:pt x="4050" y="1547"/>
                    <a:pt x="4124" y="1519"/>
                    <a:pt x="4166" y="1474"/>
                  </a:cubicBezTo>
                  <a:cubicBezTo>
                    <a:pt x="4169" y="1482"/>
                    <a:pt x="4170" y="1490"/>
                    <a:pt x="4169" y="1499"/>
                  </a:cubicBezTo>
                  <a:cubicBezTo>
                    <a:pt x="4163" y="1530"/>
                    <a:pt x="4139" y="1570"/>
                    <a:pt x="4151" y="1595"/>
                  </a:cubicBezTo>
                  <a:cubicBezTo>
                    <a:pt x="4163" y="1621"/>
                    <a:pt x="4172" y="1646"/>
                    <a:pt x="4169" y="1669"/>
                  </a:cubicBezTo>
                  <a:cubicBezTo>
                    <a:pt x="4166" y="1692"/>
                    <a:pt x="4169" y="1720"/>
                    <a:pt x="4178" y="1743"/>
                  </a:cubicBezTo>
                  <a:cubicBezTo>
                    <a:pt x="4186" y="1765"/>
                    <a:pt x="4183" y="1791"/>
                    <a:pt x="4175" y="1805"/>
                  </a:cubicBezTo>
                  <a:cubicBezTo>
                    <a:pt x="4166" y="1819"/>
                    <a:pt x="4178" y="1842"/>
                    <a:pt x="4183" y="1859"/>
                  </a:cubicBezTo>
                  <a:cubicBezTo>
                    <a:pt x="4189" y="1876"/>
                    <a:pt x="4189" y="1893"/>
                    <a:pt x="4183" y="1912"/>
                  </a:cubicBezTo>
                  <a:cubicBezTo>
                    <a:pt x="4178" y="1932"/>
                    <a:pt x="4189" y="1963"/>
                    <a:pt x="4201" y="1983"/>
                  </a:cubicBezTo>
                  <a:cubicBezTo>
                    <a:pt x="4213" y="2003"/>
                    <a:pt x="4213" y="2026"/>
                    <a:pt x="4210" y="2037"/>
                  </a:cubicBezTo>
                  <a:cubicBezTo>
                    <a:pt x="4207" y="2048"/>
                    <a:pt x="4207" y="2071"/>
                    <a:pt x="4210" y="2085"/>
                  </a:cubicBezTo>
                  <a:cubicBezTo>
                    <a:pt x="4213" y="2099"/>
                    <a:pt x="4213" y="2130"/>
                    <a:pt x="4192" y="2139"/>
                  </a:cubicBezTo>
                  <a:cubicBezTo>
                    <a:pt x="4172" y="2147"/>
                    <a:pt x="4163" y="2167"/>
                    <a:pt x="4175" y="2181"/>
                  </a:cubicBezTo>
                  <a:cubicBezTo>
                    <a:pt x="4186" y="2195"/>
                    <a:pt x="4175" y="2212"/>
                    <a:pt x="4154" y="2226"/>
                  </a:cubicBezTo>
                  <a:cubicBezTo>
                    <a:pt x="4133" y="2241"/>
                    <a:pt x="4103" y="2246"/>
                    <a:pt x="4092" y="2269"/>
                  </a:cubicBezTo>
                  <a:cubicBezTo>
                    <a:pt x="4080" y="2291"/>
                    <a:pt x="4056" y="2306"/>
                    <a:pt x="4038" y="2320"/>
                  </a:cubicBezTo>
                  <a:cubicBezTo>
                    <a:pt x="4020" y="2334"/>
                    <a:pt x="3961" y="2365"/>
                    <a:pt x="3952" y="2388"/>
                  </a:cubicBezTo>
                  <a:cubicBezTo>
                    <a:pt x="3943" y="2410"/>
                    <a:pt x="3875" y="2450"/>
                    <a:pt x="3833" y="2461"/>
                  </a:cubicBezTo>
                  <a:cubicBezTo>
                    <a:pt x="3792" y="2473"/>
                    <a:pt x="3709" y="2521"/>
                    <a:pt x="3694" y="2543"/>
                  </a:cubicBezTo>
                  <a:cubicBezTo>
                    <a:pt x="3679" y="2566"/>
                    <a:pt x="3652" y="2591"/>
                    <a:pt x="3632" y="2597"/>
                  </a:cubicBezTo>
                  <a:cubicBezTo>
                    <a:pt x="3611" y="2603"/>
                    <a:pt x="3599" y="2608"/>
                    <a:pt x="3605" y="2625"/>
                  </a:cubicBezTo>
                  <a:cubicBezTo>
                    <a:pt x="3611" y="2642"/>
                    <a:pt x="3575" y="2668"/>
                    <a:pt x="3540" y="2690"/>
                  </a:cubicBezTo>
                  <a:cubicBezTo>
                    <a:pt x="3504" y="2713"/>
                    <a:pt x="3445" y="2758"/>
                    <a:pt x="3424" y="2787"/>
                  </a:cubicBezTo>
                  <a:cubicBezTo>
                    <a:pt x="3403" y="2815"/>
                    <a:pt x="3382" y="2843"/>
                    <a:pt x="3353" y="2846"/>
                  </a:cubicBezTo>
                  <a:cubicBezTo>
                    <a:pt x="3323" y="2849"/>
                    <a:pt x="3323" y="2866"/>
                    <a:pt x="3326" y="2883"/>
                  </a:cubicBezTo>
                  <a:cubicBezTo>
                    <a:pt x="3329" y="2900"/>
                    <a:pt x="3335" y="2914"/>
                    <a:pt x="3323" y="2922"/>
                  </a:cubicBezTo>
                  <a:cubicBezTo>
                    <a:pt x="3311" y="2931"/>
                    <a:pt x="3314" y="2965"/>
                    <a:pt x="3338" y="2973"/>
                  </a:cubicBezTo>
                  <a:cubicBezTo>
                    <a:pt x="3362" y="2982"/>
                    <a:pt x="3388" y="3013"/>
                    <a:pt x="3382" y="3033"/>
                  </a:cubicBezTo>
                  <a:cubicBezTo>
                    <a:pt x="3376" y="3053"/>
                    <a:pt x="3388" y="3078"/>
                    <a:pt x="3403" y="3098"/>
                  </a:cubicBezTo>
                  <a:cubicBezTo>
                    <a:pt x="3418" y="3118"/>
                    <a:pt x="3436" y="3149"/>
                    <a:pt x="3427" y="3171"/>
                  </a:cubicBezTo>
                  <a:cubicBezTo>
                    <a:pt x="3418" y="3194"/>
                    <a:pt x="3418" y="3217"/>
                    <a:pt x="3436" y="3211"/>
                  </a:cubicBezTo>
                  <a:cubicBezTo>
                    <a:pt x="3454" y="3205"/>
                    <a:pt x="3466" y="3228"/>
                    <a:pt x="3463" y="3256"/>
                  </a:cubicBezTo>
                  <a:cubicBezTo>
                    <a:pt x="3460" y="3285"/>
                    <a:pt x="3454" y="3336"/>
                    <a:pt x="3448" y="3355"/>
                  </a:cubicBezTo>
                  <a:cubicBezTo>
                    <a:pt x="3442" y="3375"/>
                    <a:pt x="3442" y="3403"/>
                    <a:pt x="3430" y="3420"/>
                  </a:cubicBezTo>
                  <a:cubicBezTo>
                    <a:pt x="3418" y="3437"/>
                    <a:pt x="3409" y="3449"/>
                    <a:pt x="3403" y="3469"/>
                  </a:cubicBezTo>
                  <a:cubicBezTo>
                    <a:pt x="3397" y="3488"/>
                    <a:pt x="3403" y="3491"/>
                    <a:pt x="3424" y="3471"/>
                  </a:cubicBezTo>
                  <a:cubicBezTo>
                    <a:pt x="3445" y="3452"/>
                    <a:pt x="3448" y="3480"/>
                    <a:pt x="3430" y="3500"/>
                  </a:cubicBezTo>
                  <a:cubicBezTo>
                    <a:pt x="3412" y="3519"/>
                    <a:pt x="3412" y="3548"/>
                    <a:pt x="3409" y="3565"/>
                  </a:cubicBezTo>
                  <a:cubicBezTo>
                    <a:pt x="3406" y="3582"/>
                    <a:pt x="3379" y="3607"/>
                    <a:pt x="3356" y="3610"/>
                  </a:cubicBezTo>
                  <a:cubicBezTo>
                    <a:pt x="3332" y="3613"/>
                    <a:pt x="3305" y="3624"/>
                    <a:pt x="3290" y="3635"/>
                  </a:cubicBezTo>
                  <a:cubicBezTo>
                    <a:pt x="3276" y="3647"/>
                    <a:pt x="3240" y="3655"/>
                    <a:pt x="3216" y="3658"/>
                  </a:cubicBezTo>
                  <a:cubicBezTo>
                    <a:pt x="3193" y="3661"/>
                    <a:pt x="3142" y="3667"/>
                    <a:pt x="3127" y="3689"/>
                  </a:cubicBezTo>
                  <a:cubicBezTo>
                    <a:pt x="3112" y="3712"/>
                    <a:pt x="3092" y="3723"/>
                    <a:pt x="3077" y="3723"/>
                  </a:cubicBezTo>
                  <a:cubicBezTo>
                    <a:pt x="3062" y="3723"/>
                    <a:pt x="3041" y="3746"/>
                    <a:pt x="3029" y="3763"/>
                  </a:cubicBezTo>
                  <a:cubicBezTo>
                    <a:pt x="3018" y="3780"/>
                    <a:pt x="3018" y="3794"/>
                    <a:pt x="3023" y="3814"/>
                  </a:cubicBezTo>
                  <a:cubicBezTo>
                    <a:pt x="3029" y="3833"/>
                    <a:pt x="3035" y="3836"/>
                    <a:pt x="3047" y="3814"/>
                  </a:cubicBezTo>
                  <a:cubicBezTo>
                    <a:pt x="3059" y="3791"/>
                    <a:pt x="3074" y="3800"/>
                    <a:pt x="3071" y="3825"/>
                  </a:cubicBezTo>
                  <a:cubicBezTo>
                    <a:pt x="3068" y="3850"/>
                    <a:pt x="3071" y="3882"/>
                    <a:pt x="3062" y="3907"/>
                  </a:cubicBezTo>
                  <a:cubicBezTo>
                    <a:pt x="3057" y="3922"/>
                    <a:pt x="3052" y="3940"/>
                    <a:pt x="3049" y="3956"/>
                  </a:cubicBezTo>
                  <a:lnTo>
                    <a:pt x="2955" y="3955"/>
                  </a:lnTo>
                  <a:cubicBezTo>
                    <a:pt x="2958" y="3924"/>
                    <a:pt x="2946" y="3879"/>
                    <a:pt x="2952" y="3845"/>
                  </a:cubicBezTo>
                  <a:cubicBezTo>
                    <a:pt x="2956" y="3822"/>
                    <a:pt x="2939" y="3822"/>
                    <a:pt x="2917" y="3817"/>
                  </a:cubicBezTo>
                  <a:close/>
                  <a:moveTo>
                    <a:pt x="2518" y="3210"/>
                  </a:moveTo>
                  <a:cubicBezTo>
                    <a:pt x="2545" y="3203"/>
                    <a:pt x="2588" y="3204"/>
                    <a:pt x="2608" y="3214"/>
                  </a:cubicBezTo>
                  <a:cubicBezTo>
                    <a:pt x="2638" y="3228"/>
                    <a:pt x="2679" y="3231"/>
                    <a:pt x="2706" y="3225"/>
                  </a:cubicBezTo>
                  <a:cubicBezTo>
                    <a:pt x="2733" y="3220"/>
                    <a:pt x="2759" y="3217"/>
                    <a:pt x="2783" y="3228"/>
                  </a:cubicBezTo>
                  <a:cubicBezTo>
                    <a:pt x="2797" y="3235"/>
                    <a:pt x="2819" y="3246"/>
                    <a:pt x="2831" y="3261"/>
                  </a:cubicBezTo>
                  <a:lnTo>
                    <a:pt x="2994" y="3087"/>
                  </a:lnTo>
                  <a:cubicBezTo>
                    <a:pt x="2994" y="3087"/>
                    <a:pt x="3015" y="3061"/>
                    <a:pt x="3009" y="3021"/>
                  </a:cubicBezTo>
                  <a:cubicBezTo>
                    <a:pt x="3003" y="2982"/>
                    <a:pt x="3032" y="2959"/>
                    <a:pt x="3053" y="2942"/>
                  </a:cubicBezTo>
                  <a:cubicBezTo>
                    <a:pt x="3074" y="2925"/>
                    <a:pt x="3080" y="2888"/>
                    <a:pt x="3059" y="2857"/>
                  </a:cubicBezTo>
                  <a:cubicBezTo>
                    <a:pt x="3038" y="2826"/>
                    <a:pt x="3038" y="2787"/>
                    <a:pt x="3050" y="2758"/>
                  </a:cubicBezTo>
                  <a:cubicBezTo>
                    <a:pt x="3062" y="2730"/>
                    <a:pt x="3068" y="2710"/>
                    <a:pt x="3062" y="2685"/>
                  </a:cubicBezTo>
                  <a:cubicBezTo>
                    <a:pt x="3056" y="2659"/>
                    <a:pt x="3065" y="2623"/>
                    <a:pt x="3077" y="2600"/>
                  </a:cubicBezTo>
                  <a:cubicBezTo>
                    <a:pt x="3089" y="2577"/>
                    <a:pt x="3092" y="2515"/>
                    <a:pt x="3083" y="2484"/>
                  </a:cubicBezTo>
                  <a:cubicBezTo>
                    <a:pt x="3074" y="2453"/>
                    <a:pt x="3059" y="2424"/>
                    <a:pt x="3056" y="2388"/>
                  </a:cubicBezTo>
                  <a:cubicBezTo>
                    <a:pt x="3053" y="2351"/>
                    <a:pt x="3003" y="2331"/>
                    <a:pt x="2970" y="2334"/>
                  </a:cubicBezTo>
                  <a:cubicBezTo>
                    <a:pt x="2937" y="2337"/>
                    <a:pt x="2875" y="2320"/>
                    <a:pt x="2851" y="2300"/>
                  </a:cubicBezTo>
                  <a:cubicBezTo>
                    <a:pt x="2828" y="2280"/>
                    <a:pt x="2789" y="2274"/>
                    <a:pt x="2759" y="2277"/>
                  </a:cubicBezTo>
                  <a:cubicBezTo>
                    <a:pt x="2730" y="2280"/>
                    <a:pt x="2688" y="2266"/>
                    <a:pt x="2688" y="2266"/>
                  </a:cubicBezTo>
                  <a:lnTo>
                    <a:pt x="2688" y="2218"/>
                  </a:lnTo>
                  <a:cubicBezTo>
                    <a:pt x="2677" y="2221"/>
                    <a:pt x="2667" y="2221"/>
                    <a:pt x="2659" y="2226"/>
                  </a:cubicBezTo>
                  <a:cubicBezTo>
                    <a:pt x="2635" y="2243"/>
                    <a:pt x="2599" y="2241"/>
                    <a:pt x="2578" y="2232"/>
                  </a:cubicBezTo>
                  <a:cubicBezTo>
                    <a:pt x="2558" y="2224"/>
                    <a:pt x="2525" y="2232"/>
                    <a:pt x="2504" y="2243"/>
                  </a:cubicBezTo>
                  <a:cubicBezTo>
                    <a:pt x="2484" y="2255"/>
                    <a:pt x="2466" y="2280"/>
                    <a:pt x="2466" y="2317"/>
                  </a:cubicBezTo>
                  <a:cubicBezTo>
                    <a:pt x="2466" y="2354"/>
                    <a:pt x="2427" y="2382"/>
                    <a:pt x="2406" y="2388"/>
                  </a:cubicBezTo>
                  <a:cubicBezTo>
                    <a:pt x="2386" y="2393"/>
                    <a:pt x="2365" y="2407"/>
                    <a:pt x="2344" y="2430"/>
                  </a:cubicBezTo>
                  <a:cubicBezTo>
                    <a:pt x="2323" y="2453"/>
                    <a:pt x="2300" y="2473"/>
                    <a:pt x="2270" y="2492"/>
                  </a:cubicBezTo>
                  <a:cubicBezTo>
                    <a:pt x="2240" y="2512"/>
                    <a:pt x="2214" y="2535"/>
                    <a:pt x="2190" y="2560"/>
                  </a:cubicBezTo>
                  <a:cubicBezTo>
                    <a:pt x="2166" y="2586"/>
                    <a:pt x="2125" y="2589"/>
                    <a:pt x="2095" y="2572"/>
                  </a:cubicBezTo>
                  <a:cubicBezTo>
                    <a:pt x="2065" y="2555"/>
                    <a:pt x="2033" y="2555"/>
                    <a:pt x="2006" y="2557"/>
                  </a:cubicBezTo>
                  <a:cubicBezTo>
                    <a:pt x="1985" y="2560"/>
                    <a:pt x="1968" y="2559"/>
                    <a:pt x="1955" y="2546"/>
                  </a:cubicBezTo>
                  <a:cubicBezTo>
                    <a:pt x="1991" y="2583"/>
                    <a:pt x="2021" y="2648"/>
                    <a:pt x="2024" y="2676"/>
                  </a:cubicBezTo>
                  <a:cubicBezTo>
                    <a:pt x="2027" y="2705"/>
                    <a:pt x="2062" y="2758"/>
                    <a:pt x="2107" y="2789"/>
                  </a:cubicBezTo>
                  <a:cubicBezTo>
                    <a:pt x="2151" y="2821"/>
                    <a:pt x="2228" y="2886"/>
                    <a:pt x="2276" y="2914"/>
                  </a:cubicBezTo>
                  <a:cubicBezTo>
                    <a:pt x="2323" y="2942"/>
                    <a:pt x="2332" y="2990"/>
                    <a:pt x="2335" y="3036"/>
                  </a:cubicBezTo>
                  <a:cubicBezTo>
                    <a:pt x="2338" y="3081"/>
                    <a:pt x="2362" y="3120"/>
                    <a:pt x="2412" y="3132"/>
                  </a:cubicBezTo>
                  <a:cubicBezTo>
                    <a:pt x="2463" y="3143"/>
                    <a:pt x="2504" y="3164"/>
                    <a:pt x="2518" y="3210"/>
                  </a:cubicBezTo>
                  <a:close/>
                  <a:moveTo>
                    <a:pt x="1200" y="3618"/>
                  </a:moveTo>
                  <a:lnTo>
                    <a:pt x="1200" y="4209"/>
                  </a:lnTo>
                  <a:cubicBezTo>
                    <a:pt x="1193" y="4211"/>
                    <a:pt x="1183" y="4212"/>
                    <a:pt x="1177" y="4216"/>
                  </a:cubicBezTo>
                  <a:cubicBezTo>
                    <a:pt x="1141" y="4242"/>
                    <a:pt x="1101" y="4272"/>
                    <a:pt x="1072" y="4266"/>
                  </a:cubicBezTo>
                  <a:cubicBezTo>
                    <a:pt x="1042" y="4261"/>
                    <a:pt x="1012" y="4255"/>
                    <a:pt x="982" y="4264"/>
                  </a:cubicBezTo>
                  <a:cubicBezTo>
                    <a:pt x="953" y="4272"/>
                    <a:pt x="926" y="4272"/>
                    <a:pt x="911" y="4255"/>
                  </a:cubicBezTo>
                  <a:cubicBezTo>
                    <a:pt x="896" y="4238"/>
                    <a:pt x="870" y="4230"/>
                    <a:pt x="849" y="4232"/>
                  </a:cubicBezTo>
                  <a:cubicBezTo>
                    <a:pt x="828" y="4235"/>
                    <a:pt x="807" y="4230"/>
                    <a:pt x="801" y="4207"/>
                  </a:cubicBezTo>
                  <a:cubicBezTo>
                    <a:pt x="795" y="4184"/>
                    <a:pt x="781" y="4173"/>
                    <a:pt x="763" y="4190"/>
                  </a:cubicBezTo>
                  <a:cubicBezTo>
                    <a:pt x="745" y="4207"/>
                    <a:pt x="729" y="4223"/>
                    <a:pt x="695" y="4230"/>
                  </a:cubicBezTo>
                  <a:cubicBezTo>
                    <a:pt x="668" y="4218"/>
                    <a:pt x="644" y="4204"/>
                    <a:pt x="638" y="4184"/>
                  </a:cubicBezTo>
                  <a:cubicBezTo>
                    <a:pt x="632" y="4164"/>
                    <a:pt x="617" y="4150"/>
                    <a:pt x="600" y="4148"/>
                  </a:cubicBezTo>
                  <a:cubicBezTo>
                    <a:pt x="582" y="4145"/>
                    <a:pt x="567" y="4114"/>
                    <a:pt x="561" y="4091"/>
                  </a:cubicBezTo>
                  <a:cubicBezTo>
                    <a:pt x="555" y="4068"/>
                    <a:pt x="543" y="4046"/>
                    <a:pt x="528" y="4023"/>
                  </a:cubicBezTo>
                  <a:cubicBezTo>
                    <a:pt x="514" y="4000"/>
                    <a:pt x="499" y="3949"/>
                    <a:pt x="499" y="3924"/>
                  </a:cubicBezTo>
                  <a:cubicBezTo>
                    <a:pt x="499" y="3899"/>
                    <a:pt x="481" y="3865"/>
                    <a:pt x="463" y="3848"/>
                  </a:cubicBezTo>
                  <a:cubicBezTo>
                    <a:pt x="445" y="3831"/>
                    <a:pt x="436" y="3797"/>
                    <a:pt x="442" y="3771"/>
                  </a:cubicBezTo>
                  <a:cubicBezTo>
                    <a:pt x="448" y="3746"/>
                    <a:pt x="442" y="3729"/>
                    <a:pt x="433" y="3715"/>
                  </a:cubicBezTo>
                  <a:cubicBezTo>
                    <a:pt x="425" y="3700"/>
                    <a:pt x="425" y="3686"/>
                    <a:pt x="433" y="3672"/>
                  </a:cubicBezTo>
                  <a:cubicBezTo>
                    <a:pt x="442" y="3658"/>
                    <a:pt x="436" y="3633"/>
                    <a:pt x="419" y="3610"/>
                  </a:cubicBezTo>
                  <a:cubicBezTo>
                    <a:pt x="401" y="3587"/>
                    <a:pt x="398" y="3570"/>
                    <a:pt x="404" y="3553"/>
                  </a:cubicBezTo>
                  <a:cubicBezTo>
                    <a:pt x="410" y="3536"/>
                    <a:pt x="398" y="3505"/>
                    <a:pt x="389" y="3483"/>
                  </a:cubicBezTo>
                  <a:cubicBezTo>
                    <a:pt x="380" y="3460"/>
                    <a:pt x="383" y="3409"/>
                    <a:pt x="386" y="3381"/>
                  </a:cubicBezTo>
                  <a:cubicBezTo>
                    <a:pt x="389" y="3352"/>
                    <a:pt x="386" y="3319"/>
                    <a:pt x="407" y="3321"/>
                  </a:cubicBezTo>
                  <a:cubicBezTo>
                    <a:pt x="427" y="3324"/>
                    <a:pt x="427" y="3307"/>
                    <a:pt x="404" y="3279"/>
                  </a:cubicBezTo>
                  <a:cubicBezTo>
                    <a:pt x="380" y="3251"/>
                    <a:pt x="362" y="3222"/>
                    <a:pt x="356" y="3203"/>
                  </a:cubicBezTo>
                  <a:cubicBezTo>
                    <a:pt x="350" y="3183"/>
                    <a:pt x="336" y="3169"/>
                    <a:pt x="321" y="3154"/>
                  </a:cubicBezTo>
                  <a:cubicBezTo>
                    <a:pt x="306" y="3140"/>
                    <a:pt x="291" y="3112"/>
                    <a:pt x="285" y="3089"/>
                  </a:cubicBezTo>
                  <a:cubicBezTo>
                    <a:pt x="279" y="3067"/>
                    <a:pt x="267" y="3010"/>
                    <a:pt x="252" y="2985"/>
                  </a:cubicBezTo>
                  <a:cubicBezTo>
                    <a:pt x="238" y="2959"/>
                    <a:pt x="178" y="2883"/>
                    <a:pt x="175" y="2849"/>
                  </a:cubicBezTo>
                  <a:cubicBezTo>
                    <a:pt x="172" y="2815"/>
                    <a:pt x="152" y="2767"/>
                    <a:pt x="140" y="2744"/>
                  </a:cubicBezTo>
                  <a:cubicBezTo>
                    <a:pt x="128" y="2722"/>
                    <a:pt x="110" y="2690"/>
                    <a:pt x="83" y="2682"/>
                  </a:cubicBezTo>
                  <a:cubicBezTo>
                    <a:pt x="57" y="2673"/>
                    <a:pt x="48" y="2648"/>
                    <a:pt x="45" y="2631"/>
                  </a:cubicBezTo>
                  <a:cubicBezTo>
                    <a:pt x="42" y="2614"/>
                    <a:pt x="30" y="2586"/>
                    <a:pt x="18" y="2572"/>
                  </a:cubicBezTo>
                  <a:cubicBezTo>
                    <a:pt x="6" y="2557"/>
                    <a:pt x="0" y="2509"/>
                    <a:pt x="12" y="2484"/>
                  </a:cubicBezTo>
                  <a:cubicBezTo>
                    <a:pt x="19" y="2469"/>
                    <a:pt x="18" y="2457"/>
                    <a:pt x="16" y="2444"/>
                  </a:cubicBezTo>
                  <a:cubicBezTo>
                    <a:pt x="34" y="2433"/>
                    <a:pt x="63" y="2433"/>
                    <a:pt x="86" y="2441"/>
                  </a:cubicBezTo>
                  <a:cubicBezTo>
                    <a:pt x="110" y="2450"/>
                    <a:pt x="131" y="2447"/>
                    <a:pt x="155" y="2433"/>
                  </a:cubicBezTo>
                  <a:cubicBezTo>
                    <a:pt x="178" y="2419"/>
                    <a:pt x="211" y="2410"/>
                    <a:pt x="247" y="2436"/>
                  </a:cubicBezTo>
                  <a:cubicBezTo>
                    <a:pt x="282" y="2461"/>
                    <a:pt x="333" y="2456"/>
                    <a:pt x="333" y="2456"/>
                  </a:cubicBezTo>
                  <a:lnTo>
                    <a:pt x="953" y="2456"/>
                  </a:lnTo>
                  <a:cubicBezTo>
                    <a:pt x="953" y="2456"/>
                    <a:pt x="982" y="2509"/>
                    <a:pt x="1015" y="2529"/>
                  </a:cubicBezTo>
                  <a:cubicBezTo>
                    <a:pt x="1048" y="2549"/>
                    <a:pt x="1104" y="2563"/>
                    <a:pt x="1134" y="2555"/>
                  </a:cubicBezTo>
                  <a:cubicBezTo>
                    <a:pt x="1163" y="2546"/>
                    <a:pt x="1205" y="2546"/>
                    <a:pt x="1240" y="2560"/>
                  </a:cubicBezTo>
                  <a:cubicBezTo>
                    <a:pt x="1276" y="2574"/>
                    <a:pt x="1335" y="2574"/>
                    <a:pt x="1335" y="2574"/>
                  </a:cubicBezTo>
                  <a:lnTo>
                    <a:pt x="1816" y="2471"/>
                  </a:lnTo>
                  <a:cubicBezTo>
                    <a:pt x="1832" y="2483"/>
                    <a:pt x="1848" y="2488"/>
                    <a:pt x="1860" y="2489"/>
                  </a:cubicBezTo>
                  <a:cubicBezTo>
                    <a:pt x="1881" y="2492"/>
                    <a:pt x="1932" y="2509"/>
                    <a:pt x="1944" y="2529"/>
                  </a:cubicBezTo>
                  <a:cubicBezTo>
                    <a:pt x="1946" y="2533"/>
                    <a:pt x="1953" y="2537"/>
                    <a:pt x="1956" y="2540"/>
                  </a:cubicBezTo>
                  <a:cubicBezTo>
                    <a:pt x="1956" y="2540"/>
                    <a:pt x="1917" y="2577"/>
                    <a:pt x="1863" y="2577"/>
                  </a:cubicBezTo>
                  <a:cubicBezTo>
                    <a:pt x="1837" y="2577"/>
                    <a:pt x="1810" y="2580"/>
                    <a:pt x="1780" y="2600"/>
                  </a:cubicBezTo>
                  <a:cubicBezTo>
                    <a:pt x="1751" y="2620"/>
                    <a:pt x="1709" y="2651"/>
                    <a:pt x="1709" y="2651"/>
                  </a:cubicBezTo>
                  <a:lnTo>
                    <a:pt x="1662" y="2580"/>
                  </a:lnTo>
                  <a:lnTo>
                    <a:pt x="1356" y="2648"/>
                  </a:lnTo>
                  <a:lnTo>
                    <a:pt x="1356" y="3194"/>
                  </a:lnTo>
                  <a:lnTo>
                    <a:pt x="1200" y="3194"/>
                  </a:lnTo>
                  <a:lnTo>
                    <a:pt x="1200" y="3618"/>
                  </a:lnTo>
                  <a:close/>
                  <a:moveTo>
                    <a:pt x="2519" y="3211"/>
                  </a:moveTo>
                  <a:cubicBezTo>
                    <a:pt x="2504" y="3166"/>
                    <a:pt x="2463" y="3143"/>
                    <a:pt x="2412" y="3132"/>
                  </a:cubicBezTo>
                  <a:cubicBezTo>
                    <a:pt x="2362" y="3120"/>
                    <a:pt x="2338" y="3081"/>
                    <a:pt x="2335" y="3036"/>
                  </a:cubicBezTo>
                  <a:cubicBezTo>
                    <a:pt x="2332" y="2990"/>
                    <a:pt x="2323" y="2942"/>
                    <a:pt x="2276" y="2914"/>
                  </a:cubicBezTo>
                  <a:cubicBezTo>
                    <a:pt x="2228" y="2886"/>
                    <a:pt x="2151" y="2821"/>
                    <a:pt x="2107" y="2789"/>
                  </a:cubicBezTo>
                  <a:cubicBezTo>
                    <a:pt x="2062" y="2758"/>
                    <a:pt x="2027" y="2705"/>
                    <a:pt x="2024" y="2676"/>
                  </a:cubicBezTo>
                  <a:cubicBezTo>
                    <a:pt x="2021" y="2648"/>
                    <a:pt x="1991" y="2583"/>
                    <a:pt x="1955" y="2546"/>
                  </a:cubicBezTo>
                  <a:cubicBezTo>
                    <a:pt x="1955" y="2546"/>
                    <a:pt x="1917" y="2577"/>
                    <a:pt x="1863" y="2577"/>
                  </a:cubicBezTo>
                  <a:cubicBezTo>
                    <a:pt x="1837" y="2577"/>
                    <a:pt x="1810" y="2580"/>
                    <a:pt x="1780" y="2600"/>
                  </a:cubicBezTo>
                  <a:cubicBezTo>
                    <a:pt x="1751" y="2620"/>
                    <a:pt x="1709" y="2651"/>
                    <a:pt x="1709" y="2651"/>
                  </a:cubicBezTo>
                  <a:lnTo>
                    <a:pt x="1662" y="2580"/>
                  </a:lnTo>
                  <a:lnTo>
                    <a:pt x="1356" y="2648"/>
                  </a:lnTo>
                  <a:lnTo>
                    <a:pt x="1356" y="3194"/>
                  </a:lnTo>
                  <a:lnTo>
                    <a:pt x="1200" y="3194"/>
                  </a:lnTo>
                  <a:lnTo>
                    <a:pt x="1202" y="3624"/>
                  </a:lnTo>
                  <a:cubicBezTo>
                    <a:pt x="1244" y="3667"/>
                    <a:pt x="1273" y="3717"/>
                    <a:pt x="1291" y="3754"/>
                  </a:cubicBezTo>
                  <a:cubicBezTo>
                    <a:pt x="1309" y="3791"/>
                    <a:pt x="1312" y="3839"/>
                    <a:pt x="1303" y="3870"/>
                  </a:cubicBezTo>
                  <a:cubicBezTo>
                    <a:pt x="1294" y="3901"/>
                    <a:pt x="1303" y="3935"/>
                    <a:pt x="1318" y="3958"/>
                  </a:cubicBezTo>
                  <a:cubicBezTo>
                    <a:pt x="1332" y="3981"/>
                    <a:pt x="1395" y="4006"/>
                    <a:pt x="1433" y="3972"/>
                  </a:cubicBezTo>
                  <a:cubicBezTo>
                    <a:pt x="1472" y="3938"/>
                    <a:pt x="1499" y="3910"/>
                    <a:pt x="1525" y="3904"/>
                  </a:cubicBezTo>
                  <a:cubicBezTo>
                    <a:pt x="1552" y="3899"/>
                    <a:pt x="1588" y="3865"/>
                    <a:pt x="1611" y="3833"/>
                  </a:cubicBezTo>
                  <a:cubicBezTo>
                    <a:pt x="1635" y="3802"/>
                    <a:pt x="1682" y="3771"/>
                    <a:pt x="1715" y="3763"/>
                  </a:cubicBezTo>
                  <a:cubicBezTo>
                    <a:pt x="1748" y="3754"/>
                    <a:pt x="1777" y="3751"/>
                    <a:pt x="1816" y="3766"/>
                  </a:cubicBezTo>
                  <a:cubicBezTo>
                    <a:pt x="1855" y="3780"/>
                    <a:pt x="1908" y="3791"/>
                    <a:pt x="1947" y="3780"/>
                  </a:cubicBezTo>
                  <a:cubicBezTo>
                    <a:pt x="1985" y="3768"/>
                    <a:pt x="2021" y="3734"/>
                    <a:pt x="2033" y="3698"/>
                  </a:cubicBezTo>
                  <a:cubicBezTo>
                    <a:pt x="2044" y="3661"/>
                    <a:pt x="2047" y="3633"/>
                    <a:pt x="2086" y="3613"/>
                  </a:cubicBezTo>
                  <a:cubicBezTo>
                    <a:pt x="2125" y="3593"/>
                    <a:pt x="2160" y="3559"/>
                    <a:pt x="2172" y="3517"/>
                  </a:cubicBezTo>
                  <a:cubicBezTo>
                    <a:pt x="2184" y="3474"/>
                    <a:pt x="2196" y="3432"/>
                    <a:pt x="2234" y="3412"/>
                  </a:cubicBezTo>
                  <a:cubicBezTo>
                    <a:pt x="2273" y="3392"/>
                    <a:pt x="2311" y="3384"/>
                    <a:pt x="2332" y="3344"/>
                  </a:cubicBezTo>
                  <a:cubicBezTo>
                    <a:pt x="2353" y="3304"/>
                    <a:pt x="2365" y="3282"/>
                    <a:pt x="2409" y="3268"/>
                  </a:cubicBezTo>
                  <a:cubicBezTo>
                    <a:pt x="2454" y="3253"/>
                    <a:pt x="2466" y="3248"/>
                    <a:pt x="2498" y="3225"/>
                  </a:cubicBezTo>
                  <a:cubicBezTo>
                    <a:pt x="2509" y="3218"/>
                    <a:pt x="2507" y="3214"/>
                    <a:pt x="2519" y="3211"/>
                  </a:cubicBezTo>
                  <a:close/>
                  <a:moveTo>
                    <a:pt x="1202" y="3624"/>
                  </a:moveTo>
                  <a:cubicBezTo>
                    <a:pt x="1243" y="3667"/>
                    <a:pt x="1273" y="3717"/>
                    <a:pt x="1291" y="3754"/>
                  </a:cubicBezTo>
                  <a:cubicBezTo>
                    <a:pt x="1309" y="3791"/>
                    <a:pt x="1312" y="3839"/>
                    <a:pt x="1303" y="3870"/>
                  </a:cubicBezTo>
                  <a:cubicBezTo>
                    <a:pt x="1294" y="3901"/>
                    <a:pt x="1303" y="3935"/>
                    <a:pt x="1318" y="3958"/>
                  </a:cubicBezTo>
                  <a:cubicBezTo>
                    <a:pt x="1332" y="3981"/>
                    <a:pt x="1395" y="4006"/>
                    <a:pt x="1433" y="3972"/>
                  </a:cubicBezTo>
                  <a:cubicBezTo>
                    <a:pt x="1472" y="3938"/>
                    <a:pt x="1499" y="3910"/>
                    <a:pt x="1525" y="3904"/>
                  </a:cubicBezTo>
                  <a:cubicBezTo>
                    <a:pt x="1552" y="3899"/>
                    <a:pt x="1588" y="3865"/>
                    <a:pt x="1611" y="3833"/>
                  </a:cubicBezTo>
                  <a:cubicBezTo>
                    <a:pt x="1635" y="3802"/>
                    <a:pt x="1682" y="3771"/>
                    <a:pt x="1715" y="3763"/>
                  </a:cubicBezTo>
                  <a:cubicBezTo>
                    <a:pt x="1748" y="3754"/>
                    <a:pt x="1777" y="3751"/>
                    <a:pt x="1816" y="3766"/>
                  </a:cubicBezTo>
                  <a:cubicBezTo>
                    <a:pt x="1855" y="3780"/>
                    <a:pt x="1908" y="3791"/>
                    <a:pt x="1947" y="3780"/>
                  </a:cubicBezTo>
                  <a:cubicBezTo>
                    <a:pt x="1985" y="3768"/>
                    <a:pt x="2021" y="3734"/>
                    <a:pt x="2033" y="3698"/>
                  </a:cubicBezTo>
                  <a:cubicBezTo>
                    <a:pt x="2044" y="3661"/>
                    <a:pt x="2047" y="3633"/>
                    <a:pt x="2086" y="3613"/>
                  </a:cubicBezTo>
                  <a:cubicBezTo>
                    <a:pt x="2125" y="3593"/>
                    <a:pt x="2160" y="3559"/>
                    <a:pt x="2172" y="3517"/>
                  </a:cubicBezTo>
                  <a:cubicBezTo>
                    <a:pt x="2184" y="3474"/>
                    <a:pt x="2196" y="3432"/>
                    <a:pt x="2234" y="3412"/>
                  </a:cubicBezTo>
                  <a:cubicBezTo>
                    <a:pt x="2273" y="3392"/>
                    <a:pt x="2311" y="3384"/>
                    <a:pt x="2332" y="3344"/>
                  </a:cubicBezTo>
                  <a:cubicBezTo>
                    <a:pt x="2353" y="3304"/>
                    <a:pt x="2365" y="3282"/>
                    <a:pt x="2409" y="3268"/>
                  </a:cubicBezTo>
                  <a:cubicBezTo>
                    <a:pt x="2454" y="3253"/>
                    <a:pt x="2466" y="3248"/>
                    <a:pt x="2498" y="3225"/>
                  </a:cubicBezTo>
                  <a:cubicBezTo>
                    <a:pt x="2531" y="3203"/>
                    <a:pt x="2578" y="3200"/>
                    <a:pt x="2608" y="3214"/>
                  </a:cubicBezTo>
                  <a:cubicBezTo>
                    <a:pt x="2638" y="3228"/>
                    <a:pt x="2679" y="3231"/>
                    <a:pt x="2706" y="3225"/>
                  </a:cubicBezTo>
                  <a:cubicBezTo>
                    <a:pt x="2733" y="3220"/>
                    <a:pt x="2759" y="3217"/>
                    <a:pt x="2783" y="3228"/>
                  </a:cubicBezTo>
                  <a:cubicBezTo>
                    <a:pt x="2807" y="3239"/>
                    <a:pt x="2837" y="3265"/>
                    <a:pt x="2842" y="3302"/>
                  </a:cubicBezTo>
                  <a:cubicBezTo>
                    <a:pt x="2848" y="3338"/>
                    <a:pt x="2840" y="3378"/>
                    <a:pt x="2866" y="3418"/>
                  </a:cubicBezTo>
                  <a:cubicBezTo>
                    <a:pt x="2893" y="3457"/>
                    <a:pt x="2911" y="3511"/>
                    <a:pt x="2926" y="3539"/>
                  </a:cubicBezTo>
                  <a:cubicBezTo>
                    <a:pt x="2940" y="3568"/>
                    <a:pt x="2946" y="3621"/>
                    <a:pt x="2940" y="3652"/>
                  </a:cubicBezTo>
                  <a:cubicBezTo>
                    <a:pt x="2934" y="3684"/>
                    <a:pt x="2920" y="3754"/>
                    <a:pt x="2917" y="3817"/>
                  </a:cubicBezTo>
                  <a:cubicBezTo>
                    <a:pt x="2905" y="3814"/>
                    <a:pt x="2890" y="3804"/>
                    <a:pt x="2881" y="3800"/>
                  </a:cubicBezTo>
                  <a:cubicBezTo>
                    <a:pt x="2854" y="3785"/>
                    <a:pt x="2831" y="3785"/>
                    <a:pt x="2819" y="3811"/>
                  </a:cubicBezTo>
                  <a:cubicBezTo>
                    <a:pt x="2807" y="3836"/>
                    <a:pt x="2792" y="3856"/>
                    <a:pt x="2774" y="3882"/>
                  </a:cubicBezTo>
                  <a:cubicBezTo>
                    <a:pt x="2756" y="3907"/>
                    <a:pt x="2774" y="3950"/>
                    <a:pt x="2789" y="3978"/>
                  </a:cubicBezTo>
                  <a:cubicBezTo>
                    <a:pt x="2804" y="4006"/>
                    <a:pt x="2842" y="4020"/>
                    <a:pt x="2896" y="4023"/>
                  </a:cubicBezTo>
                  <a:cubicBezTo>
                    <a:pt x="2949" y="4026"/>
                    <a:pt x="2950" y="3983"/>
                    <a:pt x="2953" y="3952"/>
                  </a:cubicBezTo>
                  <a:lnTo>
                    <a:pt x="3050" y="3955"/>
                  </a:lnTo>
                  <a:cubicBezTo>
                    <a:pt x="3048" y="3966"/>
                    <a:pt x="3044" y="3979"/>
                    <a:pt x="3044" y="3989"/>
                  </a:cubicBezTo>
                  <a:cubicBezTo>
                    <a:pt x="3044" y="4015"/>
                    <a:pt x="3044" y="4049"/>
                    <a:pt x="3029" y="4068"/>
                  </a:cubicBezTo>
                  <a:cubicBezTo>
                    <a:pt x="3015" y="4088"/>
                    <a:pt x="2991" y="4128"/>
                    <a:pt x="2991" y="4162"/>
                  </a:cubicBezTo>
                  <a:cubicBezTo>
                    <a:pt x="2991" y="4196"/>
                    <a:pt x="2958" y="4238"/>
                    <a:pt x="2934" y="4249"/>
                  </a:cubicBezTo>
                  <a:cubicBezTo>
                    <a:pt x="2911" y="4261"/>
                    <a:pt x="2869" y="4289"/>
                    <a:pt x="2857" y="4309"/>
                  </a:cubicBezTo>
                  <a:cubicBezTo>
                    <a:pt x="2845" y="4329"/>
                    <a:pt x="2825" y="4351"/>
                    <a:pt x="2810" y="4377"/>
                  </a:cubicBezTo>
                  <a:cubicBezTo>
                    <a:pt x="2795" y="4402"/>
                    <a:pt x="2774" y="4419"/>
                    <a:pt x="2765" y="4447"/>
                  </a:cubicBezTo>
                  <a:cubicBezTo>
                    <a:pt x="2756" y="4476"/>
                    <a:pt x="2742" y="4507"/>
                    <a:pt x="2721" y="4530"/>
                  </a:cubicBezTo>
                  <a:cubicBezTo>
                    <a:pt x="2700" y="4552"/>
                    <a:pt x="2688" y="4569"/>
                    <a:pt x="2676" y="4603"/>
                  </a:cubicBezTo>
                  <a:cubicBezTo>
                    <a:pt x="2664" y="4637"/>
                    <a:pt x="2635" y="4677"/>
                    <a:pt x="2605" y="4691"/>
                  </a:cubicBezTo>
                  <a:cubicBezTo>
                    <a:pt x="2575" y="4705"/>
                    <a:pt x="2558" y="4728"/>
                    <a:pt x="2543" y="4747"/>
                  </a:cubicBezTo>
                  <a:cubicBezTo>
                    <a:pt x="2528" y="4767"/>
                    <a:pt x="2510" y="4787"/>
                    <a:pt x="2492" y="4795"/>
                  </a:cubicBezTo>
                  <a:cubicBezTo>
                    <a:pt x="2475" y="4804"/>
                    <a:pt x="2469" y="4818"/>
                    <a:pt x="2454" y="4835"/>
                  </a:cubicBezTo>
                  <a:cubicBezTo>
                    <a:pt x="2439" y="4852"/>
                    <a:pt x="2421" y="4875"/>
                    <a:pt x="2400" y="4878"/>
                  </a:cubicBezTo>
                  <a:cubicBezTo>
                    <a:pt x="2380" y="4880"/>
                    <a:pt x="2362" y="4897"/>
                    <a:pt x="2356" y="4911"/>
                  </a:cubicBezTo>
                  <a:cubicBezTo>
                    <a:pt x="2350" y="4926"/>
                    <a:pt x="2326" y="4954"/>
                    <a:pt x="2303" y="4965"/>
                  </a:cubicBezTo>
                  <a:cubicBezTo>
                    <a:pt x="2279" y="4977"/>
                    <a:pt x="2246" y="4999"/>
                    <a:pt x="2228" y="5025"/>
                  </a:cubicBezTo>
                  <a:cubicBezTo>
                    <a:pt x="2211" y="5050"/>
                    <a:pt x="2154" y="5076"/>
                    <a:pt x="2130" y="5073"/>
                  </a:cubicBezTo>
                  <a:cubicBezTo>
                    <a:pt x="2107" y="5070"/>
                    <a:pt x="2071" y="5078"/>
                    <a:pt x="2047" y="5084"/>
                  </a:cubicBezTo>
                  <a:cubicBezTo>
                    <a:pt x="2024" y="5090"/>
                    <a:pt x="2006" y="5093"/>
                    <a:pt x="2000" y="5112"/>
                  </a:cubicBezTo>
                  <a:cubicBezTo>
                    <a:pt x="1994" y="5132"/>
                    <a:pt x="1979" y="5132"/>
                    <a:pt x="1947" y="5124"/>
                  </a:cubicBezTo>
                  <a:cubicBezTo>
                    <a:pt x="1914" y="5115"/>
                    <a:pt x="1890" y="5115"/>
                    <a:pt x="1893" y="5135"/>
                  </a:cubicBezTo>
                  <a:cubicBezTo>
                    <a:pt x="1896" y="5155"/>
                    <a:pt x="1875" y="5160"/>
                    <a:pt x="1846" y="5152"/>
                  </a:cubicBezTo>
                  <a:cubicBezTo>
                    <a:pt x="1816" y="5144"/>
                    <a:pt x="1771" y="5146"/>
                    <a:pt x="1748" y="5144"/>
                  </a:cubicBezTo>
                  <a:cubicBezTo>
                    <a:pt x="1724" y="5141"/>
                    <a:pt x="1662" y="5149"/>
                    <a:pt x="1638" y="5155"/>
                  </a:cubicBezTo>
                  <a:cubicBezTo>
                    <a:pt x="1614" y="5160"/>
                    <a:pt x="1537" y="5175"/>
                    <a:pt x="1513" y="5192"/>
                  </a:cubicBezTo>
                  <a:cubicBezTo>
                    <a:pt x="1490" y="5209"/>
                    <a:pt x="1445" y="5217"/>
                    <a:pt x="1424" y="5211"/>
                  </a:cubicBezTo>
                  <a:cubicBezTo>
                    <a:pt x="1404" y="5206"/>
                    <a:pt x="1362" y="5200"/>
                    <a:pt x="1347" y="5214"/>
                  </a:cubicBezTo>
                  <a:cubicBezTo>
                    <a:pt x="1332" y="5228"/>
                    <a:pt x="1306" y="5240"/>
                    <a:pt x="1291" y="5237"/>
                  </a:cubicBezTo>
                  <a:cubicBezTo>
                    <a:pt x="1276" y="5234"/>
                    <a:pt x="1243" y="5234"/>
                    <a:pt x="1220" y="5240"/>
                  </a:cubicBezTo>
                  <a:cubicBezTo>
                    <a:pt x="1196" y="5245"/>
                    <a:pt x="1166" y="5237"/>
                    <a:pt x="1157" y="5220"/>
                  </a:cubicBezTo>
                  <a:cubicBezTo>
                    <a:pt x="1148" y="5203"/>
                    <a:pt x="1148" y="5192"/>
                    <a:pt x="1131" y="5192"/>
                  </a:cubicBezTo>
                  <a:cubicBezTo>
                    <a:pt x="1113" y="5192"/>
                    <a:pt x="1083" y="5175"/>
                    <a:pt x="1083" y="5175"/>
                  </a:cubicBezTo>
                  <a:cubicBezTo>
                    <a:pt x="1083" y="5175"/>
                    <a:pt x="1048" y="5149"/>
                    <a:pt x="1030" y="5146"/>
                  </a:cubicBezTo>
                  <a:cubicBezTo>
                    <a:pt x="1012" y="5144"/>
                    <a:pt x="1009" y="5135"/>
                    <a:pt x="1000" y="5118"/>
                  </a:cubicBezTo>
                  <a:cubicBezTo>
                    <a:pt x="991" y="5101"/>
                    <a:pt x="979" y="5112"/>
                    <a:pt x="973" y="5135"/>
                  </a:cubicBezTo>
                  <a:cubicBezTo>
                    <a:pt x="967" y="5158"/>
                    <a:pt x="947" y="5152"/>
                    <a:pt x="950" y="5127"/>
                  </a:cubicBezTo>
                  <a:cubicBezTo>
                    <a:pt x="953" y="5101"/>
                    <a:pt x="953" y="5053"/>
                    <a:pt x="941" y="5042"/>
                  </a:cubicBezTo>
                  <a:cubicBezTo>
                    <a:pt x="929" y="5030"/>
                    <a:pt x="905" y="4999"/>
                    <a:pt x="911" y="4982"/>
                  </a:cubicBezTo>
                  <a:cubicBezTo>
                    <a:pt x="917" y="4965"/>
                    <a:pt x="923" y="4940"/>
                    <a:pt x="902" y="4945"/>
                  </a:cubicBezTo>
                  <a:cubicBezTo>
                    <a:pt x="881" y="4951"/>
                    <a:pt x="884" y="4914"/>
                    <a:pt x="884" y="4894"/>
                  </a:cubicBezTo>
                  <a:cubicBezTo>
                    <a:pt x="884" y="4875"/>
                    <a:pt x="893" y="4852"/>
                    <a:pt x="914" y="4866"/>
                  </a:cubicBezTo>
                  <a:cubicBezTo>
                    <a:pt x="935" y="4880"/>
                    <a:pt x="950" y="4849"/>
                    <a:pt x="941" y="4824"/>
                  </a:cubicBezTo>
                  <a:cubicBezTo>
                    <a:pt x="932" y="4798"/>
                    <a:pt x="923" y="4767"/>
                    <a:pt x="926" y="4745"/>
                  </a:cubicBezTo>
                  <a:cubicBezTo>
                    <a:pt x="929" y="4722"/>
                    <a:pt x="896" y="4685"/>
                    <a:pt x="878" y="4668"/>
                  </a:cubicBezTo>
                  <a:cubicBezTo>
                    <a:pt x="861" y="4651"/>
                    <a:pt x="831" y="4589"/>
                    <a:pt x="822" y="4563"/>
                  </a:cubicBezTo>
                  <a:cubicBezTo>
                    <a:pt x="813" y="4538"/>
                    <a:pt x="789" y="4479"/>
                    <a:pt x="789" y="4450"/>
                  </a:cubicBezTo>
                  <a:cubicBezTo>
                    <a:pt x="789" y="4422"/>
                    <a:pt x="760" y="4340"/>
                    <a:pt x="748" y="4312"/>
                  </a:cubicBezTo>
                  <a:cubicBezTo>
                    <a:pt x="736" y="4283"/>
                    <a:pt x="722" y="4241"/>
                    <a:pt x="695" y="4230"/>
                  </a:cubicBezTo>
                  <a:cubicBezTo>
                    <a:pt x="729" y="4223"/>
                    <a:pt x="745" y="4207"/>
                    <a:pt x="763" y="4190"/>
                  </a:cubicBezTo>
                  <a:cubicBezTo>
                    <a:pt x="781" y="4173"/>
                    <a:pt x="795" y="4184"/>
                    <a:pt x="801" y="4207"/>
                  </a:cubicBezTo>
                  <a:cubicBezTo>
                    <a:pt x="807" y="4230"/>
                    <a:pt x="828" y="4235"/>
                    <a:pt x="849" y="4232"/>
                  </a:cubicBezTo>
                  <a:cubicBezTo>
                    <a:pt x="870" y="4230"/>
                    <a:pt x="896" y="4238"/>
                    <a:pt x="911" y="4255"/>
                  </a:cubicBezTo>
                  <a:cubicBezTo>
                    <a:pt x="926" y="4272"/>
                    <a:pt x="953" y="4272"/>
                    <a:pt x="982" y="4264"/>
                  </a:cubicBezTo>
                  <a:cubicBezTo>
                    <a:pt x="1012" y="4255"/>
                    <a:pt x="1042" y="4261"/>
                    <a:pt x="1072" y="4266"/>
                  </a:cubicBezTo>
                  <a:cubicBezTo>
                    <a:pt x="1101" y="4272"/>
                    <a:pt x="1141" y="4242"/>
                    <a:pt x="1177" y="4216"/>
                  </a:cubicBezTo>
                  <a:cubicBezTo>
                    <a:pt x="1183" y="4212"/>
                    <a:pt x="1193" y="4211"/>
                    <a:pt x="1200" y="4209"/>
                  </a:cubicBezTo>
                  <a:lnTo>
                    <a:pt x="1202" y="3624"/>
                  </a:lnTo>
                  <a:close/>
                  <a:moveTo>
                    <a:pt x="2320" y="4549"/>
                  </a:moveTo>
                  <a:cubicBezTo>
                    <a:pt x="2341" y="4563"/>
                    <a:pt x="2394" y="4566"/>
                    <a:pt x="2409" y="4532"/>
                  </a:cubicBezTo>
                  <a:cubicBezTo>
                    <a:pt x="2424" y="4498"/>
                    <a:pt x="2442" y="4481"/>
                    <a:pt x="2484" y="4467"/>
                  </a:cubicBezTo>
                  <a:cubicBezTo>
                    <a:pt x="2525" y="4453"/>
                    <a:pt x="2573" y="4428"/>
                    <a:pt x="2564" y="4382"/>
                  </a:cubicBezTo>
                  <a:cubicBezTo>
                    <a:pt x="2555" y="4337"/>
                    <a:pt x="2561" y="4309"/>
                    <a:pt x="2531" y="4292"/>
                  </a:cubicBezTo>
                  <a:cubicBezTo>
                    <a:pt x="2501" y="4275"/>
                    <a:pt x="2484" y="4269"/>
                    <a:pt x="2466" y="4252"/>
                  </a:cubicBezTo>
                  <a:cubicBezTo>
                    <a:pt x="2448" y="4235"/>
                    <a:pt x="2387" y="4235"/>
                    <a:pt x="2368" y="4272"/>
                  </a:cubicBezTo>
                  <a:cubicBezTo>
                    <a:pt x="2353" y="4300"/>
                    <a:pt x="2314" y="4334"/>
                    <a:pt x="2294" y="4360"/>
                  </a:cubicBezTo>
                  <a:cubicBezTo>
                    <a:pt x="2273" y="4385"/>
                    <a:pt x="2228" y="4422"/>
                    <a:pt x="2243" y="4450"/>
                  </a:cubicBezTo>
                  <a:cubicBezTo>
                    <a:pt x="2258" y="4479"/>
                    <a:pt x="2300" y="4535"/>
                    <a:pt x="2320" y="4549"/>
                  </a:cubicBezTo>
                  <a:close/>
                  <a:moveTo>
                    <a:pt x="2952" y="3952"/>
                  </a:moveTo>
                  <a:cubicBezTo>
                    <a:pt x="2949" y="3983"/>
                    <a:pt x="2949" y="4026"/>
                    <a:pt x="2896" y="4023"/>
                  </a:cubicBezTo>
                  <a:cubicBezTo>
                    <a:pt x="2842" y="4020"/>
                    <a:pt x="2804" y="4006"/>
                    <a:pt x="2789" y="3978"/>
                  </a:cubicBezTo>
                  <a:cubicBezTo>
                    <a:pt x="2774" y="3950"/>
                    <a:pt x="2756" y="3907"/>
                    <a:pt x="2774" y="3882"/>
                  </a:cubicBezTo>
                  <a:cubicBezTo>
                    <a:pt x="2792" y="3856"/>
                    <a:pt x="2807" y="3836"/>
                    <a:pt x="2819" y="3811"/>
                  </a:cubicBezTo>
                  <a:cubicBezTo>
                    <a:pt x="2831" y="3785"/>
                    <a:pt x="2854" y="3785"/>
                    <a:pt x="2881" y="3800"/>
                  </a:cubicBezTo>
                  <a:cubicBezTo>
                    <a:pt x="2908" y="3814"/>
                    <a:pt x="2958" y="3811"/>
                    <a:pt x="2952" y="3845"/>
                  </a:cubicBezTo>
                  <a:cubicBezTo>
                    <a:pt x="2946" y="3879"/>
                    <a:pt x="2955" y="3921"/>
                    <a:pt x="2952" y="3952"/>
                  </a:cubicBezTo>
                  <a:close/>
                  <a:moveTo>
                    <a:pt x="2320" y="4549"/>
                  </a:moveTo>
                  <a:cubicBezTo>
                    <a:pt x="2341" y="4563"/>
                    <a:pt x="2394" y="4566"/>
                    <a:pt x="2409" y="4532"/>
                  </a:cubicBezTo>
                  <a:cubicBezTo>
                    <a:pt x="2424" y="4498"/>
                    <a:pt x="2442" y="4481"/>
                    <a:pt x="2484" y="4467"/>
                  </a:cubicBezTo>
                  <a:cubicBezTo>
                    <a:pt x="2525" y="4453"/>
                    <a:pt x="2573" y="4428"/>
                    <a:pt x="2564" y="4382"/>
                  </a:cubicBezTo>
                  <a:cubicBezTo>
                    <a:pt x="2555" y="4337"/>
                    <a:pt x="2561" y="4309"/>
                    <a:pt x="2531" y="4292"/>
                  </a:cubicBezTo>
                  <a:cubicBezTo>
                    <a:pt x="2501" y="4275"/>
                    <a:pt x="2484" y="4269"/>
                    <a:pt x="2466" y="4252"/>
                  </a:cubicBezTo>
                  <a:cubicBezTo>
                    <a:pt x="2448" y="4235"/>
                    <a:pt x="2387" y="4235"/>
                    <a:pt x="2368" y="4272"/>
                  </a:cubicBezTo>
                  <a:cubicBezTo>
                    <a:pt x="2353" y="4300"/>
                    <a:pt x="2314" y="4334"/>
                    <a:pt x="2294" y="4360"/>
                  </a:cubicBezTo>
                  <a:cubicBezTo>
                    <a:pt x="2273" y="4385"/>
                    <a:pt x="2228" y="4422"/>
                    <a:pt x="2243" y="4450"/>
                  </a:cubicBezTo>
                  <a:cubicBezTo>
                    <a:pt x="2258" y="4479"/>
                    <a:pt x="2300" y="4535"/>
                    <a:pt x="2320" y="4549"/>
                  </a:cubicBezTo>
                  <a:close/>
                  <a:moveTo>
                    <a:pt x="4056" y="619"/>
                  </a:moveTo>
                  <a:cubicBezTo>
                    <a:pt x="4059" y="599"/>
                    <a:pt x="4094" y="605"/>
                    <a:pt x="4086" y="622"/>
                  </a:cubicBezTo>
                  <a:cubicBezTo>
                    <a:pt x="4077" y="639"/>
                    <a:pt x="4097" y="656"/>
                    <a:pt x="4080" y="673"/>
                  </a:cubicBezTo>
                  <a:cubicBezTo>
                    <a:pt x="4062" y="690"/>
                    <a:pt x="4047" y="679"/>
                    <a:pt x="4053" y="665"/>
                  </a:cubicBezTo>
                  <a:cubicBezTo>
                    <a:pt x="4059" y="650"/>
                    <a:pt x="4053" y="639"/>
                    <a:pt x="4056" y="619"/>
                  </a:cubicBezTo>
                  <a:close/>
                  <a:moveTo>
                    <a:pt x="3994" y="752"/>
                  </a:moveTo>
                  <a:cubicBezTo>
                    <a:pt x="3997" y="724"/>
                    <a:pt x="4008" y="732"/>
                    <a:pt x="4017" y="747"/>
                  </a:cubicBezTo>
                  <a:cubicBezTo>
                    <a:pt x="4026" y="761"/>
                    <a:pt x="4053" y="778"/>
                    <a:pt x="4047" y="809"/>
                  </a:cubicBezTo>
                  <a:cubicBezTo>
                    <a:pt x="4041" y="840"/>
                    <a:pt x="4038" y="837"/>
                    <a:pt x="4020" y="823"/>
                  </a:cubicBezTo>
                  <a:cubicBezTo>
                    <a:pt x="4002" y="809"/>
                    <a:pt x="3991" y="781"/>
                    <a:pt x="3994" y="752"/>
                  </a:cubicBezTo>
                  <a:close/>
                  <a:moveTo>
                    <a:pt x="6297" y="510"/>
                  </a:moveTo>
                  <a:cubicBezTo>
                    <a:pt x="6309" y="527"/>
                    <a:pt x="6300" y="543"/>
                    <a:pt x="6282" y="527"/>
                  </a:cubicBezTo>
                  <a:cubicBezTo>
                    <a:pt x="6264" y="510"/>
                    <a:pt x="6285" y="493"/>
                    <a:pt x="6297" y="510"/>
                  </a:cubicBezTo>
                  <a:close/>
                  <a:moveTo>
                    <a:pt x="6315" y="584"/>
                  </a:moveTo>
                  <a:cubicBezTo>
                    <a:pt x="6306" y="567"/>
                    <a:pt x="6332" y="562"/>
                    <a:pt x="6341" y="579"/>
                  </a:cubicBezTo>
                  <a:cubicBezTo>
                    <a:pt x="6350" y="595"/>
                    <a:pt x="6377" y="619"/>
                    <a:pt x="6359" y="624"/>
                  </a:cubicBezTo>
                  <a:cubicBezTo>
                    <a:pt x="6341" y="629"/>
                    <a:pt x="6338" y="622"/>
                    <a:pt x="6329" y="612"/>
                  </a:cubicBezTo>
                  <a:cubicBezTo>
                    <a:pt x="6321" y="603"/>
                    <a:pt x="6324" y="600"/>
                    <a:pt x="6315" y="584"/>
                  </a:cubicBezTo>
                  <a:close/>
                  <a:moveTo>
                    <a:pt x="6359" y="500"/>
                  </a:moveTo>
                  <a:cubicBezTo>
                    <a:pt x="6377" y="512"/>
                    <a:pt x="6374" y="529"/>
                    <a:pt x="6353" y="517"/>
                  </a:cubicBezTo>
                  <a:cubicBezTo>
                    <a:pt x="6332" y="505"/>
                    <a:pt x="6341" y="488"/>
                    <a:pt x="6359" y="500"/>
                  </a:cubicBezTo>
                  <a:close/>
                  <a:moveTo>
                    <a:pt x="6418" y="541"/>
                  </a:moveTo>
                  <a:lnTo>
                    <a:pt x="6407" y="529"/>
                  </a:lnTo>
                  <a:lnTo>
                    <a:pt x="6418" y="541"/>
                  </a:lnTo>
                  <a:close/>
                  <a:moveTo>
                    <a:pt x="6439" y="591"/>
                  </a:moveTo>
                  <a:lnTo>
                    <a:pt x="6427" y="603"/>
                  </a:lnTo>
                  <a:lnTo>
                    <a:pt x="6439" y="591"/>
                  </a:lnTo>
                  <a:close/>
                  <a:moveTo>
                    <a:pt x="55" y="632"/>
                  </a:moveTo>
                  <a:cubicBezTo>
                    <a:pt x="56" y="632"/>
                    <a:pt x="56" y="633"/>
                    <a:pt x="57" y="633"/>
                  </a:cubicBezTo>
                  <a:cubicBezTo>
                    <a:pt x="74" y="648"/>
                    <a:pt x="77" y="662"/>
                    <a:pt x="80" y="682"/>
                  </a:cubicBezTo>
                  <a:cubicBezTo>
                    <a:pt x="81" y="685"/>
                    <a:pt x="81" y="688"/>
                    <a:pt x="82" y="692"/>
                  </a:cubicBezTo>
                  <a:lnTo>
                    <a:pt x="137" y="693"/>
                  </a:lnTo>
                  <a:lnTo>
                    <a:pt x="137" y="631"/>
                  </a:lnTo>
                  <a:lnTo>
                    <a:pt x="201" y="570"/>
                  </a:lnTo>
                  <a:lnTo>
                    <a:pt x="160" y="532"/>
                  </a:lnTo>
                  <a:lnTo>
                    <a:pt x="55" y="632"/>
                  </a:lnTo>
                  <a:close/>
                  <a:moveTo>
                    <a:pt x="4056" y="1049"/>
                  </a:moveTo>
                  <a:cubicBezTo>
                    <a:pt x="4044" y="1072"/>
                    <a:pt x="4065" y="1100"/>
                    <a:pt x="4080" y="1066"/>
                  </a:cubicBezTo>
                  <a:cubicBezTo>
                    <a:pt x="4094" y="1032"/>
                    <a:pt x="4068" y="1027"/>
                    <a:pt x="4056" y="1049"/>
                  </a:cubicBezTo>
                  <a:close/>
                </a:path>
              </a:pathLst>
            </a:custGeom>
            <a:grpFill/>
            <a:ln w="7938" cap="flat">
              <a:solidFill>
                <a:srgbClr val="FEFEF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13"/>
            <p:cNvSpPr>
              <a:spLocks noEditPoints="1"/>
            </p:cNvSpPr>
            <p:nvPr/>
          </p:nvSpPr>
          <p:spPr bwMode="auto">
            <a:xfrm>
              <a:off x="5220495" y="2726938"/>
              <a:ext cx="1433410" cy="843920"/>
            </a:xfrm>
            <a:custGeom>
              <a:avLst/>
              <a:gdLst>
                <a:gd name="T0" fmla="*/ 332 w 6016"/>
                <a:gd name="T1" fmla="*/ 1885 h 3543"/>
                <a:gd name="T2" fmla="*/ 273 w 6016"/>
                <a:gd name="T3" fmla="*/ 1913 h 3543"/>
                <a:gd name="T4" fmla="*/ 175 w 6016"/>
                <a:gd name="T5" fmla="*/ 1673 h 3543"/>
                <a:gd name="T6" fmla="*/ 1495 w 6016"/>
                <a:gd name="T7" fmla="*/ 2103 h 3543"/>
                <a:gd name="T8" fmla="*/ 1343 w 6016"/>
                <a:gd name="T9" fmla="*/ 2159 h 3543"/>
                <a:gd name="T10" fmla="*/ 1601 w 6016"/>
                <a:gd name="T11" fmla="*/ 2210 h 3543"/>
                <a:gd name="T12" fmla="*/ 1287 w 6016"/>
                <a:gd name="T13" fmla="*/ 1848 h 3543"/>
                <a:gd name="T14" fmla="*/ 1765 w 6016"/>
                <a:gd name="T15" fmla="*/ 1825 h 3543"/>
                <a:gd name="T16" fmla="*/ 1803 w 6016"/>
                <a:gd name="T17" fmla="*/ 2289 h 3543"/>
                <a:gd name="T18" fmla="*/ 1415 w 6016"/>
                <a:gd name="T19" fmla="*/ 620 h 3543"/>
                <a:gd name="T20" fmla="*/ 2439 w 6016"/>
                <a:gd name="T21" fmla="*/ 0 h 3543"/>
                <a:gd name="T22" fmla="*/ 1871 w 6016"/>
                <a:gd name="T23" fmla="*/ 1941 h 3543"/>
                <a:gd name="T24" fmla="*/ 1294 w 6016"/>
                <a:gd name="T25" fmla="*/ 1759 h 3543"/>
                <a:gd name="T26" fmla="*/ 1266 w 6016"/>
                <a:gd name="T27" fmla="*/ 991 h 3543"/>
                <a:gd name="T28" fmla="*/ 2438 w 6016"/>
                <a:gd name="T29" fmla="*/ 0 h 3543"/>
                <a:gd name="T30" fmla="*/ 2005 w 6016"/>
                <a:gd name="T31" fmla="*/ 1916 h 3543"/>
                <a:gd name="T32" fmla="*/ 2916 w 6016"/>
                <a:gd name="T33" fmla="*/ 2405 h 3543"/>
                <a:gd name="T34" fmla="*/ 3838 w 6016"/>
                <a:gd name="T35" fmla="*/ 1933 h 3543"/>
                <a:gd name="T36" fmla="*/ 3963 w 6016"/>
                <a:gd name="T37" fmla="*/ 1124 h 3543"/>
                <a:gd name="T38" fmla="*/ 2171 w 6016"/>
                <a:gd name="T39" fmla="*/ 1913 h 3543"/>
                <a:gd name="T40" fmla="*/ 2141 w 6016"/>
                <a:gd name="T41" fmla="*/ 2380 h 3543"/>
                <a:gd name="T42" fmla="*/ 2571 w 6016"/>
                <a:gd name="T43" fmla="*/ 2629 h 3543"/>
                <a:gd name="T44" fmla="*/ 4153 w 6016"/>
                <a:gd name="T45" fmla="*/ 1859 h 3543"/>
                <a:gd name="T46" fmla="*/ 4032 w 6016"/>
                <a:gd name="T47" fmla="*/ 2399 h 3543"/>
                <a:gd name="T48" fmla="*/ 4574 w 6016"/>
                <a:gd name="T49" fmla="*/ 2120 h 3543"/>
                <a:gd name="T50" fmla="*/ 5624 w 6016"/>
                <a:gd name="T51" fmla="*/ 2120 h 3543"/>
                <a:gd name="T52" fmla="*/ 5918 w 6016"/>
                <a:gd name="T53" fmla="*/ 960 h 3543"/>
                <a:gd name="T54" fmla="*/ 5618 w 6016"/>
                <a:gd name="T55" fmla="*/ 2674 h 3543"/>
                <a:gd name="T56" fmla="*/ 5188 w 6016"/>
                <a:gd name="T57" fmla="*/ 3133 h 3543"/>
                <a:gd name="T58" fmla="*/ 4714 w 6016"/>
                <a:gd name="T59" fmla="*/ 3537 h 3543"/>
                <a:gd name="T60" fmla="*/ 4094 w 6016"/>
                <a:gd name="T61" fmla="*/ 3227 h 3543"/>
                <a:gd name="T62" fmla="*/ 4289 w 6016"/>
                <a:gd name="T63" fmla="*/ 2213 h 3543"/>
                <a:gd name="T64" fmla="*/ 5218 w 6016"/>
                <a:gd name="T65" fmla="*/ 2205 h 3543"/>
                <a:gd name="T66" fmla="*/ 4094 w 6016"/>
                <a:gd name="T67" fmla="*/ 2833 h 3543"/>
                <a:gd name="T68" fmla="*/ 3838 w 6016"/>
                <a:gd name="T69" fmla="*/ 2533 h 3543"/>
                <a:gd name="T70" fmla="*/ 3687 w 6016"/>
                <a:gd name="T71" fmla="*/ 2519 h 3543"/>
                <a:gd name="T72" fmla="*/ 3857 w 6016"/>
                <a:gd name="T73" fmla="*/ 3295 h 3543"/>
                <a:gd name="T74" fmla="*/ 3834 w 6016"/>
                <a:gd name="T75" fmla="*/ 2534 h 3543"/>
                <a:gd name="T76" fmla="*/ 3800 w 6016"/>
                <a:gd name="T77" fmla="*/ 3192 h 3543"/>
                <a:gd name="T78" fmla="*/ 3234 w 6016"/>
                <a:gd name="T79" fmla="*/ 3414 h 3543"/>
                <a:gd name="T80" fmla="*/ 3290 w 6016"/>
                <a:gd name="T81" fmla="*/ 2551 h 3543"/>
                <a:gd name="T82" fmla="*/ 3281 w 6016"/>
                <a:gd name="T83" fmla="*/ 3314 h 3543"/>
                <a:gd name="T84" fmla="*/ 2613 w 6016"/>
                <a:gd name="T85" fmla="*/ 3519 h 3543"/>
                <a:gd name="T86" fmla="*/ 2518 w 6016"/>
                <a:gd name="T87" fmla="*/ 2745 h 3543"/>
                <a:gd name="T88" fmla="*/ 3269 w 6016"/>
                <a:gd name="T89" fmla="*/ 2719 h 3543"/>
                <a:gd name="T90" fmla="*/ 2595 w 6016"/>
                <a:gd name="T91" fmla="*/ 3271 h 3543"/>
                <a:gd name="T92" fmla="*/ 2106 w 6016"/>
                <a:gd name="T93" fmla="*/ 3203 h 3543"/>
                <a:gd name="T94" fmla="*/ 1854 w 6016"/>
                <a:gd name="T95" fmla="*/ 2994 h 3543"/>
                <a:gd name="T96" fmla="*/ 2138 w 6016"/>
                <a:gd name="T97" fmla="*/ 2886 h 3543"/>
                <a:gd name="T98" fmla="*/ 2038 w 6016"/>
                <a:gd name="T99" fmla="*/ 2666 h 3543"/>
                <a:gd name="T100" fmla="*/ 2509 w 6016"/>
                <a:gd name="T101" fmla="*/ 2991 h 3543"/>
                <a:gd name="T102" fmla="*/ 2414 w 6016"/>
                <a:gd name="T103" fmla="*/ 2346 h 3543"/>
                <a:gd name="T104" fmla="*/ 1750 w 6016"/>
                <a:gd name="T105" fmla="*/ 2289 h 3543"/>
                <a:gd name="T106" fmla="*/ 1759 w 6016"/>
                <a:gd name="T107" fmla="*/ 2751 h 3543"/>
                <a:gd name="T108" fmla="*/ 1337 w 6016"/>
                <a:gd name="T109" fmla="*/ 2403 h 3543"/>
                <a:gd name="T110" fmla="*/ 1514 w 6016"/>
                <a:gd name="T111" fmla="*/ 2552 h 3543"/>
                <a:gd name="T112" fmla="*/ 3468 w 6016"/>
                <a:gd name="T113" fmla="*/ 1992 h 3543"/>
                <a:gd name="T114" fmla="*/ 2895 w 6016"/>
                <a:gd name="T115" fmla="*/ 2618 h 3543"/>
                <a:gd name="T116" fmla="*/ 3613 w 6016"/>
                <a:gd name="T117" fmla="*/ 2527 h 3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016" h="3543">
                  <a:moveTo>
                    <a:pt x="1889" y="3053"/>
                  </a:moveTo>
                  <a:cubicBezTo>
                    <a:pt x="1919" y="3066"/>
                    <a:pt x="1922" y="3089"/>
                    <a:pt x="1882" y="3070"/>
                  </a:cubicBezTo>
                  <a:cubicBezTo>
                    <a:pt x="1842" y="3052"/>
                    <a:pt x="1860" y="3041"/>
                    <a:pt x="1889" y="3053"/>
                  </a:cubicBezTo>
                  <a:close/>
                  <a:moveTo>
                    <a:pt x="1367" y="2493"/>
                  </a:moveTo>
                  <a:cubicBezTo>
                    <a:pt x="1346" y="2485"/>
                    <a:pt x="1340" y="2513"/>
                    <a:pt x="1361" y="2516"/>
                  </a:cubicBezTo>
                  <a:cubicBezTo>
                    <a:pt x="1382" y="2519"/>
                    <a:pt x="1388" y="2502"/>
                    <a:pt x="1367" y="2493"/>
                  </a:cubicBezTo>
                  <a:close/>
                  <a:moveTo>
                    <a:pt x="1379" y="2445"/>
                  </a:moveTo>
                  <a:cubicBezTo>
                    <a:pt x="1361" y="2451"/>
                    <a:pt x="1370" y="2476"/>
                    <a:pt x="1388" y="2462"/>
                  </a:cubicBezTo>
                  <a:cubicBezTo>
                    <a:pt x="1406" y="2448"/>
                    <a:pt x="1397" y="2439"/>
                    <a:pt x="1379" y="2445"/>
                  </a:cubicBezTo>
                  <a:close/>
                  <a:moveTo>
                    <a:pt x="332" y="1885"/>
                  </a:moveTo>
                  <a:cubicBezTo>
                    <a:pt x="323" y="1910"/>
                    <a:pt x="353" y="1916"/>
                    <a:pt x="356" y="1893"/>
                  </a:cubicBezTo>
                  <a:cubicBezTo>
                    <a:pt x="359" y="1871"/>
                    <a:pt x="341" y="1860"/>
                    <a:pt x="332" y="1885"/>
                  </a:cubicBezTo>
                  <a:close/>
                  <a:moveTo>
                    <a:pt x="92" y="1978"/>
                  </a:moveTo>
                  <a:lnTo>
                    <a:pt x="100" y="1956"/>
                  </a:lnTo>
                  <a:lnTo>
                    <a:pt x="92" y="1978"/>
                  </a:lnTo>
                  <a:close/>
                  <a:moveTo>
                    <a:pt x="139" y="1922"/>
                  </a:moveTo>
                  <a:cubicBezTo>
                    <a:pt x="121" y="1939"/>
                    <a:pt x="130" y="1961"/>
                    <a:pt x="157" y="1942"/>
                  </a:cubicBezTo>
                  <a:cubicBezTo>
                    <a:pt x="184" y="1922"/>
                    <a:pt x="157" y="1905"/>
                    <a:pt x="139" y="1922"/>
                  </a:cubicBezTo>
                  <a:close/>
                  <a:moveTo>
                    <a:pt x="231" y="1922"/>
                  </a:moveTo>
                  <a:cubicBezTo>
                    <a:pt x="237" y="1899"/>
                    <a:pt x="255" y="1888"/>
                    <a:pt x="273" y="1913"/>
                  </a:cubicBezTo>
                  <a:cubicBezTo>
                    <a:pt x="290" y="1939"/>
                    <a:pt x="281" y="1942"/>
                    <a:pt x="258" y="1944"/>
                  </a:cubicBezTo>
                  <a:cubicBezTo>
                    <a:pt x="234" y="1947"/>
                    <a:pt x="225" y="1944"/>
                    <a:pt x="231" y="1922"/>
                  </a:cubicBezTo>
                  <a:close/>
                  <a:moveTo>
                    <a:pt x="23" y="1551"/>
                  </a:moveTo>
                  <a:cubicBezTo>
                    <a:pt x="0" y="1568"/>
                    <a:pt x="14" y="1596"/>
                    <a:pt x="38" y="1574"/>
                  </a:cubicBezTo>
                  <a:cubicBezTo>
                    <a:pt x="62" y="1551"/>
                    <a:pt x="47" y="1534"/>
                    <a:pt x="23" y="1551"/>
                  </a:cubicBezTo>
                  <a:close/>
                  <a:moveTo>
                    <a:pt x="65" y="1596"/>
                  </a:moveTo>
                  <a:cubicBezTo>
                    <a:pt x="38" y="1596"/>
                    <a:pt x="38" y="1627"/>
                    <a:pt x="68" y="1625"/>
                  </a:cubicBezTo>
                  <a:cubicBezTo>
                    <a:pt x="98" y="1622"/>
                    <a:pt x="92" y="1596"/>
                    <a:pt x="65" y="1596"/>
                  </a:cubicBezTo>
                  <a:close/>
                  <a:moveTo>
                    <a:pt x="172" y="1647"/>
                  </a:moveTo>
                  <a:cubicBezTo>
                    <a:pt x="204" y="1647"/>
                    <a:pt x="207" y="1673"/>
                    <a:pt x="175" y="1673"/>
                  </a:cubicBezTo>
                  <a:cubicBezTo>
                    <a:pt x="142" y="1673"/>
                    <a:pt x="139" y="1647"/>
                    <a:pt x="172" y="1647"/>
                  </a:cubicBezTo>
                  <a:close/>
                  <a:moveTo>
                    <a:pt x="335" y="1633"/>
                  </a:moveTo>
                  <a:cubicBezTo>
                    <a:pt x="329" y="1650"/>
                    <a:pt x="359" y="1661"/>
                    <a:pt x="359" y="1639"/>
                  </a:cubicBezTo>
                  <a:cubicBezTo>
                    <a:pt x="359" y="1616"/>
                    <a:pt x="341" y="1616"/>
                    <a:pt x="335" y="1633"/>
                  </a:cubicBezTo>
                  <a:close/>
                  <a:moveTo>
                    <a:pt x="338" y="1727"/>
                  </a:moveTo>
                  <a:cubicBezTo>
                    <a:pt x="305" y="1744"/>
                    <a:pt x="335" y="1775"/>
                    <a:pt x="359" y="1755"/>
                  </a:cubicBezTo>
                  <a:cubicBezTo>
                    <a:pt x="382" y="1735"/>
                    <a:pt x="370" y="1710"/>
                    <a:pt x="338" y="1727"/>
                  </a:cubicBezTo>
                  <a:close/>
                  <a:moveTo>
                    <a:pt x="1284" y="2122"/>
                  </a:moveTo>
                  <a:lnTo>
                    <a:pt x="1420" y="2122"/>
                  </a:lnTo>
                  <a:cubicBezTo>
                    <a:pt x="1420" y="2122"/>
                    <a:pt x="1471" y="2117"/>
                    <a:pt x="1495" y="2103"/>
                  </a:cubicBezTo>
                  <a:cubicBezTo>
                    <a:pt x="1518" y="2089"/>
                    <a:pt x="1548" y="2120"/>
                    <a:pt x="1572" y="2131"/>
                  </a:cubicBezTo>
                  <a:cubicBezTo>
                    <a:pt x="1595" y="2142"/>
                    <a:pt x="1640" y="2156"/>
                    <a:pt x="1679" y="2148"/>
                  </a:cubicBezTo>
                  <a:cubicBezTo>
                    <a:pt x="1717" y="2139"/>
                    <a:pt x="1735" y="2182"/>
                    <a:pt x="1702" y="2202"/>
                  </a:cubicBezTo>
                  <a:cubicBezTo>
                    <a:pt x="1670" y="2222"/>
                    <a:pt x="1637" y="2216"/>
                    <a:pt x="1601" y="2210"/>
                  </a:cubicBezTo>
                  <a:cubicBezTo>
                    <a:pt x="1566" y="2205"/>
                    <a:pt x="1539" y="2202"/>
                    <a:pt x="1504" y="2190"/>
                  </a:cubicBezTo>
                  <a:cubicBezTo>
                    <a:pt x="1468" y="2179"/>
                    <a:pt x="1423" y="2222"/>
                    <a:pt x="1423" y="2222"/>
                  </a:cubicBezTo>
                  <a:lnTo>
                    <a:pt x="1287" y="2221"/>
                  </a:lnTo>
                  <a:cubicBezTo>
                    <a:pt x="1288" y="2213"/>
                    <a:pt x="1288" y="2204"/>
                    <a:pt x="1287" y="2193"/>
                  </a:cubicBezTo>
                  <a:cubicBezTo>
                    <a:pt x="1284" y="2156"/>
                    <a:pt x="1314" y="2176"/>
                    <a:pt x="1340" y="2176"/>
                  </a:cubicBezTo>
                  <a:cubicBezTo>
                    <a:pt x="1367" y="2176"/>
                    <a:pt x="1367" y="2156"/>
                    <a:pt x="1343" y="2159"/>
                  </a:cubicBezTo>
                  <a:cubicBezTo>
                    <a:pt x="1320" y="2162"/>
                    <a:pt x="1320" y="2131"/>
                    <a:pt x="1299" y="2128"/>
                  </a:cubicBezTo>
                  <a:cubicBezTo>
                    <a:pt x="1294" y="2127"/>
                    <a:pt x="1286" y="2125"/>
                    <a:pt x="1284" y="2122"/>
                  </a:cubicBezTo>
                  <a:close/>
                  <a:moveTo>
                    <a:pt x="1346" y="2326"/>
                  </a:moveTo>
                  <a:cubicBezTo>
                    <a:pt x="1343" y="2322"/>
                    <a:pt x="1333" y="2321"/>
                    <a:pt x="1317" y="2323"/>
                  </a:cubicBezTo>
                  <a:cubicBezTo>
                    <a:pt x="1278" y="2329"/>
                    <a:pt x="1275" y="2304"/>
                    <a:pt x="1293" y="2298"/>
                  </a:cubicBezTo>
                  <a:cubicBezTo>
                    <a:pt x="1311" y="2292"/>
                    <a:pt x="1311" y="2275"/>
                    <a:pt x="1293" y="2261"/>
                  </a:cubicBezTo>
                  <a:cubicBezTo>
                    <a:pt x="1280" y="2251"/>
                    <a:pt x="1284" y="2240"/>
                    <a:pt x="1286" y="2221"/>
                  </a:cubicBezTo>
                  <a:lnTo>
                    <a:pt x="1423" y="2222"/>
                  </a:lnTo>
                  <a:cubicBezTo>
                    <a:pt x="1423" y="2222"/>
                    <a:pt x="1468" y="2179"/>
                    <a:pt x="1503" y="2190"/>
                  </a:cubicBezTo>
                  <a:cubicBezTo>
                    <a:pt x="1539" y="2202"/>
                    <a:pt x="1566" y="2205"/>
                    <a:pt x="1601" y="2210"/>
                  </a:cubicBezTo>
                  <a:cubicBezTo>
                    <a:pt x="1637" y="2216"/>
                    <a:pt x="1670" y="2222"/>
                    <a:pt x="1702" y="2202"/>
                  </a:cubicBezTo>
                  <a:cubicBezTo>
                    <a:pt x="1735" y="2182"/>
                    <a:pt x="1717" y="2139"/>
                    <a:pt x="1679" y="2148"/>
                  </a:cubicBezTo>
                  <a:cubicBezTo>
                    <a:pt x="1640" y="2156"/>
                    <a:pt x="1595" y="2142"/>
                    <a:pt x="1572" y="2131"/>
                  </a:cubicBezTo>
                  <a:cubicBezTo>
                    <a:pt x="1548" y="2120"/>
                    <a:pt x="1518" y="2089"/>
                    <a:pt x="1495" y="2103"/>
                  </a:cubicBezTo>
                  <a:cubicBezTo>
                    <a:pt x="1471" y="2117"/>
                    <a:pt x="1420" y="2122"/>
                    <a:pt x="1420" y="2122"/>
                  </a:cubicBezTo>
                  <a:lnTo>
                    <a:pt x="1289" y="2123"/>
                  </a:lnTo>
                  <a:cubicBezTo>
                    <a:pt x="1281" y="2114"/>
                    <a:pt x="1282" y="2096"/>
                    <a:pt x="1275" y="2074"/>
                  </a:cubicBezTo>
                  <a:cubicBezTo>
                    <a:pt x="1266" y="2046"/>
                    <a:pt x="1245" y="2009"/>
                    <a:pt x="1216" y="1981"/>
                  </a:cubicBezTo>
                  <a:cubicBezTo>
                    <a:pt x="1186" y="1953"/>
                    <a:pt x="1210" y="1933"/>
                    <a:pt x="1239" y="1913"/>
                  </a:cubicBezTo>
                  <a:cubicBezTo>
                    <a:pt x="1269" y="1893"/>
                    <a:pt x="1266" y="1865"/>
                    <a:pt x="1287" y="1848"/>
                  </a:cubicBezTo>
                  <a:cubicBezTo>
                    <a:pt x="1308" y="1831"/>
                    <a:pt x="1293" y="1791"/>
                    <a:pt x="1293" y="1769"/>
                  </a:cubicBezTo>
                  <a:cubicBezTo>
                    <a:pt x="1293" y="1766"/>
                    <a:pt x="1293" y="1763"/>
                    <a:pt x="1293" y="1759"/>
                  </a:cubicBezTo>
                  <a:cubicBezTo>
                    <a:pt x="1320" y="1759"/>
                    <a:pt x="1325" y="1735"/>
                    <a:pt x="1337" y="1712"/>
                  </a:cubicBezTo>
                  <a:cubicBezTo>
                    <a:pt x="1349" y="1690"/>
                    <a:pt x="1382" y="1684"/>
                    <a:pt x="1397" y="1692"/>
                  </a:cubicBezTo>
                  <a:cubicBezTo>
                    <a:pt x="1412" y="1701"/>
                    <a:pt x="1432" y="1701"/>
                    <a:pt x="1450" y="1687"/>
                  </a:cubicBezTo>
                  <a:cubicBezTo>
                    <a:pt x="1468" y="1673"/>
                    <a:pt x="1486" y="1681"/>
                    <a:pt x="1503" y="1698"/>
                  </a:cubicBezTo>
                  <a:cubicBezTo>
                    <a:pt x="1521" y="1715"/>
                    <a:pt x="1548" y="1709"/>
                    <a:pt x="1572" y="1701"/>
                  </a:cubicBezTo>
                  <a:cubicBezTo>
                    <a:pt x="1595" y="1692"/>
                    <a:pt x="1631" y="1707"/>
                    <a:pt x="1643" y="1741"/>
                  </a:cubicBezTo>
                  <a:cubicBezTo>
                    <a:pt x="1655" y="1774"/>
                    <a:pt x="1699" y="1777"/>
                    <a:pt x="1726" y="1777"/>
                  </a:cubicBezTo>
                  <a:cubicBezTo>
                    <a:pt x="1753" y="1777"/>
                    <a:pt x="1759" y="1794"/>
                    <a:pt x="1765" y="1825"/>
                  </a:cubicBezTo>
                  <a:cubicBezTo>
                    <a:pt x="1771" y="1856"/>
                    <a:pt x="1791" y="1874"/>
                    <a:pt x="1821" y="1882"/>
                  </a:cubicBezTo>
                  <a:cubicBezTo>
                    <a:pt x="1851" y="1890"/>
                    <a:pt x="1865" y="1913"/>
                    <a:pt x="1871" y="1941"/>
                  </a:cubicBezTo>
                  <a:cubicBezTo>
                    <a:pt x="1877" y="1970"/>
                    <a:pt x="1925" y="1987"/>
                    <a:pt x="1946" y="2001"/>
                  </a:cubicBezTo>
                  <a:cubicBezTo>
                    <a:pt x="1966" y="2015"/>
                    <a:pt x="1987" y="2057"/>
                    <a:pt x="1978" y="2077"/>
                  </a:cubicBezTo>
                  <a:cubicBezTo>
                    <a:pt x="1969" y="2097"/>
                    <a:pt x="1978" y="2128"/>
                    <a:pt x="1996" y="2148"/>
                  </a:cubicBezTo>
                  <a:cubicBezTo>
                    <a:pt x="2014" y="2168"/>
                    <a:pt x="2038" y="2190"/>
                    <a:pt x="2049" y="2216"/>
                  </a:cubicBezTo>
                  <a:cubicBezTo>
                    <a:pt x="2061" y="2241"/>
                    <a:pt x="2055" y="2281"/>
                    <a:pt x="2043" y="2323"/>
                  </a:cubicBezTo>
                  <a:cubicBezTo>
                    <a:pt x="2042" y="2328"/>
                    <a:pt x="2042" y="2333"/>
                    <a:pt x="2042" y="2337"/>
                  </a:cubicBezTo>
                  <a:cubicBezTo>
                    <a:pt x="1991" y="2354"/>
                    <a:pt x="1913" y="2340"/>
                    <a:pt x="1886" y="2332"/>
                  </a:cubicBezTo>
                  <a:cubicBezTo>
                    <a:pt x="1860" y="2323"/>
                    <a:pt x="1803" y="2289"/>
                    <a:pt x="1803" y="2289"/>
                  </a:cubicBezTo>
                  <a:lnTo>
                    <a:pt x="1515" y="2289"/>
                  </a:lnTo>
                  <a:lnTo>
                    <a:pt x="1453" y="2326"/>
                  </a:lnTo>
                  <a:lnTo>
                    <a:pt x="1346" y="2326"/>
                  </a:lnTo>
                  <a:close/>
                  <a:moveTo>
                    <a:pt x="1226" y="1020"/>
                  </a:moveTo>
                  <a:cubicBezTo>
                    <a:pt x="1221" y="1020"/>
                    <a:pt x="1217" y="1012"/>
                    <a:pt x="1222" y="996"/>
                  </a:cubicBezTo>
                  <a:cubicBezTo>
                    <a:pt x="1231" y="965"/>
                    <a:pt x="1239" y="903"/>
                    <a:pt x="1245" y="872"/>
                  </a:cubicBezTo>
                  <a:cubicBezTo>
                    <a:pt x="1251" y="841"/>
                    <a:pt x="1257" y="807"/>
                    <a:pt x="1278" y="818"/>
                  </a:cubicBezTo>
                  <a:cubicBezTo>
                    <a:pt x="1299" y="829"/>
                    <a:pt x="1299" y="812"/>
                    <a:pt x="1305" y="784"/>
                  </a:cubicBezTo>
                  <a:cubicBezTo>
                    <a:pt x="1311" y="756"/>
                    <a:pt x="1326" y="708"/>
                    <a:pt x="1337" y="688"/>
                  </a:cubicBezTo>
                  <a:cubicBezTo>
                    <a:pt x="1349" y="668"/>
                    <a:pt x="1382" y="640"/>
                    <a:pt x="1415" y="620"/>
                  </a:cubicBezTo>
                  <a:cubicBezTo>
                    <a:pt x="1447" y="600"/>
                    <a:pt x="1438" y="592"/>
                    <a:pt x="1409" y="600"/>
                  </a:cubicBezTo>
                  <a:cubicBezTo>
                    <a:pt x="1379" y="609"/>
                    <a:pt x="1373" y="592"/>
                    <a:pt x="1403" y="575"/>
                  </a:cubicBezTo>
                  <a:cubicBezTo>
                    <a:pt x="1432" y="558"/>
                    <a:pt x="1450" y="538"/>
                    <a:pt x="1459" y="521"/>
                  </a:cubicBezTo>
                  <a:cubicBezTo>
                    <a:pt x="1468" y="504"/>
                    <a:pt x="1477" y="493"/>
                    <a:pt x="1504" y="473"/>
                  </a:cubicBezTo>
                  <a:cubicBezTo>
                    <a:pt x="1530" y="453"/>
                    <a:pt x="1548" y="405"/>
                    <a:pt x="1566" y="371"/>
                  </a:cubicBezTo>
                  <a:cubicBezTo>
                    <a:pt x="1584" y="337"/>
                    <a:pt x="1601" y="281"/>
                    <a:pt x="1613" y="247"/>
                  </a:cubicBezTo>
                  <a:cubicBezTo>
                    <a:pt x="1625" y="213"/>
                    <a:pt x="1646" y="190"/>
                    <a:pt x="1682" y="167"/>
                  </a:cubicBezTo>
                  <a:cubicBezTo>
                    <a:pt x="1717" y="145"/>
                    <a:pt x="1753" y="85"/>
                    <a:pt x="1765" y="63"/>
                  </a:cubicBezTo>
                  <a:cubicBezTo>
                    <a:pt x="1772" y="48"/>
                    <a:pt x="1785" y="22"/>
                    <a:pt x="1797" y="0"/>
                  </a:cubicBezTo>
                  <a:lnTo>
                    <a:pt x="2439" y="0"/>
                  </a:lnTo>
                  <a:lnTo>
                    <a:pt x="2438" y="264"/>
                  </a:lnTo>
                  <a:lnTo>
                    <a:pt x="1969" y="264"/>
                  </a:lnTo>
                  <a:lnTo>
                    <a:pt x="1969" y="671"/>
                  </a:lnTo>
                  <a:lnTo>
                    <a:pt x="1880" y="671"/>
                  </a:lnTo>
                  <a:cubicBezTo>
                    <a:pt x="1842" y="671"/>
                    <a:pt x="1821" y="713"/>
                    <a:pt x="1821" y="750"/>
                  </a:cubicBezTo>
                  <a:lnTo>
                    <a:pt x="1821" y="948"/>
                  </a:lnTo>
                  <a:lnTo>
                    <a:pt x="1290" y="948"/>
                  </a:lnTo>
                  <a:cubicBezTo>
                    <a:pt x="1234" y="948"/>
                    <a:pt x="1235" y="995"/>
                    <a:pt x="1226" y="1020"/>
                  </a:cubicBezTo>
                  <a:close/>
                  <a:moveTo>
                    <a:pt x="1928" y="1991"/>
                  </a:moveTo>
                  <a:cubicBezTo>
                    <a:pt x="1907" y="1977"/>
                    <a:pt x="1877" y="1970"/>
                    <a:pt x="1871" y="1941"/>
                  </a:cubicBezTo>
                  <a:cubicBezTo>
                    <a:pt x="1865" y="1913"/>
                    <a:pt x="1851" y="1890"/>
                    <a:pt x="1821" y="1882"/>
                  </a:cubicBezTo>
                  <a:cubicBezTo>
                    <a:pt x="1791" y="1874"/>
                    <a:pt x="1771" y="1856"/>
                    <a:pt x="1765" y="1825"/>
                  </a:cubicBezTo>
                  <a:cubicBezTo>
                    <a:pt x="1759" y="1794"/>
                    <a:pt x="1753" y="1777"/>
                    <a:pt x="1726" y="1777"/>
                  </a:cubicBezTo>
                  <a:cubicBezTo>
                    <a:pt x="1699" y="1777"/>
                    <a:pt x="1655" y="1774"/>
                    <a:pt x="1643" y="1741"/>
                  </a:cubicBezTo>
                  <a:cubicBezTo>
                    <a:pt x="1631" y="1707"/>
                    <a:pt x="1595" y="1692"/>
                    <a:pt x="1572" y="1701"/>
                  </a:cubicBezTo>
                  <a:cubicBezTo>
                    <a:pt x="1548" y="1709"/>
                    <a:pt x="1521" y="1715"/>
                    <a:pt x="1504" y="1698"/>
                  </a:cubicBezTo>
                  <a:cubicBezTo>
                    <a:pt x="1486" y="1681"/>
                    <a:pt x="1468" y="1673"/>
                    <a:pt x="1450" y="1687"/>
                  </a:cubicBezTo>
                  <a:cubicBezTo>
                    <a:pt x="1432" y="1701"/>
                    <a:pt x="1412" y="1701"/>
                    <a:pt x="1397" y="1692"/>
                  </a:cubicBezTo>
                  <a:cubicBezTo>
                    <a:pt x="1382" y="1684"/>
                    <a:pt x="1349" y="1690"/>
                    <a:pt x="1337" y="1712"/>
                  </a:cubicBezTo>
                  <a:cubicBezTo>
                    <a:pt x="1326" y="1735"/>
                    <a:pt x="1321" y="1759"/>
                    <a:pt x="1294" y="1759"/>
                  </a:cubicBezTo>
                  <a:cubicBezTo>
                    <a:pt x="1296" y="1736"/>
                    <a:pt x="1303" y="1701"/>
                    <a:pt x="1311" y="1681"/>
                  </a:cubicBezTo>
                  <a:cubicBezTo>
                    <a:pt x="1320" y="1658"/>
                    <a:pt x="1326" y="1627"/>
                    <a:pt x="1326" y="1608"/>
                  </a:cubicBezTo>
                  <a:cubicBezTo>
                    <a:pt x="1326" y="1588"/>
                    <a:pt x="1334" y="1551"/>
                    <a:pt x="1352" y="1517"/>
                  </a:cubicBezTo>
                  <a:cubicBezTo>
                    <a:pt x="1370" y="1483"/>
                    <a:pt x="1370" y="1409"/>
                    <a:pt x="1364" y="1378"/>
                  </a:cubicBezTo>
                  <a:cubicBezTo>
                    <a:pt x="1358" y="1347"/>
                    <a:pt x="1340" y="1313"/>
                    <a:pt x="1323" y="1291"/>
                  </a:cubicBezTo>
                  <a:cubicBezTo>
                    <a:pt x="1305" y="1268"/>
                    <a:pt x="1302" y="1260"/>
                    <a:pt x="1311" y="1243"/>
                  </a:cubicBezTo>
                  <a:cubicBezTo>
                    <a:pt x="1320" y="1226"/>
                    <a:pt x="1326" y="1209"/>
                    <a:pt x="1317" y="1189"/>
                  </a:cubicBezTo>
                  <a:cubicBezTo>
                    <a:pt x="1308" y="1169"/>
                    <a:pt x="1305" y="1152"/>
                    <a:pt x="1320" y="1132"/>
                  </a:cubicBezTo>
                  <a:cubicBezTo>
                    <a:pt x="1334" y="1112"/>
                    <a:pt x="1323" y="1076"/>
                    <a:pt x="1308" y="1056"/>
                  </a:cubicBezTo>
                  <a:cubicBezTo>
                    <a:pt x="1293" y="1036"/>
                    <a:pt x="1269" y="1013"/>
                    <a:pt x="1266" y="991"/>
                  </a:cubicBezTo>
                  <a:cubicBezTo>
                    <a:pt x="1263" y="968"/>
                    <a:pt x="1251" y="971"/>
                    <a:pt x="1242" y="999"/>
                  </a:cubicBezTo>
                  <a:cubicBezTo>
                    <a:pt x="1238" y="1013"/>
                    <a:pt x="1231" y="1020"/>
                    <a:pt x="1226" y="1020"/>
                  </a:cubicBezTo>
                  <a:cubicBezTo>
                    <a:pt x="1234" y="995"/>
                    <a:pt x="1234" y="948"/>
                    <a:pt x="1290" y="948"/>
                  </a:cubicBezTo>
                  <a:lnTo>
                    <a:pt x="1821" y="948"/>
                  </a:lnTo>
                  <a:lnTo>
                    <a:pt x="1821" y="750"/>
                  </a:lnTo>
                  <a:cubicBezTo>
                    <a:pt x="1821" y="713"/>
                    <a:pt x="1842" y="671"/>
                    <a:pt x="1880" y="671"/>
                  </a:cubicBezTo>
                  <a:lnTo>
                    <a:pt x="1969" y="671"/>
                  </a:lnTo>
                  <a:lnTo>
                    <a:pt x="1969" y="264"/>
                  </a:lnTo>
                  <a:lnTo>
                    <a:pt x="2438" y="264"/>
                  </a:lnTo>
                  <a:lnTo>
                    <a:pt x="2438" y="0"/>
                  </a:lnTo>
                  <a:lnTo>
                    <a:pt x="2993" y="408"/>
                  </a:lnTo>
                  <a:lnTo>
                    <a:pt x="2779" y="408"/>
                  </a:lnTo>
                  <a:lnTo>
                    <a:pt x="2895" y="1724"/>
                  </a:lnTo>
                  <a:lnTo>
                    <a:pt x="2945" y="1763"/>
                  </a:lnTo>
                  <a:lnTo>
                    <a:pt x="2871" y="1896"/>
                  </a:lnTo>
                  <a:lnTo>
                    <a:pt x="2313" y="1896"/>
                  </a:lnTo>
                  <a:cubicBezTo>
                    <a:pt x="2313" y="1896"/>
                    <a:pt x="2269" y="1890"/>
                    <a:pt x="2245" y="1874"/>
                  </a:cubicBezTo>
                  <a:cubicBezTo>
                    <a:pt x="2221" y="1856"/>
                    <a:pt x="2201" y="1876"/>
                    <a:pt x="2171" y="1913"/>
                  </a:cubicBezTo>
                  <a:cubicBezTo>
                    <a:pt x="2141" y="1950"/>
                    <a:pt x="2097" y="1899"/>
                    <a:pt x="2076" y="1874"/>
                  </a:cubicBezTo>
                  <a:cubicBezTo>
                    <a:pt x="2055" y="1848"/>
                    <a:pt x="2017" y="1879"/>
                    <a:pt x="2005" y="1916"/>
                  </a:cubicBezTo>
                  <a:cubicBezTo>
                    <a:pt x="1993" y="1953"/>
                    <a:pt x="1958" y="1991"/>
                    <a:pt x="1928" y="1991"/>
                  </a:cubicBezTo>
                  <a:close/>
                  <a:moveTo>
                    <a:pt x="2571" y="2629"/>
                  </a:moveTo>
                  <a:cubicBezTo>
                    <a:pt x="2590" y="2624"/>
                    <a:pt x="2606" y="2626"/>
                    <a:pt x="2622" y="2643"/>
                  </a:cubicBezTo>
                  <a:cubicBezTo>
                    <a:pt x="2649" y="2671"/>
                    <a:pt x="2687" y="2652"/>
                    <a:pt x="2705" y="2615"/>
                  </a:cubicBezTo>
                  <a:cubicBezTo>
                    <a:pt x="2723" y="2578"/>
                    <a:pt x="2791" y="2581"/>
                    <a:pt x="2785" y="2615"/>
                  </a:cubicBezTo>
                  <a:cubicBezTo>
                    <a:pt x="2779" y="2649"/>
                    <a:pt x="2815" y="2660"/>
                    <a:pt x="2853" y="2635"/>
                  </a:cubicBezTo>
                  <a:cubicBezTo>
                    <a:pt x="2867" y="2625"/>
                    <a:pt x="2882" y="2618"/>
                    <a:pt x="2895" y="2618"/>
                  </a:cubicBezTo>
                  <a:cubicBezTo>
                    <a:pt x="2904" y="2587"/>
                    <a:pt x="2913" y="2584"/>
                    <a:pt x="2904" y="2550"/>
                  </a:cubicBezTo>
                  <a:cubicBezTo>
                    <a:pt x="2895" y="2516"/>
                    <a:pt x="2892" y="2496"/>
                    <a:pt x="2904" y="2476"/>
                  </a:cubicBezTo>
                  <a:cubicBezTo>
                    <a:pt x="2916" y="2456"/>
                    <a:pt x="2922" y="2434"/>
                    <a:pt x="2916" y="2405"/>
                  </a:cubicBezTo>
                  <a:cubicBezTo>
                    <a:pt x="2910" y="2377"/>
                    <a:pt x="2948" y="2354"/>
                    <a:pt x="2975" y="2357"/>
                  </a:cubicBezTo>
                  <a:cubicBezTo>
                    <a:pt x="3002" y="2360"/>
                    <a:pt x="3052" y="2306"/>
                    <a:pt x="3055" y="2267"/>
                  </a:cubicBezTo>
                  <a:cubicBezTo>
                    <a:pt x="3058" y="2227"/>
                    <a:pt x="3088" y="2159"/>
                    <a:pt x="3138" y="2176"/>
                  </a:cubicBezTo>
                  <a:cubicBezTo>
                    <a:pt x="3189" y="2193"/>
                    <a:pt x="3239" y="2182"/>
                    <a:pt x="3257" y="2151"/>
                  </a:cubicBezTo>
                  <a:cubicBezTo>
                    <a:pt x="3275" y="2120"/>
                    <a:pt x="3307" y="2077"/>
                    <a:pt x="3349" y="2083"/>
                  </a:cubicBezTo>
                  <a:cubicBezTo>
                    <a:pt x="3390" y="2089"/>
                    <a:pt x="3390" y="2057"/>
                    <a:pt x="3399" y="2035"/>
                  </a:cubicBezTo>
                  <a:cubicBezTo>
                    <a:pt x="3408" y="2012"/>
                    <a:pt x="3444" y="1989"/>
                    <a:pt x="3468" y="1992"/>
                  </a:cubicBezTo>
                  <a:cubicBezTo>
                    <a:pt x="3491" y="1995"/>
                    <a:pt x="3536" y="1973"/>
                    <a:pt x="3559" y="1950"/>
                  </a:cubicBezTo>
                  <a:cubicBezTo>
                    <a:pt x="3583" y="1927"/>
                    <a:pt x="3672" y="1919"/>
                    <a:pt x="3717" y="1939"/>
                  </a:cubicBezTo>
                  <a:cubicBezTo>
                    <a:pt x="3761" y="1958"/>
                    <a:pt x="3815" y="1941"/>
                    <a:pt x="3838" y="1933"/>
                  </a:cubicBezTo>
                  <a:cubicBezTo>
                    <a:pt x="3862" y="1924"/>
                    <a:pt x="3907" y="1905"/>
                    <a:pt x="3942" y="1902"/>
                  </a:cubicBezTo>
                  <a:cubicBezTo>
                    <a:pt x="3978" y="1899"/>
                    <a:pt x="4108" y="1868"/>
                    <a:pt x="4153" y="1859"/>
                  </a:cubicBezTo>
                  <a:cubicBezTo>
                    <a:pt x="4197" y="1851"/>
                    <a:pt x="4245" y="1820"/>
                    <a:pt x="4266" y="1794"/>
                  </a:cubicBezTo>
                  <a:cubicBezTo>
                    <a:pt x="4286" y="1769"/>
                    <a:pt x="4283" y="1690"/>
                    <a:pt x="4283" y="1690"/>
                  </a:cubicBezTo>
                  <a:lnTo>
                    <a:pt x="4285" y="1309"/>
                  </a:lnTo>
                  <a:lnTo>
                    <a:pt x="4150" y="1344"/>
                  </a:lnTo>
                  <a:lnTo>
                    <a:pt x="4105" y="1305"/>
                  </a:lnTo>
                  <a:cubicBezTo>
                    <a:pt x="4105" y="1305"/>
                    <a:pt x="4147" y="1268"/>
                    <a:pt x="4144" y="1237"/>
                  </a:cubicBezTo>
                  <a:cubicBezTo>
                    <a:pt x="4141" y="1206"/>
                    <a:pt x="4099" y="1186"/>
                    <a:pt x="4079" y="1172"/>
                  </a:cubicBezTo>
                  <a:cubicBezTo>
                    <a:pt x="4058" y="1158"/>
                    <a:pt x="3999" y="1129"/>
                    <a:pt x="3963" y="1124"/>
                  </a:cubicBezTo>
                  <a:cubicBezTo>
                    <a:pt x="3927" y="1118"/>
                    <a:pt x="3868" y="1084"/>
                    <a:pt x="3856" y="1056"/>
                  </a:cubicBezTo>
                  <a:cubicBezTo>
                    <a:pt x="3844" y="1028"/>
                    <a:pt x="3791" y="994"/>
                    <a:pt x="3791" y="994"/>
                  </a:cubicBezTo>
                  <a:lnTo>
                    <a:pt x="2993" y="408"/>
                  </a:lnTo>
                  <a:lnTo>
                    <a:pt x="2779" y="408"/>
                  </a:lnTo>
                  <a:lnTo>
                    <a:pt x="2895" y="1724"/>
                  </a:lnTo>
                  <a:lnTo>
                    <a:pt x="2945" y="1763"/>
                  </a:lnTo>
                  <a:lnTo>
                    <a:pt x="2871" y="1896"/>
                  </a:lnTo>
                  <a:lnTo>
                    <a:pt x="2313" y="1896"/>
                  </a:lnTo>
                  <a:cubicBezTo>
                    <a:pt x="2313" y="1896"/>
                    <a:pt x="2269" y="1890"/>
                    <a:pt x="2245" y="1874"/>
                  </a:cubicBezTo>
                  <a:cubicBezTo>
                    <a:pt x="2221" y="1856"/>
                    <a:pt x="2201" y="1876"/>
                    <a:pt x="2171" y="1913"/>
                  </a:cubicBezTo>
                  <a:cubicBezTo>
                    <a:pt x="2141" y="1950"/>
                    <a:pt x="2097" y="1899"/>
                    <a:pt x="2076" y="1874"/>
                  </a:cubicBezTo>
                  <a:cubicBezTo>
                    <a:pt x="2055" y="1848"/>
                    <a:pt x="2017" y="1879"/>
                    <a:pt x="2005" y="1916"/>
                  </a:cubicBezTo>
                  <a:cubicBezTo>
                    <a:pt x="1993" y="1953"/>
                    <a:pt x="1963" y="1988"/>
                    <a:pt x="1930" y="1991"/>
                  </a:cubicBezTo>
                  <a:cubicBezTo>
                    <a:pt x="1962" y="2003"/>
                    <a:pt x="1987" y="2057"/>
                    <a:pt x="1978" y="2077"/>
                  </a:cubicBezTo>
                  <a:cubicBezTo>
                    <a:pt x="1969" y="2097"/>
                    <a:pt x="1978" y="2128"/>
                    <a:pt x="1996" y="2148"/>
                  </a:cubicBezTo>
                  <a:cubicBezTo>
                    <a:pt x="2014" y="2168"/>
                    <a:pt x="2038" y="2190"/>
                    <a:pt x="2049" y="2216"/>
                  </a:cubicBezTo>
                  <a:cubicBezTo>
                    <a:pt x="2061" y="2241"/>
                    <a:pt x="2055" y="2281"/>
                    <a:pt x="2043" y="2323"/>
                  </a:cubicBezTo>
                  <a:cubicBezTo>
                    <a:pt x="2042" y="2328"/>
                    <a:pt x="2042" y="2332"/>
                    <a:pt x="2042" y="2336"/>
                  </a:cubicBezTo>
                  <a:cubicBezTo>
                    <a:pt x="2043" y="2369"/>
                    <a:pt x="2084" y="2386"/>
                    <a:pt x="2097" y="2366"/>
                  </a:cubicBezTo>
                  <a:cubicBezTo>
                    <a:pt x="2112" y="2343"/>
                    <a:pt x="2138" y="2354"/>
                    <a:pt x="2141" y="2380"/>
                  </a:cubicBezTo>
                  <a:cubicBezTo>
                    <a:pt x="2144" y="2405"/>
                    <a:pt x="2168" y="2400"/>
                    <a:pt x="2186" y="2366"/>
                  </a:cubicBezTo>
                  <a:cubicBezTo>
                    <a:pt x="2204" y="2332"/>
                    <a:pt x="2224" y="2329"/>
                    <a:pt x="2242" y="2352"/>
                  </a:cubicBezTo>
                  <a:cubicBezTo>
                    <a:pt x="2260" y="2374"/>
                    <a:pt x="2275" y="2380"/>
                    <a:pt x="2299" y="2366"/>
                  </a:cubicBezTo>
                  <a:cubicBezTo>
                    <a:pt x="2322" y="2352"/>
                    <a:pt x="2340" y="2349"/>
                    <a:pt x="2346" y="2323"/>
                  </a:cubicBezTo>
                  <a:cubicBezTo>
                    <a:pt x="2352" y="2298"/>
                    <a:pt x="2405" y="2301"/>
                    <a:pt x="2414" y="2346"/>
                  </a:cubicBezTo>
                  <a:cubicBezTo>
                    <a:pt x="2423" y="2391"/>
                    <a:pt x="2456" y="2422"/>
                    <a:pt x="2477" y="2437"/>
                  </a:cubicBezTo>
                  <a:cubicBezTo>
                    <a:pt x="2497" y="2451"/>
                    <a:pt x="2483" y="2485"/>
                    <a:pt x="2453" y="2504"/>
                  </a:cubicBezTo>
                  <a:cubicBezTo>
                    <a:pt x="2423" y="2524"/>
                    <a:pt x="2438" y="2561"/>
                    <a:pt x="2465" y="2544"/>
                  </a:cubicBezTo>
                  <a:cubicBezTo>
                    <a:pt x="2491" y="2527"/>
                    <a:pt x="2512" y="2541"/>
                    <a:pt x="2518" y="2570"/>
                  </a:cubicBezTo>
                  <a:cubicBezTo>
                    <a:pt x="2524" y="2598"/>
                    <a:pt x="2542" y="2615"/>
                    <a:pt x="2571" y="2629"/>
                  </a:cubicBezTo>
                  <a:close/>
                  <a:moveTo>
                    <a:pt x="5923" y="689"/>
                  </a:moveTo>
                  <a:lnTo>
                    <a:pt x="5862" y="730"/>
                  </a:lnTo>
                  <a:lnTo>
                    <a:pt x="5776" y="671"/>
                  </a:lnTo>
                  <a:lnTo>
                    <a:pt x="5411" y="634"/>
                  </a:lnTo>
                  <a:lnTo>
                    <a:pt x="4853" y="968"/>
                  </a:lnTo>
                  <a:lnTo>
                    <a:pt x="4542" y="1243"/>
                  </a:lnTo>
                  <a:lnTo>
                    <a:pt x="4285" y="1309"/>
                  </a:lnTo>
                  <a:lnTo>
                    <a:pt x="4283" y="1690"/>
                  </a:lnTo>
                  <a:cubicBezTo>
                    <a:pt x="4283" y="1690"/>
                    <a:pt x="4286" y="1769"/>
                    <a:pt x="4266" y="1794"/>
                  </a:cubicBezTo>
                  <a:cubicBezTo>
                    <a:pt x="4245" y="1820"/>
                    <a:pt x="4197" y="1851"/>
                    <a:pt x="4153" y="1859"/>
                  </a:cubicBezTo>
                  <a:cubicBezTo>
                    <a:pt x="4108" y="1868"/>
                    <a:pt x="3978" y="1899"/>
                    <a:pt x="3942" y="1902"/>
                  </a:cubicBezTo>
                  <a:cubicBezTo>
                    <a:pt x="3907" y="1905"/>
                    <a:pt x="3862" y="1924"/>
                    <a:pt x="3838" y="1933"/>
                  </a:cubicBezTo>
                  <a:cubicBezTo>
                    <a:pt x="3815" y="1941"/>
                    <a:pt x="3761" y="1958"/>
                    <a:pt x="3717" y="1939"/>
                  </a:cubicBezTo>
                  <a:cubicBezTo>
                    <a:pt x="3717" y="1984"/>
                    <a:pt x="3726" y="2035"/>
                    <a:pt x="3758" y="2057"/>
                  </a:cubicBezTo>
                  <a:cubicBezTo>
                    <a:pt x="3791" y="2080"/>
                    <a:pt x="3779" y="2114"/>
                    <a:pt x="3806" y="2128"/>
                  </a:cubicBezTo>
                  <a:cubicBezTo>
                    <a:pt x="3832" y="2142"/>
                    <a:pt x="3859" y="2156"/>
                    <a:pt x="3847" y="2182"/>
                  </a:cubicBezTo>
                  <a:cubicBezTo>
                    <a:pt x="3835" y="2207"/>
                    <a:pt x="3841" y="2244"/>
                    <a:pt x="3853" y="2267"/>
                  </a:cubicBezTo>
                  <a:cubicBezTo>
                    <a:pt x="3865" y="2289"/>
                    <a:pt x="3895" y="2301"/>
                    <a:pt x="3930" y="2284"/>
                  </a:cubicBezTo>
                  <a:cubicBezTo>
                    <a:pt x="3966" y="2267"/>
                    <a:pt x="3999" y="2284"/>
                    <a:pt x="3990" y="2312"/>
                  </a:cubicBezTo>
                  <a:cubicBezTo>
                    <a:pt x="3981" y="2340"/>
                    <a:pt x="4003" y="2379"/>
                    <a:pt x="4032" y="2399"/>
                  </a:cubicBezTo>
                  <a:cubicBezTo>
                    <a:pt x="4046" y="2368"/>
                    <a:pt x="4068" y="2333"/>
                    <a:pt x="4105" y="2325"/>
                  </a:cubicBezTo>
                  <a:cubicBezTo>
                    <a:pt x="4109" y="2332"/>
                    <a:pt x="4112" y="2339"/>
                    <a:pt x="4114" y="2346"/>
                  </a:cubicBezTo>
                  <a:cubicBezTo>
                    <a:pt x="4123" y="2369"/>
                    <a:pt x="4150" y="2400"/>
                    <a:pt x="4174" y="2411"/>
                  </a:cubicBezTo>
                  <a:cubicBezTo>
                    <a:pt x="4183" y="2416"/>
                    <a:pt x="4189" y="2418"/>
                    <a:pt x="4194" y="2421"/>
                  </a:cubicBezTo>
                  <a:cubicBezTo>
                    <a:pt x="4206" y="2398"/>
                    <a:pt x="4212" y="2366"/>
                    <a:pt x="4215" y="2338"/>
                  </a:cubicBezTo>
                  <a:cubicBezTo>
                    <a:pt x="4218" y="2309"/>
                    <a:pt x="4233" y="2289"/>
                    <a:pt x="4251" y="2281"/>
                  </a:cubicBezTo>
                  <a:cubicBezTo>
                    <a:pt x="4269" y="2272"/>
                    <a:pt x="4286" y="2241"/>
                    <a:pt x="4289" y="2213"/>
                  </a:cubicBezTo>
                  <a:cubicBezTo>
                    <a:pt x="4292" y="2185"/>
                    <a:pt x="4325" y="2148"/>
                    <a:pt x="4364" y="2145"/>
                  </a:cubicBezTo>
                  <a:cubicBezTo>
                    <a:pt x="4402" y="2142"/>
                    <a:pt x="4447" y="2131"/>
                    <a:pt x="4473" y="2120"/>
                  </a:cubicBezTo>
                  <a:cubicBezTo>
                    <a:pt x="4500" y="2108"/>
                    <a:pt x="4547" y="2111"/>
                    <a:pt x="4574" y="2120"/>
                  </a:cubicBezTo>
                  <a:cubicBezTo>
                    <a:pt x="4601" y="2128"/>
                    <a:pt x="4625" y="2162"/>
                    <a:pt x="4645" y="2188"/>
                  </a:cubicBezTo>
                  <a:cubicBezTo>
                    <a:pt x="4666" y="2213"/>
                    <a:pt x="4699" y="2219"/>
                    <a:pt x="4728" y="2205"/>
                  </a:cubicBezTo>
                  <a:cubicBezTo>
                    <a:pt x="4758" y="2190"/>
                    <a:pt x="4785" y="2188"/>
                    <a:pt x="4809" y="2185"/>
                  </a:cubicBezTo>
                  <a:cubicBezTo>
                    <a:pt x="4832" y="2182"/>
                    <a:pt x="4868" y="2196"/>
                    <a:pt x="4889" y="2227"/>
                  </a:cubicBezTo>
                  <a:cubicBezTo>
                    <a:pt x="4909" y="2258"/>
                    <a:pt x="4936" y="2258"/>
                    <a:pt x="4972" y="2267"/>
                  </a:cubicBezTo>
                  <a:cubicBezTo>
                    <a:pt x="5007" y="2275"/>
                    <a:pt x="5058" y="2284"/>
                    <a:pt x="5093" y="2267"/>
                  </a:cubicBezTo>
                  <a:cubicBezTo>
                    <a:pt x="5129" y="2250"/>
                    <a:pt x="5179" y="2210"/>
                    <a:pt x="5218" y="2205"/>
                  </a:cubicBezTo>
                  <a:cubicBezTo>
                    <a:pt x="5257" y="2199"/>
                    <a:pt x="5304" y="2196"/>
                    <a:pt x="5346" y="2207"/>
                  </a:cubicBezTo>
                  <a:cubicBezTo>
                    <a:pt x="5387" y="2219"/>
                    <a:pt x="5452" y="2253"/>
                    <a:pt x="5482" y="2222"/>
                  </a:cubicBezTo>
                  <a:cubicBezTo>
                    <a:pt x="5512" y="2190"/>
                    <a:pt x="5586" y="2134"/>
                    <a:pt x="5624" y="2120"/>
                  </a:cubicBezTo>
                  <a:cubicBezTo>
                    <a:pt x="5619" y="2106"/>
                    <a:pt x="5612" y="2091"/>
                    <a:pt x="5610" y="2083"/>
                  </a:cubicBezTo>
                  <a:cubicBezTo>
                    <a:pt x="5601" y="2057"/>
                    <a:pt x="5589" y="2006"/>
                    <a:pt x="5624" y="1995"/>
                  </a:cubicBezTo>
                  <a:cubicBezTo>
                    <a:pt x="5660" y="1984"/>
                    <a:pt x="5684" y="1964"/>
                    <a:pt x="5690" y="1939"/>
                  </a:cubicBezTo>
                  <a:cubicBezTo>
                    <a:pt x="5696" y="1913"/>
                    <a:pt x="5705" y="1905"/>
                    <a:pt x="5705" y="1905"/>
                  </a:cubicBezTo>
                  <a:lnTo>
                    <a:pt x="5779" y="1840"/>
                  </a:lnTo>
                  <a:lnTo>
                    <a:pt x="5945" y="1755"/>
                  </a:lnTo>
                  <a:lnTo>
                    <a:pt x="5945" y="1262"/>
                  </a:lnTo>
                  <a:cubicBezTo>
                    <a:pt x="5945" y="1262"/>
                    <a:pt x="5945" y="1217"/>
                    <a:pt x="5980" y="1183"/>
                  </a:cubicBezTo>
                  <a:cubicBezTo>
                    <a:pt x="6016" y="1149"/>
                    <a:pt x="6007" y="1110"/>
                    <a:pt x="5974" y="1081"/>
                  </a:cubicBezTo>
                  <a:cubicBezTo>
                    <a:pt x="5942" y="1053"/>
                    <a:pt x="5918" y="999"/>
                    <a:pt x="5918" y="960"/>
                  </a:cubicBezTo>
                  <a:cubicBezTo>
                    <a:pt x="5918" y="920"/>
                    <a:pt x="5923" y="689"/>
                    <a:pt x="5923" y="689"/>
                  </a:cubicBezTo>
                  <a:close/>
                  <a:moveTo>
                    <a:pt x="5624" y="2116"/>
                  </a:moveTo>
                  <a:cubicBezTo>
                    <a:pt x="5636" y="2146"/>
                    <a:pt x="5651" y="2179"/>
                    <a:pt x="5651" y="2179"/>
                  </a:cubicBezTo>
                  <a:lnTo>
                    <a:pt x="5684" y="2289"/>
                  </a:lnTo>
                  <a:cubicBezTo>
                    <a:pt x="5684" y="2289"/>
                    <a:pt x="5696" y="2323"/>
                    <a:pt x="5741" y="2341"/>
                  </a:cubicBezTo>
                  <a:cubicBezTo>
                    <a:pt x="5769" y="2353"/>
                    <a:pt x="5781" y="2392"/>
                    <a:pt x="5784" y="2415"/>
                  </a:cubicBezTo>
                  <a:cubicBezTo>
                    <a:pt x="5787" y="2438"/>
                    <a:pt x="5773" y="2476"/>
                    <a:pt x="5743" y="2485"/>
                  </a:cubicBezTo>
                  <a:cubicBezTo>
                    <a:pt x="5713" y="2493"/>
                    <a:pt x="5687" y="2516"/>
                    <a:pt x="5672" y="2533"/>
                  </a:cubicBezTo>
                  <a:cubicBezTo>
                    <a:pt x="5657" y="2550"/>
                    <a:pt x="5639" y="2575"/>
                    <a:pt x="5639" y="2609"/>
                  </a:cubicBezTo>
                  <a:cubicBezTo>
                    <a:pt x="5639" y="2643"/>
                    <a:pt x="5639" y="2660"/>
                    <a:pt x="5618" y="2674"/>
                  </a:cubicBezTo>
                  <a:cubicBezTo>
                    <a:pt x="5598" y="2688"/>
                    <a:pt x="5577" y="2708"/>
                    <a:pt x="5577" y="2728"/>
                  </a:cubicBezTo>
                  <a:cubicBezTo>
                    <a:pt x="5577" y="2748"/>
                    <a:pt x="5577" y="2773"/>
                    <a:pt x="5553" y="2779"/>
                  </a:cubicBezTo>
                  <a:cubicBezTo>
                    <a:pt x="5529" y="2785"/>
                    <a:pt x="5529" y="2810"/>
                    <a:pt x="5535" y="2827"/>
                  </a:cubicBezTo>
                  <a:cubicBezTo>
                    <a:pt x="5541" y="2844"/>
                    <a:pt x="5527" y="2878"/>
                    <a:pt x="5500" y="2898"/>
                  </a:cubicBezTo>
                  <a:cubicBezTo>
                    <a:pt x="5473" y="2918"/>
                    <a:pt x="5426" y="2963"/>
                    <a:pt x="5423" y="2997"/>
                  </a:cubicBezTo>
                  <a:cubicBezTo>
                    <a:pt x="5420" y="3031"/>
                    <a:pt x="5420" y="3070"/>
                    <a:pt x="5396" y="3087"/>
                  </a:cubicBezTo>
                  <a:cubicBezTo>
                    <a:pt x="5372" y="3104"/>
                    <a:pt x="5357" y="3130"/>
                    <a:pt x="5348" y="3155"/>
                  </a:cubicBezTo>
                  <a:cubicBezTo>
                    <a:pt x="5340" y="3181"/>
                    <a:pt x="5313" y="3203"/>
                    <a:pt x="5286" y="3186"/>
                  </a:cubicBezTo>
                  <a:cubicBezTo>
                    <a:pt x="5260" y="3169"/>
                    <a:pt x="5242" y="3167"/>
                    <a:pt x="5230" y="3138"/>
                  </a:cubicBezTo>
                  <a:cubicBezTo>
                    <a:pt x="5218" y="3110"/>
                    <a:pt x="5194" y="3116"/>
                    <a:pt x="5188" y="3133"/>
                  </a:cubicBezTo>
                  <a:cubicBezTo>
                    <a:pt x="5182" y="3150"/>
                    <a:pt x="5156" y="3161"/>
                    <a:pt x="5141" y="3152"/>
                  </a:cubicBezTo>
                  <a:cubicBezTo>
                    <a:pt x="5126" y="3144"/>
                    <a:pt x="5084" y="3158"/>
                    <a:pt x="5076" y="3186"/>
                  </a:cubicBezTo>
                  <a:cubicBezTo>
                    <a:pt x="5067" y="3215"/>
                    <a:pt x="5046" y="3223"/>
                    <a:pt x="5019" y="3237"/>
                  </a:cubicBezTo>
                  <a:cubicBezTo>
                    <a:pt x="4992" y="3251"/>
                    <a:pt x="4984" y="3291"/>
                    <a:pt x="4981" y="3333"/>
                  </a:cubicBezTo>
                  <a:cubicBezTo>
                    <a:pt x="4975" y="3401"/>
                    <a:pt x="4927" y="3410"/>
                    <a:pt x="4909" y="3492"/>
                  </a:cubicBezTo>
                  <a:cubicBezTo>
                    <a:pt x="4905" y="3489"/>
                    <a:pt x="4902" y="3484"/>
                    <a:pt x="4900" y="3481"/>
                  </a:cubicBezTo>
                  <a:cubicBezTo>
                    <a:pt x="4892" y="3455"/>
                    <a:pt x="4871" y="3452"/>
                    <a:pt x="4874" y="3478"/>
                  </a:cubicBezTo>
                  <a:cubicBezTo>
                    <a:pt x="4877" y="3503"/>
                    <a:pt x="4871" y="3517"/>
                    <a:pt x="4847" y="3517"/>
                  </a:cubicBezTo>
                  <a:cubicBezTo>
                    <a:pt x="4823" y="3517"/>
                    <a:pt x="4814" y="3517"/>
                    <a:pt x="4788" y="3529"/>
                  </a:cubicBezTo>
                  <a:cubicBezTo>
                    <a:pt x="4761" y="3540"/>
                    <a:pt x="4740" y="3543"/>
                    <a:pt x="4714" y="3537"/>
                  </a:cubicBezTo>
                  <a:cubicBezTo>
                    <a:pt x="4687" y="3532"/>
                    <a:pt x="4645" y="3529"/>
                    <a:pt x="4622" y="3532"/>
                  </a:cubicBezTo>
                  <a:cubicBezTo>
                    <a:pt x="4598" y="3534"/>
                    <a:pt x="4559" y="3529"/>
                    <a:pt x="4550" y="3506"/>
                  </a:cubicBezTo>
                  <a:cubicBezTo>
                    <a:pt x="4542" y="3483"/>
                    <a:pt x="4521" y="3475"/>
                    <a:pt x="4503" y="3461"/>
                  </a:cubicBezTo>
                  <a:cubicBezTo>
                    <a:pt x="4485" y="3447"/>
                    <a:pt x="4467" y="3424"/>
                    <a:pt x="4479" y="3401"/>
                  </a:cubicBezTo>
                  <a:cubicBezTo>
                    <a:pt x="4491" y="3379"/>
                    <a:pt x="4494" y="3373"/>
                    <a:pt x="4470" y="3365"/>
                  </a:cubicBezTo>
                  <a:cubicBezTo>
                    <a:pt x="4447" y="3356"/>
                    <a:pt x="4435" y="3336"/>
                    <a:pt x="4423" y="3316"/>
                  </a:cubicBezTo>
                  <a:cubicBezTo>
                    <a:pt x="4411" y="3297"/>
                    <a:pt x="4381" y="3254"/>
                    <a:pt x="4352" y="3243"/>
                  </a:cubicBezTo>
                  <a:cubicBezTo>
                    <a:pt x="4322" y="3232"/>
                    <a:pt x="4248" y="3215"/>
                    <a:pt x="4212" y="3226"/>
                  </a:cubicBezTo>
                  <a:cubicBezTo>
                    <a:pt x="4177" y="3237"/>
                    <a:pt x="4147" y="3237"/>
                    <a:pt x="4126" y="3232"/>
                  </a:cubicBezTo>
                  <a:cubicBezTo>
                    <a:pt x="4117" y="3229"/>
                    <a:pt x="4106" y="3228"/>
                    <a:pt x="4094" y="3227"/>
                  </a:cubicBezTo>
                  <a:lnTo>
                    <a:pt x="4094" y="2833"/>
                  </a:lnTo>
                  <a:cubicBezTo>
                    <a:pt x="4094" y="2833"/>
                    <a:pt x="4141" y="2833"/>
                    <a:pt x="4153" y="2796"/>
                  </a:cubicBezTo>
                  <a:cubicBezTo>
                    <a:pt x="4165" y="2759"/>
                    <a:pt x="4180" y="2719"/>
                    <a:pt x="4206" y="2700"/>
                  </a:cubicBezTo>
                  <a:cubicBezTo>
                    <a:pt x="4233" y="2680"/>
                    <a:pt x="4239" y="2663"/>
                    <a:pt x="4233" y="2637"/>
                  </a:cubicBezTo>
                  <a:cubicBezTo>
                    <a:pt x="4227" y="2612"/>
                    <a:pt x="4218" y="2584"/>
                    <a:pt x="4224" y="2564"/>
                  </a:cubicBezTo>
                  <a:cubicBezTo>
                    <a:pt x="4230" y="2544"/>
                    <a:pt x="4230" y="2507"/>
                    <a:pt x="4206" y="2496"/>
                  </a:cubicBezTo>
                  <a:cubicBezTo>
                    <a:pt x="4183" y="2485"/>
                    <a:pt x="4186" y="2439"/>
                    <a:pt x="4197" y="2417"/>
                  </a:cubicBezTo>
                  <a:cubicBezTo>
                    <a:pt x="4209" y="2394"/>
                    <a:pt x="4212" y="2366"/>
                    <a:pt x="4215" y="2338"/>
                  </a:cubicBezTo>
                  <a:cubicBezTo>
                    <a:pt x="4218" y="2309"/>
                    <a:pt x="4233" y="2289"/>
                    <a:pt x="4251" y="2281"/>
                  </a:cubicBezTo>
                  <a:cubicBezTo>
                    <a:pt x="4269" y="2272"/>
                    <a:pt x="4286" y="2241"/>
                    <a:pt x="4289" y="2213"/>
                  </a:cubicBezTo>
                  <a:cubicBezTo>
                    <a:pt x="4292" y="2185"/>
                    <a:pt x="4325" y="2148"/>
                    <a:pt x="4364" y="2145"/>
                  </a:cubicBezTo>
                  <a:cubicBezTo>
                    <a:pt x="4402" y="2142"/>
                    <a:pt x="4447" y="2131"/>
                    <a:pt x="4473" y="2120"/>
                  </a:cubicBezTo>
                  <a:cubicBezTo>
                    <a:pt x="4500" y="2108"/>
                    <a:pt x="4547" y="2111"/>
                    <a:pt x="4574" y="2120"/>
                  </a:cubicBezTo>
                  <a:cubicBezTo>
                    <a:pt x="4601" y="2128"/>
                    <a:pt x="4625" y="2162"/>
                    <a:pt x="4645" y="2188"/>
                  </a:cubicBezTo>
                  <a:cubicBezTo>
                    <a:pt x="4666" y="2213"/>
                    <a:pt x="4699" y="2219"/>
                    <a:pt x="4728" y="2205"/>
                  </a:cubicBezTo>
                  <a:cubicBezTo>
                    <a:pt x="4758" y="2190"/>
                    <a:pt x="4785" y="2188"/>
                    <a:pt x="4809" y="2185"/>
                  </a:cubicBezTo>
                  <a:cubicBezTo>
                    <a:pt x="4832" y="2182"/>
                    <a:pt x="4868" y="2196"/>
                    <a:pt x="4889" y="2227"/>
                  </a:cubicBezTo>
                  <a:cubicBezTo>
                    <a:pt x="4909" y="2258"/>
                    <a:pt x="4936" y="2258"/>
                    <a:pt x="4972" y="2267"/>
                  </a:cubicBezTo>
                  <a:cubicBezTo>
                    <a:pt x="5007" y="2275"/>
                    <a:pt x="5058" y="2284"/>
                    <a:pt x="5093" y="2267"/>
                  </a:cubicBezTo>
                  <a:cubicBezTo>
                    <a:pt x="5129" y="2250"/>
                    <a:pt x="5179" y="2210"/>
                    <a:pt x="5218" y="2205"/>
                  </a:cubicBezTo>
                  <a:cubicBezTo>
                    <a:pt x="5257" y="2199"/>
                    <a:pt x="5304" y="2196"/>
                    <a:pt x="5346" y="2207"/>
                  </a:cubicBezTo>
                  <a:cubicBezTo>
                    <a:pt x="5387" y="2219"/>
                    <a:pt x="5452" y="2253"/>
                    <a:pt x="5482" y="2222"/>
                  </a:cubicBezTo>
                  <a:cubicBezTo>
                    <a:pt x="5512" y="2190"/>
                    <a:pt x="5585" y="2130"/>
                    <a:pt x="5624" y="2116"/>
                  </a:cubicBezTo>
                  <a:close/>
                  <a:moveTo>
                    <a:pt x="4197" y="2417"/>
                  </a:moveTo>
                  <a:cubicBezTo>
                    <a:pt x="4186" y="2439"/>
                    <a:pt x="4183" y="2485"/>
                    <a:pt x="4206" y="2496"/>
                  </a:cubicBezTo>
                  <a:cubicBezTo>
                    <a:pt x="4230" y="2507"/>
                    <a:pt x="4230" y="2544"/>
                    <a:pt x="4224" y="2564"/>
                  </a:cubicBezTo>
                  <a:cubicBezTo>
                    <a:pt x="4218" y="2584"/>
                    <a:pt x="4227" y="2612"/>
                    <a:pt x="4233" y="2637"/>
                  </a:cubicBezTo>
                  <a:cubicBezTo>
                    <a:pt x="4239" y="2663"/>
                    <a:pt x="4233" y="2680"/>
                    <a:pt x="4206" y="2700"/>
                  </a:cubicBezTo>
                  <a:cubicBezTo>
                    <a:pt x="4180" y="2719"/>
                    <a:pt x="4165" y="2759"/>
                    <a:pt x="4153" y="2796"/>
                  </a:cubicBezTo>
                  <a:cubicBezTo>
                    <a:pt x="4141" y="2833"/>
                    <a:pt x="4094" y="2833"/>
                    <a:pt x="4094" y="2833"/>
                  </a:cubicBezTo>
                  <a:lnTo>
                    <a:pt x="4094" y="3227"/>
                  </a:lnTo>
                  <a:cubicBezTo>
                    <a:pt x="4078" y="3226"/>
                    <a:pt x="4060" y="3227"/>
                    <a:pt x="4043" y="3229"/>
                  </a:cubicBezTo>
                  <a:cubicBezTo>
                    <a:pt x="4020" y="3231"/>
                    <a:pt x="3992" y="3233"/>
                    <a:pt x="3972" y="3241"/>
                  </a:cubicBezTo>
                  <a:lnTo>
                    <a:pt x="3939" y="3195"/>
                  </a:lnTo>
                  <a:lnTo>
                    <a:pt x="3939" y="2861"/>
                  </a:lnTo>
                  <a:cubicBezTo>
                    <a:pt x="3939" y="2861"/>
                    <a:pt x="3913" y="2821"/>
                    <a:pt x="3913" y="2796"/>
                  </a:cubicBezTo>
                  <a:cubicBezTo>
                    <a:pt x="3913" y="2770"/>
                    <a:pt x="3910" y="2742"/>
                    <a:pt x="3910" y="2714"/>
                  </a:cubicBezTo>
                  <a:cubicBezTo>
                    <a:pt x="3910" y="2686"/>
                    <a:pt x="3898" y="2671"/>
                    <a:pt x="3865" y="2654"/>
                  </a:cubicBezTo>
                  <a:cubicBezTo>
                    <a:pt x="3832" y="2637"/>
                    <a:pt x="3809" y="2620"/>
                    <a:pt x="3815" y="2601"/>
                  </a:cubicBezTo>
                  <a:cubicBezTo>
                    <a:pt x="3821" y="2581"/>
                    <a:pt x="3838" y="2533"/>
                    <a:pt x="3838" y="2533"/>
                  </a:cubicBezTo>
                  <a:cubicBezTo>
                    <a:pt x="3848" y="2529"/>
                    <a:pt x="3853" y="2524"/>
                    <a:pt x="3865" y="2516"/>
                  </a:cubicBezTo>
                  <a:cubicBezTo>
                    <a:pt x="3901" y="2490"/>
                    <a:pt x="3921" y="2482"/>
                    <a:pt x="3948" y="2485"/>
                  </a:cubicBezTo>
                  <a:cubicBezTo>
                    <a:pt x="3975" y="2487"/>
                    <a:pt x="4008" y="2459"/>
                    <a:pt x="4016" y="2437"/>
                  </a:cubicBezTo>
                  <a:cubicBezTo>
                    <a:pt x="4025" y="2414"/>
                    <a:pt x="4049" y="2336"/>
                    <a:pt x="4105" y="2325"/>
                  </a:cubicBezTo>
                  <a:cubicBezTo>
                    <a:pt x="4109" y="2332"/>
                    <a:pt x="4112" y="2339"/>
                    <a:pt x="4114" y="2346"/>
                  </a:cubicBezTo>
                  <a:cubicBezTo>
                    <a:pt x="4123" y="2369"/>
                    <a:pt x="4150" y="2400"/>
                    <a:pt x="4174" y="2411"/>
                  </a:cubicBezTo>
                  <a:cubicBezTo>
                    <a:pt x="4183" y="2416"/>
                    <a:pt x="4192" y="2415"/>
                    <a:pt x="4197" y="2417"/>
                  </a:cubicBezTo>
                  <a:close/>
                  <a:moveTo>
                    <a:pt x="3834" y="2534"/>
                  </a:moveTo>
                  <a:cubicBezTo>
                    <a:pt x="3815" y="2542"/>
                    <a:pt x="3799" y="2542"/>
                    <a:pt x="3779" y="2538"/>
                  </a:cubicBezTo>
                  <a:cubicBezTo>
                    <a:pt x="3749" y="2533"/>
                    <a:pt x="3720" y="2541"/>
                    <a:pt x="3687" y="2519"/>
                  </a:cubicBezTo>
                  <a:cubicBezTo>
                    <a:pt x="3666" y="2558"/>
                    <a:pt x="3672" y="2578"/>
                    <a:pt x="3696" y="2595"/>
                  </a:cubicBezTo>
                  <a:cubicBezTo>
                    <a:pt x="3720" y="2612"/>
                    <a:pt x="3735" y="2632"/>
                    <a:pt x="3732" y="2654"/>
                  </a:cubicBezTo>
                  <a:cubicBezTo>
                    <a:pt x="3729" y="2677"/>
                    <a:pt x="3743" y="2714"/>
                    <a:pt x="3758" y="2728"/>
                  </a:cubicBezTo>
                  <a:cubicBezTo>
                    <a:pt x="3773" y="2742"/>
                    <a:pt x="3782" y="2765"/>
                    <a:pt x="3773" y="2796"/>
                  </a:cubicBezTo>
                  <a:cubicBezTo>
                    <a:pt x="3764" y="2827"/>
                    <a:pt x="3770" y="2855"/>
                    <a:pt x="3788" y="2878"/>
                  </a:cubicBezTo>
                  <a:cubicBezTo>
                    <a:pt x="3806" y="2901"/>
                    <a:pt x="3803" y="2937"/>
                    <a:pt x="3794" y="2968"/>
                  </a:cubicBezTo>
                  <a:cubicBezTo>
                    <a:pt x="3785" y="3000"/>
                    <a:pt x="3791" y="3031"/>
                    <a:pt x="3803" y="3053"/>
                  </a:cubicBezTo>
                  <a:cubicBezTo>
                    <a:pt x="3815" y="3076"/>
                    <a:pt x="3812" y="3096"/>
                    <a:pt x="3803" y="3116"/>
                  </a:cubicBezTo>
                  <a:cubicBezTo>
                    <a:pt x="3794" y="3135"/>
                    <a:pt x="3788" y="3161"/>
                    <a:pt x="3800" y="3192"/>
                  </a:cubicBezTo>
                  <a:cubicBezTo>
                    <a:pt x="3812" y="3223"/>
                    <a:pt x="3827" y="3269"/>
                    <a:pt x="3857" y="3295"/>
                  </a:cubicBezTo>
                  <a:cubicBezTo>
                    <a:pt x="3868" y="3286"/>
                    <a:pt x="3880" y="3278"/>
                    <a:pt x="3895" y="3274"/>
                  </a:cubicBezTo>
                  <a:cubicBezTo>
                    <a:pt x="3916" y="3268"/>
                    <a:pt x="3939" y="3263"/>
                    <a:pt x="3957" y="3249"/>
                  </a:cubicBezTo>
                  <a:cubicBezTo>
                    <a:pt x="3961" y="3245"/>
                    <a:pt x="3968" y="3247"/>
                    <a:pt x="3973" y="3244"/>
                  </a:cubicBezTo>
                  <a:lnTo>
                    <a:pt x="3939" y="3195"/>
                  </a:lnTo>
                  <a:lnTo>
                    <a:pt x="3939" y="2861"/>
                  </a:lnTo>
                  <a:cubicBezTo>
                    <a:pt x="3939" y="2861"/>
                    <a:pt x="3913" y="2821"/>
                    <a:pt x="3913" y="2796"/>
                  </a:cubicBezTo>
                  <a:cubicBezTo>
                    <a:pt x="3913" y="2770"/>
                    <a:pt x="3910" y="2742"/>
                    <a:pt x="3910" y="2714"/>
                  </a:cubicBezTo>
                  <a:cubicBezTo>
                    <a:pt x="3910" y="2686"/>
                    <a:pt x="3898" y="2671"/>
                    <a:pt x="3865" y="2654"/>
                  </a:cubicBezTo>
                  <a:cubicBezTo>
                    <a:pt x="3832" y="2637"/>
                    <a:pt x="3809" y="2620"/>
                    <a:pt x="3815" y="2601"/>
                  </a:cubicBezTo>
                  <a:cubicBezTo>
                    <a:pt x="3821" y="2581"/>
                    <a:pt x="3834" y="2534"/>
                    <a:pt x="3834" y="2534"/>
                  </a:cubicBezTo>
                  <a:close/>
                  <a:moveTo>
                    <a:pt x="3687" y="2519"/>
                  </a:moveTo>
                  <a:cubicBezTo>
                    <a:pt x="3666" y="2558"/>
                    <a:pt x="3672" y="2578"/>
                    <a:pt x="3696" y="2595"/>
                  </a:cubicBezTo>
                  <a:cubicBezTo>
                    <a:pt x="3720" y="2612"/>
                    <a:pt x="3735" y="2632"/>
                    <a:pt x="3732" y="2654"/>
                  </a:cubicBezTo>
                  <a:cubicBezTo>
                    <a:pt x="3729" y="2677"/>
                    <a:pt x="3743" y="2714"/>
                    <a:pt x="3758" y="2728"/>
                  </a:cubicBezTo>
                  <a:cubicBezTo>
                    <a:pt x="3773" y="2742"/>
                    <a:pt x="3782" y="2765"/>
                    <a:pt x="3773" y="2796"/>
                  </a:cubicBezTo>
                  <a:cubicBezTo>
                    <a:pt x="3764" y="2827"/>
                    <a:pt x="3770" y="2855"/>
                    <a:pt x="3788" y="2878"/>
                  </a:cubicBezTo>
                  <a:cubicBezTo>
                    <a:pt x="3806" y="2901"/>
                    <a:pt x="3803" y="2937"/>
                    <a:pt x="3794" y="2968"/>
                  </a:cubicBezTo>
                  <a:cubicBezTo>
                    <a:pt x="3785" y="3000"/>
                    <a:pt x="3791" y="3031"/>
                    <a:pt x="3803" y="3053"/>
                  </a:cubicBezTo>
                  <a:cubicBezTo>
                    <a:pt x="3815" y="3076"/>
                    <a:pt x="3812" y="3096"/>
                    <a:pt x="3803" y="3116"/>
                  </a:cubicBezTo>
                  <a:cubicBezTo>
                    <a:pt x="3794" y="3135"/>
                    <a:pt x="3788" y="3161"/>
                    <a:pt x="3800" y="3192"/>
                  </a:cubicBezTo>
                  <a:cubicBezTo>
                    <a:pt x="3812" y="3223"/>
                    <a:pt x="3828" y="3269"/>
                    <a:pt x="3857" y="3295"/>
                  </a:cubicBezTo>
                  <a:cubicBezTo>
                    <a:pt x="3852" y="3298"/>
                    <a:pt x="3847" y="3302"/>
                    <a:pt x="3841" y="3305"/>
                  </a:cubicBezTo>
                  <a:cubicBezTo>
                    <a:pt x="3824" y="3316"/>
                    <a:pt x="3806" y="3319"/>
                    <a:pt x="3785" y="3328"/>
                  </a:cubicBezTo>
                  <a:cubicBezTo>
                    <a:pt x="3764" y="3336"/>
                    <a:pt x="3720" y="3353"/>
                    <a:pt x="3693" y="3373"/>
                  </a:cubicBezTo>
                  <a:cubicBezTo>
                    <a:pt x="3666" y="3393"/>
                    <a:pt x="3622" y="3407"/>
                    <a:pt x="3595" y="3407"/>
                  </a:cubicBezTo>
                  <a:cubicBezTo>
                    <a:pt x="3568" y="3407"/>
                    <a:pt x="3515" y="3410"/>
                    <a:pt x="3482" y="3430"/>
                  </a:cubicBezTo>
                  <a:cubicBezTo>
                    <a:pt x="3450" y="3449"/>
                    <a:pt x="3423" y="3464"/>
                    <a:pt x="3399" y="3447"/>
                  </a:cubicBezTo>
                  <a:cubicBezTo>
                    <a:pt x="3376" y="3430"/>
                    <a:pt x="3361" y="3413"/>
                    <a:pt x="3331" y="3421"/>
                  </a:cubicBezTo>
                  <a:cubicBezTo>
                    <a:pt x="3301" y="3430"/>
                    <a:pt x="3263" y="3424"/>
                    <a:pt x="3239" y="3416"/>
                  </a:cubicBezTo>
                  <a:cubicBezTo>
                    <a:pt x="3237" y="3415"/>
                    <a:pt x="3236" y="3414"/>
                    <a:pt x="3234" y="3414"/>
                  </a:cubicBezTo>
                  <a:cubicBezTo>
                    <a:pt x="3272" y="3402"/>
                    <a:pt x="3287" y="3390"/>
                    <a:pt x="3295" y="3373"/>
                  </a:cubicBezTo>
                  <a:cubicBezTo>
                    <a:pt x="3304" y="3356"/>
                    <a:pt x="3307" y="3325"/>
                    <a:pt x="3281" y="3314"/>
                  </a:cubicBezTo>
                  <a:cubicBezTo>
                    <a:pt x="3254" y="3302"/>
                    <a:pt x="3248" y="3232"/>
                    <a:pt x="3242" y="3203"/>
                  </a:cubicBezTo>
                  <a:cubicBezTo>
                    <a:pt x="3236" y="3175"/>
                    <a:pt x="3242" y="3147"/>
                    <a:pt x="3251" y="3113"/>
                  </a:cubicBezTo>
                  <a:cubicBezTo>
                    <a:pt x="3260" y="3079"/>
                    <a:pt x="3284" y="3034"/>
                    <a:pt x="3298" y="3017"/>
                  </a:cubicBezTo>
                  <a:cubicBezTo>
                    <a:pt x="3313" y="3000"/>
                    <a:pt x="3322" y="2977"/>
                    <a:pt x="3322" y="2954"/>
                  </a:cubicBezTo>
                  <a:cubicBezTo>
                    <a:pt x="3323" y="2923"/>
                    <a:pt x="3365" y="2906"/>
                    <a:pt x="3352" y="2878"/>
                  </a:cubicBezTo>
                  <a:cubicBezTo>
                    <a:pt x="3337" y="2848"/>
                    <a:pt x="3331" y="2802"/>
                    <a:pt x="3331" y="2765"/>
                  </a:cubicBezTo>
                  <a:cubicBezTo>
                    <a:pt x="3331" y="2728"/>
                    <a:pt x="3325" y="2666"/>
                    <a:pt x="3304" y="2640"/>
                  </a:cubicBezTo>
                  <a:cubicBezTo>
                    <a:pt x="3284" y="2615"/>
                    <a:pt x="3287" y="2570"/>
                    <a:pt x="3290" y="2551"/>
                  </a:cubicBezTo>
                  <a:cubicBezTo>
                    <a:pt x="3291" y="2547"/>
                    <a:pt x="3294" y="2534"/>
                    <a:pt x="3295" y="2527"/>
                  </a:cubicBezTo>
                  <a:lnTo>
                    <a:pt x="3613" y="2527"/>
                  </a:lnTo>
                  <a:cubicBezTo>
                    <a:pt x="3613" y="2527"/>
                    <a:pt x="3654" y="2496"/>
                    <a:pt x="3687" y="2519"/>
                  </a:cubicBezTo>
                  <a:close/>
                  <a:moveTo>
                    <a:pt x="3331" y="2765"/>
                  </a:moveTo>
                  <a:cubicBezTo>
                    <a:pt x="3331" y="2802"/>
                    <a:pt x="3337" y="2848"/>
                    <a:pt x="3352" y="2878"/>
                  </a:cubicBezTo>
                  <a:cubicBezTo>
                    <a:pt x="3365" y="2906"/>
                    <a:pt x="3323" y="2923"/>
                    <a:pt x="3322" y="2954"/>
                  </a:cubicBezTo>
                  <a:cubicBezTo>
                    <a:pt x="3322" y="2977"/>
                    <a:pt x="3313" y="3000"/>
                    <a:pt x="3298" y="3017"/>
                  </a:cubicBezTo>
                  <a:cubicBezTo>
                    <a:pt x="3284" y="3034"/>
                    <a:pt x="3260" y="3079"/>
                    <a:pt x="3251" y="3113"/>
                  </a:cubicBezTo>
                  <a:cubicBezTo>
                    <a:pt x="3242" y="3147"/>
                    <a:pt x="3236" y="3175"/>
                    <a:pt x="3242" y="3203"/>
                  </a:cubicBezTo>
                  <a:cubicBezTo>
                    <a:pt x="3248" y="3232"/>
                    <a:pt x="3254" y="3302"/>
                    <a:pt x="3281" y="3314"/>
                  </a:cubicBezTo>
                  <a:cubicBezTo>
                    <a:pt x="3307" y="3325"/>
                    <a:pt x="3304" y="3356"/>
                    <a:pt x="3295" y="3373"/>
                  </a:cubicBezTo>
                  <a:cubicBezTo>
                    <a:pt x="3287" y="3390"/>
                    <a:pt x="3273" y="3402"/>
                    <a:pt x="3234" y="3414"/>
                  </a:cubicBezTo>
                  <a:cubicBezTo>
                    <a:pt x="3210" y="3406"/>
                    <a:pt x="3166" y="3396"/>
                    <a:pt x="3147" y="3404"/>
                  </a:cubicBezTo>
                  <a:cubicBezTo>
                    <a:pt x="3126" y="3413"/>
                    <a:pt x="3091" y="3410"/>
                    <a:pt x="3058" y="3407"/>
                  </a:cubicBezTo>
                  <a:cubicBezTo>
                    <a:pt x="3025" y="3404"/>
                    <a:pt x="2993" y="3407"/>
                    <a:pt x="2960" y="3418"/>
                  </a:cubicBezTo>
                  <a:cubicBezTo>
                    <a:pt x="2928" y="3430"/>
                    <a:pt x="2904" y="3430"/>
                    <a:pt x="2883" y="3430"/>
                  </a:cubicBezTo>
                  <a:cubicBezTo>
                    <a:pt x="2862" y="3430"/>
                    <a:pt x="2839" y="3432"/>
                    <a:pt x="2818" y="3444"/>
                  </a:cubicBezTo>
                  <a:cubicBezTo>
                    <a:pt x="2797" y="3455"/>
                    <a:pt x="2729" y="3489"/>
                    <a:pt x="2702" y="3495"/>
                  </a:cubicBezTo>
                  <a:cubicBezTo>
                    <a:pt x="2675" y="3500"/>
                    <a:pt x="2649" y="3506"/>
                    <a:pt x="2631" y="3515"/>
                  </a:cubicBezTo>
                  <a:cubicBezTo>
                    <a:pt x="2625" y="3517"/>
                    <a:pt x="2619" y="3519"/>
                    <a:pt x="2613" y="3519"/>
                  </a:cubicBezTo>
                  <a:cubicBezTo>
                    <a:pt x="2607" y="3471"/>
                    <a:pt x="2625" y="3399"/>
                    <a:pt x="2637" y="3367"/>
                  </a:cubicBezTo>
                  <a:cubicBezTo>
                    <a:pt x="2649" y="3336"/>
                    <a:pt x="2610" y="3294"/>
                    <a:pt x="2595" y="3271"/>
                  </a:cubicBezTo>
                  <a:cubicBezTo>
                    <a:pt x="2580" y="3249"/>
                    <a:pt x="2545" y="3243"/>
                    <a:pt x="2509" y="3237"/>
                  </a:cubicBezTo>
                  <a:cubicBezTo>
                    <a:pt x="2474" y="3232"/>
                    <a:pt x="2454" y="3182"/>
                    <a:pt x="2471" y="3164"/>
                  </a:cubicBezTo>
                  <a:cubicBezTo>
                    <a:pt x="2488" y="3144"/>
                    <a:pt x="2480" y="3110"/>
                    <a:pt x="2471" y="3082"/>
                  </a:cubicBezTo>
                  <a:cubicBezTo>
                    <a:pt x="2467" y="3071"/>
                    <a:pt x="2466" y="3062"/>
                    <a:pt x="2462" y="3056"/>
                  </a:cubicBezTo>
                  <a:cubicBezTo>
                    <a:pt x="2491" y="3048"/>
                    <a:pt x="2500" y="3014"/>
                    <a:pt x="2509" y="2991"/>
                  </a:cubicBezTo>
                  <a:cubicBezTo>
                    <a:pt x="2518" y="2968"/>
                    <a:pt x="2483" y="2906"/>
                    <a:pt x="2533" y="2909"/>
                  </a:cubicBezTo>
                  <a:cubicBezTo>
                    <a:pt x="2583" y="2912"/>
                    <a:pt x="2575" y="2855"/>
                    <a:pt x="2566" y="2835"/>
                  </a:cubicBezTo>
                  <a:cubicBezTo>
                    <a:pt x="2557" y="2816"/>
                    <a:pt x="2524" y="2773"/>
                    <a:pt x="2518" y="2745"/>
                  </a:cubicBezTo>
                  <a:cubicBezTo>
                    <a:pt x="2512" y="2717"/>
                    <a:pt x="2494" y="2657"/>
                    <a:pt x="2530" y="2643"/>
                  </a:cubicBezTo>
                  <a:cubicBezTo>
                    <a:pt x="2566" y="2629"/>
                    <a:pt x="2595" y="2615"/>
                    <a:pt x="2622" y="2643"/>
                  </a:cubicBezTo>
                  <a:cubicBezTo>
                    <a:pt x="2649" y="2671"/>
                    <a:pt x="2687" y="2652"/>
                    <a:pt x="2705" y="2615"/>
                  </a:cubicBezTo>
                  <a:cubicBezTo>
                    <a:pt x="2723" y="2578"/>
                    <a:pt x="2791" y="2581"/>
                    <a:pt x="2785" y="2615"/>
                  </a:cubicBezTo>
                  <a:cubicBezTo>
                    <a:pt x="2779" y="2649"/>
                    <a:pt x="2815" y="2660"/>
                    <a:pt x="2853" y="2635"/>
                  </a:cubicBezTo>
                  <a:cubicBezTo>
                    <a:pt x="2892" y="2609"/>
                    <a:pt x="2931" y="2620"/>
                    <a:pt x="2951" y="2646"/>
                  </a:cubicBezTo>
                  <a:cubicBezTo>
                    <a:pt x="2972" y="2671"/>
                    <a:pt x="3011" y="2686"/>
                    <a:pt x="3031" y="2697"/>
                  </a:cubicBezTo>
                  <a:cubicBezTo>
                    <a:pt x="3052" y="2708"/>
                    <a:pt x="3082" y="2708"/>
                    <a:pt x="3114" y="2694"/>
                  </a:cubicBezTo>
                  <a:cubicBezTo>
                    <a:pt x="3147" y="2680"/>
                    <a:pt x="3189" y="2680"/>
                    <a:pt x="3212" y="2680"/>
                  </a:cubicBezTo>
                  <a:cubicBezTo>
                    <a:pt x="3236" y="2680"/>
                    <a:pt x="3260" y="2697"/>
                    <a:pt x="3269" y="2719"/>
                  </a:cubicBezTo>
                  <a:cubicBezTo>
                    <a:pt x="3278" y="2742"/>
                    <a:pt x="3290" y="2773"/>
                    <a:pt x="3331" y="2765"/>
                  </a:cubicBezTo>
                  <a:close/>
                  <a:moveTo>
                    <a:pt x="2196" y="2901"/>
                  </a:moveTo>
                  <a:cubicBezTo>
                    <a:pt x="2218" y="2892"/>
                    <a:pt x="2243" y="2896"/>
                    <a:pt x="2260" y="2906"/>
                  </a:cubicBezTo>
                  <a:cubicBezTo>
                    <a:pt x="2284" y="2920"/>
                    <a:pt x="2328" y="2946"/>
                    <a:pt x="2325" y="2983"/>
                  </a:cubicBezTo>
                  <a:cubicBezTo>
                    <a:pt x="2322" y="3019"/>
                    <a:pt x="2319" y="3042"/>
                    <a:pt x="2346" y="3056"/>
                  </a:cubicBezTo>
                  <a:cubicBezTo>
                    <a:pt x="2373" y="3070"/>
                    <a:pt x="2385" y="3070"/>
                    <a:pt x="2408" y="3059"/>
                  </a:cubicBezTo>
                  <a:cubicBezTo>
                    <a:pt x="2432" y="3048"/>
                    <a:pt x="2453" y="3026"/>
                    <a:pt x="2471" y="3082"/>
                  </a:cubicBezTo>
                  <a:cubicBezTo>
                    <a:pt x="2480" y="3110"/>
                    <a:pt x="2488" y="3144"/>
                    <a:pt x="2471" y="3164"/>
                  </a:cubicBezTo>
                  <a:cubicBezTo>
                    <a:pt x="2454" y="3182"/>
                    <a:pt x="2474" y="3232"/>
                    <a:pt x="2509" y="3237"/>
                  </a:cubicBezTo>
                  <a:cubicBezTo>
                    <a:pt x="2545" y="3243"/>
                    <a:pt x="2580" y="3249"/>
                    <a:pt x="2595" y="3271"/>
                  </a:cubicBezTo>
                  <a:cubicBezTo>
                    <a:pt x="2610" y="3294"/>
                    <a:pt x="2649" y="3336"/>
                    <a:pt x="2637" y="3367"/>
                  </a:cubicBezTo>
                  <a:cubicBezTo>
                    <a:pt x="2625" y="3399"/>
                    <a:pt x="2607" y="3469"/>
                    <a:pt x="2613" y="3517"/>
                  </a:cubicBezTo>
                  <a:cubicBezTo>
                    <a:pt x="2600" y="3519"/>
                    <a:pt x="2586" y="3517"/>
                    <a:pt x="2572" y="3512"/>
                  </a:cubicBezTo>
                  <a:cubicBezTo>
                    <a:pt x="2551" y="3503"/>
                    <a:pt x="2518" y="3495"/>
                    <a:pt x="2497" y="3495"/>
                  </a:cubicBezTo>
                  <a:cubicBezTo>
                    <a:pt x="2477" y="3495"/>
                    <a:pt x="2423" y="3469"/>
                    <a:pt x="2402" y="3449"/>
                  </a:cubicBezTo>
                  <a:cubicBezTo>
                    <a:pt x="2382" y="3430"/>
                    <a:pt x="2358" y="3396"/>
                    <a:pt x="2334" y="3384"/>
                  </a:cubicBezTo>
                  <a:cubicBezTo>
                    <a:pt x="2310" y="3373"/>
                    <a:pt x="2287" y="3333"/>
                    <a:pt x="2269" y="3316"/>
                  </a:cubicBezTo>
                  <a:cubicBezTo>
                    <a:pt x="2251" y="3300"/>
                    <a:pt x="2233" y="3291"/>
                    <a:pt x="2210" y="3285"/>
                  </a:cubicBezTo>
                  <a:cubicBezTo>
                    <a:pt x="2186" y="3280"/>
                    <a:pt x="2165" y="3257"/>
                    <a:pt x="2156" y="3243"/>
                  </a:cubicBezTo>
                  <a:cubicBezTo>
                    <a:pt x="2147" y="3229"/>
                    <a:pt x="2127" y="3209"/>
                    <a:pt x="2106" y="3203"/>
                  </a:cubicBezTo>
                  <a:cubicBezTo>
                    <a:pt x="2092" y="3199"/>
                    <a:pt x="2063" y="3180"/>
                    <a:pt x="2040" y="3161"/>
                  </a:cubicBezTo>
                  <a:cubicBezTo>
                    <a:pt x="2064" y="3130"/>
                    <a:pt x="2079" y="3104"/>
                    <a:pt x="2082" y="3082"/>
                  </a:cubicBezTo>
                  <a:cubicBezTo>
                    <a:pt x="2085" y="3059"/>
                    <a:pt x="2094" y="3036"/>
                    <a:pt x="2118" y="3028"/>
                  </a:cubicBezTo>
                  <a:cubicBezTo>
                    <a:pt x="2141" y="3019"/>
                    <a:pt x="2208" y="2966"/>
                    <a:pt x="2196" y="2901"/>
                  </a:cubicBezTo>
                  <a:close/>
                  <a:moveTo>
                    <a:pt x="2041" y="3161"/>
                  </a:moveTo>
                  <a:cubicBezTo>
                    <a:pt x="2030" y="3152"/>
                    <a:pt x="2020" y="3143"/>
                    <a:pt x="2014" y="3135"/>
                  </a:cubicBezTo>
                  <a:cubicBezTo>
                    <a:pt x="1996" y="3113"/>
                    <a:pt x="1981" y="3099"/>
                    <a:pt x="1960" y="3090"/>
                  </a:cubicBezTo>
                  <a:cubicBezTo>
                    <a:pt x="1940" y="3082"/>
                    <a:pt x="1931" y="3067"/>
                    <a:pt x="1922" y="3053"/>
                  </a:cubicBezTo>
                  <a:cubicBezTo>
                    <a:pt x="1913" y="3039"/>
                    <a:pt x="1895" y="3028"/>
                    <a:pt x="1874" y="3022"/>
                  </a:cubicBezTo>
                  <a:cubicBezTo>
                    <a:pt x="1854" y="3017"/>
                    <a:pt x="1839" y="3005"/>
                    <a:pt x="1854" y="2994"/>
                  </a:cubicBezTo>
                  <a:cubicBezTo>
                    <a:pt x="1868" y="2983"/>
                    <a:pt x="1854" y="2968"/>
                    <a:pt x="1830" y="2960"/>
                  </a:cubicBezTo>
                  <a:cubicBezTo>
                    <a:pt x="1806" y="2951"/>
                    <a:pt x="1788" y="2909"/>
                    <a:pt x="1800" y="2886"/>
                  </a:cubicBezTo>
                  <a:cubicBezTo>
                    <a:pt x="1812" y="2864"/>
                    <a:pt x="1821" y="2830"/>
                    <a:pt x="1800" y="2818"/>
                  </a:cubicBezTo>
                  <a:cubicBezTo>
                    <a:pt x="1827" y="2807"/>
                    <a:pt x="1862" y="2787"/>
                    <a:pt x="1874" y="2762"/>
                  </a:cubicBezTo>
                  <a:cubicBezTo>
                    <a:pt x="1886" y="2736"/>
                    <a:pt x="1868" y="2686"/>
                    <a:pt x="1907" y="2686"/>
                  </a:cubicBezTo>
                  <a:cubicBezTo>
                    <a:pt x="1946" y="2686"/>
                    <a:pt x="1972" y="2691"/>
                    <a:pt x="1990" y="2680"/>
                  </a:cubicBezTo>
                  <a:cubicBezTo>
                    <a:pt x="2008" y="2669"/>
                    <a:pt x="2017" y="2666"/>
                    <a:pt x="2038" y="2666"/>
                  </a:cubicBezTo>
                  <a:cubicBezTo>
                    <a:pt x="2058" y="2666"/>
                    <a:pt x="2091" y="2666"/>
                    <a:pt x="2106" y="2702"/>
                  </a:cubicBezTo>
                  <a:cubicBezTo>
                    <a:pt x="2121" y="2739"/>
                    <a:pt x="2135" y="2770"/>
                    <a:pt x="2138" y="2796"/>
                  </a:cubicBezTo>
                  <a:cubicBezTo>
                    <a:pt x="2141" y="2821"/>
                    <a:pt x="2165" y="2858"/>
                    <a:pt x="2138" y="2886"/>
                  </a:cubicBezTo>
                  <a:cubicBezTo>
                    <a:pt x="2112" y="2915"/>
                    <a:pt x="2150" y="2946"/>
                    <a:pt x="2174" y="2918"/>
                  </a:cubicBezTo>
                  <a:cubicBezTo>
                    <a:pt x="2180" y="2910"/>
                    <a:pt x="2187" y="2905"/>
                    <a:pt x="2195" y="2901"/>
                  </a:cubicBezTo>
                  <a:cubicBezTo>
                    <a:pt x="2207" y="2966"/>
                    <a:pt x="2141" y="3019"/>
                    <a:pt x="2118" y="3028"/>
                  </a:cubicBezTo>
                  <a:cubicBezTo>
                    <a:pt x="2094" y="3036"/>
                    <a:pt x="2085" y="3059"/>
                    <a:pt x="2082" y="3082"/>
                  </a:cubicBezTo>
                  <a:cubicBezTo>
                    <a:pt x="2079" y="3104"/>
                    <a:pt x="2065" y="3130"/>
                    <a:pt x="2041" y="3161"/>
                  </a:cubicBezTo>
                  <a:close/>
                  <a:moveTo>
                    <a:pt x="1813" y="2816"/>
                  </a:moveTo>
                  <a:cubicBezTo>
                    <a:pt x="1839" y="2804"/>
                    <a:pt x="1862" y="2787"/>
                    <a:pt x="1874" y="2762"/>
                  </a:cubicBezTo>
                  <a:cubicBezTo>
                    <a:pt x="1886" y="2736"/>
                    <a:pt x="1868" y="2686"/>
                    <a:pt x="1907" y="2686"/>
                  </a:cubicBezTo>
                  <a:cubicBezTo>
                    <a:pt x="1946" y="2686"/>
                    <a:pt x="1972" y="2691"/>
                    <a:pt x="1990" y="2680"/>
                  </a:cubicBezTo>
                  <a:cubicBezTo>
                    <a:pt x="2008" y="2669"/>
                    <a:pt x="2017" y="2666"/>
                    <a:pt x="2038" y="2666"/>
                  </a:cubicBezTo>
                  <a:cubicBezTo>
                    <a:pt x="2058" y="2666"/>
                    <a:pt x="2091" y="2666"/>
                    <a:pt x="2106" y="2702"/>
                  </a:cubicBezTo>
                  <a:cubicBezTo>
                    <a:pt x="2121" y="2739"/>
                    <a:pt x="2135" y="2770"/>
                    <a:pt x="2138" y="2796"/>
                  </a:cubicBezTo>
                  <a:cubicBezTo>
                    <a:pt x="2141" y="2821"/>
                    <a:pt x="2165" y="2858"/>
                    <a:pt x="2138" y="2886"/>
                  </a:cubicBezTo>
                  <a:cubicBezTo>
                    <a:pt x="2112" y="2915"/>
                    <a:pt x="2150" y="2946"/>
                    <a:pt x="2174" y="2918"/>
                  </a:cubicBezTo>
                  <a:cubicBezTo>
                    <a:pt x="2198" y="2889"/>
                    <a:pt x="2236" y="2892"/>
                    <a:pt x="2260" y="2906"/>
                  </a:cubicBezTo>
                  <a:cubicBezTo>
                    <a:pt x="2284" y="2920"/>
                    <a:pt x="2328" y="2946"/>
                    <a:pt x="2325" y="2983"/>
                  </a:cubicBezTo>
                  <a:cubicBezTo>
                    <a:pt x="2322" y="3019"/>
                    <a:pt x="2319" y="3042"/>
                    <a:pt x="2346" y="3056"/>
                  </a:cubicBezTo>
                  <a:cubicBezTo>
                    <a:pt x="2373" y="3070"/>
                    <a:pt x="2385" y="3070"/>
                    <a:pt x="2408" y="3059"/>
                  </a:cubicBezTo>
                  <a:cubicBezTo>
                    <a:pt x="2427" y="3050"/>
                    <a:pt x="2448" y="3034"/>
                    <a:pt x="2463" y="3056"/>
                  </a:cubicBezTo>
                  <a:cubicBezTo>
                    <a:pt x="2493" y="3048"/>
                    <a:pt x="2500" y="3014"/>
                    <a:pt x="2509" y="2991"/>
                  </a:cubicBezTo>
                  <a:cubicBezTo>
                    <a:pt x="2518" y="2968"/>
                    <a:pt x="2483" y="2906"/>
                    <a:pt x="2533" y="2909"/>
                  </a:cubicBezTo>
                  <a:cubicBezTo>
                    <a:pt x="2583" y="2912"/>
                    <a:pt x="2575" y="2855"/>
                    <a:pt x="2566" y="2835"/>
                  </a:cubicBezTo>
                  <a:cubicBezTo>
                    <a:pt x="2557" y="2816"/>
                    <a:pt x="2524" y="2773"/>
                    <a:pt x="2518" y="2745"/>
                  </a:cubicBezTo>
                  <a:cubicBezTo>
                    <a:pt x="2512" y="2717"/>
                    <a:pt x="2494" y="2657"/>
                    <a:pt x="2530" y="2643"/>
                  </a:cubicBezTo>
                  <a:cubicBezTo>
                    <a:pt x="2545" y="2637"/>
                    <a:pt x="2566" y="2632"/>
                    <a:pt x="2579" y="2629"/>
                  </a:cubicBezTo>
                  <a:cubicBezTo>
                    <a:pt x="2549" y="2615"/>
                    <a:pt x="2524" y="2598"/>
                    <a:pt x="2518" y="2570"/>
                  </a:cubicBezTo>
                  <a:cubicBezTo>
                    <a:pt x="2512" y="2541"/>
                    <a:pt x="2491" y="2527"/>
                    <a:pt x="2465" y="2544"/>
                  </a:cubicBezTo>
                  <a:cubicBezTo>
                    <a:pt x="2438" y="2561"/>
                    <a:pt x="2423" y="2524"/>
                    <a:pt x="2453" y="2504"/>
                  </a:cubicBezTo>
                  <a:cubicBezTo>
                    <a:pt x="2483" y="2485"/>
                    <a:pt x="2497" y="2451"/>
                    <a:pt x="2477" y="2437"/>
                  </a:cubicBezTo>
                  <a:cubicBezTo>
                    <a:pt x="2456" y="2422"/>
                    <a:pt x="2423" y="2391"/>
                    <a:pt x="2414" y="2346"/>
                  </a:cubicBezTo>
                  <a:cubicBezTo>
                    <a:pt x="2405" y="2301"/>
                    <a:pt x="2352" y="2298"/>
                    <a:pt x="2346" y="2323"/>
                  </a:cubicBezTo>
                  <a:cubicBezTo>
                    <a:pt x="2340" y="2349"/>
                    <a:pt x="2322" y="2352"/>
                    <a:pt x="2299" y="2366"/>
                  </a:cubicBezTo>
                  <a:cubicBezTo>
                    <a:pt x="2275" y="2380"/>
                    <a:pt x="2260" y="2374"/>
                    <a:pt x="2242" y="2352"/>
                  </a:cubicBezTo>
                  <a:cubicBezTo>
                    <a:pt x="2224" y="2329"/>
                    <a:pt x="2204" y="2332"/>
                    <a:pt x="2186" y="2366"/>
                  </a:cubicBezTo>
                  <a:cubicBezTo>
                    <a:pt x="2168" y="2400"/>
                    <a:pt x="2144" y="2405"/>
                    <a:pt x="2141" y="2380"/>
                  </a:cubicBezTo>
                  <a:cubicBezTo>
                    <a:pt x="2138" y="2354"/>
                    <a:pt x="2112" y="2343"/>
                    <a:pt x="2097" y="2366"/>
                  </a:cubicBezTo>
                  <a:cubicBezTo>
                    <a:pt x="2084" y="2386"/>
                    <a:pt x="2042" y="2370"/>
                    <a:pt x="2042" y="2336"/>
                  </a:cubicBezTo>
                  <a:cubicBezTo>
                    <a:pt x="1990" y="2353"/>
                    <a:pt x="1913" y="2340"/>
                    <a:pt x="1886" y="2332"/>
                  </a:cubicBezTo>
                  <a:cubicBezTo>
                    <a:pt x="1860" y="2323"/>
                    <a:pt x="1803" y="2289"/>
                    <a:pt x="1803" y="2289"/>
                  </a:cubicBezTo>
                  <a:lnTo>
                    <a:pt x="1750" y="2289"/>
                  </a:lnTo>
                  <a:cubicBezTo>
                    <a:pt x="1753" y="2309"/>
                    <a:pt x="1738" y="2340"/>
                    <a:pt x="1717" y="2343"/>
                  </a:cubicBezTo>
                  <a:cubicBezTo>
                    <a:pt x="1696" y="2346"/>
                    <a:pt x="1687" y="2383"/>
                    <a:pt x="1720" y="2394"/>
                  </a:cubicBezTo>
                  <a:cubicBezTo>
                    <a:pt x="1753" y="2405"/>
                    <a:pt x="1738" y="2451"/>
                    <a:pt x="1702" y="2454"/>
                  </a:cubicBezTo>
                  <a:cubicBezTo>
                    <a:pt x="1667" y="2456"/>
                    <a:pt x="1637" y="2482"/>
                    <a:pt x="1613" y="2499"/>
                  </a:cubicBezTo>
                  <a:cubicBezTo>
                    <a:pt x="1590" y="2516"/>
                    <a:pt x="1558" y="2540"/>
                    <a:pt x="1514" y="2552"/>
                  </a:cubicBezTo>
                  <a:cubicBezTo>
                    <a:pt x="1519" y="2559"/>
                    <a:pt x="1529" y="2565"/>
                    <a:pt x="1539" y="2564"/>
                  </a:cubicBezTo>
                  <a:cubicBezTo>
                    <a:pt x="1563" y="2561"/>
                    <a:pt x="1575" y="2567"/>
                    <a:pt x="1587" y="2592"/>
                  </a:cubicBezTo>
                  <a:cubicBezTo>
                    <a:pt x="1598" y="2618"/>
                    <a:pt x="1622" y="2660"/>
                    <a:pt x="1652" y="2669"/>
                  </a:cubicBezTo>
                  <a:cubicBezTo>
                    <a:pt x="1682" y="2677"/>
                    <a:pt x="1693" y="2688"/>
                    <a:pt x="1711" y="2700"/>
                  </a:cubicBezTo>
                  <a:cubicBezTo>
                    <a:pt x="1729" y="2711"/>
                    <a:pt x="1750" y="2728"/>
                    <a:pt x="1759" y="2751"/>
                  </a:cubicBezTo>
                  <a:cubicBezTo>
                    <a:pt x="1768" y="2776"/>
                    <a:pt x="1792" y="2804"/>
                    <a:pt x="1813" y="2816"/>
                  </a:cubicBezTo>
                  <a:close/>
                  <a:moveTo>
                    <a:pt x="1514" y="2552"/>
                  </a:moveTo>
                  <a:cubicBezTo>
                    <a:pt x="1507" y="2542"/>
                    <a:pt x="1506" y="2528"/>
                    <a:pt x="1521" y="2521"/>
                  </a:cubicBezTo>
                  <a:cubicBezTo>
                    <a:pt x="1548" y="2510"/>
                    <a:pt x="1554" y="2499"/>
                    <a:pt x="1536" y="2499"/>
                  </a:cubicBezTo>
                  <a:cubicBezTo>
                    <a:pt x="1518" y="2499"/>
                    <a:pt x="1506" y="2499"/>
                    <a:pt x="1489" y="2507"/>
                  </a:cubicBezTo>
                  <a:cubicBezTo>
                    <a:pt x="1471" y="2516"/>
                    <a:pt x="1447" y="2479"/>
                    <a:pt x="1465" y="2465"/>
                  </a:cubicBezTo>
                  <a:cubicBezTo>
                    <a:pt x="1483" y="2451"/>
                    <a:pt x="1459" y="2431"/>
                    <a:pt x="1471" y="2414"/>
                  </a:cubicBezTo>
                  <a:cubicBezTo>
                    <a:pt x="1483" y="2397"/>
                    <a:pt x="1480" y="2386"/>
                    <a:pt x="1447" y="2403"/>
                  </a:cubicBezTo>
                  <a:cubicBezTo>
                    <a:pt x="1415" y="2420"/>
                    <a:pt x="1417" y="2414"/>
                    <a:pt x="1403" y="2405"/>
                  </a:cubicBezTo>
                  <a:cubicBezTo>
                    <a:pt x="1388" y="2397"/>
                    <a:pt x="1364" y="2391"/>
                    <a:pt x="1337" y="2403"/>
                  </a:cubicBezTo>
                  <a:cubicBezTo>
                    <a:pt x="1311" y="2414"/>
                    <a:pt x="1317" y="2366"/>
                    <a:pt x="1334" y="2349"/>
                  </a:cubicBezTo>
                  <a:cubicBezTo>
                    <a:pt x="1345" y="2339"/>
                    <a:pt x="1350" y="2330"/>
                    <a:pt x="1345" y="2326"/>
                  </a:cubicBezTo>
                  <a:lnTo>
                    <a:pt x="1453" y="2326"/>
                  </a:lnTo>
                  <a:lnTo>
                    <a:pt x="1515" y="2289"/>
                  </a:lnTo>
                  <a:lnTo>
                    <a:pt x="1750" y="2289"/>
                  </a:lnTo>
                  <a:cubicBezTo>
                    <a:pt x="1753" y="2309"/>
                    <a:pt x="1738" y="2340"/>
                    <a:pt x="1717" y="2343"/>
                  </a:cubicBezTo>
                  <a:cubicBezTo>
                    <a:pt x="1696" y="2346"/>
                    <a:pt x="1687" y="2383"/>
                    <a:pt x="1720" y="2394"/>
                  </a:cubicBezTo>
                  <a:cubicBezTo>
                    <a:pt x="1753" y="2405"/>
                    <a:pt x="1738" y="2451"/>
                    <a:pt x="1702" y="2454"/>
                  </a:cubicBezTo>
                  <a:cubicBezTo>
                    <a:pt x="1667" y="2456"/>
                    <a:pt x="1637" y="2482"/>
                    <a:pt x="1613" y="2499"/>
                  </a:cubicBezTo>
                  <a:cubicBezTo>
                    <a:pt x="1590" y="2516"/>
                    <a:pt x="1559" y="2540"/>
                    <a:pt x="1514" y="2552"/>
                  </a:cubicBezTo>
                  <a:close/>
                  <a:moveTo>
                    <a:pt x="4025" y="2391"/>
                  </a:moveTo>
                  <a:cubicBezTo>
                    <a:pt x="3996" y="2371"/>
                    <a:pt x="3981" y="2340"/>
                    <a:pt x="3990" y="2312"/>
                  </a:cubicBezTo>
                  <a:cubicBezTo>
                    <a:pt x="3999" y="2284"/>
                    <a:pt x="3966" y="2267"/>
                    <a:pt x="3930" y="2284"/>
                  </a:cubicBezTo>
                  <a:cubicBezTo>
                    <a:pt x="3895" y="2301"/>
                    <a:pt x="3865" y="2289"/>
                    <a:pt x="3853" y="2267"/>
                  </a:cubicBezTo>
                  <a:cubicBezTo>
                    <a:pt x="3841" y="2244"/>
                    <a:pt x="3835" y="2207"/>
                    <a:pt x="3847" y="2182"/>
                  </a:cubicBezTo>
                  <a:cubicBezTo>
                    <a:pt x="3859" y="2156"/>
                    <a:pt x="3832" y="2142"/>
                    <a:pt x="3806" y="2128"/>
                  </a:cubicBezTo>
                  <a:cubicBezTo>
                    <a:pt x="3779" y="2114"/>
                    <a:pt x="3791" y="2080"/>
                    <a:pt x="3758" y="2057"/>
                  </a:cubicBezTo>
                  <a:cubicBezTo>
                    <a:pt x="3726" y="2035"/>
                    <a:pt x="3720" y="1989"/>
                    <a:pt x="3720" y="1944"/>
                  </a:cubicBezTo>
                  <a:cubicBezTo>
                    <a:pt x="3675" y="1924"/>
                    <a:pt x="3583" y="1927"/>
                    <a:pt x="3559" y="1950"/>
                  </a:cubicBezTo>
                  <a:cubicBezTo>
                    <a:pt x="3536" y="1973"/>
                    <a:pt x="3491" y="1995"/>
                    <a:pt x="3468" y="1992"/>
                  </a:cubicBezTo>
                  <a:cubicBezTo>
                    <a:pt x="3444" y="1989"/>
                    <a:pt x="3408" y="2012"/>
                    <a:pt x="3399" y="2035"/>
                  </a:cubicBezTo>
                  <a:cubicBezTo>
                    <a:pt x="3390" y="2057"/>
                    <a:pt x="3390" y="2089"/>
                    <a:pt x="3349" y="2083"/>
                  </a:cubicBezTo>
                  <a:cubicBezTo>
                    <a:pt x="3307" y="2077"/>
                    <a:pt x="3275" y="2120"/>
                    <a:pt x="3257" y="2151"/>
                  </a:cubicBezTo>
                  <a:cubicBezTo>
                    <a:pt x="3239" y="2182"/>
                    <a:pt x="3189" y="2193"/>
                    <a:pt x="3138" y="2176"/>
                  </a:cubicBezTo>
                  <a:cubicBezTo>
                    <a:pt x="3088" y="2159"/>
                    <a:pt x="3058" y="2227"/>
                    <a:pt x="3055" y="2267"/>
                  </a:cubicBezTo>
                  <a:cubicBezTo>
                    <a:pt x="3052" y="2306"/>
                    <a:pt x="3002" y="2360"/>
                    <a:pt x="2975" y="2357"/>
                  </a:cubicBezTo>
                  <a:cubicBezTo>
                    <a:pt x="2948" y="2354"/>
                    <a:pt x="2910" y="2377"/>
                    <a:pt x="2916" y="2405"/>
                  </a:cubicBezTo>
                  <a:cubicBezTo>
                    <a:pt x="2922" y="2434"/>
                    <a:pt x="2916" y="2456"/>
                    <a:pt x="2904" y="2476"/>
                  </a:cubicBezTo>
                  <a:cubicBezTo>
                    <a:pt x="2892" y="2496"/>
                    <a:pt x="2895" y="2516"/>
                    <a:pt x="2904" y="2550"/>
                  </a:cubicBezTo>
                  <a:cubicBezTo>
                    <a:pt x="2913" y="2584"/>
                    <a:pt x="2904" y="2587"/>
                    <a:pt x="2895" y="2618"/>
                  </a:cubicBezTo>
                  <a:cubicBezTo>
                    <a:pt x="2918" y="2617"/>
                    <a:pt x="2938" y="2630"/>
                    <a:pt x="2951" y="2646"/>
                  </a:cubicBezTo>
                  <a:cubicBezTo>
                    <a:pt x="2972" y="2671"/>
                    <a:pt x="3011" y="2686"/>
                    <a:pt x="3031" y="2697"/>
                  </a:cubicBezTo>
                  <a:cubicBezTo>
                    <a:pt x="3052" y="2708"/>
                    <a:pt x="3082" y="2708"/>
                    <a:pt x="3114" y="2694"/>
                  </a:cubicBezTo>
                  <a:cubicBezTo>
                    <a:pt x="3147" y="2680"/>
                    <a:pt x="3189" y="2680"/>
                    <a:pt x="3212" y="2680"/>
                  </a:cubicBezTo>
                  <a:cubicBezTo>
                    <a:pt x="3236" y="2680"/>
                    <a:pt x="3260" y="2697"/>
                    <a:pt x="3269" y="2719"/>
                  </a:cubicBezTo>
                  <a:cubicBezTo>
                    <a:pt x="3278" y="2742"/>
                    <a:pt x="3290" y="2773"/>
                    <a:pt x="3332" y="2765"/>
                  </a:cubicBezTo>
                  <a:cubicBezTo>
                    <a:pt x="3332" y="2728"/>
                    <a:pt x="3325" y="2666"/>
                    <a:pt x="3304" y="2640"/>
                  </a:cubicBezTo>
                  <a:cubicBezTo>
                    <a:pt x="3284" y="2615"/>
                    <a:pt x="3287" y="2570"/>
                    <a:pt x="3290" y="2551"/>
                  </a:cubicBezTo>
                  <a:cubicBezTo>
                    <a:pt x="3291" y="2547"/>
                    <a:pt x="3294" y="2534"/>
                    <a:pt x="3295" y="2527"/>
                  </a:cubicBezTo>
                  <a:lnTo>
                    <a:pt x="3613" y="2527"/>
                  </a:lnTo>
                  <a:cubicBezTo>
                    <a:pt x="3613" y="2527"/>
                    <a:pt x="3654" y="2487"/>
                    <a:pt x="3687" y="2510"/>
                  </a:cubicBezTo>
                  <a:cubicBezTo>
                    <a:pt x="3720" y="2533"/>
                    <a:pt x="3749" y="2533"/>
                    <a:pt x="3779" y="2538"/>
                  </a:cubicBezTo>
                  <a:cubicBezTo>
                    <a:pt x="3809" y="2544"/>
                    <a:pt x="3829" y="2541"/>
                    <a:pt x="3865" y="2516"/>
                  </a:cubicBezTo>
                  <a:cubicBezTo>
                    <a:pt x="3901" y="2490"/>
                    <a:pt x="3921" y="2482"/>
                    <a:pt x="3948" y="2485"/>
                  </a:cubicBezTo>
                  <a:cubicBezTo>
                    <a:pt x="3975" y="2487"/>
                    <a:pt x="4008" y="2459"/>
                    <a:pt x="4016" y="2437"/>
                  </a:cubicBezTo>
                  <a:cubicBezTo>
                    <a:pt x="4019" y="2429"/>
                    <a:pt x="4018" y="2407"/>
                    <a:pt x="4025" y="2391"/>
                  </a:cubicBezTo>
                  <a:close/>
                </a:path>
              </a:pathLst>
            </a:custGeom>
            <a:grpFill/>
            <a:ln w="7938" cap="flat">
              <a:solidFill>
                <a:srgbClr val="FEFEF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14"/>
            <p:cNvSpPr>
              <a:spLocks noEditPoints="1"/>
            </p:cNvSpPr>
            <p:nvPr/>
          </p:nvSpPr>
          <p:spPr bwMode="auto">
            <a:xfrm>
              <a:off x="6316157" y="2880134"/>
              <a:ext cx="849295" cy="1293652"/>
            </a:xfrm>
            <a:custGeom>
              <a:avLst/>
              <a:gdLst>
                <a:gd name="T0" fmla="*/ 2298 w 3567"/>
                <a:gd name="T1" fmla="*/ 1429 h 5435"/>
                <a:gd name="T2" fmla="*/ 1396 w 3567"/>
                <a:gd name="T3" fmla="*/ 0 h 5435"/>
                <a:gd name="T4" fmla="*/ 1180 w 3567"/>
                <a:gd name="T5" fmla="*/ 1200 h 5435"/>
                <a:gd name="T6" fmla="*/ 1201 w 3567"/>
                <a:gd name="T7" fmla="*/ 1649 h 5435"/>
                <a:gd name="T8" fmla="*/ 1114 w 3567"/>
                <a:gd name="T9" fmla="*/ 2111 h 5435"/>
                <a:gd name="T10" fmla="*/ 1518 w 3567"/>
                <a:gd name="T11" fmla="*/ 2411 h 5435"/>
                <a:gd name="T12" fmla="*/ 2022 w 3567"/>
                <a:gd name="T13" fmla="*/ 2173 h 5435"/>
                <a:gd name="T14" fmla="*/ 1299 w 3567"/>
                <a:gd name="T15" fmla="*/ 2438 h 5435"/>
                <a:gd name="T16" fmla="*/ 1361 w 3567"/>
                <a:gd name="T17" fmla="*/ 3084 h 5435"/>
                <a:gd name="T18" fmla="*/ 1773 w 3567"/>
                <a:gd name="T19" fmla="*/ 2971 h 5435"/>
                <a:gd name="T20" fmla="*/ 2105 w 3567"/>
                <a:gd name="T21" fmla="*/ 2855 h 5435"/>
                <a:gd name="T22" fmla="*/ 2645 w 3567"/>
                <a:gd name="T23" fmla="*/ 2784 h 5435"/>
                <a:gd name="T24" fmla="*/ 2930 w 3567"/>
                <a:gd name="T25" fmla="*/ 2592 h 5435"/>
                <a:gd name="T26" fmla="*/ 2521 w 3567"/>
                <a:gd name="T27" fmla="*/ 2215 h 5435"/>
                <a:gd name="T28" fmla="*/ 2138 w 3567"/>
                <a:gd name="T29" fmla="*/ 2079 h 5435"/>
                <a:gd name="T30" fmla="*/ 1699 w 3567"/>
                <a:gd name="T31" fmla="*/ 2348 h 5435"/>
                <a:gd name="T32" fmla="*/ 1319 w 3567"/>
                <a:gd name="T33" fmla="*/ 2982 h 5435"/>
                <a:gd name="T34" fmla="*/ 1301 w 3567"/>
                <a:gd name="T35" fmla="*/ 2311 h 5435"/>
                <a:gd name="T36" fmla="*/ 1254 w 3567"/>
                <a:gd name="T37" fmla="*/ 1947 h 5435"/>
                <a:gd name="T38" fmla="*/ 1142 w 3567"/>
                <a:gd name="T39" fmla="*/ 1701 h 5435"/>
                <a:gd name="T40" fmla="*/ 954 w 3567"/>
                <a:gd name="T41" fmla="*/ 2139 h 5435"/>
                <a:gd name="T42" fmla="*/ 631 w 3567"/>
                <a:gd name="T43" fmla="*/ 2498 h 5435"/>
                <a:gd name="T44" fmla="*/ 352 w 3567"/>
                <a:gd name="T45" fmla="*/ 2858 h 5435"/>
                <a:gd name="T46" fmla="*/ 474 w 3567"/>
                <a:gd name="T47" fmla="*/ 3222 h 5435"/>
                <a:gd name="T48" fmla="*/ 469 w 3567"/>
                <a:gd name="T49" fmla="*/ 3398 h 5435"/>
                <a:gd name="T50" fmla="*/ 408 w 3567"/>
                <a:gd name="T51" fmla="*/ 3723 h 5435"/>
                <a:gd name="T52" fmla="*/ 841 w 3567"/>
                <a:gd name="T53" fmla="*/ 4023 h 5435"/>
                <a:gd name="T54" fmla="*/ 1106 w 3567"/>
                <a:gd name="T55" fmla="*/ 3831 h 5435"/>
                <a:gd name="T56" fmla="*/ 1171 w 3567"/>
                <a:gd name="T57" fmla="*/ 3344 h 5435"/>
                <a:gd name="T58" fmla="*/ 3343 w 3567"/>
                <a:gd name="T59" fmla="*/ 4059 h 5435"/>
                <a:gd name="T60" fmla="*/ 3409 w 3567"/>
                <a:gd name="T61" fmla="*/ 3494 h 5435"/>
                <a:gd name="T62" fmla="*/ 3515 w 3567"/>
                <a:gd name="T63" fmla="*/ 3010 h 5435"/>
                <a:gd name="T64" fmla="*/ 3111 w 3567"/>
                <a:gd name="T65" fmla="*/ 2824 h 5435"/>
                <a:gd name="T66" fmla="*/ 2444 w 3567"/>
                <a:gd name="T67" fmla="*/ 2832 h 5435"/>
                <a:gd name="T68" fmla="*/ 1993 w 3567"/>
                <a:gd name="T69" fmla="*/ 2798 h 5435"/>
                <a:gd name="T70" fmla="*/ 1711 w 3567"/>
                <a:gd name="T71" fmla="*/ 3186 h 5435"/>
                <a:gd name="T72" fmla="*/ 1551 w 3567"/>
                <a:gd name="T73" fmla="*/ 3687 h 5435"/>
                <a:gd name="T74" fmla="*/ 1269 w 3567"/>
                <a:gd name="T75" fmla="*/ 4193 h 5435"/>
                <a:gd name="T76" fmla="*/ 852 w 3567"/>
                <a:gd name="T77" fmla="*/ 4311 h 5435"/>
                <a:gd name="T78" fmla="*/ 1518 w 3567"/>
                <a:gd name="T79" fmla="*/ 4504 h 5435"/>
                <a:gd name="T80" fmla="*/ 2013 w 3567"/>
                <a:gd name="T81" fmla="*/ 4561 h 5435"/>
                <a:gd name="T82" fmla="*/ 2248 w 3567"/>
                <a:gd name="T83" fmla="*/ 4875 h 5435"/>
                <a:gd name="T84" fmla="*/ 2592 w 3567"/>
                <a:gd name="T85" fmla="*/ 5155 h 5435"/>
                <a:gd name="T86" fmla="*/ 3064 w 3567"/>
                <a:gd name="T87" fmla="*/ 5296 h 5435"/>
                <a:gd name="T88" fmla="*/ 3236 w 3567"/>
                <a:gd name="T89" fmla="*/ 5280 h 5435"/>
                <a:gd name="T90" fmla="*/ 3372 w 3567"/>
                <a:gd name="T91" fmla="*/ 4445 h 5435"/>
                <a:gd name="T92" fmla="*/ 1070 w 3567"/>
                <a:gd name="T93" fmla="*/ 4199 h 5435"/>
                <a:gd name="T94" fmla="*/ 1432 w 3567"/>
                <a:gd name="T95" fmla="*/ 3896 h 5435"/>
                <a:gd name="T96" fmla="*/ 1654 w 3567"/>
                <a:gd name="T97" fmla="*/ 3435 h 5435"/>
                <a:gd name="T98" fmla="*/ 1524 w 3567"/>
                <a:gd name="T99" fmla="*/ 2999 h 5435"/>
                <a:gd name="T100" fmla="*/ 1008 w 3567"/>
                <a:gd name="T101" fmla="*/ 3223 h 5435"/>
                <a:gd name="T102" fmla="*/ 1195 w 3567"/>
                <a:gd name="T103" fmla="*/ 3655 h 5435"/>
                <a:gd name="T104" fmla="*/ 836 w 3567"/>
                <a:gd name="T105" fmla="*/ 3865 h 5435"/>
                <a:gd name="T106" fmla="*/ 779 w 3567"/>
                <a:gd name="T107" fmla="*/ 4190 h 5435"/>
                <a:gd name="T108" fmla="*/ 441 w 3567"/>
                <a:gd name="T109" fmla="*/ 3330 h 5435"/>
                <a:gd name="T110" fmla="*/ 284 w 3567"/>
                <a:gd name="T111" fmla="*/ 3019 h 5435"/>
                <a:gd name="T112" fmla="*/ 26 w 3567"/>
                <a:gd name="T113" fmla="*/ 3479 h 5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567" h="5435">
                  <a:moveTo>
                    <a:pt x="2398" y="1919"/>
                  </a:moveTo>
                  <a:cubicBezTo>
                    <a:pt x="2413" y="1886"/>
                    <a:pt x="2423" y="1845"/>
                    <a:pt x="2387" y="1830"/>
                  </a:cubicBezTo>
                  <a:cubicBezTo>
                    <a:pt x="2352" y="1816"/>
                    <a:pt x="2322" y="1780"/>
                    <a:pt x="2331" y="1751"/>
                  </a:cubicBezTo>
                  <a:cubicBezTo>
                    <a:pt x="2340" y="1723"/>
                    <a:pt x="2319" y="1652"/>
                    <a:pt x="2280" y="1655"/>
                  </a:cubicBezTo>
                  <a:cubicBezTo>
                    <a:pt x="2242" y="1658"/>
                    <a:pt x="2224" y="1615"/>
                    <a:pt x="2263" y="1590"/>
                  </a:cubicBezTo>
                  <a:cubicBezTo>
                    <a:pt x="2301" y="1565"/>
                    <a:pt x="2322" y="1553"/>
                    <a:pt x="2301" y="1516"/>
                  </a:cubicBezTo>
                  <a:cubicBezTo>
                    <a:pt x="2280" y="1480"/>
                    <a:pt x="2277" y="1454"/>
                    <a:pt x="2298" y="1429"/>
                  </a:cubicBezTo>
                  <a:cubicBezTo>
                    <a:pt x="2319" y="1403"/>
                    <a:pt x="2346" y="1392"/>
                    <a:pt x="2343" y="1361"/>
                  </a:cubicBezTo>
                  <a:cubicBezTo>
                    <a:pt x="2340" y="1330"/>
                    <a:pt x="2355" y="1307"/>
                    <a:pt x="2378" y="1299"/>
                  </a:cubicBezTo>
                  <a:cubicBezTo>
                    <a:pt x="2402" y="1290"/>
                    <a:pt x="2420" y="1267"/>
                    <a:pt x="2408" y="1228"/>
                  </a:cubicBezTo>
                  <a:cubicBezTo>
                    <a:pt x="2396" y="1188"/>
                    <a:pt x="2425" y="1176"/>
                    <a:pt x="2452" y="1183"/>
                  </a:cubicBezTo>
                  <a:cubicBezTo>
                    <a:pt x="2500" y="1194"/>
                    <a:pt x="2550" y="1149"/>
                    <a:pt x="2550" y="1149"/>
                  </a:cubicBezTo>
                  <a:lnTo>
                    <a:pt x="2555" y="625"/>
                  </a:lnTo>
                  <a:lnTo>
                    <a:pt x="1396" y="0"/>
                  </a:lnTo>
                  <a:lnTo>
                    <a:pt x="1319" y="54"/>
                  </a:lnTo>
                  <a:lnTo>
                    <a:pt x="1319" y="320"/>
                  </a:lnTo>
                  <a:cubicBezTo>
                    <a:pt x="1319" y="359"/>
                    <a:pt x="1343" y="413"/>
                    <a:pt x="1375" y="441"/>
                  </a:cubicBezTo>
                  <a:cubicBezTo>
                    <a:pt x="1408" y="470"/>
                    <a:pt x="1417" y="509"/>
                    <a:pt x="1381" y="543"/>
                  </a:cubicBezTo>
                  <a:cubicBezTo>
                    <a:pt x="1346" y="577"/>
                    <a:pt x="1346" y="622"/>
                    <a:pt x="1346" y="622"/>
                  </a:cubicBezTo>
                  <a:lnTo>
                    <a:pt x="1346" y="1115"/>
                  </a:lnTo>
                  <a:lnTo>
                    <a:pt x="1180" y="1200"/>
                  </a:lnTo>
                  <a:lnTo>
                    <a:pt x="1106" y="1265"/>
                  </a:lnTo>
                  <a:cubicBezTo>
                    <a:pt x="1106" y="1265"/>
                    <a:pt x="1097" y="1273"/>
                    <a:pt x="1091" y="1299"/>
                  </a:cubicBezTo>
                  <a:cubicBezTo>
                    <a:pt x="1085" y="1324"/>
                    <a:pt x="1061" y="1344"/>
                    <a:pt x="1025" y="1355"/>
                  </a:cubicBezTo>
                  <a:cubicBezTo>
                    <a:pt x="990" y="1366"/>
                    <a:pt x="1002" y="1417"/>
                    <a:pt x="1011" y="1443"/>
                  </a:cubicBezTo>
                  <a:cubicBezTo>
                    <a:pt x="1019" y="1468"/>
                    <a:pt x="1052" y="1539"/>
                    <a:pt x="1052" y="1539"/>
                  </a:cubicBezTo>
                  <a:lnTo>
                    <a:pt x="1126" y="1542"/>
                  </a:lnTo>
                  <a:cubicBezTo>
                    <a:pt x="1180" y="1562"/>
                    <a:pt x="1198" y="1624"/>
                    <a:pt x="1201" y="1649"/>
                  </a:cubicBezTo>
                  <a:cubicBezTo>
                    <a:pt x="1204" y="1674"/>
                    <a:pt x="1237" y="1717"/>
                    <a:pt x="1261" y="1742"/>
                  </a:cubicBezTo>
                  <a:cubicBezTo>
                    <a:pt x="1284" y="1768"/>
                    <a:pt x="1257" y="1816"/>
                    <a:pt x="1251" y="1847"/>
                  </a:cubicBezTo>
                  <a:cubicBezTo>
                    <a:pt x="1245" y="1879"/>
                    <a:pt x="1248" y="1915"/>
                    <a:pt x="1254" y="1947"/>
                  </a:cubicBezTo>
                  <a:cubicBezTo>
                    <a:pt x="1260" y="1978"/>
                    <a:pt x="1310" y="2031"/>
                    <a:pt x="1310" y="2031"/>
                  </a:cubicBezTo>
                  <a:cubicBezTo>
                    <a:pt x="1310" y="2031"/>
                    <a:pt x="1278" y="2048"/>
                    <a:pt x="1251" y="2051"/>
                  </a:cubicBezTo>
                  <a:cubicBezTo>
                    <a:pt x="1224" y="2054"/>
                    <a:pt x="1189" y="2054"/>
                    <a:pt x="1153" y="2040"/>
                  </a:cubicBezTo>
                  <a:cubicBezTo>
                    <a:pt x="1117" y="2026"/>
                    <a:pt x="1094" y="2091"/>
                    <a:pt x="1114" y="2111"/>
                  </a:cubicBezTo>
                  <a:cubicBezTo>
                    <a:pt x="1135" y="2130"/>
                    <a:pt x="1174" y="2153"/>
                    <a:pt x="1197" y="2167"/>
                  </a:cubicBezTo>
                  <a:cubicBezTo>
                    <a:pt x="1221" y="2181"/>
                    <a:pt x="1263" y="2210"/>
                    <a:pt x="1272" y="2227"/>
                  </a:cubicBezTo>
                  <a:cubicBezTo>
                    <a:pt x="1281" y="2244"/>
                    <a:pt x="1292" y="2286"/>
                    <a:pt x="1301" y="2311"/>
                  </a:cubicBezTo>
                  <a:cubicBezTo>
                    <a:pt x="1310" y="2337"/>
                    <a:pt x="1319" y="2357"/>
                    <a:pt x="1313" y="2396"/>
                  </a:cubicBezTo>
                  <a:cubicBezTo>
                    <a:pt x="1311" y="2408"/>
                    <a:pt x="1307" y="2422"/>
                    <a:pt x="1300" y="2438"/>
                  </a:cubicBezTo>
                  <a:cubicBezTo>
                    <a:pt x="1362" y="2452"/>
                    <a:pt x="1405" y="2427"/>
                    <a:pt x="1432" y="2413"/>
                  </a:cubicBezTo>
                  <a:cubicBezTo>
                    <a:pt x="1459" y="2399"/>
                    <a:pt x="1491" y="2394"/>
                    <a:pt x="1518" y="2411"/>
                  </a:cubicBezTo>
                  <a:cubicBezTo>
                    <a:pt x="1545" y="2427"/>
                    <a:pt x="1580" y="2405"/>
                    <a:pt x="1601" y="2385"/>
                  </a:cubicBezTo>
                  <a:cubicBezTo>
                    <a:pt x="1622" y="2365"/>
                    <a:pt x="1660" y="2348"/>
                    <a:pt x="1699" y="2348"/>
                  </a:cubicBezTo>
                  <a:cubicBezTo>
                    <a:pt x="1737" y="2348"/>
                    <a:pt x="1767" y="2328"/>
                    <a:pt x="1794" y="2311"/>
                  </a:cubicBezTo>
                  <a:cubicBezTo>
                    <a:pt x="1821" y="2295"/>
                    <a:pt x="1838" y="2269"/>
                    <a:pt x="1821" y="2255"/>
                  </a:cubicBezTo>
                  <a:cubicBezTo>
                    <a:pt x="1803" y="2241"/>
                    <a:pt x="1779" y="2201"/>
                    <a:pt x="1815" y="2198"/>
                  </a:cubicBezTo>
                  <a:cubicBezTo>
                    <a:pt x="1850" y="2195"/>
                    <a:pt x="1901" y="2193"/>
                    <a:pt x="1933" y="2198"/>
                  </a:cubicBezTo>
                  <a:cubicBezTo>
                    <a:pt x="1966" y="2204"/>
                    <a:pt x="2004" y="2193"/>
                    <a:pt x="2022" y="2173"/>
                  </a:cubicBezTo>
                  <a:cubicBezTo>
                    <a:pt x="2040" y="2153"/>
                    <a:pt x="2064" y="2145"/>
                    <a:pt x="2091" y="2136"/>
                  </a:cubicBezTo>
                  <a:cubicBezTo>
                    <a:pt x="2117" y="2128"/>
                    <a:pt x="2132" y="2108"/>
                    <a:pt x="2138" y="2079"/>
                  </a:cubicBezTo>
                  <a:cubicBezTo>
                    <a:pt x="2144" y="2051"/>
                    <a:pt x="2159" y="2031"/>
                    <a:pt x="2185" y="2017"/>
                  </a:cubicBezTo>
                  <a:cubicBezTo>
                    <a:pt x="2212" y="2003"/>
                    <a:pt x="2224" y="1975"/>
                    <a:pt x="2236" y="1938"/>
                  </a:cubicBezTo>
                  <a:cubicBezTo>
                    <a:pt x="2248" y="1901"/>
                    <a:pt x="2310" y="1904"/>
                    <a:pt x="2346" y="1907"/>
                  </a:cubicBezTo>
                  <a:cubicBezTo>
                    <a:pt x="2362" y="1908"/>
                    <a:pt x="2381" y="1912"/>
                    <a:pt x="2398" y="1919"/>
                  </a:cubicBezTo>
                  <a:close/>
                  <a:moveTo>
                    <a:pt x="1299" y="2438"/>
                  </a:moveTo>
                  <a:cubicBezTo>
                    <a:pt x="1281" y="2477"/>
                    <a:pt x="1251" y="2524"/>
                    <a:pt x="1230" y="2546"/>
                  </a:cubicBezTo>
                  <a:cubicBezTo>
                    <a:pt x="1200" y="2577"/>
                    <a:pt x="1197" y="2645"/>
                    <a:pt x="1203" y="2668"/>
                  </a:cubicBezTo>
                  <a:cubicBezTo>
                    <a:pt x="1209" y="2691"/>
                    <a:pt x="1212" y="2719"/>
                    <a:pt x="1206" y="2747"/>
                  </a:cubicBezTo>
                  <a:cubicBezTo>
                    <a:pt x="1200" y="2776"/>
                    <a:pt x="1206" y="2807"/>
                    <a:pt x="1227" y="2832"/>
                  </a:cubicBezTo>
                  <a:cubicBezTo>
                    <a:pt x="1248" y="2858"/>
                    <a:pt x="1272" y="2880"/>
                    <a:pt x="1278" y="2906"/>
                  </a:cubicBezTo>
                  <a:cubicBezTo>
                    <a:pt x="1284" y="2931"/>
                    <a:pt x="1289" y="2954"/>
                    <a:pt x="1319" y="2982"/>
                  </a:cubicBezTo>
                  <a:cubicBezTo>
                    <a:pt x="1349" y="3010"/>
                    <a:pt x="1364" y="3050"/>
                    <a:pt x="1361" y="3084"/>
                  </a:cubicBezTo>
                  <a:cubicBezTo>
                    <a:pt x="1358" y="3118"/>
                    <a:pt x="1373" y="3132"/>
                    <a:pt x="1397" y="3169"/>
                  </a:cubicBezTo>
                  <a:cubicBezTo>
                    <a:pt x="1399" y="3163"/>
                    <a:pt x="1405" y="3163"/>
                    <a:pt x="1411" y="3157"/>
                  </a:cubicBezTo>
                  <a:cubicBezTo>
                    <a:pt x="1435" y="3138"/>
                    <a:pt x="1459" y="3095"/>
                    <a:pt x="1465" y="3064"/>
                  </a:cubicBezTo>
                  <a:cubicBezTo>
                    <a:pt x="1470" y="3033"/>
                    <a:pt x="1494" y="3002"/>
                    <a:pt x="1524" y="2999"/>
                  </a:cubicBezTo>
                  <a:cubicBezTo>
                    <a:pt x="1553" y="2996"/>
                    <a:pt x="1586" y="2991"/>
                    <a:pt x="1631" y="3002"/>
                  </a:cubicBezTo>
                  <a:cubicBezTo>
                    <a:pt x="1675" y="3013"/>
                    <a:pt x="1741" y="3027"/>
                    <a:pt x="1782" y="3021"/>
                  </a:cubicBezTo>
                  <a:cubicBezTo>
                    <a:pt x="1780" y="3003"/>
                    <a:pt x="1776" y="2985"/>
                    <a:pt x="1773" y="2971"/>
                  </a:cubicBezTo>
                  <a:cubicBezTo>
                    <a:pt x="1767" y="2940"/>
                    <a:pt x="1773" y="2903"/>
                    <a:pt x="1791" y="2889"/>
                  </a:cubicBezTo>
                  <a:cubicBezTo>
                    <a:pt x="1809" y="2875"/>
                    <a:pt x="1812" y="2852"/>
                    <a:pt x="1815" y="2829"/>
                  </a:cubicBezTo>
                  <a:cubicBezTo>
                    <a:pt x="1818" y="2807"/>
                    <a:pt x="1838" y="2787"/>
                    <a:pt x="1859" y="2776"/>
                  </a:cubicBezTo>
                  <a:cubicBezTo>
                    <a:pt x="1880" y="2764"/>
                    <a:pt x="1921" y="2767"/>
                    <a:pt x="1936" y="2778"/>
                  </a:cubicBezTo>
                  <a:cubicBezTo>
                    <a:pt x="1951" y="2790"/>
                    <a:pt x="1972" y="2798"/>
                    <a:pt x="1993" y="2798"/>
                  </a:cubicBezTo>
                  <a:cubicBezTo>
                    <a:pt x="2013" y="2798"/>
                    <a:pt x="2037" y="2818"/>
                    <a:pt x="2049" y="2838"/>
                  </a:cubicBezTo>
                  <a:cubicBezTo>
                    <a:pt x="2061" y="2858"/>
                    <a:pt x="2082" y="2860"/>
                    <a:pt x="2105" y="2855"/>
                  </a:cubicBezTo>
                  <a:cubicBezTo>
                    <a:pt x="2129" y="2849"/>
                    <a:pt x="2150" y="2863"/>
                    <a:pt x="2165" y="2875"/>
                  </a:cubicBezTo>
                  <a:cubicBezTo>
                    <a:pt x="2179" y="2886"/>
                    <a:pt x="2200" y="2894"/>
                    <a:pt x="2230" y="2886"/>
                  </a:cubicBezTo>
                  <a:cubicBezTo>
                    <a:pt x="2249" y="2880"/>
                    <a:pt x="2285" y="2898"/>
                    <a:pt x="2314" y="2917"/>
                  </a:cubicBezTo>
                  <a:cubicBezTo>
                    <a:pt x="2326" y="2905"/>
                    <a:pt x="2352" y="2875"/>
                    <a:pt x="2363" y="2852"/>
                  </a:cubicBezTo>
                  <a:cubicBezTo>
                    <a:pt x="2375" y="2829"/>
                    <a:pt x="2399" y="2829"/>
                    <a:pt x="2444" y="2832"/>
                  </a:cubicBezTo>
                  <a:cubicBezTo>
                    <a:pt x="2488" y="2835"/>
                    <a:pt x="2527" y="2818"/>
                    <a:pt x="2553" y="2795"/>
                  </a:cubicBezTo>
                  <a:cubicBezTo>
                    <a:pt x="2580" y="2773"/>
                    <a:pt x="2610" y="2770"/>
                    <a:pt x="2645" y="2784"/>
                  </a:cubicBezTo>
                  <a:cubicBezTo>
                    <a:pt x="2681" y="2798"/>
                    <a:pt x="2714" y="2784"/>
                    <a:pt x="2734" y="2761"/>
                  </a:cubicBezTo>
                  <a:cubicBezTo>
                    <a:pt x="2755" y="2739"/>
                    <a:pt x="2829" y="2756"/>
                    <a:pt x="2862" y="2776"/>
                  </a:cubicBezTo>
                  <a:cubicBezTo>
                    <a:pt x="2895" y="2795"/>
                    <a:pt x="2912" y="2781"/>
                    <a:pt x="2939" y="2773"/>
                  </a:cubicBezTo>
                  <a:cubicBezTo>
                    <a:pt x="2966" y="2764"/>
                    <a:pt x="3014" y="2766"/>
                    <a:pt x="3043" y="2780"/>
                  </a:cubicBezTo>
                  <a:cubicBezTo>
                    <a:pt x="3043" y="2776"/>
                    <a:pt x="3042" y="2772"/>
                    <a:pt x="3043" y="2767"/>
                  </a:cubicBezTo>
                  <a:cubicBezTo>
                    <a:pt x="3049" y="2722"/>
                    <a:pt x="3046" y="2699"/>
                    <a:pt x="3013" y="2685"/>
                  </a:cubicBezTo>
                  <a:cubicBezTo>
                    <a:pt x="2981" y="2671"/>
                    <a:pt x="2942" y="2637"/>
                    <a:pt x="2930" y="2592"/>
                  </a:cubicBezTo>
                  <a:cubicBezTo>
                    <a:pt x="2918" y="2546"/>
                    <a:pt x="2906" y="2515"/>
                    <a:pt x="2880" y="2507"/>
                  </a:cubicBezTo>
                  <a:cubicBezTo>
                    <a:pt x="2853" y="2498"/>
                    <a:pt x="2829" y="2495"/>
                    <a:pt x="2817" y="2470"/>
                  </a:cubicBezTo>
                  <a:cubicBezTo>
                    <a:pt x="2805" y="2444"/>
                    <a:pt x="2794" y="2425"/>
                    <a:pt x="2764" y="2416"/>
                  </a:cubicBezTo>
                  <a:cubicBezTo>
                    <a:pt x="2734" y="2408"/>
                    <a:pt x="2717" y="2382"/>
                    <a:pt x="2711" y="2360"/>
                  </a:cubicBezTo>
                  <a:cubicBezTo>
                    <a:pt x="2705" y="2337"/>
                    <a:pt x="2684" y="2317"/>
                    <a:pt x="2645" y="2311"/>
                  </a:cubicBezTo>
                  <a:cubicBezTo>
                    <a:pt x="2607" y="2306"/>
                    <a:pt x="2558" y="2297"/>
                    <a:pt x="2568" y="2263"/>
                  </a:cubicBezTo>
                  <a:cubicBezTo>
                    <a:pt x="2580" y="2224"/>
                    <a:pt x="2568" y="2212"/>
                    <a:pt x="2521" y="2215"/>
                  </a:cubicBezTo>
                  <a:cubicBezTo>
                    <a:pt x="2473" y="2218"/>
                    <a:pt x="2455" y="2176"/>
                    <a:pt x="2476" y="2153"/>
                  </a:cubicBezTo>
                  <a:cubicBezTo>
                    <a:pt x="2497" y="2130"/>
                    <a:pt x="2503" y="2085"/>
                    <a:pt x="2503" y="2062"/>
                  </a:cubicBezTo>
                  <a:cubicBezTo>
                    <a:pt x="2503" y="2040"/>
                    <a:pt x="2473" y="1983"/>
                    <a:pt x="2449" y="1955"/>
                  </a:cubicBezTo>
                  <a:cubicBezTo>
                    <a:pt x="2426" y="1927"/>
                    <a:pt x="2381" y="1910"/>
                    <a:pt x="2346" y="1907"/>
                  </a:cubicBezTo>
                  <a:cubicBezTo>
                    <a:pt x="2310" y="1904"/>
                    <a:pt x="2248" y="1901"/>
                    <a:pt x="2236" y="1938"/>
                  </a:cubicBezTo>
                  <a:cubicBezTo>
                    <a:pt x="2224" y="1975"/>
                    <a:pt x="2212" y="2003"/>
                    <a:pt x="2185" y="2017"/>
                  </a:cubicBezTo>
                  <a:cubicBezTo>
                    <a:pt x="2159" y="2031"/>
                    <a:pt x="2144" y="2051"/>
                    <a:pt x="2138" y="2079"/>
                  </a:cubicBezTo>
                  <a:cubicBezTo>
                    <a:pt x="2132" y="2108"/>
                    <a:pt x="2117" y="2128"/>
                    <a:pt x="2091" y="2136"/>
                  </a:cubicBezTo>
                  <a:cubicBezTo>
                    <a:pt x="2064" y="2145"/>
                    <a:pt x="2040" y="2153"/>
                    <a:pt x="2022" y="2173"/>
                  </a:cubicBezTo>
                  <a:cubicBezTo>
                    <a:pt x="2004" y="2193"/>
                    <a:pt x="1966" y="2204"/>
                    <a:pt x="1933" y="2198"/>
                  </a:cubicBezTo>
                  <a:cubicBezTo>
                    <a:pt x="1901" y="2193"/>
                    <a:pt x="1850" y="2195"/>
                    <a:pt x="1815" y="2198"/>
                  </a:cubicBezTo>
                  <a:cubicBezTo>
                    <a:pt x="1779" y="2201"/>
                    <a:pt x="1803" y="2241"/>
                    <a:pt x="1821" y="2255"/>
                  </a:cubicBezTo>
                  <a:cubicBezTo>
                    <a:pt x="1838" y="2269"/>
                    <a:pt x="1821" y="2295"/>
                    <a:pt x="1794" y="2311"/>
                  </a:cubicBezTo>
                  <a:cubicBezTo>
                    <a:pt x="1767" y="2328"/>
                    <a:pt x="1737" y="2348"/>
                    <a:pt x="1699" y="2348"/>
                  </a:cubicBezTo>
                  <a:cubicBezTo>
                    <a:pt x="1660" y="2348"/>
                    <a:pt x="1622" y="2365"/>
                    <a:pt x="1601" y="2385"/>
                  </a:cubicBezTo>
                  <a:cubicBezTo>
                    <a:pt x="1580" y="2405"/>
                    <a:pt x="1545" y="2427"/>
                    <a:pt x="1518" y="2411"/>
                  </a:cubicBezTo>
                  <a:cubicBezTo>
                    <a:pt x="1491" y="2394"/>
                    <a:pt x="1459" y="2399"/>
                    <a:pt x="1432" y="2413"/>
                  </a:cubicBezTo>
                  <a:cubicBezTo>
                    <a:pt x="1405" y="2427"/>
                    <a:pt x="1362" y="2452"/>
                    <a:pt x="1299" y="2438"/>
                  </a:cubicBezTo>
                  <a:close/>
                  <a:moveTo>
                    <a:pt x="1396" y="3169"/>
                  </a:moveTo>
                  <a:cubicBezTo>
                    <a:pt x="1373" y="3132"/>
                    <a:pt x="1358" y="3118"/>
                    <a:pt x="1361" y="3084"/>
                  </a:cubicBezTo>
                  <a:cubicBezTo>
                    <a:pt x="1364" y="3050"/>
                    <a:pt x="1349" y="3010"/>
                    <a:pt x="1319" y="2982"/>
                  </a:cubicBezTo>
                  <a:cubicBezTo>
                    <a:pt x="1289" y="2954"/>
                    <a:pt x="1284" y="2931"/>
                    <a:pt x="1278" y="2906"/>
                  </a:cubicBezTo>
                  <a:cubicBezTo>
                    <a:pt x="1272" y="2880"/>
                    <a:pt x="1248" y="2858"/>
                    <a:pt x="1227" y="2832"/>
                  </a:cubicBezTo>
                  <a:cubicBezTo>
                    <a:pt x="1206" y="2807"/>
                    <a:pt x="1200" y="2776"/>
                    <a:pt x="1206" y="2747"/>
                  </a:cubicBezTo>
                  <a:cubicBezTo>
                    <a:pt x="1212" y="2719"/>
                    <a:pt x="1209" y="2691"/>
                    <a:pt x="1203" y="2668"/>
                  </a:cubicBezTo>
                  <a:cubicBezTo>
                    <a:pt x="1197" y="2645"/>
                    <a:pt x="1200" y="2577"/>
                    <a:pt x="1230" y="2546"/>
                  </a:cubicBezTo>
                  <a:cubicBezTo>
                    <a:pt x="1260" y="2515"/>
                    <a:pt x="1307" y="2436"/>
                    <a:pt x="1313" y="2396"/>
                  </a:cubicBezTo>
                  <a:cubicBezTo>
                    <a:pt x="1319" y="2357"/>
                    <a:pt x="1310" y="2337"/>
                    <a:pt x="1301" y="2311"/>
                  </a:cubicBezTo>
                  <a:cubicBezTo>
                    <a:pt x="1292" y="2286"/>
                    <a:pt x="1281" y="2244"/>
                    <a:pt x="1272" y="2227"/>
                  </a:cubicBezTo>
                  <a:cubicBezTo>
                    <a:pt x="1263" y="2210"/>
                    <a:pt x="1221" y="2181"/>
                    <a:pt x="1197" y="2167"/>
                  </a:cubicBezTo>
                  <a:cubicBezTo>
                    <a:pt x="1174" y="2153"/>
                    <a:pt x="1135" y="2130"/>
                    <a:pt x="1114" y="2111"/>
                  </a:cubicBezTo>
                  <a:cubicBezTo>
                    <a:pt x="1094" y="2091"/>
                    <a:pt x="1117" y="2026"/>
                    <a:pt x="1153" y="2040"/>
                  </a:cubicBezTo>
                  <a:cubicBezTo>
                    <a:pt x="1189" y="2054"/>
                    <a:pt x="1224" y="2054"/>
                    <a:pt x="1251" y="2051"/>
                  </a:cubicBezTo>
                  <a:cubicBezTo>
                    <a:pt x="1278" y="2048"/>
                    <a:pt x="1310" y="2031"/>
                    <a:pt x="1310" y="2031"/>
                  </a:cubicBezTo>
                  <a:cubicBezTo>
                    <a:pt x="1310" y="2031"/>
                    <a:pt x="1260" y="1978"/>
                    <a:pt x="1254" y="1947"/>
                  </a:cubicBezTo>
                  <a:cubicBezTo>
                    <a:pt x="1248" y="1915"/>
                    <a:pt x="1245" y="1879"/>
                    <a:pt x="1251" y="1847"/>
                  </a:cubicBezTo>
                  <a:cubicBezTo>
                    <a:pt x="1257" y="1816"/>
                    <a:pt x="1284" y="1768"/>
                    <a:pt x="1261" y="1742"/>
                  </a:cubicBezTo>
                  <a:cubicBezTo>
                    <a:pt x="1237" y="1717"/>
                    <a:pt x="1204" y="1674"/>
                    <a:pt x="1201" y="1649"/>
                  </a:cubicBezTo>
                  <a:cubicBezTo>
                    <a:pt x="1198" y="1624"/>
                    <a:pt x="1180" y="1562"/>
                    <a:pt x="1126" y="1542"/>
                  </a:cubicBezTo>
                  <a:lnTo>
                    <a:pt x="1052" y="1542"/>
                  </a:lnTo>
                  <a:lnTo>
                    <a:pt x="1085" y="1649"/>
                  </a:lnTo>
                  <a:cubicBezTo>
                    <a:pt x="1085" y="1649"/>
                    <a:pt x="1097" y="1683"/>
                    <a:pt x="1142" y="1701"/>
                  </a:cubicBezTo>
                  <a:cubicBezTo>
                    <a:pt x="1170" y="1713"/>
                    <a:pt x="1182" y="1752"/>
                    <a:pt x="1185" y="1775"/>
                  </a:cubicBezTo>
                  <a:cubicBezTo>
                    <a:pt x="1188" y="1798"/>
                    <a:pt x="1174" y="1836"/>
                    <a:pt x="1144" y="1845"/>
                  </a:cubicBezTo>
                  <a:cubicBezTo>
                    <a:pt x="1114" y="1853"/>
                    <a:pt x="1088" y="1876"/>
                    <a:pt x="1073" y="1893"/>
                  </a:cubicBezTo>
                  <a:cubicBezTo>
                    <a:pt x="1058" y="1910"/>
                    <a:pt x="1040" y="1935"/>
                    <a:pt x="1040" y="1969"/>
                  </a:cubicBezTo>
                  <a:cubicBezTo>
                    <a:pt x="1040" y="2003"/>
                    <a:pt x="1040" y="2020"/>
                    <a:pt x="1019" y="2034"/>
                  </a:cubicBezTo>
                  <a:cubicBezTo>
                    <a:pt x="999" y="2048"/>
                    <a:pt x="978" y="2068"/>
                    <a:pt x="978" y="2088"/>
                  </a:cubicBezTo>
                  <a:cubicBezTo>
                    <a:pt x="978" y="2108"/>
                    <a:pt x="978" y="2133"/>
                    <a:pt x="954" y="2139"/>
                  </a:cubicBezTo>
                  <a:cubicBezTo>
                    <a:pt x="930" y="2145"/>
                    <a:pt x="930" y="2170"/>
                    <a:pt x="936" y="2187"/>
                  </a:cubicBezTo>
                  <a:cubicBezTo>
                    <a:pt x="942" y="2204"/>
                    <a:pt x="928" y="2238"/>
                    <a:pt x="901" y="2258"/>
                  </a:cubicBezTo>
                  <a:cubicBezTo>
                    <a:pt x="874" y="2278"/>
                    <a:pt x="827" y="2323"/>
                    <a:pt x="824" y="2357"/>
                  </a:cubicBezTo>
                  <a:cubicBezTo>
                    <a:pt x="821" y="2391"/>
                    <a:pt x="821" y="2430"/>
                    <a:pt x="797" y="2447"/>
                  </a:cubicBezTo>
                  <a:cubicBezTo>
                    <a:pt x="773" y="2464"/>
                    <a:pt x="758" y="2490"/>
                    <a:pt x="749" y="2515"/>
                  </a:cubicBezTo>
                  <a:cubicBezTo>
                    <a:pt x="741" y="2541"/>
                    <a:pt x="714" y="2563"/>
                    <a:pt x="687" y="2546"/>
                  </a:cubicBezTo>
                  <a:cubicBezTo>
                    <a:pt x="661" y="2529"/>
                    <a:pt x="643" y="2527"/>
                    <a:pt x="631" y="2498"/>
                  </a:cubicBezTo>
                  <a:cubicBezTo>
                    <a:pt x="619" y="2470"/>
                    <a:pt x="595" y="2476"/>
                    <a:pt x="589" y="2493"/>
                  </a:cubicBezTo>
                  <a:cubicBezTo>
                    <a:pt x="583" y="2510"/>
                    <a:pt x="557" y="2521"/>
                    <a:pt x="542" y="2512"/>
                  </a:cubicBezTo>
                  <a:cubicBezTo>
                    <a:pt x="527" y="2504"/>
                    <a:pt x="485" y="2518"/>
                    <a:pt x="477" y="2546"/>
                  </a:cubicBezTo>
                  <a:cubicBezTo>
                    <a:pt x="468" y="2575"/>
                    <a:pt x="447" y="2583"/>
                    <a:pt x="420" y="2597"/>
                  </a:cubicBezTo>
                  <a:cubicBezTo>
                    <a:pt x="393" y="2611"/>
                    <a:pt x="385" y="2651"/>
                    <a:pt x="382" y="2693"/>
                  </a:cubicBezTo>
                  <a:cubicBezTo>
                    <a:pt x="376" y="2761"/>
                    <a:pt x="328" y="2773"/>
                    <a:pt x="310" y="2855"/>
                  </a:cubicBezTo>
                  <a:cubicBezTo>
                    <a:pt x="323" y="2863"/>
                    <a:pt x="332" y="2860"/>
                    <a:pt x="352" y="2858"/>
                  </a:cubicBezTo>
                  <a:cubicBezTo>
                    <a:pt x="376" y="2855"/>
                    <a:pt x="373" y="2872"/>
                    <a:pt x="373" y="2892"/>
                  </a:cubicBezTo>
                  <a:cubicBezTo>
                    <a:pt x="373" y="2911"/>
                    <a:pt x="393" y="2923"/>
                    <a:pt x="405" y="2931"/>
                  </a:cubicBezTo>
                  <a:cubicBezTo>
                    <a:pt x="417" y="2940"/>
                    <a:pt x="438" y="2940"/>
                    <a:pt x="459" y="2931"/>
                  </a:cubicBezTo>
                  <a:cubicBezTo>
                    <a:pt x="480" y="2923"/>
                    <a:pt x="497" y="2937"/>
                    <a:pt x="485" y="2968"/>
                  </a:cubicBezTo>
                  <a:cubicBezTo>
                    <a:pt x="474" y="2999"/>
                    <a:pt x="494" y="3033"/>
                    <a:pt x="503" y="3058"/>
                  </a:cubicBezTo>
                  <a:cubicBezTo>
                    <a:pt x="512" y="3084"/>
                    <a:pt x="506" y="3129"/>
                    <a:pt x="488" y="3157"/>
                  </a:cubicBezTo>
                  <a:cubicBezTo>
                    <a:pt x="477" y="3175"/>
                    <a:pt x="474" y="3199"/>
                    <a:pt x="474" y="3222"/>
                  </a:cubicBezTo>
                  <a:lnTo>
                    <a:pt x="718" y="3223"/>
                  </a:lnTo>
                  <a:lnTo>
                    <a:pt x="1150" y="3223"/>
                  </a:lnTo>
                  <a:cubicBezTo>
                    <a:pt x="1183" y="3223"/>
                    <a:pt x="1218" y="3240"/>
                    <a:pt x="1245" y="3248"/>
                  </a:cubicBezTo>
                  <a:cubicBezTo>
                    <a:pt x="1272" y="3257"/>
                    <a:pt x="1298" y="3254"/>
                    <a:pt x="1322" y="3251"/>
                  </a:cubicBezTo>
                  <a:cubicBezTo>
                    <a:pt x="1346" y="3248"/>
                    <a:pt x="1408" y="3313"/>
                    <a:pt x="1405" y="3257"/>
                  </a:cubicBezTo>
                  <a:cubicBezTo>
                    <a:pt x="1403" y="3214"/>
                    <a:pt x="1391" y="3186"/>
                    <a:pt x="1396" y="3169"/>
                  </a:cubicBezTo>
                  <a:close/>
                  <a:moveTo>
                    <a:pt x="469" y="3398"/>
                  </a:moveTo>
                  <a:cubicBezTo>
                    <a:pt x="468" y="3409"/>
                    <a:pt x="459" y="3422"/>
                    <a:pt x="450" y="3429"/>
                  </a:cubicBezTo>
                  <a:cubicBezTo>
                    <a:pt x="435" y="3440"/>
                    <a:pt x="438" y="3455"/>
                    <a:pt x="459" y="3477"/>
                  </a:cubicBezTo>
                  <a:cubicBezTo>
                    <a:pt x="480" y="3500"/>
                    <a:pt x="477" y="3517"/>
                    <a:pt x="444" y="3497"/>
                  </a:cubicBezTo>
                  <a:cubicBezTo>
                    <a:pt x="411" y="3477"/>
                    <a:pt x="411" y="3500"/>
                    <a:pt x="426" y="3525"/>
                  </a:cubicBezTo>
                  <a:cubicBezTo>
                    <a:pt x="441" y="3551"/>
                    <a:pt x="429" y="3588"/>
                    <a:pt x="399" y="3599"/>
                  </a:cubicBezTo>
                  <a:cubicBezTo>
                    <a:pt x="370" y="3610"/>
                    <a:pt x="361" y="3638"/>
                    <a:pt x="376" y="3655"/>
                  </a:cubicBezTo>
                  <a:cubicBezTo>
                    <a:pt x="391" y="3672"/>
                    <a:pt x="402" y="3698"/>
                    <a:pt x="408" y="3723"/>
                  </a:cubicBezTo>
                  <a:cubicBezTo>
                    <a:pt x="414" y="3749"/>
                    <a:pt x="435" y="3777"/>
                    <a:pt x="450" y="3797"/>
                  </a:cubicBezTo>
                  <a:cubicBezTo>
                    <a:pt x="465" y="3817"/>
                    <a:pt x="509" y="3862"/>
                    <a:pt x="521" y="3890"/>
                  </a:cubicBezTo>
                  <a:cubicBezTo>
                    <a:pt x="533" y="3919"/>
                    <a:pt x="563" y="3938"/>
                    <a:pt x="589" y="3950"/>
                  </a:cubicBezTo>
                  <a:cubicBezTo>
                    <a:pt x="616" y="3961"/>
                    <a:pt x="661" y="4006"/>
                    <a:pt x="678" y="4035"/>
                  </a:cubicBezTo>
                  <a:cubicBezTo>
                    <a:pt x="688" y="4050"/>
                    <a:pt x="700" y="4070"/>
                    <a:pt x="712" y="4088"/>
                  </a:cubicBezTo>
                  <a:cubicBezTo>
                    <a:pt x="733" y="4042"/>
                    <a:pt x="762" y="4004"/>
                    <a:pt x="776" y="4029"/>
                  </a:cubicBezTo>
                  <a:cubicBezTo>
                    <a:pt x="800" y="4071"/>
                    <a:pt x="833" y="4049"/>
                    <a:pt x="841" y="4023"/>
                  </a:cubicBezTo>
                  <a:cubicBezTo>
                    <a:pt x="850" y="3998"/>
                    <a:pt x="844" y="3958"/>
                    <a:pt x="827" y="3953"/>
                  </a:cubicBezTo>
                  <a:cubicBezTo>
                    <a:pt x="809" y="3947"/>
                    <a:pt x="779" y="3933"/>
                    <a:pt x="770" y="3904"/>
                  </a:cubicBezTo>
                  <a:cubicBezTo>
                    <a:pt x="761" y="3876"/>
                    <a:pt x="800" y="3859"/>
                    <a:pt x="836" y="3865"/>
                  </a:cubicBezTo>
                  <a:cubicBezTo>
                    <a:pt x="871" y="3870"/>
                    <a:pt x="907" y="3865"/>
                    <a:pt x="898" y="3828"/>
                  </a:cubicBezTo>
                  <a:cubicBezTo>
                    <a:pt x="889" y="3791"/>
                    <a:pt x="948" y="3786"/>
                    <a:pt x="966" y="3834"/>
                  </a:cubicBezTo>
                  <a:cubicBezTo>
                    <a:pt x="984" y="3882"/>
                    <a:pt x="1043" y="3865"/>
                    <a:pt x="1058" y="3837"/>
                  </a:cubicBezTo>
                  <a:cubicBezTo>
                    <a:pt x="1073" y="3808"/>
                    <a:pt x="1091" y="3808"/>
                    <a:pt x="1106" y="3831"/>
                  </a:cubicBezTo>
                  <a:cubicBezTo>
                    <a:pt x="1120" y="3853"/>
                    <a:pt x="1144" y="3856"/>
                    <a:pt x="1159" y="3839"/>
                  </a:cubicBezTo>
                  <a:cubicBezTo>
                    <a:pt x="1174" y="3822"/>
                    <a:pt x="1180" y="3794"/>
                    <a:pt x="1177" y="3757"/>
                  </a:cubicBezTo>
                  <a:cubicBezTo>
                    <a:pt x="1174" y="3721"/>
                    <a:pt x="1183" y="3684"/>
                    <a:pt x="1195" y="3655"/>
                  </a:cubicBezTo>
                  <a:cubicBezTo>
                    <a:pt x="1206" y="3627"/>
                    <a:pt x="1197" y="3593"/>
                    <a:pt x="1156" y="3590"/>
                  </a:cubicBezTo>
                  <a:cubicBezTo>
                    <a:pt x="1114" y="3588"/>
                    <a:pt x="1103" y="3562"/>
                    <a:pt x="1108" y="3531"/>
                  </a:cubicBezTo>
                  <a:cubicBezTo>
                    <a:pt x="1114" y="3500"/>
                    <a:pt x="1141" y="3483"/>
                    <a:pt x="1165" y="3455"/>
                  </a:cubicBezTo>
                  <a:cubicBezTo>
                    <a:pt x="1189" y="3426"/>
                    <a:pt x="1200" y="3364"/>
                    <a:pt x="1171" y="3344"/>
                  </a:cubicBezTo>
                  <a:cubicBezTo>
                    <a:pt x="1141" y="3324"/>
                    <a:pt x="1100" y="3341"/>
                    <a:pt x="1058" y="3353"/>
                  </a:cubicBezTo>
                  <a:cubicBezTo>
                    <a:pt x="1017" y="3364"/>
                    <a:pt x="975" y="3339"/>
                    <a:pt x="993" y="3305"/>
                  </a:cubicBezTo>
                  <a:cubicBezTo>
                    <a:pt x="1011" y="3271"/>
                    <a:pt x="1008" y="3223"/>
                    <a:pt x="1008" y="3223"/>
                  </a:cubicBezTo>
                  <a:lnTo>
                    <a:pt x="718" y="3223"/>
                  </a:lnTo>
                  <a:lnTo>
                    <a:pt x="717" y="3398"/>
                  </a:lnTo>
                  <a:lnTo>
                    <a:pt x="469" y="3398"/>
                  </a:lnTo>
                  <a:close/>
                  <a:moveTo>
                    <a:pt x="3343" y="4059"/>
                  </a:moveTo>
                  <a:cubicBezTo>
                    <a:pt x="3343" y="4059"/>
                    <a:pt x="3344" y="4032"/>
                    <a:pt x="3329" y="4013"/>
                  </a:cubicBezTo>
                  <a:cubicBezTo>
                    <a:pt x="3299" y="3977"/>
                    <a:pt x="3294" y="3936"/>
                    <a:pt x="3301" y="3907"/>
                  </a:cubicBezTo>
                  <a:cubicBezTo>
                    <a:pt x="3307" y="3885"/>
                    <a:pt x="3308" y="3877"/>
                    <a:pt x="3308" y="3866"/>
                  </a:cubicBezTo>
                  <a:cubicBezTo>
                    <a:pt x="3310" y="3838"/>
                    <a:pt x="3309" y="3821"/>
                    <a:pt x="3322" y="3794"/>
                  </a:cubicBezTo>
                  <a:cubicBezTo>
                    <a:pt x="3340" y="3760"/>
                    <a:pt x="3345" y="3735"/>
                    <a:pt x="3344" y="3706"/>
                  </a:cubicBezTo>
                  <a:cubicBezTo>
                    <a:pt x="3343" y="3678"/>
                    <a:pt x="3333" y="3620"/>
                    <a:pt x="3357" y="3593"/>
                  </a:cubicBezTo>
                  <a:cubicBezTo>
                    <a:pt x="3388" y="3557"/>
                    <a:pt x="3400" y="3514"/>
                    <a:pt x="3409" y="3494"/>
                  </a:cubicBezTo>
                  <a:cubicBezTo>
                    <a:pt x="3418" y="3474"/>
                    <a:pt x="3430" y="3449"/>
                    <a:pt x="3442" y="3438"/>
                  </a:cubicBezTo>
                  <a:cubicBezTo>
                    <a:pt x="3454" y="3426"/>
                    <a:pt x="3467" y="3390"/>
                    <a:pt x="3475" y="3365"/>
                  </a:cubicBezTo>
                  <a:cubicBezTo>
                    <a:pt x="3483" y="3337"/>
                    <a:pt x="3504" y="3316"/>
                    <a:pt x="3524" y="3301"/>
                  </a:cubicBezTo>
                  <a:cubicBezTo>
                    <a:pt x="3545" y="3287"/>
                    <a:pt x="3567" y="3263"/>
                    <a:pt x="3567" y="3245"/>
                  </a:cubicBezTo>
                  <a:cubicBezTo>
                    <a:pt x="3567" y="3225"/>
                    <a:pt x="3553" y="3200"/>
                    <a:pt x="3529" y="3194"/>
                  </a:cubicBezTo>
                  <a:cubicBezTo>
                    <a:pt x="3506" y="3189"/>
                    <a:pt x="3494" y="3143"/>
                    <a:pt x="3506" y="3121"/>
                  </a:cubicBezTo>
                  <a:cubicBezTo>
                    <a:pt x="3518" y="3098"/>
                    <a:pt x="3526" y="3039"/>
                    <a:pt x="3515" y="3010"/>
                  </a:cubicBezTo>
                  <a:cubicBezTo>
                    <a:pt x="3503" y="2982"/>
                    <a:pt x="3482" y="2974"/>
                    <a:pt x="3464" y="2971"/>
                  </a:cubicBezTo>
                  <a:cubicBezTo>
                    <a:pt x="3446" y="2968"/>
                    <a:pt x="3432" y="2942"/>
                    <a:pt x="3434" y="2914"/>
                  </a:cubicBezTo>
                  <a:cubicBezTo>
                    <a:pt x="3437" y="2886"/>
                    <a:pt x="3381" y="2860"/>
                    <a:pt x="3360" y="2889"/>
                  </a:cubicBezTo>
                  <a:cubicBezTo>
                    <a:pt x="3340" y="2917"/>
                    <a:pt x="3313" y="2923"/>
                    <a:pt x="3298" y="2903"/>
                  </a:cubicBezTo>
                  <a:cubicBezTo>
                    <a:pt x="3283" y="2883"/>
                    <a:pt x="3254" y="2877"/>
                    <a:pt x="3230" y="2886"/>
                  </a:cubicBezTo>
                  <a:cubicBezTo>
                    <a:pt x="3206" y="2894"/>
                    <a:pt x="3170" y="2886"/>
                    <a:pt x="3164" y="2863"/>
                  </a:cubicBezTo>
                  <a:cubicBezTo>
                    <a:pt x="3159" y="2841"/>
                    <a:pt x="3138" y="2818"/>
                    <a:pt x="3111" y="2824"/>
                  </a:cubicBezTo>
                  <a:cubicBezTo>
                    <a:pt x="3087" y="2829"/>
                    <a:pt x="3047" y="2817"/>
                    <a:pt x="3043" y="2781"/>
                  </a:cubicBezTo>
                  <a:cubicBezTo>
                    <a:pt x="3013" y="2767"/>
                    <a:pt x="2966" y="2764"/>
                    <a:pt x="2939" y="2773"/>
                  </a:cubicBezTo>
                  <a:cubicBezTo>
                    <a:pt x="2912" y="2781"/>
                    <a:pt x="2895" y="2795"/>
                    <a:pt x="2862" y="2776"/>
                  </a:cubicBezTo>
                  <a:cubicBezTo>
                    <a:pt x="2829" y="2756"/>
                    <a:pt x="2755" y="2739"/>
                    <a:pt x="2734" y="2761"/>
                  </a:cubicBezTo>
                  <a:cubicBezTo>
                    <a:pt x="2714" y="2784"/>
                    <a:pt x="2681" y="2798"/>
                    <a:pt x="2645" y="2784"/>
                  </a:cubicBezTo>
                  <a:cubicBezTo>
                    <a:pt x="2610" y="2770"/>
                    <a:pt x="2580" y="2773"/>
                    <a:pt x="2553" y="2795"/>
                  </a:cubicBezTo>
                  <a:cubicBezTo>
                    <a:pt x="2527" y="2818"/>
                    <a:pt x="2488" y="2835"/>
                    <a:pt x="2444" y="2832"/>
                  </a:cubicBezTo>
                  <a:cubicBezTo>
                    <a:pt x="2399" y="2829"/>
                    <a:pt x="2375" y="2829"/>
                    <a:pt x="2363" y="2852"/>
                  </a:cubicBezTo>
                  <a:cubicBezTo>
                    <a:pt x="2352" y="2875"/>
                    <a:pt x="2326" y="2905"/>
                    <a:pt x="2314" y="2917"/>
                  </a:cubicBezTo>
                  <a:cubicBezTo>
                    <a:pt x="2285" y="2898"/>
                    <a:pt x="2249" y="2880"/>
                    <a:pt x="2230" y="2886"/>
                  </a:cubicBezTo>
                  <a:cubicBezTo>
                    <a:pt x="2200" y="2894"/>
                    <a:pt x="2179" y="2886"/>
                    <a:pt x="2165" y="2875"/>
                  </a:cubicBezTo>
                  <a:cubicBezTo>
                    <a:pt x="2150" y="2863"/>
                    <a:pt x="2129" y="2849"/>
                    <a:pt x="2105" y="2855"/>
                  </a:cubicBezTo>
                  <a:cubicBezTo>
                    <a:pt x="2082" y="2860"/>
                    <a:pt x="2061" y="2858"/>
                    <a:pt x="2049" y="2838"/>
                  </a:cubicBezTo>
                  <a:cubicBezTo>
                    <a:pt x="2037" y="2818"/>
                    <a:pt x="2013" y="2798"/>
                    <a:pt x="1993" y="2798"/>
                  </a:cubicBezTo>
                  <a:cubicBezTo>
                    <a:pt x="1972" y="2798"/>
                    <a:pt x="1951" y="2790"/>
                    <a:pt x="1936" y="2778"/>
                  </a:cubicBezTo>
                  <a:cubicBezTo>
                    <a:pt x="1921" y="2767"/>
                    <a:pt x="1880" y="2764"/>
                    <a:pt x="1859" y="2776"/>
                  </a:cubicBezTo>
                  <a:cubicBezTo>
                    <a:pt x="1838" y="2787"/>
                    <a:pt x="1818" y="2807"/>
                    <a:pt x="1815" y="2829"/>
                  </a:cubicBezTo>
                  <a:cubicBezTo>
                    <a:pt x="1812" y="2852"/>
                    <a:pt x="1809" y="2875"/>
                    <a:pt x="1791" y="2889"/>
                  </a:cubicBezTo>
                  <a:cubicBezTo>
                    <a:pt x="1773" y="2903"/>
                    <a:pt x="1767" y="2940"/>
                    <a:pt x="1773" y="2971"/>
                  </a:cubicBezTo>
                  <a:cubicBezTo>
                    <a:pt x="1779" y="3002"/>
                    <a:pt x="1794" y="3053"/>
                    <a:pt x="1773" y="3075"/>
                  </a:cubicBezTo>
                  <a:cubicBezTo>
                    <a:pt x="1752" y="3098"/>
                    <a:pt x="1705" y="3157"/>
                    <a:pt x="1711" y="3186"/>
                  </a:cubicBezTo>
                  <a:cubicBezTo>
                    <a:pt x="1717" y="3214"/>
                    <a:pt x="1720" y="3268"/>
                    <a:pt x="1702" y="3293"/>
                  </a:cubicBezTo>
                  <a:cubicBezTo>
                    <a:pt x="1684" y="3319"/>
                    <a:pt x="1669" y="3339"/>
                    <a:pt x="1672" y="3361"/>
                  </a:cubicBezTo>
                  <a:cubicBezTo>
                    <a:pt x="1675" y="3384"/>
                    <a:pt x="1669" y="3415"/>
                    <a:pt x="1654" y="3435"/>
                  </a:cubicBezTo>
                  <a:cubicBezTo>
                    <a:pt x="1640" y="3455"/>
                    <a:pt x="1637" y="3483"/>
                    <a:pt x="1640" y="3506"/>
                  </a:cubicBezTo>
                  <a:cubicBezTo>
                    <a:pt x="1643" y="3528"/>
                    <a:pt x="1649" y="3570"/>
                    <a:pt x="1637" y="3584"/>
                  </a:cubicBezTo>
                  <a:cubicBezTo>
                    <a:pt x="1622" y="3595"/>
                    <a:pt x="1610" y="3608"/>
                    <a:pt x="1604" y="3621"/>
                  </a:cubicBezTo>
                  <a:cubicBezTo>
                    <a:pt x="1592" y="3650"/>
                    <a:pt x="1577" y="3672"/>
                    <a:pt x="1551" y="3687"/>
                  </a:cubicBezTo>
                  <a:cubicBezTo>
                    <a:pt x="1524" y="3701"/>
                    <a:pt x="1515" y="3723"/>
                    <a:pt x="1506" y="3740"/>
                  </a:cubicBezTo>
                  <a:cubicBezTo>
                    <a:pt x="1497" y="3757"/>
                    <a:pt x="1482" y="3794"/>
                    <a:pt x="1459" y="3811"/>
                  </a:cubicBezTo>
                  <a:cubicBezTo>
                    <a:pt x="1435" y="3828"/>
                    <a:pt x="1426" y="3868"/>
                    <a:pt x="1432" y="3896"/>
                  </a:cubicBezTo>
                  <a:cubicBezTo>
                    <a:pt x="1438" y="3924"/>
                    <a:pt x="1442" y="3970"/>
                    <a:pt x="1433" y="3998"/>
                  </a:cubicBezTo>
                  <a:cubicBezTo>
                    <a:pt x="1424" y="4026"/>
                    <a:pt x="1408" y="4069"/>
                    <a:pt x="1381" y="4083"/>
                  </a:cubicBezTo>
                  <a:cubicBezTo>
                    <a:pt x="1355" y="4097"/>
                    <a:pt x="1349" y="4119"/>
                    <a:pt x="1334" y="4139"/>
                  </a:cubicBezTo>
                  <a:cubicBezTo>
                    <a:pt x="1319" y="4159"/>
                    <a:pt x="1292" y="4185"/>
                    <a:pt x="1269" y="4193"/>
                  </a:cubicBezTo>
                  <a:cubicBezTo>
                    <a:pt x="1245" y="4202"/>
                    <a:pt x="1216" y="4212"/>
                    <a:pt x="1200" y="4227"/>
                  </a:cubicBezTo>
                  <a:cubicBezTo>
                    <a:pt x="1185" y="4200"/>
                    <a:pt x="1165" y="4165"/>
                    <a:pt x="1144" y="4162"/>
                  </a:cubicBezTo>
                  <a:cubicBezTo>
                    <a:pt x="1123" y="4159"/>
                    <a:pt x="1097" y="4168"/>
                    <a:pt x="1070" y="4199"/>
                  </a:cubicBezTo>
                  <a:cubicBezTo>
                    <a:pt x="1043" y="4230"/>
                    <a:pt x="991" y="4209"/>
                    <a:pt x="971" y="4189"/>
                  </a:cubicBezTo>
                  <a:lnTo>
                    <a:pt x="907" y="4250"/>
                  </a:lnTo>
                  <a:lnTo>
                    <a:pt x="907" y="4312"/>
                  </a:lnTo>
                  <a:lnTo>
                    <a:pt x="852" y="4311"/>
                  </a:lnTo>
                  <a:cubicBezTo>
                    <a:pt x="854" y="4329"/>
                    <a:pt x="856" y="4348"/>
                    <a:pt x="868" y="4360"/>
                  </a:cubicBezTo>
                  <a:cubicBezTo>
                    <a:pt x="874" y="4366"/>
                    <a:pt x="878" y="4370"/>
                    <a:pt x="879" y="4375"/>
                  </a:cubicBezTo>
                  <a:cubicBezTo>
                    <a:pt x="909" y="4358"/>
                    <a:pt x="945" y="4360"/>
                    <a:pt x="966" y="4363"/>
                  </a:cubicBezTo>
                  <a:cubicBezTo>
                    <a:pt x="978" y="4364"/>
                    <a:pt x="998" y="4360"/>
                    <a:pt x="1014" y="4352"/>
                  </a:cubicBezTo>
                  <a:cubicBezTo>
                    <a:pt x="1025" y="4381"/>
                    <a:pt x="1061" y="4408"/>
                    <a:pt x="1061" y="4408"/>
                  </a:cubicBezTo>
                  <a:lnTo>
                    <a:pt x="1479" y="4408"/>
                  </a:lnTo>
                  <a:cubicBezTo>
                    <a:pt x="1479" y="4408"/>
                    <a:pt x="1512" y="4479"/>
                    <a:pt x="1518" y="4504"/>
                  </a:cubicBezTo>
                  <a:cubicBezTo>
                    <a:pt x="1524" y="4530"/>
                    <a:pt x="1553" y="4561"/>
                    <a:pt x="1580" y="4586"/>
                  </a:cubicBezTo>
                  <a:cubicBezTo>
                    <a:pt x="1607" y="4612"/>
                    <a:pt x="1616" y="4634"/>
                    <a:pt x="1634" y="4674"/>
                  </a:cubicBezTo>
                  <a:cubicBezTo>
                    <a:pt x="1651" y="4714"/>
                    <a:pt x="1696" y="4699"/>
                    <a:pt x="1740" y="4691"/>
                  </a:cubicBezTo>
                  <a:cubicBezTo>
                    <a:pt x="1785" y="4683"/>
                    <a:pt x="1841" y="4688"/>
                    <a:pt x="1868" y="4680"/>
                  </a:cubicBezTo>
                  <a:cubicBezTo>
                    <a:pt x="1895" y="4671"/>
                    <a:pt x="1889" y="4643"/>
                    <a:pt x="1880" y="4626"/>
                  </a:cubicBezTo>
                  <a:cubicBezTo>
                    <a:pt x="1871" y="4609"/>
                    <a:pt x="1877" y="4564"/>
                    <a:pt x="1877" y="4564"/>
                  </a:cubicBezTo>
                  <a:cubicBezTo>
                    <a:pt x="1877" y="4564"/>
                    <a:pt x="1987" y="4572"/>
                    <a:pt x="2013" y="4561"/>
                  </a:cubicBezTo>
                  <a:cubicBezTo>
                    <a:pt x="2040" y="4550"/>
                    <a:pt x="2085" y="4547"/>
                    <a:pt x="2085" y="4547"/>
                  </a:cubicBezTo>
                  <a:lnTo>
                    <a:pt x="2073" y="4614"/>
                  </a:lnTo>
                  <a:lnTo>
                    <a:pt x="2234" y="4614"/>
                  </a:lnTo>
                  <a:cubicBezTo>
                    <a:pt x="2237" y="4623"/>
                    <a:pt x="2241" y="4631"/>
                    <a:pt x="2245" y="4640"/>
                  </a:cubicBezTo>
                  <a:cubicBezTo>
                    <a:pt x="2254" y="4660"/>
                    <a:pt x="2248" y="4685"/>
                    <a:pt x="2236" y="4714"/>
                  </a:cubicBezTo>
                  <a:cubicBezTo>
                    <a:pt x="2224" y="4742"/>
                    <a:pt x="2236" y="4767"/>
                    <a:pt x="2251" y="4793"/>
                  </a:cubicBezTo>
                  <a:cubicBezTo>
                    <a:pt x="2266" y="4818"/>
                    <a:pt x="2257" y="4849"/>
                    <a:pt x="2248" y="4875"/>
                  </a:cubicBezTo>
                  <a:cubicBezTo>
                    <a:pt x="2239" y="4900"/>
                    <a:pt x="2254" y="4940"/>
                    <a:pt x="2271" y="4963"/>
                  </a:cubicBezTo>
                  <a:cubicBezTo>
                    <a:pt x="2289" y="4985"/>
                    <a:pt x="2308" y="5005"/>
                    <a:pt x="2317" y="5030"/>
                  </a:cubicBezTo>
                  <a:cubicBezTo>
                    <a:pt x="2321" y="5043"/>
                    <a:pt x="2326" y="5049"/>
                    <a:pt x="2322" y="5067"/>
                  </a:cubicBezTo>
                  <a:cubicBezTo>
                    <a:pt x="2316" y="5092"/>
                    <a:pt x="2312" y="5139"/>
                    <a:pt x="2334" y="5158"/>
                  </a:cubicBezTo>
                  <a:cubicBezTo>
                    <a:pt x="2351" y="5173"/>
                    <a:pt x="2381" y="5183"/>
                    <a:pt x="2423" y="5161"/>
                  </a:cubicBezTo>
                  <a:cubicBezTo>
                    <a:pt x="2464" y="5138"/>
                    <a:pt x="2479" y="5130"/>
                    <a:pt x="2515" y="5144"/>
                  </a:cubicBezTo>
                  <a:cubicBezTo>
                    <a:pt x="2550" y="5158"/>
                    <a:pt x="2571" y="5164"/>
                    <a:pt x="2592" y="5155"/>
                  </a:cubicBezTo>
                  <a:cubicBezTo>
                    <a:pt x="2613" y="5147"/>
                    <a:pt x="2636" y="5161"/>
                    <a:pt x="2645" y="5180"/>
                  </a:cubicBezTo>
                  <a:cubicBezTo>
                    <a:pt x="2654" y="5200"/>
                    <a:pt x="2693" y="5200"/>
                    <a:pt x="2714" y="5183"/>
                  </a:cubicBezTo>
                  <a:cubicBezTo>
                    <a:pt x="2734" y="5166"/>
                    <a:pt x="2764" y="5186"/>
                    <a:pt x="2770" y="5214"/>
                  </a:cubicBezTo>
                  <a:cubicBezTo>
                    <a:pt x="2776" y="5243"/>
                    <a:pt x="2800" y="5263"/>
                    <a:pt x="2832" y="5271"/>
                  </a:cubicBezTo>
                  <a:cubicBezTo>
                    <a:pt x="2865" y="5280"/>
                    <a:pt x="2903" y="5277"/>
                    <a:pt x="2921" y="5285"/>
                  </a:cubicBezTo>
                  <a:cubicBezTo>
                    <a:pt x="2939" y="5294"/>
                    <a:pt x="2972" y="5294"/>
                    <a:pt x="2992" y="5274"/>
                  </a:cubicBezTo>
                  <a:cubicBezTo>
                    <a:pt x="3013" y="5254"/>
                    <a:pt x="3046" y="5271"/>
                    <a:pt x="3064" y="5296"/>
                  </a:cubicBezTo>
                  <a:cubicBezTo>
                    <a:pt x="3081" y="5322"/>
                    <a:pt x="3111" y="5330"/>
                    <a:pt x="3147" y="5328"/>
                  </a:cubicBezTo>
                  <a:cubicBezTo>
                    <a:pt x="3182" y="5325"/>
                    <a:pt x="3227" y="5339"/>
                    <a:pt x="3233" y="5362"/>
                  </a:cubicBezTo>
                  <a:cubicBezTo>
                    <a:pt x="3239" y="5384"/>
                    <a:pt x="3254" y="5418"/>
                    <a:pt x="3286" y="5427"/>
                  </a:cubicBezTo>
                  <a:cubicBezTo>
                    <a:pt x="3319" y="5435"/>
                    <a:pt x="3378" y="5421"/>
                    <a:pt x="3378" y="5421"/>
                  </a:cubicBezTo>
                  <a:lnTo>
                    <a:pt x="3378" y="5288"/>
                  </a:lnTo>
                  <a:cubicBezTo>
                    <a:pt x="3378" y="5288"/>
                    <a:pt x="3331" y="5288"/>
                    <a:pt x="3310" y="5302"/>
                  </a:cubicBezTo>
                  <a:cubicBezTo>
                    <a:pt x="3289" y="5316"/>
                    <a:pt x="3254" y="5305"/>
                    <a:pt x="3236" y="5280"/>
                  </a:cubicBezTo>
                  <a:cubicBezTo>
                    <a:pt x="3218" y="5254"/>
                    <a:pt x="3185" y="5212"/>
                    <a:pt x="3209" y="5172"/>
                  </a:cubicBezTo>
                  <a:cubicBezTo>
                    <a:pt x="3233" y="5132"/>
                    <a:pt x="3245" y="5084"/>
                    <a:pt x="3239" y="5048"/>
                  </a:cubicBezTo>
                  <a:cubicBezTo>
                    <a:pt x="3233" y="5011"/>
                    <a:pt x="3224" y="4965"/>
                    <a:pt x="3236" y="4932"/>
                  </a:cubicBezTo>
                  <a:cubicBezTo>
                    <a:pt x="3248" y="4898"/>
                    <a:pt x="3283" y="4804"/>
                    <a:pt x="3283" y="4804"/>
                  </a:cubicBezTo>
                  <a:lnTo>
                    <a:pt x="3523" y="4719"/>
                  </a:lnTo>
                  <a:lnTo>
                    <a:pt x="3452" y="4566"/>
                  </a:lnTo>
                  <a:lnTo>
                    <a:pt x="3372" y="4445"/>
                  </a:lnTo>
                  <a:lnTo>
                    <a:pt x="3366" y="4183"/>
                  </a:lnTo>
                  <a:lnTo>
                    <a:pt x="3341" y="4118"/>
                  </a:lnTo>
                  <a:lnTo>
                    <a:pt x="3343" y="4059"/>
                  </a:lnTo>
                  <a:close/>
                  <a:moveTo>
                    <a:pt x="824" y="4252"/>
                  </a:moveTo>
                  <a:lnTo>
                    <a:pt x="930" y="4151"/>
                  </a:lnTo>
                  <a:lnTo>
                    <a:pt x="971" y="4189"/>
                  </a:lnTo>
                  <a:cubicBezTo>
                    <a:pt x="991" y="4209"/>
                    <a:pt x="1043" y="4230"/>
                    <a:pt x="1070" y="4199"/>
                  </a:cubicBezTo>
                  <a:cubicBezTo>
                    <a:pt x="1097" y="4168"/>
                    <a:pt x="1123" y="4159"/>
                    <a:pt x="1144" y="4162"/>
                  </a:cubicBezTo>
                  <a:cubicBezTo>
                    <a:pt x="1165" y="4165"/>
                    <a:pt x="1185" y="4200"/>
                    <a:pt x="1200" y="4227"/>
                  </a:cubicBezTo>
                  <a:cubicBezTo>
                    <a:pt x="1216" y="4212"/>
                    <a:pt x="1245" y="4202"/>
                    <a:pt x="1269" y="4193"/>
                  </a:cubicBezTo>
                  <a:cubicBezTo>
                    <a:pt x="1292" y="4185"/>
                    <a:pt x="1319" y="4159"/>
                    <a:pt x="1334" y="4139"/>
                  </a:cubicBezTo>
                  <a:cubicBezTo>
                    <a:pt x="1349" y="4119"/>
                    <a:pt x="1355" y="4097"/>
                    <a:pt x="1381" y="4083"/>
                  </a:cubicBezTo>
                  <a:cubicBezTo>
                    <a:pt x="1408" y="4069"/>
                    <a:pt x="1424" y="4026"/>
                    <a:pt x="1433" y="3998"/>
                  </a:cubicBezTo>
                  <a:cubicBezTo>
                    <a:pt x="1442" y="3970"/>
                    <a:pt x="1438" y="3924"/>
                    <a:pt x="1432" y="3896"/>
                  </a:cubicBezTo>
                  <a:cubicBezTo>
                    <a:pt x="1426" y="3868"/>
                    <a:pt x="1435" y="3828"/>
                    <a:pt x="1459" y="3811"/>
                  </a:cubicBezTo>
                  <a:cubicBezTo>
                    <a:pt x="1482" y="3794"/>
                    <a:pt x="1497" y="3757"/>
                    <a:pt x="1506" y="3740"/>
                  </a:cubicBezTo>
                  <a:cubicBezTo>
                    <a:pt x="1515" y="3723"/>
                    <a:pt x="1524" y="3701"/>
                    <a:pt x="1551" y="3687"/>
                  </a:cubicBezTo>
                  <a:cubicBezTo>
                    <a:pt x="1577" y="3672"/>
                    <a:pt x="1592" y="3650"/>
                    <a:pt x="1604" y="3621"/>
                  </a:cubicBezTo>
                  <a:cubicBezTo>
                    <a:pt x="1610" y="3608"/>
                    <a:pt x="1622" y="3595"/>
                    <a:pt x="1637" y="3584"/>
                  </a:cubicBezTo>
                  <a:cubicBezTo>
                    <a:pt x="1649" y="3570"/>
                    <a:pt x="1643" y="3528"/>
                    <a:pt x="1640" y="3506"/>
                  </a:cubicBezTo>
                  <a:cubicBezTo>
                    <a:pt x="1637" y="3483"/>
                    <a:pt x="1640" y="3455"/>
                    <a:pt x="1654" y="3435"/>
                  </a:cubicBezTo>
                  <a:cubicBezTo>
                    <a:pt x="1669" y="3415"/>
                    <a:pt x="1675" y="3384"/>
                    <a:pt x="1672" y="3361"/>
                  </a:cubicBezTo>
                  <a:cubicBezTo>
                    <a:pt x="1669" y="3339"/>
                    <a:pt x="1684" y="3319"/>
                    <a:pt x="1702" y="3293"/>
                  </a:cubicBezTo>
                  <a:cubicBezTo>
                    <a:pt x="1720" y="3268"/>
                    <a:pt x="1717" y="3214"/>
                    <a:pt x="1711" y="3186"/>
                  </a:cubicBezTo>
                  <a:cubicBezTo>
                    <a:pt x="1705" y="3157"/>
                    <a:pt x="1752" y="3098"/>
                    <a:pt x="1773" y="3075"/>
                  </a:cubicBezTo>
                  <a:cubicBezTo>
                    <a:pt x="1784" y="3063"/>
                    <a:pt x="1785" y="3043"/>
                    <a:pt x="1782" y="3022"/>
                  </a:cubicBezTo>
                  <a:cubicBezTo>
                    <a:pt x="1740" y="3027"/>
                    <a:pt x="1675" y="3013"/>
                    <a:pt x="1631" y="3002"/>
                  </a:cubicBezTo>
                  <a:cubicBezTo>
                    <a:pt x="1586" y="2991"/>
                    <a:pt x="1553" y="2996"/>
                    <a:pt x="1524" y="2999"/>
                  </a:cubicBezTo>
                  <a:cubicBezTo>
                    <a:pt x="1494" y="3002"/>
                    <a:pt x="1470" y="3033"/>
                    <a:pt x="1465" y="3064"/>
                  </a:cubicBezTo>
                  <a:cubicBezTo>
                    <a:pt x="1459" y="3095"/>
                    <a:pt x="1435" y="3138"/>
                    <a:pt x="1411" y="3157"/>
                  </a:cubicBezTo>
                  <a:cubicBezTo>
                    <a:pt x="1387" y="3177"/>
                    <a:pt x="1402" y="3200"/>
                    <a:pt x="1405" y="3257"/>
                  </a:cubicBezTo>
                  <a:cubicBezTo>
                    <a:pt x="1408" y="3313"/>
                    <a:pt x="1346" y="3248"/>
                    <a:pt x="1322" y="3251"/>
                  </a:cubicBezTo>
                  <a:cubicBezTo>
                    <a:pt x="1298" y="3254"/>
                    <a:pt x="1272" y="3257"/>
                    <a:pt x="1245" y="3248"/>
                  </a:cubicBezTo>
                  <a:cubicBezTo>
                    <a:pt x="1218" y="3240"/>
                    <a:pt x="1183" y="3223"/>
                    <a:pt x="1150" y="3223"/>
                  </a:cubicBezTo>
                  <a:lnTo>
                    <a:pt x="1008" y="3223"/>
                  </a:lnTo>
                  <a:cubicBezTo>
                    <a:pt x="1008" y="3223"/>
                    <a:pt x="1011" y="3271"/>
                    <a:pt x="993" y="3305"/>
                  </a:cubicBezTo>
                  <a:cubicBezTo>
                    <a:pt x="975" y="3339"/>
                    <a:pt x="1017" y="3364"/>
                    <a:pt x="1058" y="3353"/>
                  </a:cubicBezTo>
                  <a:cubicBezTo>
                    <a:pt x="1100" y="3341"/>
                    <a:pt x="1141" y="3324"/>
                    <a:pt x="1171" y="3344"/>
                  </a:cubicBezTo>
                  <a:cubicBezTo>
                    <a:pt x="1200" y="3364"/>
                    <a:pt x="1189" y="3426"/>
                    <a:pt x="1165" y="3455"/>
                  </a:cubicBezTo>
                  <a:cubicBezTo>
                    <a:pt x="1141" y="3483"/>
                    <a:pt x="1114" y="3500"/>
                    <a:pt x="1108" y="3531"/>
                  </a:cubicBezTo>
                  <a:cubicBezTo>
                    <a:pt x="1103" y="3562"/>
                    <a:pt x="1114" y="3588"/>
                    <a:pt x="1156" y="3590"/>
                  </a:cubicBezTo>
                  <a:cubicBezTo>
                    <a:pt x="1197" y="3593"/>
                    <a:pt x="1206" y="3627"/>
                    <a:pt x="1195" y="3655"/>
                  </a:cubicBezTo>
                  <a:cubicBezTo>
                    <a:pt x="1183" y="3684"/>
                    <a:pt x="1174" y="3721"/>
                    <a:pt x="1177" y="3757"/>
                  </a:cubicBezTo>
                  <a:cubicBezTo>
                    <a:pt x="1180" y="3794"/>
                    <a:pt x="1174" y="3822"/>
                    <a:pt x="1159" y="3839"/>
                  </a:cubicBezTo>
                  <a:cubicBezTo>
                    <a:pt x="1144" y="3856"/>
                    <a:pt x="1120" y="3853"/>
                    <a:pt x="1106" y="3831"/>
                  </a:cubicBezTo>
                  <a:cubicBezTo>
                    <a:pt x="1091" y="3808"/>
                    <a:pt x="1073" y="3808"/>
                    <a:pt x="1058" y="3837"/>
                  </a:cubicBezTo>
                  <a:cubicBezTo>
                    <a:pt x="1043" y="3865"/>
                    <a:pt x="984" y="3882"/>
                    <a:pt x="966" y="3834"/>
                  </a:cubicBezTo>
                  <a:cubicBezTo>
                    <a:pt x="948" y="3786"/>
                    <a:pt x="889" y="3791"/>
                    <a:pt x="898" y="3828"/>
                  </a:cubicBezTo>
                  <a:cubicBezTo>
                    <a:pt x="907" y="3865"/>
                    <a:pt x="871" y="3870"/>
                    <a:pt x="836" y="3865"/>
                  </a:cubicBezTo>
                  <a:cubicBezTo>
                    <a:pt x="800" y="3859"/>
                    <a:pt x="761" y="3876"/>
                    <a:pt x="770" y="3904"/>
                  </a:cubicBezTo>
                  <a:cubicBezTo>
                    <a:pt x="779" y="3933"/>
                    <a:pt x="809" y="3947"/>
                    <a:pt x="827" y="3953"/>
                  </a:cubicBezTo>
                  <a:cubicBezTo>
                    <a:pt x="844" y="3958"/>
                    <a:pt x="850" y="3998"/>
                    <a:pt x="841" y="4023"/>
                  </a:cubicBezTo>
                  <a:cubicBezTo>
                    <a:pt x="833" y="4049"/>
                    <a:pt x="800" y="4071"/>
                    <a:pt x="776" y="4029"/>
                  </a:cubicBezTo>
                  <a:cubicBezTo>
                    <a:pt x="762" y="4004"/>
                    <a:pt x="733" y="4042"/>
                    <a:pt x="712" y="4088"/>
                  </a:cubicBezTo>
                  <a:cubicBezTo>
                    <a:pt x="723" y="4103"/>
                    <a:pt x="732" y="4117"/>
                    <a:pt x="741" y="4125"/>
                  </a:cubicBezTo>
                  <a:cubicBezTo>
                    <a:pt x="758" y="4142"/>
                    <a:pt x="773" y="4168"/>
                    <a:pt x="779" y="4190"/>
                  </a:cubicBezTo>
                  <a:cubicBezTo>
                    <a:pt x="785" y="4212"/>
                    <a:pt x="806" y="4238"/>
                    <a:pt x="824" y="4252"/>
                  </a:cubicBezTo>
                  <a:close/>
                  <a:moveTo>
                    <a:pt x="471" y="3223"/>
                  </a:moveTo>
                  <a:lnTo>
                    <a:pt x="717" y="3223"/>
                  </a:lnTo>
                  <a:lnTo>
                    <a:pt x="717" y="3398"/>
                  </a:lnTo>
                  <a:lnTo>
                    <a:pt x="465" y="3398"/>
                  </a:lnTo>
                  <a:cubicBezTo>
                    <a:pt x="465" y="3390"/>
                    <a:pt x="466" y="3383"/>
                    <a:pt x="456" y="3381"/>
                  </a:cubicBezTo>
                  <a:cubicBezTo>
                    <a:pt x="432" y="3375"/>
                    <a:pt x="423" y="3350"/>
                    <a:pt x="441" y="3330"/>
                  </a:cubicBezTo>
                  <a:cubicBezTo>
                    <a:pt x="459" y="3310"/>
                    <a:pt x="474" y="3293"/>
                    <a:pt x="474" y="3262"/>
                  </a:cubicBezTo>
                  <a:cubicBezTo>
                    <a:pt x="474" y="3250"/>
                    <a:pt x="470" y="3237"/>
                    <a:pt x="471" y="3223"/>
                  </a:cubicBezTo>
                  <a:close/>
                  <a:moveTo>
                    <a:pt x="284" y="3019"/>
                  </a:moveTo>
                  <a:cubicBezTo>
                    <a:pt x="272" y="3033"/>
                    <a:pt x="303" y="3060"/>
                    <a:pt x="324" y="3046"/>
                  </a:cubicBezTo>
                  <a:cubicBezTo>
                    <a:pt x="345" y="3032"/>
                    <a:pt x="373" y="3008"/>
                    <a:pt x="370" y="2988"/>
                  </a:cubicBezTo>
                  <a:cubicBezTo>
                    <a:pt x="367" y="2968"/>
                    <a:pt x="325" y="2945"/>
                    <a:pt x="316" y="2968"/>
                  </a:cubicBezTo>
                  <a:cubicBezTo>
                    <a:pt x="307" y="2991"/>
                    <a:pt x="296" y="3005"/>
                    <a:pt x="284" y="3019"/>
                  </a:cubicBezTo>
                  <a:close/>
                  <a:moveTo>
                    <a:pt x="26" y="3479"/>
                  </a:moveTo>
                  <a:cubicBezTo>
                    <a:pt x="0" y="3500"/>
                    <a:pt x="20" y="3525"/>
                    <a:pt x="40" y="3504"/>
                  </a:cubicBezTo>
                  <a:cubicBezTo>
                    <a:pt x="61" y="3483"/>
                    <a:pt x="51" y="3457"/>
                    <a:pt x="26" y="3479"/>
                  </a:cubicBezTo>
                  <a:close/>
                  <a:moveTo>
                    <a:pt x="159" y="3285"/>
                  </a:moveTo>
                  <a:cubicBezTo>
                    <a:pt x="147" y="3305"/>
                    <a:pt x="174" y="3316"/>
                    <a:pt x="180" y="3296"/>
                  </a:cubicBezTo>
                  <a:cubicBezTo>
                    <a:pt x="186" y="3276"/>
                    <a:pt x="171" y="3265"/>
                    <a:pt x="159" y="3285"/>
                  </a:cubicBezTo>
                  <a:close/>
                  <a:moveTo>
                    <a:pt x="26" y="3479"/>
                  </a:moveTo>
                  <a:cubicBezTo>
                    <a:pt x="0" y="3500"/>
                    <a:pt x="20" y="3525"/>
                    <a:pt x="40" y="3504"/>
                  </a:cubicBezTo>
                  <a:cubicBezTo>
                    <a:pt x="61" y="3483"/>
                    <a:pt x="51" y="3457"/>
                    <a:pt x="26" y="3479"/>
                  </a:cubicBezTo>
                  <a:close/>
                </a:path>
              </a:pathLst>
            </a:custGeom>
            <a:grpFill/>
            <a:ln w="7938" cap="flat">
              <a:solidFill>
                <a:srgbClr val="FEFEF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6845623" y="2935678"/>
              <a:ext cx="1024888" cy="946050"/>
            </a:xfrm>
            <a:custGeom>
              <a:avLst/>
              <a:gdLst>
                <a:gd name="T0" fmla="*/ 1648 w 4302"/>
                <a:gd name="T1" fmla="*/ 1474 h 3974"/>
                <a:gd name="T2" fmla="*/ 1448 w 4302"/>
                <a:gd name="T3" fmla="*/ 1756 h 3974"/>
                <a:gd name="T4" fmla="*/ 997 w 4302"/>
                <a:gd name="T5" fmla="*/ 1912 h 3974"/>
                <a:gd name="T6" fmla="*/ 600 w 4302"/>
                <a:gd name="T7" fmla="*/ 1775 h 3974"/>
                <a:gd name="T8" fmla="*/ 344 w 4302"/>
                <a:gd name="T9" fmla="*/ 2027 h 3974"/>
                <a:gd name="T10" fmla="*/ 789 w 4302"/>
                <a:gd name="T11" fmla="*/ 2449 h 3974"/>
                <a:gd name="T12" fmla="*/ 1210 w 4302"/>
                <a:gd name="T13" fmla="*/ 2678 h 3974"/>
                <a:gd name="T14" fmla="*/ 1614 w 4302"/>
                <a:gd name="T15" fmla="*/ 2772 h 3974"/>
                <a:gd name="T16" fmla="*/ 1822 w 4302"/>
                <a:gd name="T17" fmla="*/ 2285 h 3974"/>
                <a:gd name="T18" fmla="*/ 1775 w 4302"/>
                <a:gd name="T19" fmla="*/ 1886 h 3974"/>
                <a:gd name="T20" fmla="*/ 1979 w 4302"/>
                <a:gd name="T21" fmla="*/ 1490 h 3974"/>
                <a:gd name="T22" fmla="*/ 2178 w 4302"/>
                <a:gd name="T23" fmla="*/ 831 h 3974"/>
                <a:gd name="T24" fmla="*/ 2284 w 4302"/>
                <a:gd name="T25" fmla="*/ 437 h 3974"/>
                <a:gd name="T26" fmla="*/ 2211 w 4302"/>
                <a:gd name="T27" fmla="*/ 0 h 3974"/>
                <a:gd name="T28" fmla="*/ 154 w 4302"/>
                <a:gd name="T29" fmla="*/ 1063 h 3974"/>
                <a:gd name="T30" fmla="*/ 163 w 4302"/>
                <a:gd name="T31" fmla="*/ 1594 h 3974"/>
                <a:gd name="T32" fmla="*/ 413 w 4302"/>
                <a:gd name="T33" fmla="*/ 1927 h 3974"/>
                <a:gd name="T34" fmla="*/ 651 w 4302"/>
                <a:gd name="T35" fmla="*/ 1869 h 3974"/>
                <a:gd name="T36" fmla="*/ 1110 w 4302"/>
                <a:gd name="T37" fmla="*/ 1851 h 3974"/>
                <a:gd name="T38" fmla="*/ 1526 w 4302"/>
                <a:gd name="T39" fmla="*/ 1619 h 3974"/>
                <a:gd name="T40" fmla="*/ 1648 w 4302"/>
                <a:gd name="T41" fmla="*/ 1701 h 3974"/>
                <a:gd name="T42" fmla="*/ 3011 w 4302"/>
                <a:gd name="T43" fmla="*/ 1297 h 3974"/>
                <a:gd name="T44" fmla="*/ 2629 w 4302"/>
                <a:gd name="T45" fmla="*/ 1003 h 3974"/>
                <a:gd name="T46" fmla="*/ 2451 w 4302"/>
                <a:gd name="T47" fmla="*/ 638 h 3974"/>
                <a:gd name="T48" fmla="*/ 2098 w 4302"/>
                <a:gd name="T49" fmla="*/ 1071 h 3974"/>
                <a:gd name="T50" fmla="*/ 2528 w 4302"/>
                <a:gd name="T51" fmla="*/ 1133 h 3974"/>
                <a:gd name="T52" fmla="*/ 3054 w 4302"/>
                <a:gd name="T53" fmla="*/ 1399 h 3974"/>
                <a:gd name="T54" fmla="*/ 3074 w 4302"/>
                <a:gd name="T55" fmla="*/ 1405 h 3974"/>
                <a:gd name="T56" fmla="*/ 3059 w 4302"/>
                <a:gd name="T57" fmla="*/ 1660 h 3974"/>
                <a:gd name="T58" fmla="*/ 2706 w 4302"/>
                <a:gd name="T59" fmla="*/ 1252 h 3974"/>
                <a:gd name="T60" fmla="*/ 2234 w 4302"/>
                <a:gd name="T61" fmla="*/ 1198 h 3974"/>
                <a:gd name="T62" fmla="*/ 1911 w 4302"/>
                <a:gd name="T63" fmla="*/ 1628 h 3974"/>
                <a:gd name="T64" fmla="*/ 1629 w 4302"/>
                <a:gd name="T65" fmla="*/ 2084 h 3974"/>
                <a:gd name="T66" fmla="*/ 2009 w 4302"/>
                <a:gd name="T67" fmla="*/ 2523 h 3974"/>
                <a:gd name="T68" fmla="*/ 2626 w 4302"/>
                <a:gd name="T69" fmla="*/ 2740 h 3974"/>
                <a:gd name="T70" fmla="*/ 3115 w 4302"/>
                <a:gd name="T71" fmla="*/ 2624 h 3974"/>
                <a:gd name="T72" fmla="*/ 3100 w 4302"/>
                <a:gd name="T73" fmla="*/ 1821 h 3974"/>
                <a:gd name="T74" fmla="*/ 1860 w 4302"/>
                <a:gd name="T75" fmla="*/ 2893 h 3974"/>
                <a:gd name="T76" fmla="*/ 1451 w 4302"/>
                <a:gd name="T77" fmla="*/ 2788 h 3974"/>
                <a:gd name="T78" fmla="*/ 1300 w 4302"/>
                <a:gd name="T79" fmla="*/ 3065 h 3974"/>
                <a:gd name="T80" fmla="*/ 1305 w 4302"/>
                <a:gd name="T81" fmla="*/ 3444 h 3974"/>
                <a:gd name="T82" fmla="*/ 2783 w 4302"/>
                <a:gd name="T83" fmla="*/ 3422 h 3974"/>
                <a:gd name="T84" fmla="*/ 2602 w 4302"/>
                <a:gd name="T85" fmla="*/ 3869 h 3974"/>
                <a:gd name="T86" fmla="*/ 1822 w 4302"/>
                <a:gd name="T87" fmla="*/ 3196 h 3974"/>
                <a:gd name="T88" fmla="*/ 1834 w 4302"/>
                <a:gd name="T89" fmla="*/ 2644 h 3974"/>
                <a:gd name="T90" fmla="*/ 2412 w 4302"/>
                <a:gd name="T91" fmla="*/ 2774 h 3974"/>
                <a:gd name="T92" fmla="*/ 2857 w 4302"/>
                <a:gd name="T93" fmla="*/ 3504 h 3974"/>
                <a:gd name="T94" fmla="*/ 3370 w 4302"/>
                <a:gd name="T95" fmla="*/ 2554 h 3974"/>
                <a:gd name="T96" fmla="*/ 3133 w 4302"/>
                <a:gd name="T97" fmla="*/ 1589 h 3974"/>
                <a:gd name="T98" fmla="*/ 3646 w 4302"/>
                <a:gd name="T99" fmla="*/ 1705 h 3974"/>
                <a:gd name="T100" fmla="*/ 4234 w 4302"/>
                <a:gd name="T101" fmla="*/ 1544 h 3974"/>
                <a:gd name="T102" fmla="*/ 4177 w 4302"/>
                <a:gd name="T103" fmla="*/ 1863 h 3974"/>
                <a:gd name="T104" fmla="*/ 3940 w 4302"/>
                <a:gd name="T105" fmla="*/ 2347 h 3974"/>
                <a:gd name="T106" fmla="*/ 3581 w 4302"/>
                <a:gd name="T107" fmla="*/ 2845 h 3974"/>
                <a:gd name="T108" fmla="*/ 2943 w 4302"/>
                <a:gd name="T109" fmla="*/ 3411 h 3974"/>
                <a:gd name="T110" fmla="*/ 1213 w 4302"/>
                <a:gd name="T111" fmla="*/ 3910 h 3974"/>
                <a:gd name="T112" fmla="*/ 1250 w 4302"/>
                <a:gd name="T113" fmla="*/ 3665 h 3974"/>
                <a:gd name="T114" fmla="*/ 1119 w 4302"/>
                <a:gd name="T115" fmla="*/ 3465 h 3974"/>
                <a:gd name="T116" fmla="*/ 1246 w 4302"/>
                <a:gd name="T117" fmla="*/ 3663 h 39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302" h="3974">
                  <a:moveTo>
                    <a:pt x="1775" y="1886"/>
                  </a:moveTo>
                  <a:lnTo>
                    <a:pt x="1732" y="1886"/>
                  </a:lnTo>
                  <a:cubicBezTo>
                    <a:pt x="1732" y="1886"/>
                    <a:pt x="1729" y="1864"/>
                    <a:pt x="1737" y="1845"/>
                  </a:cubicBezTo>
                  <a:cubicBezTo>
                    <a:pt x="1746" y="1826"/>
                    <a:pt x="1739" y="1810"/>
                    <a:pt x="1731" y="1777"/>
                  </a:cubicBezTo>
                  <a:cubicBezTo>
                    <a:pt x="1724" y="1745"/>
                    <a:pt x="1667" y="1724"/>
                    <a:pt x="1648" y="1701"/>
                  </a:cubicBezTo>
                  <a:cubicBezTo>
                    <a:pt x="1628" y="1679"/>
                    <a:pt x="1644" y="1611"/>
                    <a:pt x="1638" y="1588"/>
                  </a:cubicBezTo>
                  <a:cubicBezTo>
                    <a:pt x="1632" y="1565"/>
                    <a:pt x="1648" y="1474"/>
                    <a:pt x="1648" y="1474"/>
                  </a:cubicBezTo>
                  <a:lnTo>
                    <a:pt x="1574" y="1474"/>
                  </a:lnTo>
                  <a:lnTo>
                    <a:pt x="1580" y="1514"/>
                  </a:lnTo>
                  <a:lnTo>
                    <a:pt x="1499" y="1514"/>
                  </a:lnTo>
                  <a:lnTo>
                    <a:pt x="1526" y="1552"/>
                  </a:lnTo>
                  <a:lnTo>
                    <a:pt x="1526" y="1619"/>
                  </a:lnTo>
                  <a:cubicBezTo>
                    <a:pt x="1526" y="1619"/>
                    <a:pt x="1514" y="1663"/>
                    <a:pt x="1493" y="1677"/>
                  </a:cubicBezTo>
                  <a:cubicBezTo>
                    <a:pt x="1472" y="1691"/>
                    <a:pt x="1454" y="1722"/>
                    <a:pt x="1448" y="1756"/>
                  </a:cubicBezTo>
                  <a:cubicBezTo>
                    <a:pt x="1442" y="1789"/>
                    <a:pt x="1371" y="1846"/>
                    <a:pt x="1371" y="1846"/>
                  </a:cubicBezTo>
                  <a:lnTo>
                    <a:pt x="1295" y="1846"/>
                  </a:lnTo>
                  <a:lnTo>
                    <a:pt x="1169" y="1779"/>
                  </a:lnTo>
                  <a:lnTo>
                    <a:pt x="1110" y="1803"/>
                  </a:lnTo>
                  <a:lnTo>
                    <a:pt x="1110" y="1851"/>
                  </a:lnTo>
                  <a:lnTo>
                    <a:pt x="1046" y="1851"/>
                  </a:lnTo>
                  <a:lnTo>
                    <a:pt x="997" y="1912"/>
                  </a:lnTo>
                  <a:lnTo>
                    <a:pt x="894" y="1912"/>
                  </a:lnTo>
                  <a:lnTo>
                    <a:pt x="875" y="1872"/>
                  </a:lnTo>
                  <a:cubicBezTo>
                    <a:pt x="875" y="1872"/>
                    <a:pt x="834" y="1871"/>
                    <a:pt x="807" y="1871"/>
                  </a:cubicBezTo>
                  <a:cubicBezTo>
                    <a:pt x="780" y="1871"/>
                    <a:pt x="772" y="1867"/>
                    <a:pt x="745" y="1882"/>
                  </a:cubicBezTo>
                  <a:cubicBezTo>
                    <a:pt x="719" y="1896"/>
                    <a:pt x="660" y="1888"/>
                    <a:pt x="651" y="1869"/>
                  </a:cubicBezTo>
                  <a:cubicBezTo>
                    <a:pt x="642" y="1850"/>
                    <a:pt x="643" y="1831"/>
                    <a:pt x="628" y="1824"/>
                  </a:cubicBezTo>
                  <a:cubicBezTo>
                    <a:pt x="614" y="1816"/>
                    <a:pt x="609" y="1798"/>
                    <a:pt x="600" y="1775"/>
                  </a:cubicBezTo>
                  <a:cubicBezTo>
                    <a:pt x="598" y="1769"/>
                    <a:pt x="595" y="1764"/>
                    <a:pt x="591" y="1760"/>
                  </a:cubicBezTo>
                  <a:cubicBezTo>
                    <a:pt x="578" y="1748"/>
                    <a:pt x="557" y="1744"/>
                    <a:pt x="544" y="1744"/>
                  </a:cubicBezTo>
                  <a:cubicBezTo>
                    <a:pt x="526" y="1744"/>
                    <a:pt x="490" y="1746"/>
                    <a:pt x="487" y="1770"/>
                  </a:cubicBezTo>
                  <a:cubicBezTo>
                    <a:pt x="484" y="1794"/>
                    <a:pt x="461" y="1827"/>
                    <a:pt x="443" y="1839"/>
                  </a:cubicBezTo>
                  <a:cubicBezTo>
                    <a:pt x="426" y="1851"/>
                    <a:pt x="422" y="1891"/>
                    <a:pt x="413" y="1927"/>
                  </a:cubicBezTo>
                  <a:cubicBezTo>
                    <a:pt x="404" y="1962"/>
                    <a:pt x="389" y="1979"/>
                    <a:pt x="345" y="1989"/>
                  </a:cubicBezTo>
                  <a:cubicBezTo>
                    <a:pt x="351" y="1997"/>
                    <a:pt x="349" y="2009"/>
                    <a:pt x="344" y="2027"/>
                  </a:cubicBezTo>
                  <a:cubicBezTo>
                    <a:pt x="335" y="2061"/>
                    <a:pt x="383" y="2070"/>
                    <a:pt x="421" y="2075"/>
                  </a:cubicBezTo>
                  <a:cubicBezTo>
                    <a:pt x="460" y="2081"/>
                    <a:pt x="481" y="2101"/>
                    <a:pt x="487" y="2124"/>
                  </a:cubicBezTo>
                  <a:cubicBezTo>
                    <a:pt x="493" y="2146"/>
                    <a:pt x="510" y="2172"/>
                    <a:pt x="540" y="2180"/>
                  </a:cubicBezTo>
                  <a:cubicBezTo>
                    <a:pt x="570" y="2189"/>
                    <a:pt x="581" y="2208"/>
                    <a:pt x="593" y="2234"/>
                  </a:cubicBezTo>
                  <a:cubicBezTo>
                    <a:pt x="605" y="2259"/>
                    <a:pt x="629" y="2262"/>
                    <a:pt x="656" y="2271"/>
                  </a:cubicBezTo>
                  <a:cubicBezTo>
                    <a:pt x="682" y="2279"/>
                    <a:pt x="694" y="2310"/>
                    <a:pt x="706" y="2356"/>
                  </a:cubicBezTo>
                  <a:cubicBezTo>
                    <a:pt x="718" y="2401"/>
                    <a:pt x="757" y="2435"/>
                    <a:pt x="789" y="2449"/>
                  </a:cubicBezTo>
                  <a:cubicBezTo>
                    <a:pt x="822" y="2463"/>
                    <a:pt x="825" y="2486"/>
                    <a:pt x="819" y="2531"/>
                  </a:cubicBezTo>
                  <a:cubicBezTo>
                    <a:pt x="813" y="2576"/>
                    <a:pt x="860" y="2593"/>
                    <a:pt x="887" y="2588"/>
                  </a:cubicBezTo>
                  <a:cubicBezTo>
                    <a:pt x="914" y="2582"/>
                    <a:pt x="935" y="2605"/>
                    <a:pt x="940" y="2627"/>
                  </a:cubicBezTo>
                  <a:cubicBezTo>
                    <a:pt x="946" y="2650"/>
                    <a:pt x="982" y="2658"/>
                    <a:pt x="1006" y="2650"/>
                  </a:cubicBezTo>
                  <a:cubicBezTo>
                    <a:pt x="1030" y="2641"/>
                    <a:pt x="1059" y="2647"/>
                    <a:pt x="1074" y="2667"/>
                  </a:cubicBezTo>
                  <a:cubicBezTo>
                    <a:pt x="1089" y="2687"/>
                    <a:pt x="1116" y="2681"/>
                    <a:pt x="1136" y="2653"/>
                  </a:cubicBezTo>
                  <a:cubicBezTo>
                    <a:pt x="1157" y="2624"/>
                    <a:pt x="1213" y="2650"/>
                    <a:pt x="1210" y="2678"/>
                  </a:cubicBezTo>
                  <a:cubicBezTo>
                    <a:pt x="1208" y="2706"/>
                    <a:pt x="1222" y="2732"/>
                    <a:pt x="1240" y="2735"/>
                  </a:cubicBezTo>
                  <a:cubicBezTo>
                    <a:pt x="1258" y="2738"/>
                    <a:pt x="1279" y="2746"/>
                    <a:pt x="1291" y="2774"/>
                  </a:cubicBezTo>
                  <a:cubicBezTo>
                    <a:pt x="1302" y="2755"/>
                    <a:pt x="1329" y="2749"/>
                    <a:pt x="1341" y="2760"/>
                  </a:cubicBezTo>
                  <a:cubicBezTo>
                    <a:pt x="1353" y="2772"/>
                    <a:pt x="1365" y="2774"/>
                    <a:pt x="1386" y="2766"/>
                  </a:cubicBezTo>
                  <a:cubicBezTo>
                    <a:pt x="1406" y="2757"/>
                    <a:pt x="1424" y="2786"/>
                    <a:pt x="1451" y="2788"/>
                  </a:cubicBezTo>
                  <a:cubicBezTo>
                    <a:pt x="1477" y="2791"/>
                    <a:pt x="1507" y="2772"/>
                    <a:pt x="1537" y="2760"/>
                  </a:cubicBezTo>
                  <a:cubicBezTo>
                    <a:pt x="1566" y="2749"/>
                    <a:pt x="1590" y="2752"/>
                    <a:pt x="1614" y="2772"/>
                  </a:cubicBezTo>
                  <a:cubicBezTo>
                    <a:pt x="1638" y="2791"/>
                    <a:pt x="1667" y="2791"/>
                    <a:pt x="1703" y="2786"/>
                  </a:cubicBezTo>
                  <a:cubicBezTo>
                    <a:pt x="1739" y="2780"/>
                    <a:pt x="1774" y="2723"/>
                    <a:pt x="1774" y="2723"/>
                  </a:cubicBezTo>
                  <a:lnTo>
                    <a:pt x="1834" y="2644"/>
                  </a:lnTo>
                  <a:lnTo>
                    <a:pt x="1937" y="2503"/>
                  </a:lnTo>
                  <a:cubicBezTo>
                    <a:pt x="1937" y="2477"/>
                    <a:pt x="1917" y="2438"/>
                    <a:pt x="1902" y="2424"/>
                  </a:cubicBezTo>
                  <a:cubicBezTo>
                    <a:pt x="1887" y="2409"/>
                    <a:pt x="1875" y="2381"/>
                    <a:pt x="1869" y="2353"/>
                  </a:cubicBezTo>
                  <a:cubicBezTo>
                    <a:pt x="1863" y="2324"/>
                    <a:pt x="1842" y="2299"/>
                    <a:pt x="1822" y="2285"/>
                  </a:cubicBezTo>
                  <a:cubicBezTo>
                    <a:pt x="1801" y="2271"/>
                    <a:pt x="1771" y="2234"/>
                    <a:pt x="1762" y="2200"/>
                  </a:cubicBezTo>
                  <a:cubicBezTo>
                    <a:pt x="1753" y="2166"/>
                    <a:pt x="1712" y="2138"/>
                    <a:pt x="1667" y="2146"/>
                  </a:cubicBezTo>
                  <a:cubicBezTo>
                    <a:pt x="1623" y="2155"/>
                    <a:pt x="1617" y="2107"/>
                    <a:pt x="1629" y="2084"/>
                  </a:cubicBezTo>
                  <a:cubicBezTo>
                    <a:pt x="1641" y="2061"/>
                    <a:pt x="1653" y="2022"/>
                    <a:pt x="1682" y="2033"/>
                  </a:cubicBezTo>
                  <a:cubicBezTo>
                    <a:pt x="1712" y="2044"/>
                    <a:pt x="1739" y="2047"/>
                    <a:pt x="1756" y="2030"/>
                  </a:cubicBezTo>
                  <a:cubicBezTo>
                    <a:pt x="1774" y="2013"/>
                    <a:pt x="1774" y="1954"/>
                    <a:pt x="1771" y="1928"/>
                  </a:cubicBezTo>
                  <a:cubicBezTo>
                    <a:pt x="1769" y="1913"/>
                    <a:pt x="1768" y="1906"/>
                    <a:pt x="1775" y="1886"/>
                  </a:cubicBezTo>
                  <a:close/>
                  <a:moveTo>
                    <a:pt x="1775" y="1888"/>
                  </a:moveTo>
                  <a:cubicBezTo>
                    <a:pt x="1779" y="1876"/>
                    <a:pt x="1788" y="1847"/>
                    <a:pt x="1795" y="1838"/>
                  </a:cubicBezTo>
                  <a:cubicBezTo>
                    <a:pt x="1813" y="1812"/>
                    <a:pt x="1810" y="1790"/>
                    <a:pt x="1807" y="1753"/>
                  </a:cubicBezTo>
                  <a:cubicBezTo>
                    <a:pt x="1804" y="1716"/>
                    <a:pt x="1831" y="1691"/>
                    <a:pt x="1860" y="1708"/>
                  </a:cubicBezTo>
                  <a:cubicBezTo>
                    <a:pt x="1890" y="1725"/>
                    <a:pt x="1911" y="1654"/>
                    <a:pt x="1911" y="1628"/>
                  </a:cubicBezTo>
                  <a:cubicBezTo>
                    <a:pt x="1911" y="1603"/>
                    <a:pt x="1922" y="1569"/>
                    <a:pt x="1940" y="1558"/>
                  </a:cubicBezTo>
                  <a:cubicBezTo>
                    <a:pt x="1958" y="1546"/>
                    <a:pt x="1979" y="1510"/>
                    <a:pt x="1979" y="1490"/>
                  </a:cubicBezTo>
                  <a:cubicBezTo>
                    <a:pt x="1979" y="1470"/>
                    <a:pt x="2000" y="1430"/>
                    <a:pt x="2026" y="1419"/>
                  </a:cubicBezTo>
                  <a:cubicBezTo>
                    <a:pt x="2053" y="1408"/>
                    <a:pt x="2074" y="1391"/>
                    <a:pt x="2077" y="1357"/>
                  </a:cubicBezTo>
                  <a:cubicBezTo>
                    <a:pt x="2080" y="1323"/>
                    <a:pt x="2098" y="1272"/>
                    <a:pt x="2103" y="1252"/>
                  </a:cubicBezTo>
                  <a:cubicBezTo>
                    <a:pt x="2109" y="1232"/>
                    <a:pt x="2121" y="1193"/>
                    <a:pt x="2118" y="1173"/>
                  </a:cubicBezTo>
                  <a:cubicBezTo>
                    <a:pt x="2115" y="1153"/>
                    <a:pt x="2101" y="1099"/>
                    <a:pt x="2098" y="1071"/>
                  </a:cubicBezTo>
                  <a:cubicBezTo>
                    <a:pt x="2095" y="1043"/>
                    <a:pt x="2133" y="958"/>
                    <a:pt x="2160" y="932"/>
                  </a:cubicBezTo>
                  <a:cubicBezTo>
                    <a:pt x="2187" y="907"/>
                    <a:pt x="2181" y="862"/>
                    <a:pt x="2178" y="831"/>
                  </a:cubicBezTo>
                  <a:cubicBezTo>
                    <a:pt x="2175" y="799"/>
                    <a:pt x="2187" y="760"/>
                    <a:pt x="2210" y="751"/>
                  </a:cubicBezTo>
                  <a:cubicBezTo>
                    <a:pt x="2234" y="743"/>
                    <a:pt x="2264" y="732"/>
                    <a:pt x="2276" y="715"/>
                  </a:cubicBezTo>
                  <a:cubicBezTo>
                    <a:pt x="2287" y="698"/>
                    <a:pt x="2293" y="675"/>
                    <a:pt x="2329" y="664"/>
                  </a:cubicBezTo>
                  <a:cubicBezTo>
                    <a:pt x="2365" y="652"/>
                    <a:pt x="2402" y="635"/>
                    <a:pt x="2428" y="601"/>
                  </a:cubicBezTo>
                  <a:cubicBezTo>
                    <a:pt x="2415" y="581"/>
                    <a:pt x="2400" y="563"/>
                    <a:pt x="2391" y="550"/>
                  </a:cubicBezTo>
                  <a:cubicBezTo>
                    <a:pt x="2376" y="531"/>
                    <a:pt x="2341" y="511"/>
                    <a:pt x="2317" y="500"/>
                  </a:cubicBezTo>
                  <a:cubicBezTo>
                    <a:pt x="2293" y="488"/>
                    <a:pt x="2284" y="457"/>
                    <a:pt x="2284" y="437"/>
                  </a:cubicBezTo>
                  <a:cubicBezTo>
                    <a:pt x="2284" y="417"/>
                    <a:pt x="2279" y="392"/>
                    <a:pt x="2264" y="378"/>
                  </a:cubicBezTo>
                  <a:cubicBezTo>
                    <a:pt x="2249" y="364"/>
                    <a:pt x="2246" y="355"/>
                    <a:pt x="2258" y="338"/>
                  </a:cubicBezTo>
                  <a:cubicBezTo>
                    <a:pt x="2270" y="321"/>
                    <a:pt x="2255" y="293"/>
                    <a:pt x="2243" y="262"/>
                  </a:cubicBezTo>
                  <a:cubicBezTo>
                    <a:pt x="2231" y="231"/>
                    <a:pt x="2240" y="194"/>
                    <a:pt x="2246" y="163"/>
                  </a:cubicBezTo>
                  <a:cubicBezTo>
                    <a:pt x="2252" y="132"/>
                    <a:pt x="2243" y="86"/>
                    <a:pt x="2228" y="67"/>
                  </a:cubicBezTo>
                  <a:cubicBezTo>
                    <a:pt x="2213" y="47"/>
                    <a:pt x="2207" y="27"/>
                    <a:pt x="2210" y="7"/>
                  </a:cubicBezTo>
                  <a:cubicBezTo>
                    <a:pt x="2211" y="5"/>
                    <a:pt x="2211" y="2"/>
                    <a:pt x="2211" y="0"/>
                  </a:cubicBezTo>
                  <a:lnTo>
                    <a:pt x="487" y="2"/>
                  </a:lnTo>
                  <a:lnTo>
                    <a:pt x="484" y="290"/>
                  </a:lnTo>
                  <a:lnTo>
                    <a:pt x="326" y="290"/>
                  </a:lnTo>
                  <a:lnTo>
                    <a:pt x="326" y="913"/>
                  </a:lnTo>
                  <a:cubicBezTo>
                    <a:pt x="326" y="913"/>
                    <a:pt x="276" y="958"/>
                    <a:pt x="228" y="947"/>
                  </a:cubicBezTo>
                  <a:cubicBezTo>
                    <a:pt x="201" y="940"/>
                    <a:pt x="172" y="952"/>
                    <a:pt x="184" y="992"/>
                  </a:cubicBezTo>
                  <a:cubicBezTo>
                    <a:pt x="196" y="1031"/>
                    <a:pt x="178" y="1054"/>
                    <a:pt x="154" y="1063"/>
                  </a:cubicBezTo>
                  <a:cubicBezTo>
                    <a:pt x="131" y="1071"/>
                    <a:pt x="116" y="1094"/>
                    <a:pt x="119" y="1125"/>
                  </a:cubicBezTo>
                  <a:cubicBezTo>
                    <a:pt x="122" y="1156"/>
                    <a:pt x="95" y="1167"/>
                    <a:pt x="74" y="1193"/>
                  </a:cubicBezTo>
                  <a:cubicBezTo>
                    <a:pt x="53" y="1218"/>
                    <a:pt x="56" y="1244"/>
                    <a:pt x="77" y="1280"/>
                  </a:cubicBezTo>
                  <a:cubicBezTo>
                    <a:pt x="98" y="1317"/>
                    <a:pt x="77" y="1329"/>
                    <a:pt x="39" y="1354"/>
                  </a:cubicBezTo>
                  <a:cubicBezTo>
                    <a:pt x="0" y="1379"/>
                    <a:pt x="18" y="1422"/>
                    <a:pt x="56" y="1419"/>
                  </a:cubicBezTo>
                  <a:cubicBezTo>
                    <a:pt x="95" y="1416"/>
                    <a:pt x="116" y="1487"/>
                    <a:pt x="107" y="1515"/>
                  </a:cubicBezTo>
                  <a:cubicBezTo>
                    <a:pt x="98" y="1544"/>
                    <a:pt x="128" y="1580"/>
                    <a:pt x="163" y="1594"/>
                  </a:cubicBezTo>
                  <a:cubicBezTo>
                    <a:pt x="199" y="1609"/>
                    <a:pt x="190" y="1651"/>
                    <a:pt x="175" y="1685"/>
                  </a:cubicBezTo>
                  <a:cubicBezTo>
                    <a:pt x="195" y="1693"/>
                    <a:pt x="213" y="1704"/>
                    <a:pt x="225" y="1719"/>
                  </a:cubicBezTo>
                  <a:cubicBezTo>
                    <a:pt x="249" y="1747"/>
                    <a:pt x="279" y="1804"/>
                    <a:pt x="279" y="1826"/>
                  </a:cubicBezTo>
                  <a:cubicBezTo>
                    <a:pt x="279" y="1849"/>
                    <a:pt x="273" y="1894"/>
                    <a:pt x="252" y="1917"/>
                  </a:cubicBezTo>
                  <a:cubicBezTo>
                    <a:pt x="231" y="1940"/>
                    <a:pt x="249" y="1982"/>
                    <a:pt x="297" y="1979"/>
                  </a:cubicBezTo>
                  <a:cubicBezTo>
                    <a:pt x="318" y="1978"/>
                    <a:pt x="336" y="1980"/>
                    <a:pt x="345" y="1989"/>
                  </a:cubicBezTo>
                  <a:cubicBezTo>
                    <a:pt x="389" y="1979"/>
                    <a:pt x="404" y="1962"/>
                    <a:pt x="413" y="1927"/>
                  </a:cubicBezTo>
                  <a:cubicBezTo>
                    <a:pt x="422" y="1891"/>
                    <a:pt x="426" y="1851"/>
                    <a:pt x="443" y="1839"/>
                  </a:cubicBezTo>
                  <a:cubicBezTo>
                    <a:pt x="461" y="1827"/>
                    <a:pt x="484" y="1794"/>
                    <a:pt x="487" y="1770"/>
                  </a:cubicBezTo>
                  <a:cubicBezTo>
                    <a:pt x="490" y="1746"/>
                    <a:pt x="526" y="1744"/>
                    <a:pt x="544" y="1744"/>
                  </a:cubicBezTo>
                  <a:cubicBezTo>
                    <a:pt x="557" y="1744"/>
                    <a:pt x="578" y="1748"/>
                    <a:pt x="591" y="1760"/>
                  </a:cubicBezTo>
                  <a:cubicBezTo>
                    <a:pt x="595" y="1764"/>
                    <a:pt x="598" y="1769"/>
                    <a:pt x="600" y="1775"/>
                  </a:cubicBezTo>
                  <a:cubicBezTo>
                    <a:pt x="609" y="1798"/>
                    <a:pt x="614" y="1816"/>
                    <a:pt x="628" y="1824"/>
                  </a:cubicBezTo>
                  <a:cubicBezTo>
                    <a:pt x="643" y="1831"/>
                    <a:pt x="642" y="1850"/>
                    <a:pt x="651" y="1869"/>
                  </a:cubicBezTo>
                  <a:cubicBezTo>
                    <a:pt x="660" y="1888"/>
                    <a:pt x="719" y="1896"/>
                    <a:pt x="745" y="1882"/>
                  </a:cubicBezTo>
                  <a:cubicBezTo>
                    <a:pt x="772" y="1867"/>
                    <a:pt x="780" y="1871"/>
                    <a:pt x="807" y="1871"/>
                  </a:cubicBezTo>
                  <a:cubicBezTo>
                    <a:pt x="834" y="1871"/>
                    <a:pt x="875" y="1872"/>
                    <a:pt x="875" y="1872"/>
                  </a:cubicBezTo>
                  <a:lnTo>
                    <a:pt x="894" y="1912"/>
                  </a:lnTo>
                  <a:lnTo>
                    <a:pt x="997" y="1912"/>
                  </a:lnTo>
                  <a:lnTo>
                    <a:pt x="1046" y="1851"/>
                  </a:lnTo>
                  <a:lnTo>
                    <a:pt x="1110" y="1851"/>
                  </a:lnTo>
                  <a:lnTo>
                    <a:pt x="1110" y="1803"/>
                  </a:lnTo>
                  <a:lnTo>
                    <a:pt x="1169" y="1779"/>
                  </a:lnTo>
                  <a:lnTo>
                    <a:pt x="1295" y="1846"/>
                  </a:lnTo>
                  <a:lnTo>
                    <a:pt x="1371" y="1846"/>
                  </a:lnTo>
                  <a:cubicBezTo>
                    <a:pt x="1371" y="1846"/>
                    <a:pt x="1442" y="1789"/>
                    <a:pt x="1448" y="1756"/>
                  </a:cubicBezTo>
                  <a:cubicBezTo>
                    <a:pt x="1454" y="1722"/>
                    <a:pt x="1472" y="1691"/>
                    <a:pt x="1493" y="1677"/>
                  </a:cubicBezTo>
                  <a:cubicBezTo>
                    <a:pt x="1514" y="1663"/>
                    <a:pt x="1526" y="1619"/>
                    <a:pt x="1526" y="1619"/>
                  </a:cubicBezTo>
                  <a:lnTo>
                    <a:pt x="1526" y="1552"/>
                  </a:lnTo>
                  <a:lnTo>
                    <a:pt x="1499" y="1514"/>
                  </a:lnTo>
                  <a:lnTo>
                    <a:pt x="1580" y="1514"/>
                  </a:lnTo>
                  <a:lnTo>
                    <a:pt x="1574" y="1474"/>
                  </a:lnTo>
                  <a:lnTo>
                    <a:pt x="1648" y="1474"/>
                  </a:lnTo>
                  <a:cubicBezTo>
                    <a:pt x="1648" y="1474"/>
                    <a:pt x="1632" y="1565"/>
                    <a:pt x="1638" y="1588"/>
                  </a:cubicBezTo>
                  <a:cubicBezTo>
                    <a:pt x="1644" y="1611"/>
                    <a:pt x="1628" y="1679"/>
                    <a:pt x="1648" y="1701"/>
                  </a:cubicBezTo>
                  <a:cubicBezTo>
                    <a:pt x="1667" y="1724"/>
                    <a:pt x="1724" y="1745"/>
                    <a:pt x="1731" y="1777"/>
                  </a:cubicBezTo>
                  <a:cubicBezTo>
                    <a:pt x="1739" y="1810"/>
                    <a:pt x="1746" y="1826"/>
                    <a:pt x="1737" y="1845"/>
                  </a:cubicBezTo>
                  <a:cubicBezTo>
                    <a:pt x="1729" y="1864"/>
                    <a:pt x="1732" y="1886"/>
                    <a:pt x="1732" y="1886"/>
                  </a:cubicBezTo>
                  <a:lnTo>
                    <a:pt x="1775" y="1888"/>
                  </a:lnTo>
                  <a:close/>
                  <a:moveTo>
                    <a:pt x="3054" y="1399"/>
                  </a:moveTo>
                  <a:cubicBezTo>
                    <a:pt x="3049" y="1394"/>
                    <a:pt x="3047" y="1387"/>
                    <a:pt x="3050" y="1377"/>
                  </a:cubicBezTo>
                  <a:cubicBezTo>
                    <a:pt x="3056" y="1357"/>
                    <a:pt x="3032" y="1317"/>
                    <a:pt x="3011" y="1297"/>
                  </a:cubicBezTo>
                  <a:cubicBezTo>
                    <a:pt x="2991" y="1278"/>
                    <a:pt x="2973" y="1266"/>
                    <a:pt x="2949" y="1261"/>
                  </a:cubicBezTo>
                  <a:cubicBezTo>
                    <a:pt x="2925" y="1255"/>
                    <a:pt x="2905" y="1241"/>
                    <a:pt x="2890" y="1215"/>
                  </a:cubicBezTo>
                  <a:cubicBezTo>
                    <a:pt x="2875" y="1190"/>
                    <a:pt x="2854" y="1170"/>
                    <a:pt x="2845" y="1147"/>
                  </a:cubicBezTo>
                  <a:cubicBezTo>
                    <a:pt x="2836" y="1125"/>
                    <a:pt x="2816" y="1108"/>
                    <a:pt x="2786" y="1111"/>
                  </a:cubicBezTo>
                  <a:cubicBezTo>
                    <a:pt x="2756" y="1113"/>
                    <a:pt x="2741" y="1102"/>
                    <a:pt x="2729" y="1088"/>
                  </a:cubicBezTo>
                  <a:cubicBezTo>
                    <a:pt x="2718" y="1074"/>
                    <a:pt x="2706" y="1065"/>
                    <a:pt x="2682" y="1071"/>
                  </a:cubicBezTo>
                  <a:cubicBezTo>
                    <a:pt x="2658" y="1077"/>
                    <a:pt x="2635" y="1023"/>
                    <a:pt x="2629" y="1003"/>
                  </a:cubicBezTo>
                  <a:cubicBezTo>
                    <a:pt x="2623" y="983"/>
                    <a:pt x="2596" y="961"/>
                    <a:pt x="2599" y="995"/>
                  </a:cubicBezTo>
                  <a:cubicBezTo>
                    <a:pt x="2602" y="1029"/>
                    <a:pt x="2581" y="1020"/>
                    <a:pt x="2575" y="1003"/>
                  </a:cubicBezTo>
                  <a:cubicBezTo>
                    <a:pt x="2569" y="986"/>
                    <a:pt x="2560" y="964"/>
                    <a:pt x="2546" y="941"/>
                  </a:cubicBezTo>
                  <a:cubicBezTo>
                    <a:pt x="2531" y="918"/>
                    <a:pt x="2534" y="887"/>
                    <a:pt x="2534" y="865"/>
                  </a:cubicBezTo>
                  <a:cubicBezTo>
                    <a:pt x="2534" y="842"/>
                    <a:pt x="2516" y="791"/>
                    <a:pt x="2507" y="774"/>
                  </a:cubicBezTo>
                  <a:cubicBezTo>
                    <a:pt x="2498" y="757"/>
                    <a:pt x="2492" y="751"/>
                    <a:pt x="2495" y="726"/>
                  </a:cubicBezTo>
                  <a:cubicBezTo>
                    <a:pt x="2498" y="700"/>
                    <a:pt x="2468" y="669"/>
                    <a:pt x="2451" y="638"/>
                  </a:cubicBezTo>
                  <a:cubicBezTo>
                    <a:pt x="2444" y="626"/>
                    <a:pt x="2435" y="613"/>
                    <a:pt x="2427" y="601"/>
                  </a:cubicBezTo>
                  <a:cubicBezTo>
                    <a:pt x="2400" y="635"/>
                    <a:pt x="2365" y="652"/>
                    <a:pt x="2329" y="664"/>
                  </a:cubicBezTo>
                  <a:cubicBezTo>
                    <a:pt x="2293" y="675"/>
                    <a:pt x="2287" y="698"/>
                    <a:pt x="2276" y="715"/>
                  </a:cubicBezTo>
                  <a:cubicBezTo>
                    <a:pt x="2264" y="732"/>
                    <a:pt x="2234" y="743"/>
                    <a:pt x="2210" y="751"/>
                  </a:cubicBezTo>
                  <a:cubicBezTo>
                    <a:pt x="2187" y="760"/>
                    <a:pt x="2175" y="799"/>
                    <a:pt x="2178" y="831"/>
                  </a:cubicBezTo>
                  <a:cubicBezTo>
                    <a:pt x="2181" y="862"/>
                    <a:pt x="2187" y="907"/>
                    <a:pt x="2160" y="932"/>
                  </a:cubicBezTo>
                  <a:cubicBezTo>
                    <a:pt x="2133" y="958"/>
                    <a:pt x="2095" y="1043"/>
                    <a:pt x="2098" y="1071"/>
                  </a:cubicBezTo>
                  <a:cubicBezTo>
                    <a:pt x="2101" y="1099"/>
                    <a:pt x="2118" y="1150"/>
                    <a:pt x="2121" y="1170"/>
                  </a:cubicBezTo>
                  <a:cubicBezTo>
                    <a:pt x="2195" y="1128"/>
                    <a:pt x="2234" y="1198"/>
                    <a:pt x="2234" y="1198"/>
                  </a:cubicBezTo>
                  <a:lnTo>
                    <a:pt x="2317" y="1102"/>
                  </a:lnTo>
                  <a:cubicBezTo>
                    <a:pt x="2317" y="1102"/>
                    <a:pt x="2317" y="1108"/>
                    <a:pt x="2344" y="1125"/>
                  </a:cubicBezTo>
                  <a:cubicBezTo>
                    <a:pt x="2370" y="1142"/>
                    <a:pt x="2385" y="1136"/>
                    <a:pt x="2406" y="1128"/>
                  </a:cubicBezTo>
                  <a:cubicBezTo>
                    <a:pt x="2427" y="1119"/>
                    <a:pt x="2454" y="1108"/>
                    <a:pt x="2471" y="1122"/>
                  </a:cubicBezTo>
                  <a:cubicBezTo>
                    <a:pt x="2489" y="1136"/>
                    <a:pt x="2504" y="1136"/>
                    <a:pt x="2528" y="1133"/>
                  </a:cubicBezTo>
                  <a:cubicBezTo>
                    <a:pt x="2551" y="1130"/>
                    <a:pt x="2569" y="1150"/>
                    <a:pt x="2590" y="1179"/>
                  </a:cubicBezTo>
                  <a:cubicBezTo>
                    <a:pt x="2611" y="1207"/>
                    <a:pt x="2661" y="1244"/>
                    <a:pt x="2706" y="1252"/>
                  </a:cubicBezTo>
                  <a:cubicBezTo>
                    <a:pt x="2750" y="1261"/>
                    <a:pt x="2789" y="1309"/>
                    <a:pt x="2804" y="1340"/>
                  </a:cubicBezTo>
                  <a:cubicBezTo>
                    <a:pt x="2818" y="1371"/>
                    <a:pt x="2860" y="1399"/>
                    <a:pt x="2887" y="1405"/>
                  </a:cubicBezTo>
                  <a:cubicBezTo>
                    <a:pt x="2913" y="1411"/>
                    <a:pt x="2946" y="1438"/>
                    <a:pt x="2964" y="1463"/>
                  </a:cubicBezTo>
                  <a:cubicBezTo>
                    <a:pt x="2973" y="1456"/>
                    <a:pt x="2982" y="1449"/>
                    <a:pt x="2994" y="1447"/>
                  </a:cubicBezTo>
                  <a:cubicBezTo>
                    <a:pt x="3020" y="1445"/>
                    <a:pt x="3045" y="1431"/>
                    <a:pt x="3054" y="1399"/>
                  </a:cubicBezTo>
                  <a:close/>
                  <a:moveTo>
                    <a:pt x="3063" y="1664"/>
                  </a:moveTo>
                  <a:lnTo>
                    <a:pt x="3133" y="1589"/>
                  </a:lnTo>
                  <a:cubicBezTo>
                    <a:pt x="3122" y="1581"/>
                    <a:pt x="3109" y="1578"/>
                    <a:pt x="3088" y="1578"/>
                  </a:cubicBezTo>
                  <a:cubicBezTo>
                    <a:pt x="3056" y="1578"/>
                    <a:pt x="3059" y="1561"/>
                    <a:pt x="3083" y="1552"/>
                  </a:cubicBezTo>
                  <a:cubicBezTo>
                    <a:pt x="3106" y="1544"/>
                    <a:pt x="3124" y="1529"/>
                    <a:pt x="3127" y="1507"/>
                  </a:cubicBezTo>
                  <a:cubicBezTo>
                    <a:pt x="3130" y="1484"/>
                    <a:pt x="3130" y="1462"/>
                    <a:pt x="3121" y="1442"/>
                  </a:cubicBezTo>
                  <a:cubicBezTo>
                    <a:pt x="3112" y="1422"/>
                    <a:pt x="3091" y="1402"/>
                    <a:pt x="3074" y="1405"/>
                  </a:cubicBezTo>
                  <a:cubicBezTo>
                    <a:pt x="3065" y="1406"/>
                    <a:pt x="3060" y="1401"/>
                    <a:pt x="3056" y="1396"/>
                  </a:cubicBezTo>
                  <a:cubicBezTo>
                    <a:pt x="3047" y="1428"/>
                    <a:pt x="3020" y="1445"/>
                    <a:pt x="2994" y="1447"/>
                  </a:cubicBezTo>
                  <a:cubicBezTo>
                    <a:pt x="2967" y="1450"/>
                    <a:pt x="2949" y="1476"/>
                    <a:pt x="2934" y="1501"/>
                  </a:cubicBezTo>
                  <a:cubicBezTo>
                    <a:pt x="2919" y="1527"/>
                    <a:pt x="2899" y="1575"/>
                    <a:pt x="2896" y="1623"/>
                  </a:cubicBezTo>
                  <a:cubicBezTo>
                    <a:pt x="2893" y="1671"/>
                    <a:pt x="2940" y="1677"/>
                    <a:pt x="2967" y="1660"/>
                  </a:cubicBezTo>
                  <a:cubicBezTo>
                    <a:pt x="2994" y="1643"/>
                    <a:pt x="3042" y="1653"/>
                    <a:pt x="3063" y="1664"/>
                  </a:cubicBezTo>
                  <a:close/>
                  <a:moveTo>
                    <a:pt x="3059" y="1660"/>
                  </a:moveTo>
                  <a:cubicBezTo>
                    <a:pt x="3039" y="1648"/>
                    <a:pt x="2994" y="1643"/>
                    <a:pt x="2967" y="1660"/>
                  </a:cubicBezTo>
                  <a:cubicBezTo>
                    <a:pt x="2940" y="1677"/>
                    <a:pt x="2893" y="1671"/>
                    <a:pt x="2896" y="1623"/>
                  </a:cubicBezTo>
                  <a:cubicBezTo>
                    <a:pt x="2899" y="1575"/>
                    <a:pt x="2919" y="1527"/>
                    <a:pt x="2934" y="1501"/>
                  </a:cubicBezTo>
                  <a:cubicBezTo>
                    <a:pt x="2943" y="1487"/>
                    <a:pt x="2952" y="1472"/>
                    <a:pt x="2964" y="1462"/>
                  </a:cubicBezTo>
                  <a:cubicBezTo>
                    <a:pt x="2946" y="1436"/>
                    <a:pt x="2913" y="1411"/>
                    <a:pt x="2887" y="1405"/>
                  </a:cubicBezTo>
                  <a:cubicBezTo>
                    <a:pt x="2860" y="1399"/>
                    <a:pt x="2818" y="1371"/>
                    <a:pt x="2804" y="1340"/>
                  </a:cubicBezTo>
                  <a:cubicBezTo>
                    <a:pt x="2789" y="1309"/>
                    <a:pt x="2750" y="1261"/>
                    <a:pt x="2706" y="1252"/>
                  </a:cubicBezTo>
                  <a:cubicBezTo>
                    <a:pt x="2661" y="1244"/>
                    <a:pt x="2611" y="1207"/>
                    <a:pt x="2590" y="1179"/>
                  </a:cubicBezTo>
                  <a:cubicBezTo>
                    <a:pt x="2569" y="1150"/>
                    <a:pt x="2551" y="1130"/>
                    <a:pt x="2528" y="1133"/>
                  </a:cubicBezTo>
                  <a:cubicBezTo>
                    <a:pt x="2504" y="1136"/>
                    <a:pt x="2489" y="1136"/>
                    <a:pt x="2471" y="1122"/>
                  </a:cubicBezTo>
                  <a:cubicBezTo>
                    <a:pt x="2454" y="1108"/>
                    <a:pt x="2427" y="1119"/>
                    <a:pt x="2406" y="1128"/>
                  </a:cubicBezTo>
                  <a:cubicBezTo>
                    <a:pt x="2385" y="1136"/>
                    <a:pt x="2370" y="1142"/>
                    <a:pt x="2344" y="1125"/>
                  </a:cubicBezTo>
                  <a:cubicBezTo>
                    <a:pt x="2317" y="1108"/>
                    <a:pt x="2317" y="1102"/>
                    <a:pt x="2317" y="1102"/>
                  </a:cubicBezTo>
                  <a:lnTo>
                    <a:pt x="2234" y="1198"/>
                  </a:lnTo>
                  <a:cubicBezTo>
                    <a:pt x="2234" y="1198"/>
                    <a:pt x="2195" y="1128"/>
                    <a:pt x="2121" y="1170"/>
                  </a:cubicBezTo>
                  <a:cubicBezTo>
                    <a:pt x="2124" y="1190"/>
                    <a:pt x="2109" y="1232"/>
                    <a:pt x="2103" y="1252"/>
                  </a:cubicBezTo>
                  <a:cubicBezTo>
                    <a:pt x="2098" y="1272"/>
                    <a:pt x="2080" y="1323"/>
                    <a:pt x="2077" y="1357"/>
                  </a:cubicBezTo>
                  <a:cubicBezTo>
                    <a:pt x="2074" y="1391"/>
                    <a:pt x="2053" y="1408"/>
                    <a:pt x="2026" y="1419"/>
                  </a:cubicBezTo>
                  <a:cubicBezTo>
                    <a:pt x="2000" y="1430"/>
                    <a:pt x="1979" y="1470"/>
                    <a:pt x="1979" y="1490"/>
                  </a:cubicBezTo>
                  <a:cubicBezTo>
                    <a:pt x="1979" y="1510"/>
                    <a:pt x="1958" y="1546"/>
                    <a:pt x="1940" y="1558"/>
                  </a:cubicBezTo>
                  <a:cubicBezTo>
                    <a:pt x="1922" y="1569"/>
                    <a:pt x="1911" y="1603"/>
                    <a:pt x="1911" y="1628"/>
                  </a:cubicBezTo>
                  <a:cubicBezTo>
                    <a:pt x="1911" y="1654"/>
                    <a:pt x="1890" y="1725"/>
                    <a:pt x="1860" y="1708"/>
                  </a:cubicBezTo>
                  <a:cubicBezTo>
                    <a:pt x="1831" y="1691"/>
                    <a:pt x="1804" y="1716"/>
                    <a:pt x="1807" y="1753"/>
                  </a:cubicBezTo>
                  <a:cubicBezTo>
                    <a:pt x="1810" y="1790"/>
                    <a:pt x="1813" y="1812"/>
                    <a:pt x="1795" y="1838"/>
                  </a:cubicBezTo>
                  <a:cubicBezTo>
                    <a:pt x="1777" y="1863"/>
                    <a:pt x="1768" y="1903"/>
                    <a:pt x="1771" y="1928"/>
                  </a:cubicBezTo>
                  <a:cubicBezTo>
                    <a:pt x="1774" y="1954"/>
                    <a:pt x="1774" y="2013"/>
                    <a:pt x="1756" y="2030"/>
                  </a:cubicBezTo>
                  <a:cubicBezTo>
                    <a:pt x="1739" y="2047"/>
                    <a:pt x="1712" y="2044"/>
                    <a:pt x="1682" y="2033"/>
                  </a:cubicBezTo>
                  <a:cubicBezTo>
                    <a:pt x="1653" y="2022"/>
                    <a:pt x="1641" y="2061"/>
                    <a:pt x="1629" y="2084"/>
                  </a:cubicBezTo>
                  <a:cubicBezTo>
                    <a:pt x="1617" y="2107"/>
                    <a:pt x="1623" y="2155"/>
                    <a:pt x="1667" y="2146"/>
                  </a:cubicBezTo>
                  <a:cubicBezTo>
                    <a:pt x="1712" y="2138"/>
                    <a:pt x="1753" y="2166"/>
                    <a:pt x="1762" y="2200"/>
                  </a:cubicBezTo>
                  <a:cubicBezTo>
                    <a:pt x="1771" y="2234"/>
                    <a:pt x="1801" y="2271"/>
                    <a:pt x="1822" y="2285"/>
                  </a:cubicBezTo>
                  <a:cubicBezTo>
                    <a:pt x="1842" y="2299"/>
                    <a:pt x="1863" y="2324"/>
                    <a:pt x="1869" y="2353"/>
                  </a:cubicBezTo>
                  <a:cubicBezTo>
                    <a:pt x="1875" y="2381"/>
                    <a:pt x="1887" y="2409"/>
                    <a:pt x="1902" y="2424"/>
                  </a:cubicBezTo>
                  <a:cubicBezTo>
                    <a:pt x="1917" y="2438"/>
                    <a:pt x="1937" y="2477"/>
                    <a:pt x="1937" y="2503"/>
                  </a:cubicBezTo>
                  <a:cubicBezTo>
                    <a:pt x="1937" y="2503"/>
                    <a:pt x="1991" y="2503"/>
                    <a:pt x="2009" y="2523"/>
                  </a:cubicBezTo>
                  <a:cubicBezTo>
                    <a:pt x="2026" y="2542"/>
                    <a:pt x="2029" y="2562"/>
                    <a:pt x="2026" y="2579"/>
                  </a:cubicBezTo>
                  <a:cubicBezTo>
                    <a:pt x="2023" y="2596"/>
                    <a:pt x="2041" y="2644"/>
                    <a:pt x="2041" y="2644"/>
                  </a:cubicBezTo>
                  <a:lnTo>
                    <a:pt x="2204" y="2644"/>
                  </a:lnTo>
                  <a:lnTo>
                    <a:pt x="2347" y="2760"/>
                  </a:lnTo>
                  <a:cubicBezTo>
                    <a:pt x="2347" y="2760"/>
                    <a:pt x="2376" y="2774"/>
                    <a:pt x="2412" y="2774"/>
                  </a:cubicBezTo>
                  <a:cubicBezTo>
                    <a:pt x="2448" y="2774"/>
                    <a:pt x="2495" y="2786"/>
                    <a:pt x="2540" y="2797"/>
                  </a:cubicBezTo>
                  <a:cubicBezTo>
                    <a:pt x="2584" y="2808"/>
                    <a:pt x="2614" y="2766"/>
                    <a:pt x="2626" y="2740"/>
                  </a:cubicBezTo>
                  <a:cubicBezTo>
                    <a:pt x="2638" y="2715"/>
                    <a:pt x="2673" y="2704"/>
                    <a:pt x="2703" y="2689"/>
                  </a:cubicBezTo>
                  <a:cubicBezTo>
                    <a:pt x="2732" y="2675"/>
                    <a:pt x="2768" y="2675"/>
                    <a:pt x="2780" y="2692"/>
                  </a:cubicBezTo>
                  <a:cubicBezTo>
                    <a:pt x="2792" y="2709"/>
                    <a:pt x="2807" y="2718"/>
                    <a:pt x="2830" y="2715"/>
                  </a:cubicBezTo>
                  <a:cubicBezTo>
                    <a:pt x="2854" y="2712"/>
                    <a:pt x="2892" y="2715"/>
                    <a:pt x="2918" y="2722"/>
                  </a:cubicBezTo>
                  <a:lnTo>
                    <a:pt x="2925" y="2715"/>
                  </a:lnTo>
                  <a:cubicBezTo>
                    <a:pt x="2925" y="2715"/>
                    <a:pt x="2964" y="2675"/>
                    <a:pt x="3020" y="2672"/>
                  </a:cubicBezTo>
                  <a:cubicBezTo>
                    <a:pt x="3062" y="2670"/>
                    <a:pt x="3097" y="2658"/>
                    <a:pt x="3115" y="2624"/>
                  </a:cubicBezTo>
                  <a:cubicBezTo>
                    <a:pt x="3133" y="2590"/>
                    <a:pt x="3192" y="2562"/>
                    <a:pt x="3225" y="2565"/>
                  </a:cubicBezTo>
                  <a:cubicBezTo>
                    <a:pt x="3281" y="2571"/>
                    <a:pt x="3370" y="2554"/>
                    <a:pt x="3370" y="2554"/>
                  </a:cubicBezTo>
                  <a:lnTo>
                    <a:pt x="3765" y="2107"/>
                  </a:lnTo>
                  <a:lnTo>
                    <a:pt x="3602" y="2107"/>
                  </a:lnTo>
                  <a:lnTo>
                    <a:pt x="3222" y="1957"/>
                  </a:lnTo>
                  <a:cubicBezTo>
                    <a:pt x="3222" y="1957"/>
                    <a:pt x="3169" y="1909"/>
                    <a:pt x="3154" y="1883"/>
                  </a:cubicBezTo>
                  <a:cubicBezTo>
                    <a:pt x="3139" y="1858"/>
                    <a:pt x="3133" y="1843"/>
                    <a:pt x="3100" y="1821"/>
                  </a:cubicBezTo>
                  <a:cubicBezTo>
                    <a:pt x="3041" y="1781"/>
                    <a:pt x="3023" y="1705"/>
                    <a:pt x="3023" y="1705"/>
                  </a:cubicBezTo>
                  <a:lnTo>
                    <a:pt x="3059" y="1660"/>
                  </a:lnTo>
                  <a:close/>
                  <a:moveTo>
                    <a:pt x="1748" y="3318"/>
                  </a:moveTo>
                  <a:cubicBezTo>
                    <a:pt x="1766" y="3261"/>
                    <a:pt x="1795" y="3213"/>
                    <a:pt x="1822" y="3196"/>
                  </a:cubicBezTo>
                  <a:cubicBezTo>
                    <a:pt x="1848" y="3179"/>
                    <a:pt x="1869" y="3139"/>
                    <a:pt x="1881" y="3108"/>
                  </a:cubicBezTo>
                  <a:cubicBezTo>
                    <a:pt x="1893" y="3077"/>
                    <a:pt x="1905" y="3009"/>
                    <a:pt x="1905" y="2987"/>
                  </a:cubicBezTo>
                  <a:cubicBezTo>
                    <a:pt x="1905" y="2964"/>
                    <a:pt x="1893" y="2919"/>
                    <a:pt x="1860" y="2893"/>
                  </a:cubicBezTo>
                  <a:cubicBezTo>
                    <a:pt x="1828" y="2868"/>
                    <a:pt x="1819" y="2854"/>
                    <a:pt x="1831" y="2820"/>
                  </a:cubicBezTo>
                  <a:cubicBezTo>
                    <a:pt x="1842" y="2786"/>
                    <a:pt x="1836" y="2766"/>
                    <a:pt x="1816" y="2763"/>
                  </a:cubicBezTo>
                  <a:cubicBezTo>
                    <a:pt x="1795" y="2760"/>
                    <a:pt x="1775" y="2723"/>
                    <a:pt x="1775" y="2723"/>
                  </a:cubicBezTo>
                  <a:cubicBezTo>
                    <a:pt x="1775" y="2723"/>
                    <a:pt x="1739" y="2780"/>
                    <a:pt x="1703" y="2786"/>
                  </a:cubicBezTo>
                  <a:cubicBezTo>
                    <a:pt x="1667" y="2791"/>
                    <a:pt x="1638" y="2791"/>
                    <a:pt x="1614" y="2772"/>
                  </a:cubicBezTo>
                  <a:cubicBezTo>
                    <a:pt x="1590" y="2752"/>
                    <a:pt x="1566" y="2749"/>
                    <a:pt x="1537" y="2760"/>
                  </a:cubicBezTo>
                  <a:cubicBezTo>
                    <a:pt x="1507" y="2772"/>
                    <a:pt x="1477" y="2791"/>
                    <a:pt x="1451" y="2788"/>
                  </a:cubicBezTo>
                  <a:cubicBezTo>
                    <a:pt x="1424" y="2786"/>
                    <a:pt x="1406" y="2757"/>
                    <a:pt x="1386" y="2766"/>
                  </a:cubicBezTo>
                  <a:cubicBezTo>
                    <a:pt x="1365" y="2774"/>
                    <a:pt x="1353" y="2772"/>
                    <a:pt x="1341" y="2760"/>
                  </a:cubicBezTo>
                  <a:cubicBezTo>
                    <a:pt x="1329" y="2749"/>
                    <a:pt x="1297" y="2746"/>
                    <a:pt x="1285" y="2766"/>
                  </a:cubicBezTo>
                  <a:cubicBezTo>
                    <a:pt x="1297" y="2794"/>
                    <a:pt x="1294" y="2862"/>
                    <a:pt x="1282" y="2885"/>
                  </a:cubicBezTo>
                  <a:cubicBezTo>
                    <a:pt x="1270" y="2907"/>
                    <a:pt x="1282" y="2953"/>
                    <a:pt x="1305" y="2958"/>
                  </a:cubicBezTo>
                  <a:cubicBezTo>
                    <a:pt x="1329" y="2964"/>
                    <a:pt x="1343" y="2989"/>
                    <a:pt x="1343" y="3009"/>
                  </a:cubicBezTo>
                  <a:cubicBezTo>
                    <a:pt x="1343" y="3027"/>
                    <a:pt x="1321" y="3051"/>
                    <a:pt x="1300" y="3065"/>
                  </a:cubicBezTo>
                  <a:cubicBezTo>
                    <a:pt x="1280" y="3079"/>
                    <a:pt x="1259" y="3101"/>
                    <a:pt x="1251" y="3129"/>
                  </a:cubicBezTo>
                  <a:cubicBezTo>
                    <a:pt x="1243" y="3154"/>
                    <a:pt x="1230" y="3190"/>
                    <a:pt x="1218" y="3202"/>
                  </a:cubicBezTo>
                  <a:cubicBezTo>
                    <a:pt x="1206" y="3213"/>
                    <a:pt x="1194" y="3238"/>
                    <a:pt x="1185" y="3258"/>
                  </a:cubicBezTo>
                  <a:cubicBezTo>
                    <a:pt x="1176" y="3278"/>
                    <a:pt x="1164" y="3321"/>
                    <a:pt x="1133" y="3357"/>
                  </a:cubicBezTo>
                  <a:cubicBezTo>
                    <a:pt x="1109" y="3384"/>
                    <a:pt x="1119" y="3442"/>
                    <a:pt x="1120" y="3470"/>
                  </a:cubicBezTo>
                  <a:cubicBezTo>
                    <a:pt x="1150" y="3482"/>
                    <a:pt x="1178" y="3465"/>
                    <a:pt x="1199" y="3453"/>
                  </a:cubicBezTo>
                  <a:cubicBezTo>
                    <a:pt x="1219" y="3442"/>
                    <a:pt x="1271" y="3399"/>
                    <a:pt x="1305" y="3444"/>
                  </a:cubicBezTo>
                  <a:cubicBezTo>
                    <a:pt x="1309" y="3442"/>
                    <a:pt x="1310" y="3439"/>
                    <a:pt x="1317" y="3439"/>
                  </a:cubicBezTo>
                  <a:lnTo>
                    <a:pt x="1490" y="3439"/>
                  </a:lnTo>
                  <a:lnTo>
                    <a:pt x="1715" y="3383"/>
                  </a:lnTo>
                  <a:lnTo>
                    <a:pt x="1748" y="3318"/>
                  </a:lnTo>
                  <a:close/>
                  <a:moveTo>
                    <a:pt x="2918" y="2724"/>
                  </a:moveTo>
                  <a:lnTo>
                    <a:pt x="2783" y="2879"/>
                  </a:lnTo>
                  <a:lnTo>
                    <a:pt x="2783" y="3422"/>
                  </a:lnTo>
                  <a:lnTo>
                    <a:pt x="2859" y="3505"/>
                  </a:lnTo>
                  <a:cubicBezTo>
                    <a:pt x="2844" y="3532"/>
                    <a:pt x="2819" y="3559"/>
                    <a:pt x="2804" y="3567"/>
                  </a:cubicBezTo>
                  <a:cubicBezTo>
                    <a:pt x="2786" y="3575"/>
                    <a:pt x="2765" y="3589"/>
                    <a:pt x="2756" y="3615"/>
                  </a:cubicBezTo>
                  <a:cubicBezTo>
                    <a:pt x="2747" y="3640"/>
                    <a:pt x="2712" y="3651"/>
                    <a:pt x="2691" y="3660"/>
                  </a:cubicBezTo>
                  <a:cubicBezTo>
                    <a:pt x="2670" y="3668"/>
                    <a:pt x="2667" y="3691"/>
                    <a:pt x="2667" y="3714"/>
                  </a:cubicBezTo>
                  <a:cubicBezTo>
                    <a:pt x="2667" y="3736"/>
                    <a:pt x="2673" y="3765"/>
                    <a:pt x="2649" y="3779"/>
                  </a:cubicBezTo>
                  <a:cubicBezTo>
                    <a:pt x="2626" y="3793"/>
                    <a:pt x="2608" y="3844"/>
                    <a:pt x="2602" y="3869"/>
                  </a:cubicBezTo>
                  <a:cubicBezTo>
                    <a:pt x="2596" y="3895"/>
                    <a:pt x="2578" y="3929"/>
                    <a:pt x="2563" y="3943"/>
                  </a:cubicBezTo>
                  <a:cubicBezTo>
                    <a:pt x="2555" y="3951"/>
                    <a:pt x="2545" y="3962"/>
                    <a:pt x="2537" y="3974"/>
                  </a:cubicBezTo>
                  <a:lnTo>
                    <a:pt x="2317" y="3850"/>
                  </a:lnTo>
                  <a:lnTo>
                    <a:pt x="2317" y="3731"/>
                  </a:lnTo>
                  <a:lnTo>
                    <a:pt x="1715" y="3383"/>
                  </a:lnTo>
                  <a:cubicBezTo>
                    <a:pt x="1715" y="3383"/>
                    <a:pt x="1733" y="3365"/>
                    <a:pt x="1747" y="3318"/>
                  </a:cubicBezTo>
                  <a:cubicBezTo>
                    <a:pt x="1765" y="3261"/>
                    <a:pt x="1795" y="3213"/>
                    <a:pt x="1822" y="3196"/>
                  </a:cubicBezTo>
                  <a:cubicBezTo>
                    <a:pt x="1848" y="3179"/>
                    <a:pt x="1869" y="3139"/>
                    <a:pt x="1881" y="3108"/>
                  </a:cubicBezTo>
                  <a:cubicBezTo>
                    <a:pt x="1893" y="3077"/>
                    <a:pt x="1905" y="3009"/>
                    <a:pt x="1905" y="2987"/>
                  </a:cubicBezTo>
                  <a:cubicBezTo>
                    <a:pt x="1905" y="2964"/>
                    <a:pt x="1893" y="2919"/>
                    <a:pt x="1860" y="2893"/>
                  </a:cubicBezTo>
                  <a:cubicBezTo>
                    <a:pt x="1828" y="2868"/>
                    <a:pt x="1819" y="2854"/>
                    <a:pt x="1831" y="2820"/>
                  </a:cubicBezTo>
                  <a:cubicBezTo>
                    <a:pt x="1842" y="2786"/>
                    <a:pt x="1836" y="2766"/>
                    <a:pt x="1816" y="2763"/>
                  </a:cubicBezTo>
                  <a:cubicBezTo>
                    <a:pt x="1795" y="2760"/>
                    <a:pt x="1774" y="2723"/>
                    <a:pt x="1774" y="2723"/>
                  </a:cubicBezTo>
                  <a:lnTo>
                    <a:pt x="1834" y="2644"/>
                  </a:lnTo>
                  <a:lnTo>
                    <a:pt x="1938" y="2503"/>
                  </a:lnTo>
                  <a:cubicBezTo>
                    <a:pt x="1938" y="2503"/>
                    <a:pt x="1991" y="2503"/>
                    <a:pt x="2009" y="2523"/>
                  </a:cubicBezTo>
                  <a:cubicBezTo>
                    <a:pt x="2026" y="2542"/>
                    <a:pt x="2029" y="2562"/>
                    <a:pt x="2026" y="2579"/>
                  </a:cubicBezTo>
                  <a:cubicBezTo>
                    <a:pt x="2023" y="2596"/>
                    <a:pt x="2041" y="2644"/>
                    <a:pt x="2041" y="2644"/>
                  </a:cubicBezTo>
                  <a:lnTo>
                    <a:pt x="2204" y="2644"/>
                  </a:lnTo>
                  <a:lnTo>
                    <a:pt x="2347" y="2760"/>
                  </a:lnTo>
                  <a:cubicBezTo>
                    <a:pt x="2347" y="2760"/>
                    <a:pt x="2376" y="2774"/>
                    <a:pt x="2412" y="2774"/>
                  </a:cubicBezTo>
                  <a:cubicBezTo>
                    <a:pt x="2448" y="2774"/>
                    <a:pt x="2495" y="2786"/>
                    <a:pt x="2540" y="2797"/>
                  </a:cubicBezTo>
                  <a:cubicBezTo>
                    <a:pt x="2584" y="2808"/>
                    <a:pt x="2614" y="2766"/>
                    <a:pt x="2626" y="2740"/>
                  </a:cubicBezTo>
                  <a:cubicBezTo>
                    <a:pt x="2638" y="2715"/>
                    <a:pt x="2673" y="2704"/>
                    <a:pt x="2703" y="2689"/>
                  </a:cubicBezTo>
                  <a:cubicBezTo>
                    <a:pt x="2732" y="2675"/>
                    <a:pt x="2768" y="2675"/>
                    <a:pt x="2780" y="2692"/>
                  </a:cubicBezTo>
                  <a:cubicBezTo>
                    <a:pt x="2792" y="2709"/>
                    <a:pt x="2807" y="2718"/>
                    <a:pt x="2830" y="2715"/>
                  </a:cubicBezTo>
                  <a:cubicBezTo>
                    <a:pt x="2854" y="2712"/>
                    <a:pt x="2892" y="2717"/>
                    <a:pt x="2918" y="2724"/>
                  </a:cubicBezTo>
                  <a:close/>
                  <a:moveTo>
                    <a:pt x="2857" y="3504"/>
                  </a:moveTo>
                  <a:lnTo>
                    <a:pt x="2783" y="3422"/>
                  </a:lnTo>
                  <a:lnTo>
                    <a:pt x="2783" y="2879"/>
                  </a:lnTo>
                  <a:lnTo>
                    <a:pt x="2925" y="2715"/>
                  </a:lnTo>
                  <a:cubicBezTo>
                    <a:pt x="2925" y="2715"/>
                    <a:pt x="2964" y="2675"/>
                    <a:pt x="3020" y="2672"/>
                  </a:cubicBezTo>
                  <a:cubicBezTo>
                    <a:pt x="3062" y="2670"/>
                    <a:pt x="3097" y="2658"/>
                    <a:pt x="3115" y="2624"/>
                  </a:cubicBezTo>
                  <a:cubicBezTo>
                    <a:pt x="3133" y="2590"/>
                    <a:pt x="3192" y="2562"/>
                    <a:pt x="3225" y="2565"/>
                  </a:cubicBezTo>
                  <a:cubicBezTo>
                    <a:pt x="3281" y="2571"/>
                    <a:pt x="3370" y="2554"/>
                    <a:pt x="3370" y="2554"/>
                  </a:cubicBezTo>
                  <a:lnTo>
                    <a:pt x="3765" y="2107"/>
                  </a:lnTo>
                  <a:lnTo>
                    <a:pt x="3602" y="2107"/>
                  </a:lnTo>
                  <a:lnTo>
                    <a:pt x="3222" y="1957"/>
                  </a:lnTo>
                  <a:cubicBezTo>
                    <a:pt x="3222" y="1957"/>
                    <a:pt x="3169" y="1909"/>
                    <a:pt x="3154" y="1883"/>
                  </a:cubicBezTo>
                  <a:cubicBezTo>
                    <a:pt x="3139" y="1858"/>
                    <a:pt x="3133" y="1843"/>
                    <a:pt x="3100" y="1821"/>
                  </a:cubicBezTo>
                  <a:cubicBezTo>
                    <a:pt x="3041" y="1781"/>
                    <a:pt x="3023" y="1705"/>
                    <a:pt x="3023" y="1705"/>
                  </a:cubicBezTo>
                  <a:lnTo>
                    <a:pt x="3133" y="1589"/>
                  </a:lnTo>
                  <a:cubicBezTo>
                    <a:pt x="3139" y="1594"/>
                    <a:pt x="3146" y="1599"/>
                    <a:pt x="3151" y="1609"/>
                  </a:cubicBezTo>
                  <a:cubicBezTo>
                    <a:pt x="3163" y="1634"/>
                    <a:pt x="3183" y="1668"/>
                    <a:pt x="3210" y="1679"/>
                  </a:cubicBezTo>
                  <a:cubicBezTo>
                    <a:pt x="3237" y="1691"/>
                    <a:pt x="3261" y="1716"/>
                    <a:pt x="3272" y="1733"/>
                  </a:cubicBezTo>
                  <a:cubicBezTo>
                    <a:pt x="3284" y="1750"/>
                    <a:pt x="3341" y="1793"/>
                    <a:pt x="3379" y="1770"/>
                  </a:cubicBezTo>
                  <a:cubicBezTo>
                    <a:pt x="3418" y="1747"/>
                    <a:pt x="3450" y="1725"/>
                    <a:pt x="3474" y="1722"/>
                  </a:cubicBezTo>
                  <a:cubicBezTo>
                    <a:pt x="3498" y="1719"/>
                    <a:pt x="3519" y="1719"/>
                    <a:pt x="3548" y="1730"/>
                  </a:cubicBezTo>
                  <a:cubicBezTo>
                    <a:pt x="3578" y="1742"/>
                    <a:pt x="3622" y="1727"/>
                    <a:pt x="3646" y="1705"/>
                  </a:cubicBezTo>
                  <a:cubicBezTo>
                    <a:pt x="3670" y="1682"/>
                    <a:pt x="3717" y="1648"/>
                    <a:pt x="3747" y="1654"/>
                  </a:cubicBezTo>
                  <a:cubicBezTo>
                    <a:pt x="3777" y="1660"/>
                    <a:pt x="3798" y="1665"/>
                    <a:pt x="3824" y="1648"/>
                  </a:cubicBezTo>
                  <a:cubicBezTo>
                    <a:pt x="3851" y="1631"/>
                    <a:pt x="3878" y="1626"/>
                    <a:pt x="3904" y="1637"/>
                  </a:cubicBezTo>
                  <a:cubicBezTo>
                    <a:pt x="3931" y="1648"/>
                    <a:pt x="3961" y="1651"/>
                    <a:pt x="3981" y="1634"/>
                  </a:cubicBezTo>
                  <a:cubicBezTo>
                    <a:pt x="4002" y="1617"/>
                    <a:pt x="4047" y="1606"/>
                    <a:pt x="4070" y="1603"/>
                  </a:cubicBezTo>
                  <a:cubicBezTo>
                    <a:pt x="4094" y="1600"/>
                    <a:pt x="4127" y="1583"/>
                    <a:pt x="4145" y="1561"/>
                  </a:cubicBezTo>
                  <a:cubicBezTo>
                    <a:pt x="4162" y="1538"/>
                    <a:pt x="4201" y="1538"/>
                    <a:pt x="4234" y="1544"/>
                  </a:cubicBezTo>
                  <a:cubicBezTo>
                    <a:pt x="4266" y="1549"/>
                    <a:pt x="4266" y="1563"/>
                    <a:pt x="4246" y="1578"/>
                  </a:cubicBezTo>
                  <a:cubicBezTo>
                    <a:pt x="4225" y="1592"/>
                    <a:pt x="4213" y="1600"/>
                    <a:pt x="4231" y="1614"/>
                  </a:cubicBezTo>
                  <a:cubicBezTo>
                    <a:pt x="4248" y="1628"/>
                    <a:pt x="4248" y="1637"/>
                    <a:pt x="4246" y="1657"/>
                  </a:cubicBezTo>
                  <a:cubicBezTo>
                    <a:pt x="4243" y="1677"/>
                    <a:pt x="4219" y="1691"/>
                    <a:pt x="4260" y="1699"/>
                  </a:cubicBezTo>
                  <a:cubicBezTo>
                    <a:pt x="4302" y="1708"/>
                    <a:pt x="4293" y="1719"/>
                    <a:pt x="4263" y="1727"/>
                  </a:cubicBezTo>
                  <a:cubicBezTo>
                    <a:pt x="4234" y="1736"/>
                    <a:pt x="4201" y="1753"/>
                    <a:pt x="4198" y="1784"/>
                  </a:cubicBezTo>
                  <a:cubicBezTo>
                    <a:pt x="4195" y="1815"/>
                    <a:pt x="4189" y="1849"/>
                    <a:pt x="4177" y="1863"/>
                  </a:cubicBezTo>
                  <a:cubicBezTo>
                    <a:pt x="4165" y="1877"/>
                    <a:pt x="4154" y="1894"/>
                    <a:pt x="4168" y="1903"/>
                  </a:cubicBezTo>
                  <a:cubicBezTo>
                    <a:pt x="4183" y="1911"/>
                    <a:pt x="4174" y="1951"/>
                    <a:pt x="4148" y="1965"/>
                  </a:cubicBezTo>
                  <a:cubicBezTo>
                    <a:pt x="4121" y="1979"/>
                    <a:pt x="4115" y="1993"/>
                    <a:pt x="4115" y="2022"/>
                  </a:cubicBezTo>
                  <a:cubicBezTo>
                    <a:pt x="4115" y="2050"/>
                    <a:pt x="4082" y="2070"/>
                    <a:pt x="4062" y="2084"/>
                  </a:cubicBezTo>
                  <a:cubicBezTo>
                    <a:pt x="4041" y="2098"/>
                    <a:pt x="4041" y="2104"/>
                    <a:pt x="4044" y="2129"/>
                  </a:cubicBezTo>
                  <a:cubicBezTo>
                    <a:pt x="4047" y="2155"/>
                    <a:pt x="4008" y="2234"/>
                    <a:pt x="3990" y="2254"/>
                  </a:cubicBezTo>
                  <a:cubicBezTo>
                    <a:pt x="3973" y="2274"/>
                    <a:pt x="3943" y="2313"/>
                    <a:pt x="3940" y="2347"/>
                  </a:cubicBezTo>
                  <a:cubicBezTo>
                    <a:pt x="3937" y="2381"/>
                    <a:pt x="3931" y="2418"/>
                    <a:pt x="3913" y="2446"/>
                  </a:cubicBezTo>
                  <a:cubicBezTo>
                    <a:pt x="3895" y="2474"/>
                    <a:pt x="3857" y="2523"/>
                    <a:pt x="3836" y="2531"/>
                  </a:cubicBezTo>
                  <a:cubicBezTo>
                    <a:pt x="3815" y="2540"/>
                    <a:pt x="3801" y="2565"/>
                    <a:pt x="3798" y="2590"/>
                  </a:cubicBezTo>
                  <a:cubicBezTo>
                    <a:pt x="3795" y="2616"/>
                    <a:pt x="3759" y="2670"/>
                    <a:pt x="3744" y="2687"/>
                  </a:cubicBezTo>
                  <a:cubicBezTo>
                    <a:pt x="3729" y="2704"/>
                    <a:pt x="3703" y="2732"/>
                    <a:pt x="3688" y="2740"/>
                  </a:cubicBezTo>
                  <a:cubicBezTo>
                    <a:pt x="3673" y="2749"/>
                    <a:pt x="3655" y="2772"/>
                    <a:pt x="3649" y="2783"/>
                  </a:cubicBezTo>
                  <a:cubicBezTo>
                    <a:pt x="3643" y="2794"/>
                    <a:pt x="3608" y="2825"/>
                    <a:pt x="3581" y="2845"/>
                  </a:cubicBezTo>
                  <a:cubicBezTo>
                    <a:pt x="3554" y="2865"/>
                    <a:pt x="3507" y="2913"/>
                    <a:pt x="3495" y="2936"/>
                  </a:cubicBezTo>
                  <a:cubicBezTo>
                    <a:pt x="3483" y="2958"/>
                    <a:pt x="3415" y="3012"/>
                    <a:pt x="3385" y="3023"/>
                  </a:cubicBezTo>
                  <a:cubicBezTo>
                    <a:pt x="3355" y="3035"/>
                    <a:pt x="3299" y="3046"/>
                    <a:pt x="3278" y="3080"/>
                  </a:cubicBezTo>
                  <a:cubicBezTo>
                    <a:pt x="3258" y="3114"/>
                    <a:pt x="3210" y="3162"/>
                    <a:pt x="3177" y="3179"/>
                  </a:cubicBezTo>
                  <a:cubicBezTo>
                    <a:pt x="3145" y="3196"/>
                    <a:pt x="3115" y="3230"/>
                    <a:pt x="3094" y="3255"/>
                  </a:cubicBezTo>
                  <a:cubicBezTo>
                    <a:pt x="3074" y="3281"/>
                    <a:pt x="3059" y="3301"/>
                    <a:pt x="3029" y="3320"/>
                  </a:cubicBezTo>
                  <a:cubicBezTo>
                    <a:pt x="2999" y="3340"/>
                    <a:pt x="2976" y="3374"/>
                    <a:pt x="2943" y="3411"/>
                  </a:cubicBezTo>
                  <a:cubicBezTo>
                    <a:pt x="2910" y="3448"/>
                    <a:pt x="2878" y="3459"/>
                    <a:pt x="2866" y="3490"/>
                  </a:cubicBezTo>
                  <a:cubicBezTo>
                    <a:pt x="2864" y="3495"/>
                    <a:pt x="2860" y="3499"/>
                    <a:pt x="2857" y="3504"/>
                  </a:cubicBezTo>
                  <a:close/>
                  <a:moveTo>
                    <a:pt x="1250" y="3665"/>
                  </a:moveTo>
                  <a:cubicBezTo>
                    <a:pt x="1246" y="3680"/>
                    <a:pt x="1247" y="3699"/>
                    <a:pt x="1256" y="3711"/>
                  </a:cubicBezTo>
                  <a:cubicBezTo>
                    <a:pt x="1274" y="3737"/>
                    <a:pt x="1297" y="3773"/>
                    <a:pt x="1288" y="3799"/>
                  </a:cubicBezTo>
                  <a:cubicBezTo>
                    <a:pt x="1279" y="3824"/>
                    <a:pt x="1267" y="3847"/>
                    <a:pt x="1246" y="3858"/>
                  </a:cubicBezTo>
                  <a:cubicBezTo>
                    <a:pt x="1225" y="3869"/>
                    <a:pt x="1219" y="3888"/>
                    <a:pt x="1213" y="3910"/>
                  </a:cubicBezTo>
                  <a:cubicBezTo>
                    <a:pt x="1207" y="3933"/>
                    <a:pt x="1169" y="3947"/>
                    <a:pt x="1142" y="3947"/>
                  </a:cubicBezTo>
                  <a:lnTo>
                    <a:pt x="1117" y="3882"/>
                  </a:lnTo>
                  <a:lnTo>
                    <a:pt x="1120" y="3823"/>
                  </a:lnTo>
                  <a:cubicBezTo>
                    <a:pt x="1120" y="3823"/>
                    <a:pt x="1120" y="3796"/>
                    <a:pt x="1105" y="3777"/>
                  </a:cubicBezTo>
                  <a:cubicBezTo>
                    <a:pt x="1090" y="3758"/>
                    <a:pt x="1084" y="3738"/>
                    <a:pt x="1080" y="3719"/>
                  </a:cubicBezTo>
                  <a:cubicBezTo>
                    <a:pt x="1136" y="3734"/>
                    <a:pt x="1162" y="3697"/>
                    <a:pt x="1175" y="3685"/>
                  </a:cubicBezTo>
                  <a:cubicBezTo>
                    <a:pt x="1191" y="3672"/>
                    <a:pt x="1223" y="3654"/>
                    <a:pt x="1250" y="3665"/>
                  </a:cubicBezTo>
                  <a:close/>
                  <a:moveTo>
                    <a:pt x="1246" y="3663"/>
                  </a:moveTo>
                  <a:cubicBezTo>
                    <a:pt x="1219" y="3651"/>
                    <a:pt x="1191" y="3672"/>
                    <a:pt x="1175" y="3685"/>
                  </a:cubicBezTo>
                  <a:cubicBezTo>
                    <a:pt x="1162" y="3697"/>
                    <a:pt x="1136" y="3734"/>
                    <a:pt x="1080" y="3719"/>
                  </a:cubicBezTo>
                  <a:cubicBezTo>
                    <a:pt x="1076" y="3702"/>
                    <a:pt x="1073" y="3685"/>
                    <a:pt x="1077" y="3671"/>
                  </a:cubicBezTo>
                  <a:cubicBezTo>
                    <a:pt x="1083" y="3649"/>
                    <a:pt x="1084" y="3641"/>
                    <a:pt x="1084" y="3630"/>
                  </a:cubicBezTo>
                  <a:cubicBezTo>
                    <a:pt x="1086" y="3602"/>
                    <a:pt x="1085" y="3585"/>
                    <a:pt x="1098" y="3558"/>
                  </a:cubicBezTo>
                  <a:cubicBezTo>
                    <a:pt x="1116" y="3524"/>
                    <a:pt x="1120" y="3493"/>
                    <a:pt x="1119" y="3465"/>
                  </a:cubicBezTo>
                  <a:cubicBezTo>
                    <a:pt x="1148" y="3476"/>
                    <a:pt x="1178" y="3465"/>
                    <a:pt x="1199" y="3453"/>
                  </a:cubicBezTo>
                  <a:cubicBezTo>
                    <a:pt x="1219" y="3442"/>
                    <a:pt x="1267" y="3396"/>
                    <a:pt x="1301" y="3442"/>
                  </a:cubicBezTo>
                  <a:cubicBezTo>
                    <a:pt x="1295" y="3445"/>
                    <a:pt x="1291" y="3452"/>
                    <a:pt x="1291" y="3468"/>
                  </a:cubicBezTo>
                  <a:cubicBezTo>
                    <a:pt x="1291" y="3493"/>
                    <a:pt x="1308" y="3513"/>
                    <a:pt x="1323" y="3535"/>
                  </a:cubicBezTo>
                  <a:cubicBezTo>
                    <a:pt x="1338" y="3558"/>
                    <a:pt x="1320" y="3595"/>
                    <a:pt x="1299" y="3603"/>
                  </a:cubicBezTo>
                  <a:cubicBezTo>
                    <a:pt x="1279" y="3612"/>
                    <a:pt x="1270" y="3632"/>
                    <a:pt x="1258" y="3646"/>
                  </a:cubicBezTo>
                  <a:cubicBezTo>
                    <a:pt x="1254" y="3651"/>
                    <a:pt x="1248" y="3655"/>
                    <a:pt x="1246" y="3663"/>
                  </a:cubicBezTo>
                  <a:close/>
                  <a:moveTo>
                    <a:pt x="2626" y="956"/>
                  </a:moveTo>
                  <a:cubicBezTo>
                    <a:pt x="2615" y="942"/>
                    <a:pt x="2627" y="921"/>
                    <a:pt x="2636" y="934"/>
                  </a:cubicBezTo>
                  <a:cubicBezTo>
                    <a:pt x="2645" y="947"/>
                    <a:pt x="2655" y="954"/>
                    <a:pt x="2666" y="941"/>
                  </a:cubicBezTo>
                  <a:cubicBezTo>
                    <a:pt x="2676" y="928"/>
                    <a:pt x="2689" y="934"/>
                    <a:pt x="2688" y="949"/>
                  </a:cubicBezTo>
                  <a:cubicBezTo>
                    <a:pt x="2686" y="965"/>
                    <a:pt x="2670" y="966"/>
                    <a:pt x="2658" y="968"/>
                  </a:cubicBezTo>
                  <a:cubicBezTo>
                    <a:pt x="2646" y="969"/>
                    <a:pt x="2636" y="971"/>
                    <a:pt x="2626" y="956"/>
                  </a:cubicBezTo>
                  <a:close/>
                </a:path>
              </a:pathLst>
            </a:custGeom>
            <a:grpFill/>
            <a:ln w="7938" cap="flat">
              <a:solidFill>
                <a:srgbClr val="FEFEF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Different paths to power </a:t>
            </a:r>
            <a:br>
              <a:rPr lang="en-US" dirty="0" smtClean="0"/>
            </a:br>
            <a:r>
              <a:rPr lang="en-US" dirty="0" smtClean="0"/>
              <a:t>across the continent 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0" y="5916225"/>
            <a:ext cx="9144000" cy="728473"/>
          </a:xfrm>
        </p:spPr>
        <p:txBody>
          <a:bodyPr/>
          <a:lstStyle/>
          <a:p>
            <a:pPr marL="0" indent="0"/>
            <a:r>
              <a:rPr lang="en-US" dirty="0" smtClean="0"/>
              <a:t>The power mix by sub-region reflects local resource endowments; well-functioning regional power pools help to unlock new projects, lower costs &amp; improve reliability</a:t>
            </a:r>
            <a:endParaRPr lang="en-GB" dirty="0"/>
          </a:p>
        </p:txBody>
      </p:sp>
      <p:sp>
        <p:nvSpPr>
          <p:cNvPr id="7" name="Freeform 6"/>
          <p:cNvSpPr>
            <a:spLocks noEditPoints="1"/>
          </p:cNvSpPr>
          <p:nvPr/>
        </p:nvSpPr>
        <p:spPr bwMode="auto">
          <a:xfrm>
            <a:off x="4372573" y="2973472"/>
            <a:ext cx="1590189" cy="1248858"/>
          </a:xfrm>
          <a:custGeom>
            <a:avLst/>
            <a:gdLst>
              <a:gd name="T0" fmla="*/ 5533 w 6673"/>
              <a:gd name="T1" fmla="*/ 1901 h 5245"/>
              <a:gd name="T2" fmla="*/ 5397 w 6673"/>
              <a:gd name="T3" fmla="*/ 2747 h 5245"/>
              <a:gd name="T4" fmla="*/ 4863 w 6673"/>
              <a:gd name="T5" fmla="*/ 3737 h 5245"/>
              <a:gd name="T6" fmla="*/ 4617 w 6673"/>
              <a:gd name="T7" fmla="*/ 3087 h 5245"/>
              <a:gd name="T8" fmla="*/ 4709 w 6673"/>
              <a:gd name="T9" fmla="*/ 2402 h 5245"/>
              <a:gd name="T10" fmla="*/ 5115 w 6673"/>
              <a:gd name="T11" fmla="*/ 2161 h 5245"/>
              <a:gd name="T12" fmla="*/ 6584 w 6673"/>
              <a:gd name="T13" fmla="*/ 2990 h 5245"/>
              <a:gd name="T14" fmla="*/ 4735 w 6673"/>
              <a:gd name="T15" fmla="*/ 1734 h 5245"/>
              <a:gd name="T16" fmla="*/ 4815 w 6673"/>
              <a:gd name="T17" fmla="*/ 1768 h 5245"/>
              <a:gd name="T18" fmla="*/ 232 w 6673"/>
              <a:gd name="T19" fmla="*/ 1185 h 5245"/>
              <a:gd name="T20" fmla="*/ 69 w 6673"/>
              <a:gd name="T21" fmla="*/ 2091 h 5245"/>
              <a:gd name="T22" fmla="*/ 1015 w 6673"/>
              <a:gd name="T23" fmla="*/ 2529 h 5245"/>
              <a:gd name="T24" fmla="*/ 1783 w 6673"/>
              <a:gd name="T25" fmla="*/ 1666 h 5245"/>
              <a:gd name="T26" fmla="*/ 1475 w 6673"/>
              <a:gd name="T27" fmla="*/ 1021 h 5245"/>
              <a:gd name="T28" fmla="*/ 748 w 6673"/>
              <a:gd name="T29" fmla="*/ 885 h 5245"/>
              <a:gd name="T30" fmla="*/ 3101 w 6673"/>
              <a:gd name="T31" fmla="*/ 1313 h 5245"/>
              <a:gd name="T32" fmla="*/ 3216 w 6673"/>
              <a:gd name="T33" fmla="*/ 2026 h 5245"/>
              <a:gd name="T34" fmla="*/ 3483 w 6673"/>
              <a:gd name="T35" fmla="*/ 2009 h 5245"/>
              <a:gd name="T36" fmla="*/ 3074 w 6673"/>
              <a:gd name="T37" fmla="*/ 1887 h 5245"/>
              <a:gd name="T38" fmla="*/ 2190 w 6673"/>
              <a:gd name="T39" fmla="*/ 2560 h 5245"/>
              <a:gd name="T40" fmla="*/ 1496 w 6673"/>
              <a:gd name="T41" fmla="*/ 1836 h 5245"/>
              <a:gd name="T42" fmla="*/ 2222 w 6673"/>
              <a:gd name="T43" fmla="*/ 1655 h 5245"/>
              <a:gd name="T44" fmla="*/ 2466 w 6673"/>
              <a:gd name="T45" fmla="*/ 1313 h 5245"/>
              <a:gd name="T46" fmla="*/ 2949 w 6673"/>
              <a:gd name="T47" fmla="*/ 1270 h 5245"/>
              <a:gd name="T48" fmla="*/ 2712 w 6673"/>
              <a:gd name="T49" fmla="*/ 263 h 5245"/>
              <a:gd name="T50" fmla="*/ 3937 w 6673"/>
              <a:gd name="T51" fmla="*/ 735 h 5245"/>
              <a:gd name="T52" fmla="*/ 4167 w 6673"/>
              <a:gd name="T53" fmla="*/ 1473 h 5245"/>
              <a:gd name="T54" fmla="*/ 3274 w 6673"/>
              <a:gd name="T55" fmla="*/ 1418 h 5245"/>
              <a:gd name="T56" fmla="*/ 3059 w 6673"/>
              <a:gd name="T57" fmla="*/ 2857 h 5245"/>
              <a:gd name="T58" fmla="*/ 3083 w 6673"/>
              <a:gd name="T59" fmla="*/ 1955 h 5245"/>
              <a:gd name="T60" fmla="*/ 3495 w 6673"/>
              <a:gd name="T61" fmla="*/ 2226 h 5245"/>
              <a:gd name="T62" fmla="*/ 3777 w 6673"/>
              <a:gd name="T63" fmla="*/ 1578 h 5245"/>
              <a:gd name="T64" fmla="*/ 4183 w 6673"/>
              <a:gd name="T65" fmla="*/ 1912 h 5245"/>
              <a:gd name="T66" fmla="*/ 3694 w 6673"/>
              <a:gd name="T67" fmla="*/ 2543 h 5245"/>
              <a:gd name="T68" fmla="*/ 3427 w 6673"/>
              <a:gd name="T69" fmla="*/ 3171 h 5245"/>
              <a:gd name="T70" fmla="*/ 3216 w 6673"/>
              <a:gd name="T71" fmla="*/ 3658 h 5245"/>
              <a:gd name="T72" fmla="*/ 2917 w 6673"/>
              <a:gd name="T73" fmla="*/ 3817 h 5245"/>
              <a:gd name="T74" fmla="*/ 3062 w 6673"/>
              <a:gd name="T75" fmla="*/ 2685 h 5245"/>
              <a:gd name="T76" fmla="*/ 2504 w 6673"/>
              <a:gd name="T77" fmla="*/ 2243 h 5245"/>
              <a:gd name="T78" fmla="*/ 2276 w 6673"/>
              <a:gd name="T79" fmla="*/ 2914 h 5245"/>
              <a:gd name="T80" fmla="*/ 801 w 6673"/>
              <a:gd name="T81" fmla="*/ 4207 h 5245"/>
              <a:gd name="T82" fmla="*/ 433 w 6673"/>
              <a:gd name="T83" fmla="*/ 3672 h 5245"/>
              <a:gd name="T84" fmla="*/ 175 w 6673"/>
              <a:gd name="T85" fmla="*/ 2849 h 5245"/>
              <a:gd name="T86" fmla="*/ 953 w 6673"/>
              <a:gd name="T87" fmla="*/ 2456 h 5245"/>
              <a:gd name="T88" fmla="*/ 1709 w 6673"/>
              <a:gd name="T89" fmla="*/ 2651 h 5245"/>
              <a:gd name="T90" fmla="*/ 2024 w 6673"/>
              <a:gd name="T91" fmla="*/ 2676 h 5245"/>
              <a:gd name="T92" fmla="*/ 1303 w 6673"/>
              <a:gd name="T93" fmla="*/ 3870 h 5245"/>
              <a:gd name="T94" fmla="*/ 2234 w 6673"/>
              <a:gd name="T95" fmla="*/ 3412 h 5245"/>
              <a:gd name="T96" fmla="*/ 1611 w 6673"/>
              <a:gd name="T97" fmla="*/ 3833 h 5245"/>
              <a:gd name="T98" fmla="*/ 2608 w 6673"/>
              <a:gd name="T99" fmla="*/ 3214 h 5245"/>
              <a:gd name="T100" fmla="*/ 2789 w 6673"/>
              <a:gd name="T101" fmla="*/ 3978 h 5245"/>
              <a:gd name="T102" fmla="*/ 2721 w 6673"/>
              <a:gd name="T103" fmla="*/ 4530 h 5245"/>
              <a:gd name="T104" fmla="*/ 2047 w 6673"/>
              <a:gd name="T105" fmla="*/ 5084 h 5245"/>
              <a:gd name="T106" fmla="*/ 1220 w 6673"/>
              <a:gd name="T107" fmla="*/ 5240 h 5245"/>
              <a:gd name="T108" fmla="*/ 884 w 6673"/>
              <a:gd name="T109" fmla="*/ 4894 h 5245"/>
              <a:gd name="T110" fmla="*/ 849 w 6673"/>
              <a:gd name="T111" fmla="*/ 4232 h 5245"/>
              <a:gd name="T112" fmla="*/ 2531 w 6673"/>
              <a:gd name="T113" fmla="*/ 4292 h 5245"/>
              <a:gd name="T114" fmla="*/ 2881 w 6673"/>
              <a:gd name="T115" fmla="*/ 3800 h 5245"/>
              <a:gd name="T116" fmla="*/ 2243 w 6673"/>
              <a:gd name="T117" fmla="*/ 4450 h 5245"/>
              <a:gd name="T118" fmla="*/ 3994 w 6673"/>
              <a:gd name="T119" fmla="*/ 752 h 5245"/>
              <a:gd name="T120" fmla="*/ 6359 w 6673"/>
              <a:gd name="T121" fmla="*/ 500 h 5245"/>
              <a:gd name="T122" fmla="*/ 137 w 6673"/>
              <a:gd name="T123" fmla="*/ 693 h 5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673" h="5245">
                <a:moveTo>
                  <a:pt x="5272" y="1904"/>
                </a:moveTo>
                <a:cubicBezTo>
                  <a:pt x="5281" y="1926"/>
                  <a:pt x="5302" y="1929"/>
                  <a:pt x="5302" y="1912"/>
                </a:cubicBezTo>
                <a:cubicBezTo>
                  <a:pt x="5302" y="1895"/>
                  <a:pt x="5314" y="1876"/>
                  <a:pt x="5341" y="1867"/>
                </a:cubicBezTo>
                <a:cubicBezTo>
                  <a:pt x="5367" y="1859"/>
                  <a:pt x="5382" y="1842"/>
                  <a:pt x="5376" y="1810"/>
                </a:cubicBezTo>
                <a:cubicBezTo>
                  <a:pt x="5370" y="1779"/>
                  <a:pt x="5352" y="1711"/>
                  <a:pt x="5385" y="1711"/>
                </a:cubicBezTo>
                <a:cubicBezTo>
                  <a:pt x="5418" y="1711"/>
                  <a:pt x="5433" y="1703"/>
                  <a:pt x="5424" y="1680"/>
                </a:cubicBezTo>
                <a:cubicBezTo>
                  <a:pt x="5415" y="1658"/>
                  <a:pt x="5418" y="1661"/>
                  <a:pt x="5430" y="1646"/>
                </a:cubicBezTo>
                <a:cubicBezTo>
                  <a:pt x="5441" y="1632"/>
                  <a:pt x="5462" y="1652"/>
                  <a:pt x="5453" y="1675"/>
                </a:cubicBezTo>
                <a:cubicBezTo>
                  <a:pt x="5444" y="1697"/>
                  <a:pt x="5459" y="1717"/>
                  <a:pt x="5468" y="1734"/>
                </a:cubicBezTo>
                <a:cubicBezTo>
                  <a:pt x="5477" y="1751"/>
                  <a:pt x="5513" y="1794"/>
                  <a:pt x="5510" y="1816"/>
                </a:cubicBezTo>
                <a:cubicBezTo>
                  <a:pt x="5507" y="1839"/>
                  <a:pt x="5522" y="1878"/>
                  <a:pt x="5533" y="1901"/>
                </a:cubicBezTo>
                <a:cubicBezTo>
                  <a:pt x="5545" y="1924"/>
                  <a:pt x="5575" y="1966"/>
                  <a:pt x="5566" y="1992"/>
                </a:cubicBezTo>
                <a:cubicBezTo>
                  <a:pt x="5557" y="2017"/>
                  <a:pt x="5569" y="2068"/>
                  <a:pt x="5584" y="2091"/>
                </a:cubicBezTo>
                <a:cubicBezTo>
                  <a:pt x="5599" y="2113"/>
                  <a:pt x="5611" y="2139"/>
                  <a:pt x="5611" y="2164"/>
                </a:cubicBezTo>
                <a:cubicBezTo>
                  <a:pt x="5611" y="2190"/>
                  <a:pt x="5596" y="2218"/>
                  <a:pt x="5581" y="2243"/>
                </a:cubicBezTo>
                <a:cubicBezTo>
                  <a:pt x="5566" y="2269"/>
                  <a:pt x="5545" y="2258"/>
                  <a:pt x="5536" y="2215"/>
                </a:cubicBezTo>
                <a:cubicBezTo>
                  <a:pt x="5527" y="2173"/>
                  <a:pt x="5513" y="2184"/>
                  <a:pt x="5504" y="2212"/>
                </a:cubicBezTo>
                <a:cubicBezTo>
                  <a:pt x="5495" y="2241"/>
                  <a:pt x="5498" y="2280"/>
                  <a:pt x="5507" y="2303"/>
                </a:cubicBezTo>
                <a:cubicBezTo>
                  <a:pt x="5516" y="2325"/>
                  <a:pt x="5516" y="2359"/>
                  <a:pt x="5495" y="2382"/>
                </a:cubicBezTo>
                <a:cubicBezTo>
                  <a:pt x="5474" y="2405"/>
                  <a:pt x="5453" y="2450"/>
                  <a:pt x="5453" y="2481"/>
                </a:cubicBezTo>
                <a:cubicBezTo>
                  <a:pt x="5453" y="2512"/>
                  <a:pt x="5459" y="2549"/>
                  <a:pt x="5447" y="2580"/>
                </a:cubicBezTo>
                <a:cubicBezTo>
                  <a:pt x="5435" y="2611"/>
                  <a:pt x="5412" y="2716"/>
                  <a:pt x="5397" y="2747"/>
                </a:cubicBezTo>
                <a:cubicBezTo>
                  <a:pt x="5382" y="2778"/>
                  <a:pt x="5352" y="2855"/>
                  <a:pt x="5344" y="2888"/>
                </a:cubicBezTo>
                <a:cubicBezTo>
                  <a:pt x="5335" y="2922"/>
                  <a:pt x="5311" y="3007"/>
                  <a:pt x="5302" y="3047"/>
                </a:cubicBezTo>
                <a:cubicBezTo>
                  <a:pt x="5293" y="3087"/>
                  <a:pt x="5272" y="3154"/>
                  <a:pt x="5272" y="3183"/>
                </a:cubicBezTo>
                <a:cubicBezTo>
                  <a:pt x="5272" y="3211"/>
                  <a:pt x="5263" y="3251"/>
                  <a:pt x="5255" y="3273"/>
                </a:cubicBezTo>
                <a:cubicBezTo>
                  <a:pt x="5246" y="3296"/>
                  <a:pt x="5237" y="3321"/>
                  <a:pt x="5243" y="3344"/>
                </a:cubicBezTo>
                <a:cubicBezTo>
                  <a:pt x="5249" y="3367"/>
                  <a:pt x="5243" y="3395"/>
                  <a:pt x="5234" y="3412"/>
                </a:cubicBezTo>
                <a:cubicBezTo>
                  <a:pt x="5225" y="3429"/>
                  <a:pt x="5216" y="3457"/>
                  <a:pt x="5213" y="3474"/>
                </a:cubicBezTo>
                <a:cubicBezTo>
                  <a:pt x="5210" y="3491"/>
                  <a:pt x="5186" y="3551"/>
                  <a:pt x="5168" y="3573"/>
                </a:cubicBezTo>
                <a:cubicBezTo>
                  <a:pt x="5151" y="3596"/>
                  <a:pt x="5145" y="3610"/>
                  <a:pt x="5130" y="3638"/>
                </a:cubicBezTo>
                <a:cubicBezTo>
                  <a:pt x="5115" y="3667"/>
                  <a:pt x="5059" y="3701"/>
                  <a:pt x="5020" y="3701"/>
                </a:cubicBezTo>
                <a:cubicBezTo>
                  <a:pt x="4982" y="3701"/>
                  <a:pt x="4893" y="3715"/>
                  <a:pt x="4863" y="3737"/>
                </a:cubicBezTo>
                <a:cubicBezTo>
                  <a:pt x="4833" y="3760"/>
                  <a:pt x="4798" y="3754"/>
                  <a:pt x="4777" y="3732"/>
                </a:cubicBezTo>
                <a:cubicBezTo>
                  <a:pt x="4756" y="3709"/>
                  <a:pt x="4738" y="3698"/>
                  <a:pt x="4715" y="3689"/>
                </a:cubicBezTo>
                <a:cubicBezTo>
                  <a:pt x="4691" y="3681"/>
                  <a:pt x="4661" y="3633"/>
                  <a:pt x="4649" y="3604"/>
                </a:cubicBezTo>
                <a:cubicBezTo>
                  <a:pt x="4637" y="3576"/>
                  <a:pt x="4626" y="3545"/>
                  <a:pt x="4628" y="3522"/>
                </a:cubicBezTo>
                <a:cubicBezTo>
                  <a:pt x="4631" y="3500"/>
                  <a:pt x="4637" y="3474"/>
                  <a:pt x="4626" y="3460"/>
                </a:cubicBezTo>
                <a:cubicBezTo>
                  <a:pt x="4614" y="3446"/>
                  <a:pt x="4602" y="3426"/>
                  <a:pt x="4620" y="3418"/>
                </a:cubicBezTo>
                <a:cubicBezTo>
                  <a:pt x="4637" y="3409"/>
                  <a:pt x="4623" y="3372"/>
                  <a:pt x="4596" y="3355"/>
                </a:cubicBezTo>
                <a:cubicBezTo>
                  <a:pt x="4569" y="3338"/>
                  <a:pt x="4551" y="3310"/>
                  <a:pt x="4557" y="3293"/>
                </a:cubicBezTo>
                <a:cubicBezTo>
                  <a:pt x="4563" y="3276"/>
                  <a:pt x="4557" y="3256"/>
                  <a:pt x="4554" y="3234"/>
                </a:cubicBezTo>
                <a:cubicBezTo>
                  <a:pt x="4551" y="3211"/>
                  <a:pt x="4563" y="3140"/>
                  <a:pt x="4578" y="3120"/>
                </a:cubicBezTo>
                <a:cubicBezTo>
                  <a:pt x="4593" y="3101"/>
                  <a:pt x="4599" y="3095"/>
                  <a:pt x="4617" y="3087"/>
                </a:cubicBezTo>
                <a:cubicBezTo>
                  <a:pt x="4634" y="3078"/>
                  <a:pt x="4643" y="3053"/>
                  <a:pt x="4646" y="3021"/>
                </a:cubicBezTo>
                <a:cubicBezTo>
                  <a:pt x="4649" y="2990"/>
                  <a:pt x="4646" y="2962"/>
                  <a:pt x="4673" y="2942"/>
                </a:cubicBezTo>
                <a:cubicBezTo>
                  <a:pt x="4700" y="2922"/>
                  <a:pt x="4718" y="2877"/>
                  <a:pt x="4718" y="2857"/>
                </a:cubicBezTo>
                <a:cubicBezTo>
                  <a:pt x="4718" y="2838"/>
                  <a:pt x="4706" y="2826"/>
                  <a:pt x="4726" y="2806"/>
                </a:cubicBezTo>
                <a:cubicBezTo>
                  <a:pt x="4747" y="2787"/>
                  <a:pt x="4738" y="2770"/>
                  <a:pt x="4723" y="2755"/>
                </a:cubicBezTo>
                <a:cubicBezTo>
                  <a:pt x="4709" y="2741"/>
                  <a:pt x="4697" y="2713"/>
                  <a:pt x="4703" y="2690"/>
                </a:cubicBezTo>
                <a:cubicBezTo>
                  <a:pt x="4709" y="2668"/>
                  <a:pt x="4720" y="2645"/>
                  <a:pt x="4697" y="2625"/>
                </a:cubicBezTo>
                <a:cubicBezTo>
                  <a:pt x="4673" y="2606"/>
                  <a:pt x="4658" y="2577"/>
                  <a:pt x="4664" y="2557"/>
                </a:cubicBezTo>
                <a:cubicBezTo>
                  <a:pt x="4670" y="2538"/>
                  <a:pt x="4685" y="2515"/>
                  <a:pt x="4661" y="2501"/>
                </a:cubicBezTo>
                <a:cubicBezTo>
                  <a:pt x="4637" y="2487"/>
                  <a:pt x="4637" y="2464"/>
                  <a:pt x="4661" y="2458"/>
                </a:cubicBezTo>
                <a:cubicBezTo>
                  <a:pt x="4685" y="2453"/>
                  <a:pt x="4709" y="2427"/>
                  <a:pt x="4709" y="2402"/>
                </a:cubicBezTo>
                <a:cubicBezTo>
                  <a:pt x="4709" y="2376"/>
                  <a:pt x="4715" y="2345"/>
                  <a:pt x="4732" y="2317"/>
                </a:cubicBezTo>
                <a:cubicBezTo>
                  <a:pt x="4750" y="2289"/>
                  <a:pt x="4774" y="2277"/>
                  <a:pt x="4786" y="2286"/>
                </a:cubicBezTo>
                <a:cubicBezTo>
                  <a:pt x="4798" y="2294"/>
                  <a:pt x="4818" y="2297"/>
                  <a:pt x="4830" y="2280"/>
                </a:cubicBezTo>
                <a:cubicBezTo>
                  <a:pt x="4842" y="2263"/>
                  <a:pt x="4845" y="2260"/>
                  <a:pt x="4860" y="2266"/>
                </a:cubicBezTo>
                <a:cubicBezTo>
                  <a:pt x="4875" y="2272"/>
                  <a:pt x="4884" y="2269"/>
                  <a:pt x="4893" y="2252"/>
                </a:cubicBezTo>
                <a:cubicBezTo>
                  <a:pt x="4901" y="2235"/>
                  <a:pt x="4946" y="2215"/>
                  <a:pt x="4955" y="2238"/>
                </a:cubicBezTo>
                <a:cubicBezTo>
                  <a:pt x="4964" y="2260"/>
                  <a:pt x="4982" y="2260"/>
                  <a:pt x="5002" y="2266"/>
                </a:cubicBezTo>
                <a:cubicBezTo>
                  <a:pt x="5023" y="2272"/>
                  <a:pt x="5035" y="2249"/>
                  <a:pt x="5014" y="2226"/>
                </a:cubicBezTo>
                <a:cubicBezTo>
                  <a:pt x="4993" y="2204"/>
                  <a:pt x="5020" y="2173"/>
                  <a:pt x="5050" y="2192"/>
                </a:cubicBezTo>
                <a:cubicBezTo>
                  <a:pt x="5079" y="2212"/>
                  <a:pt x="5094" y="2207"/>
                  <a:pt x="5106" y="2198"/>
                </a:cubicBezTo>
                <a:cubicBezTo>
                  <a:pt x="5118" y="2190"/>
                  <a:pt x="5133" y="2170"/>
                  <a:pt x="5115" y="2161"/>
                </a:cubicBezTo>
                <a:cubicBezTo>
                  <a:pt x="5097" y="2153"/>
                  <a:pt x="5124" y="2122"/>
                  <a:pt x="5145" y="2113"/>
                </a:cubicBezTo>
                <a:cubicBezTo>
                  <a:pt x="5166" y="2105"/>
                  <a:pt x="5204" y="2085"/>
                  <a:pt x="5198" y="2059"/>
                </a:cubicBezTo>
                <a:cubicBezTo>
                  <a:pt x="5192" y="2034"/>
                  <a:pt x="5195" y="1997"/>
                  <a:pt x="5222" y="2003"/>
                </a:cubicBezTo>
                <a:cubicBezTo>
                  <a:pt x="5249" y="2009"/>
                  <a:pt x="5257" y="1989"/>
                  <a:pt x="5240" y="1969"/>
                </a:cubicBezTo>
                <a:cubicBezTo>
                  <a:pt x="5222" y="1949"/>
                  <a:pt x="5213" y="1915"/>
                  <a:pt x="5225" y="1895"/>
                </a:cubicBezTo>
                <a:cubicBezTo>
                  <a:pt x="5237" y="1876"/>
                  <a:pt x="5263" y="1881"/>
                  <a:pt x="5272" y="1904"/>
                </a:cubicBezTo>
                <a:close/>
                <a:moveTo>
                  <a:pt x="6293" y="3072"/>
                </a:moveTo>
                <a:cubicBezTo>
                  <a:pt x="6287" y="3101"/>
                  <a:pt x="6302" y="3115"/>
                  <a:pt x="6334" y="3118"/>
                </a:cubicBezTo>
                <a:cubicBezTo>
                  <a:pt x="6367" y="3121"/>
                  <a:pt x="6388" y="3092"/>
                  <a:pt x="6358" y="3061"/>
                </a:cubicBezTo>
                <a:cubicBezTo>
                  <a:pt x="6328" y="3030"/>
                  <a:pt x="6299" y="3044"/>
                  <a:pt x="6293" y="3072"/>
                </a:cubicBezTo>
                <a:close/>
                <a:moveTo>
                  <a:pt x="6584" y="2990"/>
                </a:moveTo>
                <a:cubicBezTo>
                  <a:pt x="6581" y="3007"/>
                  <a:pt x="6590" y="3021"/>
                  <a:pt x="6610" y="3007"/>
                </a:cubicBezTo>
                <a:cubicBezTo>
                  <a:pt x="6631" y="2993"/>
                  <a:pt x="6673" y="2968"/>
                  <a:pt x="6640" y="2951"/>
                </a:cubicBezTo>
                <a:cubicBezTo>
                  <a:pt x="6607" y="2934"/>
                  <a:pt x="6595" y="2942"/>
                  <a:pt x="6590" y="2956"/>
                </a:cubicBezTo>
                <a:cubicBezTo>
                  <a:pt x="6584" y="2971"/>
                  <a:pt x="6587" y="2973"/>
                  <a:pt x="6584" y="2990"/>
                </a:cubicBezTo>
                <a:close/>
                <a:moveTo>
                  <a:pt x="5489" y="2433"/>
                </a:moveTo>
                <a:cubicBezTo>
                  <a:pt x="5480" y="2447"/>
                  <a:pt x="5501" y="2473"/>
                  <a:pt x="5513" y="2453"/>
                </a:cubicBezTo>
                <a:cubicBezTo>
                  <a:pt x="5524" y="2433"/>
                  <a:pt x="5530" y="2419"/>
                  <a:pt x="5533" y="2399"/>
                </a:cubicBezTo>
                <a:cubicBezTo>
                  <a:pt x="5536" y="2379"/>
                  <a:pt x="5522" y="2388"/>
                  <a:pt x="5513" y="2402"/>
                </a:cubicBezTo>
                <a:cubicBezTo>
                  <a:pt x="5504" y="2416"/>
                  <a:pt x="5498" y="2419"/>
                  <a:pt x="5489" y="2433"/>
                </a:cubicBezTo>
                <a:close/>
                <a:moveTo>
                  <a:pt x="4712" y="1720"/>
                </a:moveTo>
                <a:cubicBezTo>
                  <a:pt x="4700" y="1734"/>
                  <a:pt x="4723" y="1762"/>
                  <a:pt x="4735" y="1734"/>
                </a:cubicBezTo>
                <a:cubicBezTo>
                  <a:pt x="4747" y="1706"/>
                  <a:pt x="4723" y="1706"/>
                  <a:pt x="4712" y="1720"/>
                </a:cubicBezTo>
                <a:close/>
                <a:moveTo>
                  <a:pt x="4634" y="1734"/>
                </a:moveTo>
                <a:cubicBezTo>
                  <a:pt x="4614" y="1731"/>
                  <a:pt x="4608" y="1754"/>
                  <a:pt x="4631" y="1760"/>
                </a:cubicBezTo>
                <a:cubicBezTo>
                  <a:pt x="4655" y="1765"/>
                  <a:pt x="4655" y="1737"/>
                  <a:pt x="4634" y="1734"/>
                </a:cubicBezTo>
                <a:close/>
                <a:moveTo>
                  <a:pt x="4572" y="1604"/>
                </a:moveTo>
                <a:cubicBezTo>
                  <a:pt x="4537" y="1607"/>
                  <a:pt x="4542" y="1641"/>
                  <a:pt x="4575" y="1638"/>
                </a:cubicBezTo>
                <a:cubicBezTo>
                  <a:pt x="4608" y="1635"/>
                  <a:pt x="4608" y="1601"/>
                  <a:pt x="4572" y="1604"/>
                </a:cubicBezTo>
                <a:close/>
                <a:moveTo>
                  <a:pt x="4827" y="1810"/>
                </a:moveTo>
                <a:cubicBezTo>
                  <a:pt x="4821" y="1833"/>
                  <a:pt x="4845" y="1839"/>
                  <a:pt x="4854" y="1822"/>
                </a:cubicBezTo>
                <a:cubicBezTo>
                  <a:pt x="4863" y="1805"/>
                  <a:pt x="4848" y="1779"/>
                  <a:pt x="4836" y="1762"/>
                </a:cubicBezTo>
                <a:cubicBezTo>
                  <a:pt x="4824" y="1745"/>
                  <a:pt x="4804" y="1745"/>
                  <a:pt x="4815" y="1768"/>
                </a:cubicBezTo>
                <a:cubicBezTo>
                  <a:pt x="4827" y="1791"/>
                  <a:pt x="4833" y="1788"/>
                  <a:pt x="4827" y="1810"/>
                </a:cubicBezTo>
                <a:close/>
                <a:moveTo>
                  <a:pt x="5263" y="1847"/>
                </a:moveTo>
                <a:cubicBezTo>
                  <a:pt x="5263" y="1876"/>
                  <a:pt x="5305" y="1884"/>
                  <a:pt x="5299" y="1850"/>
                </a:cubicBezTo>
                <a:cubicBezTo>
                  <a:pt x="5293" y="1816"/>
                  <a:pt x="5263" y="1819"/>
                  <a:pt x="5263" y="1847"/>
                </a:cubicBezTo>
                <a:close/>
                <a:moveTo>
                  <a:pt x="110" y="756"/>
                </a:moveTo>
                <a:cubicBezTo>
                  <a:pt x="112" y="763"/>
                  <a:pt x="109" y="771"/>
                  <a:pt x="104" y="786"/>
                </a:cubicBezTo>
                <a:cubicBezTo>
                  <a:pt x="95" y="812"/>
                  <a:pt x="116" y="829"/>
                  <a:pt x="131" y="846"/>
                </a:cubicBezTo>
                <a:cubicBezTo>
                  <a:pt x="146" y="863"/>
                  <a:pt x="163" y="891"/>
                  <a:pt x="178" y="914"/>
                </a:cubicBezTo>
                <a:cubicBezTo>
                  <a:pt x="193" y="936"/>
                  <a:pt x="208" y="990"/>
                  <a:pt x="208" y="1015"/>
                </a:cubicBezTo>
                <a:cubicBezTo>
                  <a:pt x="208" y="1041"/>
                  <a:pt x="217" y="1080"/>
                  <a:pt x="241" y="1106"/>
                </a:cubicBezTo>
                <a:cubicBezTo>
                  <a:pt x="264" y="1131"/>
                  <a:pt x="255" y="1174"/>
                  <a:pt x="232" y="1185"/>
                </a:cubicBezTo>
                <a:cubicBezTo>
                  <a:pt x="208" y="1197"/>
                  <a:pt x="208" y="1213"/>
                  <a:pt x="226" y="1230"/>
                </a:cubicBezTo>
                <a:cubicBezTo>
                  <a:pt x="244" y="1247"/>
                  <a:pt x="244" y="1287"/>
                  <a:pt x="247" y="1310"/>
                </a:cubicBezTo>
                <a:cubicBezTo>
                  <a:pt x="249" y="1332"/>
                  <a:pt x="282" y="1400"/>
                  <a:pt x="300" y="1431"/>
                </a:cubicBezTo>
                <a:cubicBezTo>
                  <a:pt x="318" y="1462"/>
                  <a:pt x="312" y="1513"/>
                  <a:pt x="309" y="1539"/>
                </a:cubicBezTo>
                <a:cubicBezTo>
                  <a:pt x="306" y="1564"/>
                  <a:pt x="303" y="1615"/>
                  <a:pt x="306" y="1641"/>
                </a:cubicBezTo>
                <a:cubicBezTo>
                  <a:pt x="309" y="1666"/>
                  <a:pt x="294" y="1714"/>
                  <a:pt x="273" y="1728"/>
                </a:cubicBezTo>
                <a:cubicBezTo>
                  <a:pt x="252" y="1743"/>
                  <a:pt x="238" y="1748"/>
                  <a:pt x="226" y="1765"/>
                </a:cubicBezTo>
                <a:cubicBezTo>
                  <a:pt x="214" y="1782"/>
                  <a:pt x="202" y="1796"/>
                  <a:pt x="175" y="1810"/>
                </a:cubicBezTo>
                <a:cubicBezTo>
                  <a:pt x="149" y="1825"/>
                  <a:pt x="128" y="1853"/>
                  <a:pt x="116" y="1873"/>
                </a:cubicBezTo>
                <a:cubicBezTo>
                  <a:pt x="104" y="1893"/>
                  <a:pt x="95" y="1949"/>
                  <a:pt x="89" y="1980"/>
                </a:cubicBezTo>
                <a:cubicBezTo>
                  <a:pt x="83" y="2011"/>
                  <a:pt x="80" y="2068"/>
                  <a:pt x="69" y="2091"/>
                </a:cubicBezTo>
                <a:cubicBezTo>
                  <a:pt x="57" y="2113"/>
                  <a:pt x="57" y="2142"/>
                  <a:pt x="54" y="2164"/>
                </a:cubicBezTo>
                <a:cubicBezTo>
                  <a:pt x="51" y="2187"/>
                  <a:pt x="51" y="2209"/>
                  <a:pt x="39" y="2229"/>
                </a:cubicBezTo>
                <a:cubicBezTo>
                  <a:pt x="27" y="2249"/>
                  <a:pt x="12" y="2291"/>
                  <a:pt x="9" y="2311"/>
                </a:cubicBezTo>
                <a:cubicBezTo>
                  <a:pt x="6" y="2331"/>
                  <a:pt x="0" y="2390"/>
                  <a:pt x="9" y="2416"/>
                </a:cubicBezTo>
                <a:cubicBezTo>
                  <a:pt x="13" y="2426"/>
                  <a:pt x="16" y="2435"/>
                  <a:pt x="18" y="2444"/>
                </a:cubicBezTo>
                <a:cubicBezTo>
                  <a:pt x="35" y="2433"/>
                  <a:pt x="63" y="2433"/>
                  <a:pt x="86" y="2441"/>
                </a:cubicBezTo>
                <a:cubicBezTo>
                  <a:pt x="110" y="2450"/>
                  <a:pt x="131" y="2447"/>
                  <a:pt x="155" y="2433"/>
                </a:cubicBezTo>
                <a:cubicBezTo>
                  <a:pt x="178" y="2419"/>
                  <a:pt x="211" y="2410"/>
                  <a:pt x="247" y="2436"/>
                </a:cubicBezTo>
                <a:cubicBezTo>
                  <a:pt x="282" y="2461"/>
                  <a:pt x="333" y="2456"/>
                  <a:pt x="333" y="2456"/>
                </a:cubicBezTo>
                <a:lnTo>
                  <a:pt x="953" y="2456"/>
                </a:lnTo>
                <a:cubicBezTo>
                  <a:pt x="953" y="2456"/>
                  <a:pt x="982" y="2509"/>
                  <a:pt x="1015" y="2529"/>
                </a:cubicBezTo>
                <a:cubicBezTo>
                  <a:pt x="1048" y="2549"/>
                  <a:pt x="1104" y="2563"/>
                  <a:pt x="1134" y="2555"/>
                </a:cubicBezTo>
                <a:cubicBezTo>
                  <a:pt x="1163" y="2546"/>
                  <a:pt x="1205" y="2546"/>
                  <a:pt x="1240" y="2560"/>
                </a:cubicBezTo>
                <a:cubicBezTo>
                  <a:pt x="1276" y="2574"/>
                  <a:pt x="1335" y="2574"/>
                  <a:pt x="1335" y="2574"/>
                </a:cubicBezTo>
                <a:lnTo>
                  <a:pt x="1641" y="2504"/>
                </a:lnTo>
                <a:cubicBezTo>
                  <a:pt x="1629" y="2473"/>
                  <a:pt x="1614" y="2444"/>
                  <a:pt x="1593" y="2430"/>
                </a:cubicBezTo>
                <a:cubicBezTo>
                  <a:pt x="1573" y="2416"/>
                  <a:pt x="1549" y="2402"/>
                  <a:pt x="1543" y="2379"/>
                </a:cubicBezTo>
                <a:cubicBezTo>
                  <a:pt x="1537" y="2357"/>
                  <a:pt x="1496" y="2323"/>
                  <a:pt x="1496" y="2323"/>
                </a:cubicBezTo>
                <a:lnTo>
                  <a:pt x="1496" y="1836"/>
                </a:lnTo>
                <a:lnTo>
                  <a:pt x="1786" y="1836"/>
                </a:lnTo>
                <a:cubicBezTo>
                  <a:pt x="1786" y="1836"/>
                  <a:pt x="1757" y="1777"/>
                  <a:pt x="1774" y="1748"/>
                </a:cubicBezTo>
                <a:cubicBezTo>
                  <a:pt x="1792" y="1720"/>
                  <a:pt x="1792" y="1692"/>
                  <a:pt x="1783" y="1666"/>
                </a:cubicBezTo>
                <a:cubicBezTo>
                  <a:pt x="1774" y="1641"/>
                  <a:pt x="1775" y="1565"/>
                  <a:pt x="1799" y="1540"/>
                </a:cubicBezTo>
                <a:cubicBezTo>
                  <a:pt x="1785" y="1539"/>
                  <a:pt x="1767" y="1534"/>
                  <a:pt x="1745" y="1525"/>
                </a:cubicBezTo>
                <a:cubicBezTo>
                  <a:pt x="1709" y="1511"/>
                  <a:pt x="1694" y="1519"/>
                  <a:pt x="1653" y="1542"/>
                </a:cubicBezTo>
                <a:cubicBezTo>
                  <a:pt x="1611" y="1564"/>
                  <a:pt x="1581" y="1554"/>
                  <a:pt x="1564" y="1539"/>
                </a:cubicBezTo>
                <a:cubicBezTo>
                  <a:pt x="1542" y="1520"/>
                  <a:pt x="1546" y="1473"/>
                  <a:pt x="1552" y="1448"/>
                </a:cubicBezTo>
                <a:cubicBezTo>
                  <a:pt x="1556" y="1430"/>
                  <a:pt x="1551" y="1424"/>
                  <a:pt x="1547" y="1411"/>
                </a:cubicBezTo>
                <a:cubicBezTo>
                  <a:pt x="1538" y="1386"/>
                  <a:pt x="1519" y="1366"/>
                  <a:pt x="1501" y="1344"/>
                </a:cubicBezTo>
                <a:cubicBezTo>
                  <a:pt x="1484" y="1321"/>
                  <a:pt x="1469" y="1281"/>
                  <a:pt x="1478" y="1256"/>
                </a:cubicBezTo>
                <a:cubicBezTo>
                  <a:pt x="1487" y="1230"/>
                  <a:pt x="1496" y="1199"/>
                  <a:pt x="1481" y="1174"/>
                </a:cubicBezTo>
                <a:cubicBezTo>
                  <a:pt x="1466" y="1148"/>
                  <a:pt x="1454" y="1123"/>
                  <a:pt x="1466" y="1095"/>
                </a:cubicBezTo>
                <a:cubicBezTo>
                  <a:pt x="1478" y="1066"/>
                  <a:pt x="1484" y="1041"/>
                  <a:pt x="1475" y="1021"/>
                </a:cubicBezTo>
                <a:cubicBezTo>
                  <a:pt x="1471" y="1012"/>
                  <a:pt x="1467" y="1004"/>
                  <a:pt x="1464" y="995"/>
                </a:cubicBezTo>
                <a:lnTo>
                  <a:pt x="1303" y="995"/>
                </a:lnTo>
                <a:lnTo>
                  <a:pt x="1315" y="928"/>
                </a:lnTo>
                <a:cubicBezTo>
                  <a:pt x="1315" y="928"/>
                  <a:pt x="1270" y="931"/>
                  <a:pt x="1243" y="942"/>
                </a:cubicBezTo>
                <a:cubicBezTo>
                  <a:pt x="1217" y="953"/>
                  <a:pt x="1107" y="945"/>
                  <a:pt x="1107" y="945"/>
                </a:cubicBezTo>
                <a:cubicBezTo>
                  <a:pt x="1107" y="945"/>
                  <a:pt x="1101" y="990"/>
                  <a:pt x="1110" y="1007"/>
                </a:cubicBezTo>
                <a:cubicBezTo>
                  <a:pt x="1119" y="1024"/>
                  <a:pt x="1125" y="1052"/>
                  <a:pt x="1098" y="1061"/>
                </a:cubicBezTo>
                <a:cubicBezTo>
                  <a:pt x="1071" y="1069"/>
                  <a:pt x="1015" y="1064"/>
                  <a:pt x="970" y="1072"/>
                </a:cubicBezTo>
                <a:cubicBezTo>
                  <a:pt x="926" y="1080"/>
                  <a:pt x="881" y="1095"/>
                  <a:pt x="864" y="1055"/>
                </a:cubicBezTo>
                <a:cubicBezTo>
                  <a:pt x="846" y="1015"/>
                  <a:pt x="837" y="993"/>
                  <a:pt x="810" y="967"/>
                </a:cubicBezTo>
                <a:cubicBezTo>
                  <a:pt x="783" y="942"/>
                  <a:pt x="754" y="911"/>
                  <a:pt x="748" y="885"/>
                </a:cubicBezTo>
                <a:cubicBezTo>
                  <a:pt x="742" y="860"/>
                  <a:pt x="709" y="789"/>
                  <a:pt x="709" y="789"/>
                </a:cubicBezTo>
                <a:lnTo>
                  <a:pt x="291" y="789"/>
                </a:lnTo>
                <a:cubicBezTo>
                  <a:pt x="291" y="789"/>
                  <a:pt x="255" y="762"/>
                  <a:pt x="244" y="733"/>
                </a:cubicBezTo>
                <a:cubicBezTo>
                  <a:pt x="228" y="741"/>
                  <a:pt x="208" y="745"/>
                  <a:pt x="196" y="744"/>
                </a:cubicBezTo>
                <a:cubicBezTo>
                  <a:pt x="175" y="741"/>
                  <a:pt x="140" y="739"/>
                  <a:pt x="110" y="756"/>
                </a:cubicBezTo>
                <a:close/>
                <a:moveTo>
                  <a:pt x="3279" y="1718"/>
                </a:moveTo>
                <a:lnTo>
                  <a:pt x="3302" y="1583"/>
                </a:lnTo>
                <a:lnTo>
                  <a:pt x="3274" y="1418"/>
                </a:lnTo>
                <a:lnTo>
                  <a:pt x="3235" y="1349"/>
                </a:lnTo>
                <a:cubicBezTo>
                  <a:pt x="3211" y="1329"/>
                  <a:pt x="3160" y="1310"/>
                  <a:pt x="3121" y="1313"/>
                </a:cubicBezTo>
                <a:cubicBezTo>
                  <a:pt x="3113" y="1313"/>
                  <a:pt x="3109" y="1313"/>
                  <a:pt x="3101" y="1313"/>
                </a:cubicBezTo>
                <a:cubicBezTo>
                  <a:pt x="3098" y="1338"/>
                  <a:pt x="3107" y="1358"/>
                  <a:pt x="3127" y="1378"/>
                </a:cubicBezTo>
                <a:cubicBezTo>
                  <a:pt x="3148" y="1397"/>
                  <a:pt x="3166" y="1437"/>
                  <a:pt x="3169" y="1462"/>
                </a:cubicBezTo>
                <a:cubicBezTo>
                  <a:pt x="3172" y="1488"/>
                  <a:pt x="3163" y="1513"/>
                  <a:pt x="3145" y="1536"/>
                </a:cubicBezTo>
                <a:cubicBezTo>
                  <a:pt x="3127" y="1559"/>
                  <a:pt x="3107" y="1595"/>
                  <a:pt x="3121" y="1624"/>
                </a:cubicBezTo>
                <a:cubicBezTo>
                  <a:pt x="3136" y="1652"/>
                  <a:pt x="3133" y="1709"/>
                  <a:pt x="3109" y="1728"/>
                </a:cubicBezTo>
                <a:cubicBezTo>
                  <a:pt x="3086" y="1748"/>
                  <a:pt x="3092" y="1768"/>
                  <a:pt x="3112" y="1779"/>
                </a:cubicBezTo>
                <a:cubicBezTo>
                  <a:pt x="3133" y="1791"/>
                  <a:pt x="3127" y="1810"/>
                  <a:pt x="3104" y="1822"/>
                </a:cubicBezTo>
                <a:cubicBezTo>
                  <a:pt x="3080" y="1833"/>
                  <a:pt x="3109" y="1873"/>
                  <a:pt x="3074" y="1887"/>
                </a:cubicBezTo>
                <a:cubicBezTo>
                  <a:pt x="3038" y="1901"/>
                  <a:pt x="3062" y="1932"/>
                  <a:pt x="3083" y="1958"/>
                </a:cubicBezTo>
                <a:cubicBezTo>
                  <a:pt x="3104" y="1983"/>
                  <a:pt x="3124" y="1992"/>
                  <a:pt x="3139" y="2009"/>
                </a:cubicBezTo>
                <a:cubicBezTo>
                  <a:pt x="3154" y="2026"/>
                  <a:pt x="3193" y="2034"/>
                  <a:pt x="3216" y="2026"/>
                </a:cubicBezTo>
                <a:cubicBezTo>
                  <a:pt x="3240" y="2017"/>
                  <a:pt x="3258" y="2043"/>
                  <a:pt x="3279" y="2074"/>
                </a:cubicBezTo>
                <a:cubicBezTo>
                  <a:pt x="3299" y="2105"/>
                  <a:pt x="3296" y="2150"/>
                  <a:pt x="3285" y="2184"/>
                </a:cubicBezTo>
                <a:cubicBezTo>
                  <a:pt x="3273" y="2218"/>
                  <a:pt x="3255" y="2246"/>
                  <a:pt x="3279" y="2272"/>
                </a:cubicBezTo>
                <a:cubicBezTo>
                  <a:pt x="3302" y="2297"/>
                  <a:pt x="3323" y="2325"/>
                  <a:pt x="3329" y="2348"/>
                </a:cubicBezTo>
                <a:cubicBezTo>
                  <a:pt x="3335" y="2371"/>
                  <a:pt x="3344" y="2390"/>
                  <a:pt x="3359" y="2407"/>
                </a:cubicBezTo>
                <a:cubicBezTo>
                  <a:pt x="3374" y="2424"/>
                  <a:pt x="3415" y="2419"/>
                  <a:pt x="3415" y="2419"/>
                </a:cubicBezTo>
                <a:lnTo>
                  <a:pt x="3400" y="2365"/>
                </a:lnTo>
                <a:cubicBezTo>
                  <a:pt x="3400" y="2365"/>
                  <a:pt x="3418" y="2331"/>
                  <a:pt x="3445" y="2317"/>
                </a:cubicBezTo>
                <a:cubicBezTo>
                  <a:pt x="3471" y="2303"/>
                  <a:pt x="3498" y="2260"/>
                  <a:pt x="3495" y="2226"/>
                </a:cubicBezTo>
                <a:cubicBezTo>
                  <a:pt x="3492" y="2192"/>
                  <a:pt x="3486" y="2150"/>
                  <a:pt x="3498" y="2116"/>
                </a:cubicBezTo>
                <a:cubicBezTo>
                  <a:pt x="3510" y="2082"/>
                  <a:pt x="3510" y="2036"/>
                  <a:pt x="3483" y="2009"/>
                </a:cubicBezTo>
                <a:cubicBezTo>
                  <a:pt x="3448" y="1972"/>
                  <a:pt x="3305" y="1830"/>
                  <a:pt x="3305" y="1830"/>
                </a:cubicBezTo>
                <a:lnTo>
                  <a:pt x="3279" y="1718"/>
                </a:lnTo>
                <a:close/>
                <a:moveTo>
                  <a:pt x="3101" y="1313"/>
                </a:moveTo>
                <a:cubicBezTo>
                  <a:pt x="3098" y="1338"/>
                  <a:pt x="3107" y="1358"/>
                  <a:pt x="3127" y="1378"/>
                </a:cubicBezTo>
                <a:cubicBezTo>
                  <a:pt x="3148" y="1397"/>
                  <a:pt x="3166" y="1437"/>
                  <a:pt x="3169" y="1462"/>
                </a:cubicBezTo>
                <a:cubicBezTo>
                  <a:pt x="3172" y="1488"/>
                  <a:pt x="3163" y="1513"/>
                  <a:pt x="3145" y="1536"/>
                </a:cubicBezTo>
                <a:cubicBezTo>
                  <a:pt x="3127" y="1559"/>
                  <a:pt x="3107" y="1595"/>
                  <a:pt x="3121" y="1624"/>
                </a:cubicBezTo>
                <a:cubicBezTo>
                  <a:pt x="3136" y="1652"/>
                  <a:pt x="3133" y="1709"/>
                  <a:pt x="3109" y="1728"/>
                </a:cubicBezTo>
                <a:cubicBezTo>
                  <a:pt x="3086" y="1748"/>
                  <a:pt x="3092" y="1768"/>
                  <a:pt x="3112" y="1779"/>
                </a:cubicBezTo>
                <a:cubicBezTo>
                  <a:pt x="3133" y="1791"/>
                  <a:pt x="3127" y="1810"/>
                  <a:pt x="3104" y="1822"/>
                </a:cubicBezTo>
                <a:cubicBezTo>
                  <a:pt x="3080" y="1833"/>
                  <a:pt x="3109" y="1873"/>
                  <a:pt x="3074" y="1887"/>
                </a:cubicBezTo>
                <a:cubicBezTo>
                  <a:pt x="3038" y="1901"/>
                  <a:pt x="3062" y="1932"/>
                  <a:pt x="3083" y="1958"/>
                </a:cubicBezTo>
                <a:lnTo>
                  <a:pt x="2688" y="2144"/>
                </a:lnTo>
                <a:lnTo>
                  <a:pt x="2689" y="2215"/>
                </a:lnTo>
                <a:cubicBezTo>
                  <a:pt x="2677" y="2217"/>
                  <a:pt x="2667" y="2221"/>
                  <a:pt x="2659" y="2226"/>
                </a:cubicBezTo>
                <a:cubicBezTo>
                  <a:pt x="2635" y="2243"/>
                  <a:pt x="2599" y="2241"/>
                  <a:pt x="2578" y="2232"/>
                </a:cubicBezTo>
                <a:cubicBezTo>
                  <a:pt x="2558" y="2224"/>
                  <a:pt x="2525" y="2232"/>
                  <a:pt x="2504" y="2243"/>
                </a:cubicBezTo>
                <a:cubicBezTo>
                  <a:pt x="2484" y="2255"/>
                  <a:pt x="2466" y="2280"/>
                  <a:pt x="2466" y="2317"/>
                </a:cubicBezTo>
                <a:cubicBezTo>
                  <a:pt x="2466" y="2354"/>
                  <a:pt x="2427" y="2382"/>
                  <a:pt x="2406" y="2388"/>
                </a:cubicBezTo>
                <a:cubicBezTo>
                  <a:pt x="2386" y="2393"/>
                  <a:pt x="2365" y="2407"/>
                  <a:pt x="2344" y="2430"/>
                </a:cubicBezTo>
                <a:cubicBezTo>
                  <a:pt x="2323" y="2453"/>
                  <a:pt x="2300" y="2473"/>
                  <a:pt x="2270" y="2492"/>
                </a:cubicBezTo>
                <a:cubicBezTo>
                  <a:pt x="2240" y="2512"/>
                  <a:pt x="2214" y="2535"/>
                  <a:pt x="2190" y="2560"/>
                </a:cubicBezTo>
                <a:cubicBezTo>
                  <a:pt x="2166" y="2586"/>
                  <a:pt x="2125" y="2589"/>
                  <a:pt x="2095" y="2572"/>
                </a:cubicBezTo>
                <a:cubicBezTo>
                  <a:pt x="2065" y="2555"/>
                  <a:pt x="2033" y="2555"/>
                  <a:pt x="2006" y="2557"/>
                </a:cubicBezTo>
                <a:cubicBezTo>
                  <a:pt x="1985" y="2560"/>
                  <a:pt x="1966" y="2553"/>
                  <a:pt x="1953" y="2540"/>
                </a:cubicBezTo>
                <a:cubicBezTo>
                  <a:pt x="1949" y="2537"/>
                  <a:pt x="1946" y="2533"/>
                  <a:pt x="1944" y="2529"/>
                </a:cubicBezTo>
                <a:cubicBezTo>
                  <a:pt x="1932" y="2509"/>
                  <a:pt x="1881" y="2492"/>
                  <a:pt x="1860" y="2490"/>
                </a:cubicBezTo>
                <a:cubicBezTo>
                  <a:pt x="1848" y="2488"/>
                  <a:pt x="1832" y="2483"/>
                  <a:pt x="1816" y="2471"/>
                </a:cubicBezTo>
                <a:lnTo>
                  <a:pt x="1649" y="2507"/>
                </a:lnTo>
                <a:cubicBezTo>
                  <a:pt x="1637" y="2476"/>
                  <a:pt x="1614" y="2444"/>
                  <a:pt x="1593" y="2430"/>
                </a:cubicBezTo>
                <a:cubicBezTo>
                  <a:pt x="1573" y="2416"/>
                  <a:pt x="1549" y="2402"/>
                  <a:pt x="1543" y="2379"/>
                </a:cubicBezTo>
                <a:cubicBezTo>
                  <a:pt x="1537" y="2357"/>
                  <a:pt x="1496" y="2323"/>
                  <a:pt x="1496" y="2323"/>
                </a:cubicBezTo>
                <a:lnTo>
                  <a:pt x="1496" y="1836"/>
                </a:lnTo>
                <a:lnTo>
                  <a:pt x="1786" y="1836"/>
                </a:lnTo>
                <a:cubicBezTo>
                  <a:pt x="1786" y="1836"/>
                  <a:pt x="1757" y="1777"/>
                  <a:pt x="1774" y="1748"/>
                </a:cubicBezTo>
                <a:cubicBezTo>
                  <a:pt x="1792" y="1720"/>
                  <a:pt x="1792" y="1692"/>
                  <a:pt x="1783" y="1666"/>
                </a:cubicBezTo>
                <a:cubicBezTo>
                  <a:pt x="1774" y="1641"/>
                  <a:pt x="1782" y="1564"/>
                  <a:pt x="1806" y="1539"/>
                </a:cubicBezTo>
                <a:cubicBezTo>
                  <a:pt x="1814" y="1539"/>
                  <a:pt x="1814" y="1539"/>
                  <a:pt x="1822" y="1536"/>
                </a:cubicBezTo>
                <a:cubicBezTo>
                  <a:pt x="1843" y="1528"/>
                  <a:pt x="1866" y="1542"/>
                  <a:pt x="1875" y="1561"/>
                </a:cubicBezTo>
                <a:cubicBezTo>
                  <a:pt x="1884" y="1581"/>
                  <a:pt x="1923" y="1581"/>
                  <a:pt x="1944" y="1564"/>
                </a:cubicBezTo>
                <a:cubicBezTo>
                  <a:pt x="1964" y="1547"/>
                  <a:pt x="1994" y="1567"/>
                  <a:pt x="2000" y="1595"/>
                </a:cubicBezTo>
                <a:cubicBezTo>
                  <a:pt x="2006" y="1624"/>
                  <a:pt x="2030" y="1644"/>
                  <a:pt x="2062" y="1652"/>
                </a:cubicBezTo>
                <a:cubicBezTo>
                  <a:pt x="2095" y="1661"/>
                  <a:pt x="2133" y="1658"/>
                  <a:pt x="2151" y="1666"/>
                </a:cubicBezTo>
                <a:cubicBezTo>
                  <a:pt x="2169" y="1675"/>
                  <a:pt x="2202" y="1675"/>
                  <a:pt x="2222" y="1655"/>
                </a:cubicBezTo>
                <a:cubicBezTo>
                  <a:pt x="2243" y="1635"/>
                  <a:pt x="2276" y="1652"/>
                  <a:pt x="2294" y="1677"/>
                </a:cubicBezTo>
                <a:cubicBezTo>
                  <a:pt x="2311" y="1703"/>
                  <a:pt x="2341" y="1711"/>
                  <a:pt x="2377" y="1709"/>
                </a:cubicBezTo>
                <a:cubicBezTo>
                  <a:pt x="2412" y="1706"/>
                  <a:pt x="2457" y="1720"/>
                  <a:pt x="2463" y="1743"/>
                </a:cubicBezTo>
                <a:cubicBezTo>
                  <a:pt x="2469" y="1765"/>
                  <a:pt x="2484" y="1799"/>
                  <a:pt x="2516" y="1808"/>
                </a:cubicBezTo>
                <a:cubicBezTo>
                  <a:pt x="2549" y="1816"/>
                  <a:pt x="2608" y="1802"/>
                  <a:pt x="2608" y="1802"/>
                </a:cubicBezTo>
                <a:lnTo>
                  <a:pt x="2608" y="1669"/>
                </a:lnTo>
                <a:cubicBezTo>
                  <a:pt x="2608" y="1669"/>
                  <a:pt x="2561" y="1669"/>
                  <a:pt x="2540" y="1683"/>
                </a:cubicBezTo>
                <a:cubicBezTo>
                  <a:pt x="2519" y="1697"/>
                  <a:pt x="2484" y="1686"/>
                  <a:pt x="2466" y="1661"/>
                </a:cubicBezTo>
                <a:cubicBezTo>
                  <a:pt x="2448" y="1635"/>
                  <a:pt x="2415" y="1593"/>
                  <a:pt x="2439" y="1553"/>
                </a:cubicBezTo>
                <a:cubicBezTo>
                  <a:pt x="2463" y="1513"/>
                  <a:pt x="2475" y="1465"/>
                  <a:pt x="2469" y="1429"/>
                </a:cubicBezTo>
                <a:cubicBezTo>
                  <a:pt x="2463" y="1392"/>
                  <a:pt x="2454" y="1346"/>
                  <a:pt x="2466" y="1313"/>
                </a:cubicBezTo>
                <a:cubicBezTo>
                  <a:pt x="2478" y="1279"/>
                  <a:pt x="2513" y="1185"/>
                  <a:pt x="2513" y="1185"/>
                </a:cubicBezTo>
                <a:lnTo>
                  <a:pt x="2754" y="1100"/>
                </a:lnTo>
                <a:lnTo>
                  <a:pt x="2792" y="1163"/>
                </a:lnTo>
                <a:cubicBezTo>
                  <a:pt x="2825" y="1171"/>
                  <a:pt x="2875" y="1216"/>
                  <a:pt x="2887" y="1236"/>
                </a:cubicBezTo>
                <a:cubicBezTo>
                  <a:pt x="2899" y="1256"/>
                  <a:pt x="2926" y="1273"/>
                  <a:pt x="2949" y="1270"/>
                </a:cubicBezTo>
                <a:cubicBezTo>
                  <a:pt x="2973" y="1267"/>
                  <a:pt x="3006" y="1279"/>
                  <a:pt x="3023" y="1290"/>
                </a:cubicBezTo>
                <a:cubicBezTo>
                  <a:pt x="3037" y="1299"/>
                  <a:pt x="3071" y="1310"/>
                  <a:pt x="3101" y="1313"/>
                </a:cubicBezTo>
                <a:close/>
                <a:moveTo>
                  <a:pt x="3234" y="1349"/>
                </a:moveTo>
                <a:cubicBezTo>
                  <a:pt x="3210" y="1329"/>
                  <a:pt x="3160" y="1310"/>
                  <a:pt x="3121" y="1313"/>
                </a:cubicBezTo>
                <a:cubicBezTo>
                  <a:pt x="3083" y="1315"/>
                  <a:pt x="3041" y="1301"/>
                  <a:pt x="3023" y="1290"/>
                </a:cubicBezTo>
                <a:cubicBezTo>
                  <a:pt x="3006" y="1279"/>
                  <a:pt x="2973" y="1267"/>
                  <a:pt x="2949" y="1270"/>
                </a:cubicBezTo>
                <a:cubicBezTo>
                  <a:pt x="2926" y="1273"/>
                  <a:pt x="2899" y="1256"/>
                  <a:pt x="2887" y="1236"/>
                </a:cubicBezTo>
                <a:cubicBezTo>
                  <a:pt x="2875" y="1216"/>
                  <a:pt x="2825" y="1171"/>
                  <a:pt x="2792" y="1163"/>
                </a:cubicBezTo>
                <a:lnTo>
                  <a:pt x="2753" y="1100"/>
                </a:lnTo>
                <a:lnTo>
                  <a:pt x="2682" y="947"/>
                </a:lnTo>
                <a:lnTo>
                  <a:pt x="2602" y="826"/>
                </a:lnTo>
                <a:lnTo>
                  <a:pt x="2596" y="564"/>
                </a:lnTo>
                <a:cubicBezTo>
                  <a:pt x="2623" y="564"/>
                  <a:pt x="2661" y="550"/>
                  <a:pt x="2667" y="527"/>
                </a:cubicBezTo>
                <a:cubicBezTo>
                  <a:pt x="2673" y="505"/>
                  <a:pt x="2679" y="486"/>
                  <a:pt x="2700" y="475"/>
                </a:cubicBezTo>
                <a:cubicBezTo>
                  <a:pt x="2721" y="464"/>
                  <a:pt x="2733" y="441"/>
                  <a:pt x="2742" y="416"/>
                </a:cubicBezTo>
                <a:cubicBezTo>
                  <a:pt x="2751" y="390"/>
                  <a:pt x="2728" y="354"/>
                  <a:pt x="2710" y="328"/>
                </a:cubicBezTo>
                <a:cubicBezTo>
                  <a:pt x="2696" y="309"/>
                  <a:pt x="2700" y="277"/>
                  <a:pt x="2712" y="263"/>
                </a:cubicBezTo>
                <a:cubicBezTo>
                  <a:pt x="2724" y="249"/>
                  <a:pt x="2733" y="229"/>
                  <a:pt x="2753" y="220"/>
                </a:cubicBezTo>
                <a:cubicBezTo>
                  <a:pt x="2774" y="212"/>
                  <a:pt x="2792" y="175"/>
                  <a:pt x="2777" y="152"/>
                </a:cubicBezTo>
                <a:cubicBezTo>
                  <a:pt x="2762" y="130"/>
                  <a:pt x="2745" y="110"/>
                  <a:pt x="2745" y="85"/>
                </a:cubicBezTo>
                <a:cubicBezTo>
                  <a:pt x="2745" y="59"/>
                  <a:pt x="2752" y="56"/>
                  <a:pt x="2771" y="56"/>
                </a:cubicBezTo>
                <a:lnTo>
                  <a:pt x="2943" y="56"/>
                </a:lnTo>
                <a:lnTo>
                  <a:pt x="3169" y="0"/>
                </a:lnTo>
                <a:lnTo>
                  <a:pt x="3771" y="348"/>
                </a:lnTo>
                <a:lnTo>
                  <a:pt x="3771" y="467"/>
                </a:lnTo>
                <a:lnTo>
                  <a:pt x="3991" y="591"/>
                </a:lnTo>
                <a:cubicBezTo>
                  <a:pt x="3984" y="601"/>
                  <a:pt x="3979" y="612"/>
                  <a:pt x="3979" y="625"/>
                </a:cubicBezTo>
                <a:cubicBezTo>
                  <a:pt x="3979" y="653"/>
                  <a:pt x="3949" y="713"/>
                  <a:pt x="3937" y="735"/>
                </a:cubicBezTo>
                <a:cubicBezTo>
                  <a:pt x="3925" y="758"/>
                  <a:pt x="3922" y="795"/>
                  <a:pt x="3943" y="820"/>
                </a:cubicBezTo>
                <a:cubicBezTo>
                  <a:pt x="3964" y="846"/>
                  <a:pt x="3994" y="868"/>
                  <a:pt x="4005" y="888"/>
                </a:cubicBezTo>
                <a:cubicBezTo>
                  <a:pt x="4017" y="908"/>
                  <a:pt x="4029" y="945"/>
                  <a:pt x="4014" y="970"/>
                </a:cubicBezTo>
                <a:cubicBezTo>
                  <a:pt x="4000" y="996"/>
                  <a:pt x="4000" y="1027"/>
                  <a:pt x="4011" y="1041"/>
                </a:cubicBezTo>
                <a:cubicBezTo>
                  <a:pt x="4023" y="1055"/>
                  <a:pt x="4026" y="1080"/>
                  <a:pt x="4008" y="1100"/>
                </a:cubicBezTo>
                <a:cubicBezTo>
                  <a:pt x="3991" y="1120"/>
                  <a:pt x="3988" y="1140"/>
                  <a:pt x="3997" y="1163"/>
                </a:cubicBezTo>
                <a:cubicBezTo>
                  <a:pt x="4005" y="1185"/>
                  <a:pt x="4020" y="1205"/>
                  <a:pt x="4032" y="1216"/>
                </a:cubicBezTo>
                <a:cubicBezTo>
                  <a:pt x="4044" y="1228"/>
                  <a:pt x="4062" y="1247"/>
                  <a:pt x="4059" y="1264"/>
                </a:cubicBezTo>
                <a:cubicBezTo>
                  <a:pt x="4056" y="1281"/>
                  <a:pt x="4083" y="1315"/>
                  <a:pt x="4080" y="1344"/>
                </a:cubicBezTo>
                <a:cubicBezTo>
                  <a:pt x="4077" y="1372"/>
                  <a:pt x="4094" y="1406"/>
                  <a:pt x="4121" y="1423"/>
                </a:cubicBezTo>
                <a:cubicBezTo>
                  <a:pt x="4140" y="1435"/>
                  <a:pt x="4160" y="1453"/>
                  <a:pt x="4167" y="1473"/>
                </a:cubicBezTo>
                <a:cubicBezTo>
                  <a:pt x="4126" y="1519"/>
                  <a:pt x="4050" y="1547"/>
                  <a:pt x="4002" y="1536"/>
                </a:cubicBezTo>
                <a:cubicBezTo>
                  <a:pt x="3975" y="1530"/>
                  <a:pt x="3937" y="1530"/>
                  <a:pt x="3922" y="1547"/>
                </a:cubicBezTo>
                <a:cubicBezTo>
                  <a:pt x="3908" y="1564"/>
                  <a:pt x="3881" y="1570"/>
                  <a:pt x="3857" y="1561"/>
                </a:cubicBezTo>
                <a:cubicBezTo>
                  <a:pt x="3833" y="1553"/>
                  <a:pt x="3798" y="1564"/>
                  <a:pt x="3777" y="1578"/>
                </a:cubicBezTo>
                <a:cubicBezTo>
                  <a:pt x="3756" y="1593"/>
                  <a:pt x="3724" y="1610"/>
                  <a:pt x="3703" y="1598"/>
                </a:cubicBezTo>
                <a:cubicBezTo>
                  <a:pt x="3682" y="1587"/>
                  <a:pt x="3649" y="1590"/>
                  <a:pt x="3623" y="1601"/>
                </a:cubicBezTo>
                <a:cubicBezTo>
                  <a:pt x="3596" y="1612"/>
                  <a:pt x="3572" y="1610"/>
                  <a:pt x="3546" y="1590"/>
                </a:cubicBezTo>
                <a:cubicBezTo>
                  <a:pt x="3519" y="1570"/>
                  <a:pt x="3480" y="1567"/>
                  <a:pt x="3451" y="1581"/>
                </a:cubicBezTo>
                <a:cubicBezTo>
                  <a:pt x="3421" y="1595"/>
                  <a:pt x="3394" y="1610"/>
                  <a:pt x="3347" y="1604"/>
                </a:cubicBezTo>
                <a:lnTo>
                  <a:pt x="3302" y="1583"/>
                </a:lnTo>
                <a:lnTo>
                  <a:pt x="3274" y="1418"/>
                </a:lnTo>
                <a:lnTo>
                  <a:pt x="3234" y="1349"/>
                </a:lnTo>
                <a:close/>
                <a:moveTo>
                  <a:pt x="2917" y="3817"/>
                </a:moveTo>
                <a:cubicBezTo>
                  <a:pt x="2920" y="3754"/>
                  <a:pt x="2934" y="3684"/>
                  <a:pt x="2940" y="3652"/>
                </a:cubicBezTo>
                <a:cubicBezTo>
                  <a:pt x="2946" y="3621"/>
                  <a:pt x="2940" y="3568"/>
                  <a:pt x="2926" y="3539"/>
                </a:cubicBezTo>
                <a:cubicBezTo>
                  <a:pt x="2911" y="3511"/>
                  <a:pt x="2893" y="3457"/>
                  <a:pt x="2866" y="3418"/>
                </a:cubicBezTo>
                <a:cubicBezTo>
                  <a:pt x="2840" y="3378"/>
                  <a:pt x="2848" y="3338"/>
                  <a:pt x="2842" y="3302"/>
                </a:cubicBezTo>
                <a:cubicBezTo>
                  <a:pt x="2840" y="3286"/>
                  <a:pt x="2838" y="3274"/>
                  <a:pt x="2829" y="3262"/>
                </a:cubicBezTo>
                <a:lnTo>
                  <a:pt x="2994" y="3087"/>
                </a:lnTo>
                <a:cubicBezTo>
                  <a:pt x="2994" y="3087"/>
                  <a:pt x="3015" y="3061"/>
                  <a:pt x="3009" y="3021"/>
                </a:cubicBezTo>
                <a:cubicBezTo>
                  <a:pt x="3003" y="2982"/>
                  <a:pt x="3032" y="2959"/>
                  <a:pt x="3053" y="2942"/>
                </a:cubicBezTo>
                <a:cubicBezTo>
                  <a:pt x="3074" y="2925"/>
                  <a:pt x="3080" y="2888"/>
                  <a:pt x="3059" y="2857"/>
                </a:cubicBezTo>
                <a:cubicBezTo>
                  <a:pt x="3038" y="2826"/>
                  <a:pt x="3038" y="2787"/>
                  <a:pt x="3050" y="2758"/>
                </a:cubicBezTo>
                <a:cubicBezTo>
                  <a:pt x="3062" y="2730"/>
                  <a:pt x="3068" y="2710"/>
                  <a:pt x="3062" y="2685"/>
                </a:cubicBezTo>
                <a:cubicBezTo>
                  <a:pt x="3056" y="2659"/>
                  <a:pt x="3065" y="2623"/>
                  <a:pt x="3077" y="2600"/>
                </a:cubicBezTo>
                <a:cubicBezTo>
                  <a:pt x="3089" y="2577"/>
                  <a:pt x="3092" y="2515"/>
                  <a:pt x="3083" y="2484"/>
                </a:cubicBezTo>
                <a:cubicBezTo>
                  <a:pt x="3074" y="2453"/>
                  <a:pt x="3059" y="2424"/>
                  <a:pt x="3056" y="2388"/>
                </a:cubicBezTo>
                <a:cubicBezTo>
                  <a:pt x="3053" y="2351"/>
                  <a:pt x="3003" y="2331"/>
                  <a:pt x="2970" y="2334"/>
                </a:cubicBezTo>
                <a:cubicBezTo>
                  <a:pt x="2937" y="2337"/>
                  <a:pt x="2875" y="2320"/>
                  <a:pt x="2851" y="2300"/>
                </a:cubicBezTo>
                <a:cubicBezTo>
                  <a:pt x="2828" y="2280"/>
                  <a:pt x="2789" y="2274"/>
                  <a:pt x="2759" y="2277"/>
                </a:cubicBezTo>
                <a:cubicBezTo>
                  <a:pt x="2730" y="2280"/>
                  <a:pt x="2688" y="2266"/>
                  <a:pt x="2688" y="2266"/>
                </a:cubicBezTo>
                <a:lnTo>
                  <a:pt x="2688" y="2144"/>
                </a:lnTo>
                <a:lnTo>
                  <a:pt x="3083" y="1955"/>
                </a:lnTo>
                <a:cubicBezTo>
                  <a:pt x="3104" y="1980"/>
                  <a:pt x="3124" y="1992"/>
                  <a:pt x="3139" y="2009"/>
                </a:cubicBezTo>
                <a:cubicBezTo>
                  <a:pt x="3154" y="2026"/>
                  <a:pt x="3193" y="2034"/>
                  <a:pt x="3216" y="2026"/>
                </a:cubicBezTo>
                <a:cubicBezTo>
                  <a:pt x="3240" y="2017"/>
                  <a:pt x="3258" y="2043"/>
                  <a:pt x="3279" y="2074"/>
                </a:cubicBezTo>
                <a:cubicBezTo>
                  <a:pt x="3299" y="2105"/>
                  <a:pt x="3296" y="2150"/>
                  <a:pt x="3285" y="2184"/>
                </a:cubicBezTo>
                <a:cubicBezTo>
                  <a:pt x="3273" y="2218"/>
                  <a:pt x="3255" y="2246"/>
                  <a:pt x="3279" y="2272"/>
                </a:cubicBezTo>
                <a:cubicBezTo>
                  <a:pt x="3302" y="2297"/>
                  <a:pt x="3323" y="2325"/>
                  <a:pt x="3329" y="2348"/>
                </a:cubicBezTo>
                <a:cubicBezTo>
                  <a:pt x="3335" y="2371"/>
                  <a:pt x="3344" y="2390"/>
                  <a:pt x="3359" y="2407"/>
                </a:cubicBezTo>
                <a:cubicBezTo>
                  <a:pt x="3374" y="2424"/>
                  <a:pt x="3415" y="2419"/>
                  <a:pt x="3415" y="2419"/>
                </a:cubicBezTo>
                <a:lnTo>
                  <a:pt x="3400" y="2365"/>
                </a:lnTo>
                <a:cubicBezTo>
                  <a:pt x="3400" y="2365"/>
                  <a:pt x="3418" y="2331"/>
                  <a:pt x="3445" y="2317"/>
                </a:cubicBezTo>
                <a:cubicBezTo>
                  <a:pt x="3471" y="2303"/>
                  <a:pt x="3498" y="2260"/>
                  <a:pt x="3495" y="2226"/>
                </a:cubicBezTo>
                <a:cubicBezTo>
                  <a:pt x="3492" y="2192"/>
                  <a:pt x="3486" y="2150"/>
                  <a:pt x="3498" y="2116"/>
                </a:cubicBezTo>
                <a:cubicBezTo>
                  <a:pt x="3510" y="2082"/>
                  <a:pt x="3510" y="2036"/>
                  <a:pt x="3483" y="2009"/>
                </a:cubicBezTo>
                <a:cubicBezTo>
                  <a:pt x="3448" y="1972"/>
                  <a:pt x="3305" y="1830"/>
                  <a:pt x="3305" y="1830"/>
                </a:cubicBezTo>
                <a:lnTo>
                  <a:pt x="3279" y="1718"/>
                </a:lnTo>
                <a:lnTo>
                  <a:pt x="3302" y="1583"/>
                </a:lnTo>
                <a:lnTo>
                  <a:pt x="3347" y="1604"/>
                </a:lnTo>
                <a:cubicBezTo>
                  <a:pt x="3394" y="1610"/>
                  <a:pt x="3421" y="1595"/>
                  <a:pt x="3451" y="1581"/>
                </a:cubicBezTo>
                <a:cubicBezTo>
                  <a:pt x="3480" y="1567"/>
                  <a:pt x="3519" y="1570"/>
                  <a:pt x="3546" y="1590"/>
                </a:cubicBezTo>
                <a:cubicBezTo>
                  <a:pt x="3572" y="1610"/>
                  <a:pt x="3596" y="1612"/>
                  <a:pt x="3623" y="1601"/>
                </a:cubicBezTo>
                <a:cubicBezTo>
                  <a:pt x="3649" y="1590"/>
                  <a:pt x="3682" y="1587"/>
                  <a:pt x="3703" y="1598"/>
                </a:cubicBezTo>
                <a:cubicBezTo>
                  <a:pt x="3724" y="1610"/>
                  <a:pt x="3756" y="1593"/>
                  <a:pt x="3777" y="1578"/>
                </a:cubicBezTo>
                <a:cubicBezTo>
                  <a:pt x="3798" y="1564"/>
                  <a:pt x="3833" y="1553"/>
                  <a:pt x="3857" y="1561"/>
                </a:cubicBezTo>
                <a:cubicBezTo>
                  <a:pt x="3881" y="1570"/>
                  <a:pt x="3908" y="1564"/>
                  <a:pt x="3922" y="1547"/>
                </a:cubicBezTo>
                <a:cubicBezTo>
                  <a:pt x="3937" y="1530"/>
                  <a:pt x="3975" y="1530"/>
                  <a:pt x="4002" y="1536"/>
                </a:cubicBezTo>
                <a:cubicBezTo>
                  <a:pt x="4050" y="1547"/>
                  <a:pt x="4124" y="1519"/>
                  <a:pt x="4166" y="1474"/>
                </a:cubicBezTo>
                <a:cubicBezTo>
                  <a:pt x="4169" y="1482"/>
                  <a:pt x="4170" y="1490"/>
                  <a:pt x="4169" y="1499"/>
                </a:cubicBezTo>
                <a:cubicBezTo>
                  <a:pt x="4163" y="1530"/>
                  <a:pt x="4139" y="1570"/>
                  <a:pt x="4151" y="1595"/>
                </a:cubicBezTo>
                <a:cubicBezTo>
                  <a:pt x="4163" y="1621"/>
                  <a:pt x="4172" y="1646"/>
                  <a:pt x="4169" y="1669"/>
                </a:cubicBezTo>
                <a:cubicBezTo>
                  <a:pt x="4166" y="1692"/>
                  <a:pt x="4169" y="1720"/>
                  <a:pt x="4178" y="1743"/>
                </a:cubicBezTo>
                <a:cubicBezTo>
                  <a:pt x="4186" y="1765"/>
                  <a:pt x="4183" y="1791"/>
                  <a:pt x="4175" y="1805"/>
                </a:cubicBezTo>
                <a:cubicBezTo>
                  <a:pt x="4166" y="1819"/>
                  <a:pt x="4178" y="1842"/>
                  <a:pt x="4183" y="1859"/>
                </a:cubicBezTo>
                <a:cubicBezTo>
                  <a:pt x="4189" y="1876"/>
                  <a:pt x="4189" y="1893"/>
                  <a:pt x="4183" y="1912"/>
                </a:cubicBezTo>
                <a:cubicBezTo>
                  <a:pt x="4178" y="1932"/>
                  <a:pt x="4189" y="1963"/>
                  <a:pt x="4201" y="1983"/>
                </a:cubicBezTo>
                <a:cubicBezTo>
                  <a:pt x="4213" y="2003"/>
                  <a:pt x="4213" y="2026"/>
                  <a:pt x="4210" y="2037"/>
                </a:cubicBezTo>
                <a:cubicBezTo>
                  <a:pt x="4207" y="2048"/>
                  <a:pt x="4207" y="2071"/>
                  <a:pt x="4210" y="2085"/>
                </a:cubicBezTo>
                <a:cubicBezTo>
                  <a:pt x="4213" y="2099"/>
                  <a:pt x="4213" y="2130"/>
                  <a:pt x="4192" y="2139"/>
                </a:cubicBezTo>
                <a:cubicBezTo>
                  <a:pt x="4172" y="2147"/>
                  <a:pt x="4163" y="2167"/>
                  <a:pt x="4175" y="2181"/>
                </a:cubicBezTo>
                <a:cubicBezTo>
                  <a:pt x="4186" y="2195"/>
                  <a:pt x="4175" y="2212"/>
                  <a:pt x="4154" y="2226"/>
                </a:cubicBezTo>
                <a:cubicBezTo>
                  <a:pt x="4133" y="2241"/>
                  <a:pt x="4103" y="2246"/>
                  <a:pt x="4092" y="2269"/>
                </a:cubicBezTo>
                <a:cubicBezTo>
                  <a:pt x="4080" y="2291"/>
                  <a:pt x="4056" y="2306"/>
                  <a:pt x="4038" y="2320"/>
                </a:cubicBezTo>
                <a:cubicBezTo>
                  <a:pt x="4020" y="2334"/>
                  <a:pt x="3961" y="2365"/>
                  <a:pt x="3952" y="2388"/>
                </a:cubicBezTo>
                <a:cubicBezTo>
                  <a:pt x="3943" y="2410"/>
                  <a:pt x="3875" y="2450"/>
                  <a:pt x="3833" y="2461"/>
                </a:cubicBezTo>
                <a:cubicBezTo>
                  <a:pt x="3792" y="2473"/>
                  <a:pt x="3709" y="2521"/>
                  <a:pt x="3694" y="2543"/>
                </a:cubicBezTo>
                <a:cubicBezTo>
                  <a:pt x="3679" y="2566"/>
                  <a:pt x="3652" y="2591"/>
                  <a:pt x="3632" y="2597"/>
                </a:cubicBezTo>
                <a:cubicBezTo>
                  <a:pt x="3611" y="2603"/>
                  <a:pt x="3599" y="2608"/>
                  <a:pt x="3605" y="2625"/>
                </a:cubicBezTo>
                <a:cubicBezTo>
                  <a:pt x="3611" y="2642"/>
                  <a:pt x="3575" y="2668"/>
                  <a:pt x="3540" y="2690"/>
                </a:cubicBezTo>
                <a:cubicBezTo>
                  <a:pt x="3504" y="2713"/>
                  <a:pt x="3445" y="2758"/>
                  <a:pt x="3424" y="2787"/>
                </a:cubicBezTo>
                <a:cubicBezTo>
                  <a:pt x="3403" y="2815"/>
                  <a:pt x="3382" y="2843"/>
                  <a:pt x="3353" y="2846"/>
                </a:cubicBezTo>
                <a:cubicBezTo>
                  <a:pt x="3323" y="2849"/>
                  <a:pt x="3323" y="2866"/>
                  <a:pt x="3326" y="2883"/>
                </a:cubicBezTo>
                <a:cubicBezTo>
                  <a:pt x="3329" y="2900"/>
                  <a:pt x="3335" y="2914"/>
                  <a:pt x="3323" y="2922"/>
                </a:cubicBezTo>
                <a:cubicBezTo>
                  <a:pt x="3311" y="2931"/>
                  <a:pt x="3314" y="2965"/>
                  <a:pt x="3338" y="2973"/>
                </a:cubicBezTo>
                <a:cubicBezTo>
                  <a:pt x="3362" y="2982"/>
                  <a:pt x="3388" y="3013"/>
                  <a:pt x="3382" y="3033"/>
                </a:cubicBezTo>
                <a:cubicBezTo>
                  <a:pt x="3376" y="3053"/>
                  <a:pt x="3388" y="3078"/>
                  <a:pt x="3403" y="3098"/>
                </a:cubicBezTo>
                <a:cubicBezTo>
                  <a:pt x="3418" y="3118"/>
                  <a:pt x="3436" y="3149"/>
                  <a:pt x="3427" y="3171"/>
                </a:cubicBezTo>
                <a:cubicBezTo>
                  <a:pt x="3418" y="3194"/>
                  <a:pt x="3418" y="3217"/>
                  <a:pt x="3436" y="3211"/>
                </a:cubicBezTo>
                <a:cubicBezTo>
                  <a:pt x="3454" y="3205"/>
                  <a:pt x="3466" y="3228"/>
                  <a:pt x="3463" y="3256"/>
                </a:cubicBezTo>
                <a:cubicBezTo>
                  <a:pt x="3460" y="3285"/>
                  <a:pt x="3454" y="3336"/>
                  <a:pt x="3448" y="3355"/>
                </a:cubicBezTo>
                <a:cubicBezTo>
                  <a:pt x="3442" y="3375"/>
                  <a:pt x="3442" y="3403"/>
                  <a:pt x="3430" y="3420"/>
                </a:cubicBezTo>
                <a:cubicBezTo>
                  <a:pt x="3418" y="3437"/>
                  <a:pt x="3409" y="3449"/>
                  <a:pt x="3403" y="3469"/>
                </a:cubicBezTo>
                <a:cubicBezTo>
                  <a:pt x="3397" y="3488"/>
                  <a:pt x="3403" y="3491"/>
                  <a:pt x="3424" y="3471"/>
                </a:cubicBezTo>
                <a:cubicBezTo>
                  <a:pt x="3445" y="3452"/>
                  <a:pt x="3448" y="3480"/>
                  <a:pt x="3430" y="3500"/>
                </a:cubicBezTo>
                <a:cubicBezTo>
                  <a:pt x="3412" y="3519"/>
                  <a:pt x="3412" y="3548"/>
                  <a:pt x="3409" y="3565"/>
                </a:cubicBezTo>
                <a:cubicBezTo>
                  <a:pt x="3406" y="3582"/>
                  <a:pt x="3379" y="3607"/>
                  <a:pt x="3356" y="3610"/>
                </a:cubicBezTo>
                <a:cubicBezTo>
                  <a:pt x="3332" y="3613"/>
                  <a:pt x="3305" y="3624"/>
                  <a:pt x="3290" y="3635"/>
                </a:cubicBezTo>
                <a:cubicBezTo>
                  <a:pt x="3276" y="3647"/>
                  <a:pt x="3240" y="3655"/>
                  <a:pt x="3216" y="3658"/>
                </a:cubicBezTo>
                <a:cubicBezTo>
                  <a:pt x="3193" y="3661"/>
                  <a:pt x="3142" y="3667"/>
                  <a:pt x="3127" y="3689"/>
                </a:cubicBezTo>
                <a:cubicBezTo>
                  <a:pt x="3112" y="3712"/>
                  <a:pt x="3092" y="3723"/>
                  <a:pt x="3077" y="3723"/>
                </a:cubicBezTo>
                <a:cubicBezTo>
                  <a:pt x="3062" y="3723"/>
                  <a:pt x="3041" y="3746"/>
                  <a:pt x="3029" y="3763"/>
                </a:cubicBezTo>
                <a:cubicBezTo>
                  <a:pt x="3018" y="3780"/>
                  <a:pt x="3018" y="3794"/>
                  <a:pt x="3023" y="3814"/>
                </a:cubicBezTo>
                <a:cubicBezTo>
                  <a:pt x="3029" y="3833"/>
                  <a:pt x="3035" y="3836"/>
                  <a:pt x="3047" y="3814"/>
                </a:cubicBezTo>
                <a:cubicBezTo>
                  <a:pt x="3059" y="3791"/>
                  <a:pt x="3074" y="3800"/>
                  <a:pt x="3071" y="3825"/>
                </a:cubicBezTo>
                <a:cubicBezTo>
                  <a:pt x="3068" y="3850"/>
                  <a:pt x="3071" y="3882"/>
                  <a:pt x="3062" y="3907"/>
                </a:cubicBezTo>
                <a:cubicBezTo>
                  <a:pt x="3057" y="3922"/>
                  <a:pt x="3052" y="3940"/>
                  <a:pt x="3049" y="3956"/>
                </a:cubicBezTo>
                <a:lnTo>
                  <a:pt x="2955" y="3955"/>
                </a:lnTo>
                <a:cubicBezTo>
                  <a:pt x="2958" y="3924"/>
                  <a:pt x="2946" y="3879"/>
                  <a:pt x="2952" y="3845"/>
                </a:cubicBezTo>
                <a:cubicBezTo>
                  <a:pt x="2956" y="3822"/>
                  <a:pt x="2939" y="3822"/>
                  <a:pt x="2917" y="3817"/>
                </a:cubicBezTo>
                <a:close/>
                <a:moveTo>
                  <a:pt x="2518" y="3210"/>
                </a:moveTo>
                <a:cubicBezTo>
                  <a:pt x="2545" y="3203"/>
                  <a:pt x="2588" y="3204"/>
                  <a:pt x="2608" y="3214"/>
                </a:cubicBezTo>
                <a:cubicBezTo>
                  <a:pt x="2638" y="3228"/>
                  <a:pt x="2679" y="3231"/>
                  <a:pt x="2706" y="3225"/>
                </a:cubicBezTo>
                <a:cubicBezTo>
                  <a:pt x="2733" y="3220"/>
                  <a:pt x="2759" y="3217"/>
                  <a:pt x="2783" y="3228"/>
                </a:cubicBezTo>
                <a:cubicBezTo>
                  <a:pt x="2797" y="3235"/>
                  <a:pt x="2819" y="3246"/>
                  <a:pt x="2831" y="3261"/>
                </a:cubicBezTo>
                <a:lnTo>
                  <a:pt x="2994" y="3087"/>
                </a:lnTo>
                <a:cubicBezTo>
                  <a:pt x="2994" y="3087"/>
                  <a:pt x="3015" y="3061"/>
                  <a:pt x="3009" y="3021"/>
                </a:cubicBezTo>
                <a:cubicBezTo>
                  <a:pt x="3003" y="2982"/>
                  <a:pt x="3032" y="2959"/>
                  <a:pt x="3053" y="2942"/>
                </a:cubicBezTo>
                <a:cubicBezTo>
                  <a:pt x="3074" y="2925"/>
                  <a:pt x="3080" y="2888"/>
                  <a:pt x="3059" y="2857"/>
                </a:cubicBezTo>
                <a:cubicBezTo>
                  <a:pt x="3038" y="2826"/>
                  <a:pt x="3038" y="2787"/>
                  <a:pt x="3050" y="2758"/>
                </a:cubicBezTo>
                <a:cubicBezTo>
                  <a:pt x="3062" y="2730"/>
                  <a:pt x="3068" y="2710"/>
                  <a:pt x="3062" y="2685"/>
                </a:cubicBezTo>
                <a:cubicBezTo>
                  <a:pt x="3056" y="2659"/>
                  <a:pt x="3065" y="2623"/>
                  <a:pt x="3077" y="2600"/>
                </a:cubicBezTo>
                <a:cubicBezTo>
                  <a:pt x="3089" y="2577"/>
                  <a:pt x="3092" y="2515"/>
                  <a:pt x="3083" y="2484"/>
                </a:cubicBezTo>
                <a:cubicBezTo>
                  <a:pt x="3074" y="2453"/>
                  <a:pt x="3059" y="2424"/>
                  <a:pt x="3056" y="2388"/>
                </a:cubicBezTo>
                <a:cubicBezTo>
                  <a:pt x="3053" y="2351"/>
                  <a:pt x="3003" y="2331"/>
                  <a:pt x="2970" y="2334"/>
                </a:cubicBezTo>
                <a:cubicBezTo>
                  <a:pt x="2937" y="2337"/>
                  <a:pt x="2875" y="2320"/>
                  <a:pt x="2851" y="2300"/>
                </a:cubicBezTo>
                <a:cubicBezTo>
                  <a:pt x="2828" y="2280"/>
                  <a:pt x="2789" y="2274"/>
                  <a:pt x="2759" y="2277"/>
                </a:cubicBezTo>
                <a:cubicBezTo>
                  <a:pt x="2730" y="2280"/>
                  <a:pt x="2688" y="2266"/>
                  <a:pt x="2688" y="2266"/>
                </a:cubicBezTo>
                <a:lnTo>
                  <a:pt x="2688" y="2218"/>
                </a:lnTo>
                <a:cubicBezTo>
                  <a:pt x="2677" y="2221"/>
                  <a:pt x="2667" y="2221"/>
                  <a:pt x="2659" y="2226"/>
                </a:cubicBezTo>
                <a:cubicBezTo>
                  <a:pt x="2635" y="2243"/>
                  <a:pt x="2599" y="2241"/>
                  <a:pt x="2578" y="2232"/>
                </a:cubicBezTo>
                <a:cubicBezTo>
                  <a:pt x="2558" y="2224"/>
                  <a:pt x="2525" y="2232"/>
                  <a:pt x="2504" y="2243"/>
                </a:cubicBezTo>
                <a:cubicBezTo>
                  <a:pt x="2484" y="2255"/>
                  <a:pt x="2466" y="2280"/>
                  <a:pt x="2466" y="2317"/>
                </a:cubicBezTo>
                <a:cubicBezTo>
                  <a:pt x="2466" y="2354"/>
                  <a:pt x="2427" y="2382"/>
                  <a:pt x="2406" y="2388"/>
                </a:cubicBezTo>
                <a:cubicBezTo>
                  <a:pt x="2386" y="2393"/>
                  <a:pt x="2365" y="2407"/>
                  <a:pt x="2344" y="2430"/>
                </a:cubicBezTo>
                <a:cubicBezTo>
                  <a:pt x="2323" y="2453"/>
                  <a:pt x="2300" y="2473"/>
                  <a:pt x="2270" y="2492"/>
                </a:cubicBezTo>
                <a:cubicBezTo>
                  <a:pt x="2240" y="2512"/>
                  <a:pt x="2214" y="2535"/>
                  <a:pt x="2190" y="2560"/>
                </a:cubicBezTo>
                <a:cubicBezTo>
                  <a:pt x="2166" y="2586"/>
                  <a:pt x="2125" y="2589"/>
                  <a:pt x="2095" y="2572"/>
                </a:cubicBezTo>
                <a:cubicBezTo>
                  <a:pt x="2065" y="2555"/>
                  <a:pt x="2033" y="2555"/>
                  <a:pt x="2006" y="2557"/>
                </a:cubicBezTo>
                <a:cubicBezTo>
                  <a:pt x="1985" y="2560"/>
                  <a:pt x="1968" y="2559"/>
                  <a:pt x="1955" y="2546"/>
                </a:cubicBezTo>
                <a:cubicBezTo>
                  <a:pt x="1991" y="2583"/>
                  <a:pt x="2021" y="2648"/>
                  <a:pt x="2024" y="2676"/>
                </a:cubicBezTo>
                <a:cubicBezTo>
                  <a:pt x="2027" y="2705"/>
                  <a:pt x="2062" y="2758"/>
                  <a:pt x="2107" y="2789"/>
                </a:cubicBezTo>
                <a:cubicBezTo>
                  <a:pt x="2151" y="2821"/>
                  <a:pt x="2228" y="2886"/>
                  <a:pt x="2276" y="2914"/>
                </a:cubicBezTo>
                <a:cubicBezTo>
                  <a:pt x="2323" y="2942"/>
                  <a:pt x="2332" y="2990"/>
                  <a:pt x="2335" y="3036"/>
                </a:cubicBezTo>
                <a:cubicBezTo>
                  <a:pt x="2338" y="3081"/>
                  <a:pt x="2362" y="3120"/>
                  <a:pt x="2412" y="3132"/>
                </a:cubicBezTo>
                <a:cubicBezTo>
                  <a:pt x="2463" y="3143"/>
                  <a:pt x="2504" y="3164"/>
                  <a:pt x="2518" y="3210"/>
                </a:cubicBezTo>
                <a:close/>
                <a:moveTo>
                  <a:pt x="1200" y="3618"/>
                </a:moveTo>
                <a:lnTo>
                  <a:pt x="1200" y="4209"/>
                </a:lnTo>
                <a:cubicBezTo>
                  <a:pt x="1193" y="4211"/>
                  <a:pt x="1183" y="4212"/>
                  <a:pt x="1177" y="4216"/>
                </a:cubicBezTo>
                <a:cubicBezTo>
                  <a:pt x="1141" y="4242"/>
                  <a:pt x="1101" y="4272"/>
                  <a:pt x="1072" y="4266"/>
                </a:cubicBezTo>
                <a:cubicBezTo>
                  <a:pt x="1042" y="4261"/>
                  <a:pt x="1012" y="4255"/>
                  <a:pt x="982" y="4264"/>
                </a:cubicBezTo>
                <a:cubicBezTo>
                  <a:pt x="953" y="4272"/>
                  <a:pt x="926" y="4272"/>
                  <a:pt x="911" y="4255"/>
                </a:cubicBezTo>
                <a:cubicBezTo>
                  <a:pt x="896" y="4238"/>
                  <a:pt x="870" y="4230"/>
                  <a:pt x="849" y="4232"/>
                </a:cubicBezTo>
                <a:cubicBezTo>
                  <a:pt x="828" y="4235"/>
                  <a:pt x="807" y="4230"/>
                  <a:pt x="801" y="4207"/>
                </a:cubicBezTo>
                <a:cubicBezTo>
                  <a:pt x="795" y="4184"/>
                  <a:pt x="781" y="4173"/>
                  <a:pt x="763" y="4190"/>
                </a:cubicBezTo>
                <a:cubicBezTo>
                  <a:pt x="745" y="4207"/>
                  <a:pt x="729" y="4223"/>
                  <a:pt x="695" y="4230"/>
                </a:cubicBezTo>
                <a:cubicBezTo>
                  <a:pt x="668" y="4218"/>
                  <a:pt x="644" y="4204"/>
                  <a:pt x="638" y="4184"/>
                </a:cubicBezTo>
                <a:cubicBezTo>
                  <a:pt x="632" y="4164"/>
                  <a:pt x="617" y="4150"/>
                  <a:pt x="600" y="4148"/>
                </a:cubicBezTo>
                <a:cubicBezTo>
                  <a:pt x="582" y="4145"/>
                  <a:pt x="567" y="4114"/>
                  <a:pt x="561" y="4091"/>
                </a:cubicBezTo>
                <a:cubicBezTo>
                  <a:pt x="555" y="4068"/>
                  <a:pt x="543" y="4046"/>
                  <a:pt x="528" y="4023"/>
                </a:cubicBezTo>
                <a:cubicBezTo>
                  <a:pt x="514" y="4000"/>
                  <a:pt x="499" y="3949"/>
                  <a:pt x="499" y="3924"/>
                </a:cubicBezTo>
                <a:cubicBezTo>
                  <a:pt x="499" y="3899"/>
                  <a:pt x="481" y="3865"/>
                  <a:pt x="463" y="3848"/>
                </a:cubicBezTo>
                <a:cubicBezTo>
                  <a:pt x="445" y="3831"/>
                  <a:pt x="436" y="3797"/>
                  <a:pt x="442" y="3771"/>
                </a:cubicBezTo>
                <a:cubicBezTo>
                  <a:pt x="448" y="3746"/>
                  <a:pt x="442" y="3729"/>
                  <a:pt x="433" y="3715"/>
                </a:cubicBezTo>
                <a:cubicBezTo>
                  <a:pt x="425" y="3700"/>
                  <a:pt x="425" y="3686"/>
                  <a:pt x="433" y="3672"/>
                </a:cubicBezTo>
                <a:cubicBezTo>
                  <a:pt x="442" y="3658"/>
                  <a:pt x="436" y="3633"/>
                  <a:pt x="419" y="3610"/>
                </a:cubicBezTo>
                <a:cubicBezTo>
                  <a:pt x="401" y="3587"/>
                  <a:pt x="398" y="3570"/>
                  <a:pt x="404" y="3553"/>
                </a:cubicBezTo>
                <a:cubicBezTo>
                  <a:pt x="410" y="3536"/>
                  <a:pt x="398" y="3505"/>
                  <a:pt x="389" y="3483"/>
                </a:cubicBezTo>
                <a:cubicBezTo>
                  <a:pt x="380" y="3460"/>
                  <a:pt x="383" y="3409"/>
                  <a:pt x="386" y="3381"/>
                </a:cubicBezTo>
                <a:cubicBezTo>
                  <a:pt x="389" y="3352"/>
                  <a:pt x="386" y="3319"/>
                  <a:pt x="407" y="3321"/>
                </a:cubicBezTo>
                <a:cubicBezTo>
                  <a:pt x="427" y="3324"/>
                  <a:pt x="427" y="3307"/>
                  <a:pt x="404" y="3279"/>
                </a:cubicBezTo>
                <a:cubicBezTo>
                  <a:pt x="380" y="3251"/>
                  <a:pt x="362" y="3222"/>
                  <a:pt x="356" y="3203"/>
                </a:cubicBezTo>
                <a:cubicBezTo>
                  <a:pt x="350" y="3183"/>
                  <a:pt x="336" y="3169"/>
                  <a:pt x="321" y="3154"/>
                </a:cubicBezTo>
                <a:cubicBezTo>
                  <a:pt x="306" y="3140"/>
                  <a:pt x="291" y="3112"/>
                  <a:pt x="285" y="3089"/>
                </a:cubicBezTo>
                <a:cubicBezTo>
                  <a:pt x="279" y="3067"/>
                  <a:pt x="267" y="3010"/>
                  <a:pt x="252" y="2985"/>
                </a:cubicBezTo>
                <a:cubicBezTo>
                  <a:pt x="238" y="2959"/>
                  <a:pt x="178" y="2883"/>
                  <a:pt x="175" y="2849"/>
                </a:cubicBezTo>
                <a:cubicBezTo>
                  <a:pt x="172" y="2815"/>
                  <a:pt x="152" y="2767"/>
                  <a:pt x="140" y="2744"/>
                </a:cubicBezTo>
                <a:cubicBezTo>
                  <a:pt x="128" y="2722"/>
                  <a:pt x="110" y="2690"/>
                  <a:pt x="83" y="2682"/>
                </a:cubicBezTo>
                <a:cubicBezTo>
                  <a:pt x="57" y="2673"/>
                  <a:pt x="48" y="2648"/>
                  <a:pt x="45" y="2631"/>
                </a:cubicBezTo>
                <a:cubicBezTo>
                  <a:pt x="42" y="2614"/>
                  <a:pt x="30" y="2586"/>
                  <a:pt x="18" y="2572"/>
                </a:cubicBezTo>
                <a:cubicBezTo>
                  <a:pt x="6" y="2557"/>
                  <a:pt x="0" y="2509"/>
                  <a:pt x="12" y="2484"/>
                </a:cubicBezTo>
                <a:cubicBezTo>
                  <a:pt x="19" y="2469"/>
                  <a:pt x="18" y="2457"/>
                  <a:pt x="16" y="2444"/>
                </a:cubicBezTo>
                <a:cubicBezTo>
                  <a:pt x="34" y="2433"/>
                  <a:pt x="63" y="2433"/>
                  <a:pt x="86" y="2441"/>
                </a:cubicBezTo>
                <a:cubicBezTo>
                  <a:pt x="110" y="2450"/>
                  <a:pt x="131" y="2447"/>
                  <a:pt x="155" y="2433"/>
                </a:cubicBezTo>
                <a:cubicBezTo>
                  <a:pt x="178" y="2419"/>
                  <a:pt x="211" y="2410"/>
                  <a:pt x="247" y="2436"/>
                </a:cubicBezTo>
                <a:cubicBezTo>
                  <a:pt x="282" y="2461"/>
                  <a:pt x="333" y="2456"/>
                  <a:pt x="333" y="2456"/>
                </a:cubicBezTo>
                <a:lnTo>
                  <a:pt x="953" y="2456"/>
                </a:lnTo>
                <a:cubicBezTo>
                  <a:pt x="953" y="2456"/>
                  <a:pt x="982" y="2509"/>
                  <a:pt x="1015" y="2529"/>
                </a:cubicBezTo>
                <a:cubicBezTo>
                  <a:pt x="1048" y="2549"/>
                  <a:pt x="1104" y="2563"/>
                  <a:pt x="1134" y="2555"/>
                </a:cubicBezTo>
                <a:cubicBezTo>
                  <a:pt x="1163" y="2546"/>
                  <a:pt x="1205" y="2546"/>
                  <a:pt x="1240" y="2560"/>
                </a:cubicBezTo>
                <a:cubicBezTo>
                  <a:pt x="1276" y="2574"/>
                  <a:pt x="1335" y="2574"/>
                  <a:pt x="1335" y="2574"/>
                </a:cubicBezTo>
                <a:lnTo>
                  <a:pt x="1816" y="2471"/>
                </a:lnTo>
                <a:cubicBezTo>
                  <a:pt x="1832" y="2483"/>
                  <a:pt x="1848" y="2488"/>
                  <a:pt x="1860" y="2489"/>
                </a:cubicBezTo>
                <a:cubicBezTo>
                  <a:pt x="1881" y="2492"/>
                  <a:pt x="1932" y="2509"/>
                  <a:pt x="1944" y="2529"/>
                </a:cubicBezTo>
                <a:cubicBezTo>
                  <a:pt x="1946" y="2533"/>
                  <a:pt x="1953" y="2537"/>
                  <a:pt x="1956" y="2540"/>
                </a:cubicBezTo>
                <a:cubicBezTo>
                  <a:pt x="1956" y="2540"/>
                  <a:pt x="1917" y="2577"/>
                  <a:pt x="1863" y="2577"/>
                </a:cubicBezTo>
                <a:cubicBezTo>
                  <a:pt x="1837" y="2577"/>
                  <a:pt x="1810" y="2580"/>
                  <a:pt x="1780" y="2600"/>
                </a:cubicBezTo>
                <a:cubicBezTo>
                  <a:pt x="1751" y="2620"/>
                  <a:pt x="1709" y="2651"/>
                  <a:pt x="1709" y="2651"/>
                </a:cubicBezTo>
                <a:lnTo>
                  <a:pt x="1662" y="2580"/>
                </a:lnTo>
                <a:lnTo>
                  <a:pt x="1356" y="2648"/>
                </a:lnTo>
                <a:lnTo>
                  <a:pt x="1356" y="3194"/>
                </a:lnTo>
                <a:lnTo>
                  <a:pt x="1200" y="3194"/>
                </a:lnTo>
                <a:lnTo>
                  <a:pt x="1200" y="3618"/>
                </a:lnTo>
                <a:close/>
                <a:moveTo>
                  <a:pt x="2519" y="3211"/>
                </a:moveTo>
                <a:cubicBezTo>
                  <a:pt x="2504" y="3166"/>
                  <a:pt x="2463" y="3143"/>
                  <a:pt x="2412" y="3132"/>
                </a:cubicBezTo>
                <a:cubicBezTo>
                  <a:pt x="2362" y="3120"/>
                  <a:pt x="2338" y="3081"/>
                  <a:pt x="2335" y="3036"/>
                </a:cubicBezTo>
                <a:cubicBezTo>
                  <a:pt x="2332" y="2990"/>
                  <a:pt x="2323" y="2942"/>
                  <a:pt x="2276" y="2914"/>
                </a:cubicBezTo>
                <a:cubicBezTo>
                  <a:pt x="2228" y="2886"/>
                  <a:pt x="2151" y="2821"/>
                  <a:pt x="2107" y="2789"/>
                </a:cubicBezTo>
                <a:cubicBezTo>
                  <a:pt x="2062" y="2758"/>
                  <a:pt x="2027" y="2705"/>
                  <a:pt x="2024" y="2676"/>
                </a:cubicBezTo>
                <a:cubicBezTo>
                  <a:pt x="2021" y="2648"/>
                  <a:pt x="1991" y="2583"/>
                  <a:pt x="1955" y="2546"/>
                </a:cubicBezTo>
                <a:cubicBezTo>
                  <a:pt x="1955" y="2546"/>
                  <a:pt x="1917" y="2577"/>
                  <a:pt x="1863" y="2577"/>
                </a:cubicBezTo>
                <a:cubicBezTo>
                  <a:pt x="1837" y="2577"/>
                  <a:pt x="1810" y="2580"/>
                  <a:pt x="1780" y="2600"/>
                </a:cubicBezTo>
                <a:cubicBezTo>
                  <a:pt x="1751" y="2620"/>
                  <a:pt x="1709" y="2651"/>
                  <a:pt x="1709" y="2651"/>
                </a:cubicBezTo>
                <a:lnTo>
                  <a:pt x="1662" y="2580"/>
                </a:lnTo>
                <a:lnTo>
                  <a:pt x="1356" y="2648"/>
                </a:lnTo>
                <a:lnTo>
                  <a:pt x="1356" y="3194"/>
                </a:lnTo>
                <a:lnTo>
                  <a:pt x="1200" y="3194"/>
                </a:lnTo>
                <a:lnTo>
                  <a:pt x="1202" y="3624"/>
                </a:lnTo>
                <a:cubicBezTo>
                  <a:pt x="1244" y="3667"/>
                  <a:pt x="1273" y="3717"/>
                  <a:pt x="1291" y="3754"/>
                </a:cubicBezTo>
                <a:cubicBezTo>
                  <a:pt x="1309" y="3791"/>
                  <a:pt x="1312" y="3839"/>
                  <a:pt x="1303" y="3870"/>
                </a:cubicBezTo>
                <a:cubicBezTo>
                  <a:pt x="1294" y="3901"/>
                  <a:pt x="1303" y="3935"/>
                  <a:pt x="1318" y="3958"/>
                </a:cubicBezTo>
                <a:cubicBezTo>
                  <a:pt x="1332" y="3981"/>
                  <a:pt x="1395" y="4006"/>
                  <a:pt x="1433" y="3972"/>
                </a:cubicBezTo>
                <a:cubicBezTo>
                  <a:pt x="1472" y="3938"/>
                  <a:pt x="1499" y="3910"/>
                  <a:pt x="1525" y="3904"/>
                </a:cubicBezTo>
                <a:cubicBezTo>
                  <a:pt x="1552" y="3899"/>
                  <a:pt x="1588" y="3865"/>
                  <a:pt x="1611" y="3833"/>
                </a:cubicBezTo>
                <a:cubicBezTo>
                  <a:pt x="1635" y="3802"/>
                  <a:pt x="1682" y="3771"/>
                  <a:pt x="1715" y="3763"/>
                </a:cubicBezTo>
                <a:cubicBezTo>
                  <a:pt x="1748" y="3754"/>
                  <a:pt x="1777" y="3751"/>
                  <a:pt x="1816" y="3766"/>
                </a:cubicBezTo>
                <a:cubicBezTo>
                  <a:pt x="1855" y="3780"/>
                  <a:pt x="1908" y="3791"/>
                  <a:pt x="1947" y="3780"/>
                </a:cubicBezTo>
                <a:cubicBezTo>
                  <a:pt x="1985" y="3768"/>
                  <a:pt x="2021" y="3734"/>
                  <a:pt x="2033" y="3698"/>
                </a:cubicBezTo>
                <a:cubicBezTo>
                  <a:pt x="2044" y="3661"/>
                  <a:pt x="2047" y="3633"/>
                  <a:pt x="2086" y="3613"/>
                </a:cubicBezTo>
                <a:cubicBezTo>
                  <a:pt x="2125" y="3593"/>
                  <a:pt x="2160" y="3559"/>
                  <a:pt x="2172" y="3517"/>
                </a:cubicBezTo>
                <a:cubicBezTo>
                  <a:pt x="2184" y="3474"/>
                  <a:pt x="2196" y="3432"/>
                  <a:pt x="2234" y="3412"/>
                </a:cubicBezTo>
                <a:cubicBezTo>
                  <a:pt x="2273" y="3392"/>
                  <a:pt x="2311" y="3384"/>
                  <a:pt x="2332" y="3344"/>
                </a:cubicBezTo>
                <a:cubicBezTo>
                  <a:pt x="2353" y="3304"/>
                  <a:pt x="2365" y="3282"/>
                  <a:pt x="2409" y="3268"/>
                </a:cubicBezTo>
                <a:cubicBezTo>
                  <a:pt x="2454" y="3253"/>
                  <a:pt x="2466" y="3248"/>
                  <a:pt x="2498" y="3225"/>
                </a:cubicBezTo>
                <a:cubicBezTo>
                  <a:pt x="2509" y="3218"/>
                  <a:pt x="2507" y="3214"/>
                  <a:pt x="2519" y="3211"/>
                </a:cubicBezTo>
                <a:close/>
                <a:moveTo>
                  <a:pt x="1202" y="3624"/>
                </a:moveTo>
                <a:cubicBezTo>
                  <a:pt x="1243" y="3667"/>
                  <a:pt x="1273" y="3717"/>
                  <a:pt x="1291" y="3754"/>
                </a:cubicBezTo>
                <a:cubicBezTo>
                  <a:pt x="1309" y="3791"/>
                  <a:pt x="1312" y="3839"/>
                  <a:pt x="1303" y="3870"/>
                </a:cubicBezTo>
                <a:cubicBezTo>
                  <a:pt x="1294" y="3901"/>
                  <a:pt x="1303" y="3935"/>
                  <a:pt x="1318" y="3958"/>
                </a:cubicBezTo>
                <a:cubicBezTo>
                  <a:pt x="1332" y="3981"/>
                  <a:pt x="1395" y="4006"/>
                  <a:pt x="1433" y="3972"/>
                </a:cubicBezTo>
                <a:cubicBezTo>
                  <a:pt x="1472" y="3938"/>
                  <a:pt x="1499" y="3910"/>
                  <a:pt x="1525" y="3904"/>
                </a:cubicBezTo>
                <a:cubicBezTo>
                  <a:pt x="1552" y="3899"/>
                  <a:pt x="1588" y="3865"/>
                  <a:pt x="1611" y="3833"/>
                </a:cubicBezTo>
                <a:cubicBezTo>
                  <a:pt x="1635" y="3802"/>
                  <a:pt x="1682" y="3771"/>
                  <a:pt x="1715" y="3763"/>
                </a:cubicBezTo>
                <a:cubicBezTo>
                  <a:pt x="1748" y="3754"/>
                  <a:pt x="1777" y="3751"/>
                  <a:pt x="1816" y="3766"/>
                </a:cubicBezTo>
                <a:cubicBezTo>
                  <a:pt x="1855" y="3780"/>
                  <a:pt x="1908" y="3791"/>
                  <a:pt x="1947" y="3780"/>
                </a:cubicBezTo>
                <a:cubicBezTo>
                  <a:pt x="1985" y="3768"/>
                  <a:pt x="2021" y="3734"/>
                  <a:pt x="2033" y="3698"/>
                </a:cubicBezTo>
                <a:cubicBezTo>
                  <a:pt x="2044" y="3661"/>
                  <a:pt x="2047" y="3633"/>
                  <a:pt x="2086" y="3613"/>
                </a:cubicBezTo>
                <a:cubicBezTo>
                  <a:pt x="2125" y="3593"/>
                  <a:pt x="2160" y="3559"/>
                  <a:pt x="2172" y="3517"/>
                </a:cubicBezTo>
                <a:cubicBezTo>
                  <a:pt x="2184" y="3474"/>
                  <a:pt x="2196" y="3432"/>
                  <a:pt x="2234" y="3412"/>
                </a:cubicBezTo>
                <a:cubicBezTo>
                  <a:pt x="2273" y="3392"/>
                  <a:pt x="2311" y="3384"/>
                  <a:pt x="2332" y="3344"/>
                </a:cubicBezTo>
                <a:cubicBezTo>
                  <a:pt x="2353" y="3304"/>
                  <a:pt x="2365" y="3282"/>
                  <a:pt x="2409" y="3268"/>
                </a:cubicBezTo>
                <a:cubicBezTo>
                  <a:pt x="2454" y="3253"/>
                  <a:pt x="2466" y="3248"/>
                  <a:pt x="2498" y="3225"/>
                </a:cubicBezTo>
                <a:cubicBezTo>
                  <a:pt x="2531" y="3203"/>
                  <a:pt x="2578" y="3200"/>
                  <a:pt x="2608" y="3214"/>
                </a:cubicBezTo>
                <a:cubicBezTo>
                  <a:pt x="2638" y="3228"/>
                  <a:pt x="2679" y="3231"/>
                  <a:pt x="2706" y="3225"/>
                </a:cubicBezTo>
                <a:cubicBezTo>
                  <a:pt x="2733" y="3220"/>
                  <a:pt x="2759" y="3217"/>
                  <a:pt x="2783" y="3228"/>
                </a:cubicBezTo>
                <a:cubicBezTo>
                  <a:pt x="2807" y="3239"/>
                  <a:pt x="2837" y="3265"/>
                  <a:pt x="2842" y="3302"/>
                </a:cubicBezTo>
                <a:cubicBezTo>
                  <a:pt x="2848" y="3338"/>
                  <a:pt x="2840" y="3378"/>
                  <a:pt x="2866" y="3418"/>
                </a:cubicBezTo>
                <a:cubicBezTo>
                  <a:pt x="2893" y="3457"/>
                  <a:pt x="2911" y="3511"/>
                  <a:pt x="2926" y="3539"/>
                </a:cubicBezTo>
                <a:cubicBezTo>
                  <a:pt x="2940" y="3568"/>
                  <a:pt x="2946" y="3621"/>
                  <a:pt x="2940" y="3652"/>
                </a:cubicBezTo>
                <a:cubicBezTo>
                  <a:pt x="2934" y="3684"/>
                  <a:pt x="2920" y="3754"/>
                  <a:pt x="2917" y="3817"/>
                </a:cubicBezTo>
                <a:cubicBezTo>
                  <a:pt x="2905" y="3814"/>
                  <a:pt x="2890" y="3804"/>
                  <a:pt x="2881" y="3800"/>
                </a:cubicBezTo>
                <a:cubicBezTo>
                  <a:pt x="2854" y="3785"/>
                  <a:pt x="2831" y="3785"/>
                  <a:pt x="2819" y="3811"/>
                </a:cubicBezTo>
                <a:cubicBezTo>
                  <a:pt x="2807" y="3836"/>
                  <a:pt x="2792" y="3856"/>
                  <a:pt x="2774" y="3882"/>
                </a:cubicBezTo>
                <a:cubicBezTo>
                  <a:pt x="2756" y="3907"/>
                  <a:pt x="2774" y="3950"/>
                  <a:pt x="2789" y="3978"/>
                </a:cubicBezTo>
                <a:cubicBezTo>
                  <a:pt x="2804" y="4006"/>
                  <a:pt x="2842" y="4020"/>
                  <a:pt x="2896" y="4023"/>
                </a:cubicBezTo>
                <a:cubicBezTo>
                  <a:pt x="2949" y="4026"/>
                  <a:pt x="2950" y="3983"/>
                  <a:pt x="2953" y="3952"/>
                </a:cubicBezTo>
                <a:lnTo>
                  <a:pt x="3050" y="3955"/>
                </a:lnTo>
                <a:cubicBezTo>
                  <a:pt x="3048" y="3966"/>
                  <a:pt x="3044" y="3979"/>
                  <a:pt x="3044" y="3989"/>
                </a:cubicBezTo>
                <a:cubicBezTo>
                  <a:pt x="3044" y="4015"/>
                  <a:pt x="3044" y="4049"/>
                  <a:pt x="3029" y="4068"/>
                </a:cubicBezTo>
                <a:cubicBezTo>
                  <a:pt x="3015" y="4088"/>
                  <a:pt x="2991" y="4128"/>
                  <a:pt x="2991" y="4162"/>
                </a:cubicBezTo>
                <a:cubicBezTo>
                  <a:pt x="2991" y="4196"/>
                  <a:pt x="2958" y="4238"/>
                  <a:pt x="2934" y="4249"/>
                </a:cubicBezTo>
                <a:cubicBezTo>
                  <a:pt x="2911" y="4261"/>
                  <a:pt x="2869" y="4289"/>
                  <a:pt x="2857" y="4309"/>
                </a:cubicBezTo>
                <a:cubicBezTo>
                  <a:pt x="2845" y="4329"/>
                  <a:pt x="2825" y="4351"/>
                  <a:pt x="2810" y="4377"/>
                </a:cubicBezTo>
                <a:cubicBezTo>
                  <a:pt x="2795" y="4402"/>
                  <a:pt x="2774" y="4419"/>
                  <a:pt x="2765" y="4447"/>
                </a:cubicBezTo>
                <a:cubicBezTo>
                  <a:pt x="2756" y="4476"/>
                  <a:pt x="2742" y="4507"/>
                  <a:pt x="2721" y="4530"/>
                </a:cubicBezTo>
                <a:cubicBezTo>
                  <a:pt x="2700" y="4552"/>
                  <a:pt x="2688" y="4569"/>
                  <a:pt x="2676" y="4603"/>
                </a:cubicBezTo>
                <a:cubicBezTo>
                  <a:pt x="2664" y="4637"/>
                  <a:pt x="2635" y="4677"/>
                  <a:pt x="2605" y="4691"/>
                </a:cubicBezTo>
                <a:cubicBezTo>
                  <a:pt x="2575" y="4705"/>
                  <a:pt x="2558" y="4728"/>
                  <a:pt x="2543" y="4747"/>
                </a:cubicBezTo>
                <a:cubicBezTo>
                  <a:pt x="2528" y="4767"/>
                  <a:pt x="2510" y="4787"/>
                  <a:pt x="2492" y="4795"/>
                </a:cubicBezTo>
                <a:cubicBezTo>
                  <a:pt x="2475" y="4804"/>
                  <a:pt x="2469" y="4818"/>
                  <a:pt x="2454" y="4835"/>
                </a:cubicBezTo>
                <a:cubicBezTo>
                  <a:pt x="2439" y="4852"/>
                  <a:pt x="2421" y="4875"/>
                  <a:pt x="2400" y="4878"/>
                </a:cubicBezTo>
                <a:cubicBezTo>
                  <a:pt x="2380" y="4880"/>
                  <a:pt x="2362" y="4897"/>
                  <a:pt x="2356" y="4911"/>
                </a:cubicBezTo>
                <a:cubicBezTo>
                  <a:pt x="2350" y="4926"/>
                  <a:pt x="2326" y="4954"/>
                  <a:pt x="2303" y="4965"/>
                </a:cubicBezTo>
                <a:cubicBezTo>
                  <a:pt x="2279" y="4977"/>
                  <a:pt x="2246" y="4999"/>
                  <a:pt x="2228" y="5025"/>
                </a:cubicBezTo>
                <a:cubicBezTo>
                  <a:pt x="2211" y="5050"/>
                  <a:pt x="2154" y="5076"/>
                  <a:pt x="2130" y="5073"/>
                </a:cubicBezTo>
                <a:cubicBezTo>
                  <a:pt x="2107" y="5070"/>
                  <a:pt x="2071" y="5078"/>
                  <a:pt x="2047" y="5084"/>
                </a:cubicBezTo>
                <a:cubicBezTo>
                  <a:pt x="2024" y="5090"/>
                  <a:pt x="2006" y="5093"/>
                  <a:pt x="2000" y="5112"/>
                </a:cubicBezTo>
                <a:cubicBezTo>
                  <a:pt x="1994" y="5132"/>
                  <a:pt x="1979" y="5132"/>
                  <a:pt x="1947" y="5124"/>
                </a:cubicBezTo>
                <a:cubicBezTo>
                  <a:pt x="1914" y="5115"/>
                  <a:pt x="1890" y="5115"/>
                  <a:pt x="1893" y="5135"/>
                </a:cubicBezTo>
                <a:cubicBezTo>
                  <a:pt x="1896" y="5155"/>
                  <a:pt x="1875" y="5160"/>
                  <a:pt x="1846" y="5152"/>
                </a:cubicBezTo>
                <a:cubicBezTo>
                  <a:pt x="1816" y="5144"/>
                  <a:pt x="1771" y="5146"/>
                  <a:pt x="1748" y="5144"/>
                </a:cubicBezTo>
                <a:cubicBezTo>
                  <a:pt x="1724" y="5141"/>
                  <a:pt x="1662" y="5149"/>
                  <a:pt x="1638" y="5155"/>
                </a:cubicBezTo>
                <a:cubicBezTo>
                  <a:pt x="1614" y="5160"/>
                  <a:pt x="1537" y="5175"/>
                  <a:pt x="1513" y="5192"/>
                </a:cubicBezTo>
                <a:cubicBezTo>
                  <a:pt x="1490" y="5209"/>
                  <a:pt x="1445" y="5217"/>
                  <a:pt x="1424" y="5211"/>
                </a:cubicBezTo>
                <a:cubicBezTo>
                  <a:pt x="1404" y="5206"/>
                  <a:pt x="1362" y="5200"/>
                  <a:pt x="1347" y="5214"/>
                </a:cubicBezTo>
                <a:cubicBezTo>
                  <a:pt x="1332" y="5228"/>
                  <a:pt x="1306" y="5240"/>
                  <a:pt x="1291" y="5237"/>
                </a:cubicBezTo>
                <a:cubicBezTo>
                  <a:pt x="1276" y="5234"/>
                  <a:pt x="1243" y="5234"/>
                  <a:pt x="1220" y="5240"/>
                </a:cubicBezTo>
                <a:cubicBezTo>
                  <a:pt x="1196" y="5245"/>
                  <a:pt x="1166" y="5237"/>
                  <a:pt x="1157" y="5220"/>
                </a:cubicBezTo>
                <a:cubicBezTo>
                  <a:pt x="1148" y="5203"/>
                  <a:pt x="1148" y="5192"/>
                  <a:pt x="1131" y="5192"/>
                </a:cubicBezTo>
                <a:cubicBezTo>
                  <a:pt x="1113" y="5192"/>
                  <a:pt x="1083" y="5175"/>
                  <a:pt x="1083" y="5175"/>
                </a:cubicBezTo>
                <a:cubicBezTo>
                  <a:pt x="1083" y="5175"/>
                  <a:pt x="1048" y="5149"/>
                  <a:pt x="1030" y="5146"/>
                </a:cubicBezTo>
                <a:cubicBezTo>
                  <a:pt x="1012" y="5144"/>
                  <a:pt x="1009" y="5135"/>
                  <a:pt x="1000" y="5118"/>
                </a:cubicBezTo>
                <a:cubicBezTo>
                  <a:pt x="991" y="5101"/>
                  <a:pt x="979" y="5112"/>
                  <a:pt x="973" y="5135"/>
                </a:cubicBezTo>
                <a:cubicBezTo>
                  <a:pt x="967" y="5158"/>
                  <a:pt x="947" y="5152"/>
                  <a:pt x="950" y="5127"/>
                </a:cubicBezTo>
                <a:cubicBezTo>
                  <a:pt x="953" y="5101"/>
                  <a:pt x="953" y="5053"/>
                  <a:pt x="941" y="5042"/>
                </a:cubicBezTo>
                <a:cubicBezTo>
                  <a:pt x="929" y="5030"/>
                  <a:pt x="905" y="4999"/>
                  <a:pt x="911" y="4982"/>
                </a:cubicBezTo>
                <a:cubicBezTo>
                  <a:pt x="917" y="4965"/>
                  <a:pt x="923" y="4940"/>
                  <a:pt x="902" y="4945"/>
                </a:cubicBezTo>
                <a:cubicBezTo>
                  <a:pt x="881" y="4951"/>
                  <a:pt x="884" y="4914"/>
                  <a:pt x="884" y="4894"/>
                </a:cubicBezTo>
                <a:cubicBezTo>
                  <a:pt x="884" y="4875"/>
                  <a:pt x="893" y="4852"/>
                  <a:pt x="914" y="4866"/>
                </a:cubicBezTo>
                <a:cubicBezTo>
                  <a:pt x="935" y="4880"/>
                  <a:pt x="950" y="4849"/>
                  <a:pt x="941" y="4824"/>
                </a:cubicBezTo>
                <a:cubicBezTo>
                  <a:pt x="932" y="4798"/>
                  <a:pt x="923" y="4767"/>
                  <a:pt x="926" y="4745"/>
                </a:cubicBezTo>
                <a:cubicBezTo>
                  <a:pt x="929" y="4722"/>
                  <a:pt x="896" y="4685"/>
                  <a:pt x="878" y="4668"/>
                </a:cubicBezTo>
                <a:cubicBezTo>
                  <a:pt x="861" y="4651"/>
                  <a:pt x="831" y="4589"/>
                  <a:pt x="822" y="4563"/>
                </a:cubicBezTo>
                <a:cubicBezTo>
                  <a:pt x="813" y="4538"/>
                  <a:pt x="789" y="4479"/>
                  <a:pt x="789" y="4450"/>
                </a:cubicBezTo>
                <a:cubicBezTo>
                  <a:pt x="789" y="4422"/>
                  <a:pt x="760" y="4340"/>
                  <a:pt x="748" y="4312"/>
                </a:cubicBezTo>
                <a:cubicBezTo>
                  <a:pt x="736" y="4283"/>
                  <a:pt x="722" y="4241"/>
                  <a:pt x="695" y="4230"/>
                </a:cubicBezTo>
                <a:cubicBezTo>
                  <a:pt x="729" y="4223"/>
                  <a:pt x="745" y="4207"/>
                  <a:pt x="763" y="4190"/>
                </a:cubicBezTo>
                <a:cubicBezTo>
                  <a:pt x="781" y="4173"/>
                  <a:pt x="795" y="4184"/>
                  <a:pt x="801" y="4207"/>
                </a:cubicBezTo>
                <a:cubicBezTo>
                  <a:pt x="807" y="4230"/>
                  <a:pt x="828" y="4235"/>
                  <a:pt x="849" y="4232"/>
                </a:cubicBezTo>
                <a:cubicBezTo>
                  <a:pt x="870" y="4230"/>
                  <a:pt x="896" y="4238"/>
                  <a:pt x="911" y="4255"/>
                </a:cubicBezTo>
                <a:cubicBezTo>
                  <a:pt x="926" y="4272"/>
                  <a:pt x="953" y="4272"/>
                  <a:pt x="982" y="4264"/>
                </a:cubicBezTo>
                <a:cubicBezTo>
                  <a:pt x="1012" y="4255"/>
                  <a:pt x="1042" y="4261"/>
                  <a:pt x="1072" y="4266"/>
                </a:cubicBezTo>
                <a:cubicBezTo>
                  <a:pt x="1101" y="4272"/>
                  <a:pt x="1141" y="4242"/>
                  <a:pt x="1177" y="4216"/>
                </a:cubicBezTo>
                <a:cubicBezTo>
                  <a:pt x="1183" y="4212"/>
                  <a:pt x="1193" y="4211"/>
                  <a:pt x="1200" y="4209"/>
                </a:cubicBezTo>
                <a:lnTo>
                  <a:pt x="1202" y="3624"/>
                </a:lnTo>
                <a:close/>
                <a:moveTo>
                  <a:pt x="2320" y="4549"/>
                </a:moveTo>
                <a:cubicBezTo>
                  <a:pt x="2341" y="4563"/>
                  <a:pt x="2394" y="4566"/>
                  <a:pt x="2409" y="4532"/>
                </a:cubicBezTo>
                <a:cubicBezTo>
                  <a:pt x="2424" y="4498"/>
                  <a:pt x="2442" y="4481"/>
                  <a:pt x="2484" y="4467"/>
                </a:cubicBezTo>
                <a:cubicBezTo>
                  <a:pt x="2525" y="4453"/>
                  <a:pt x="2573" y="4428"/>
                  <a:pt x="2564" y="4382"/>
                </a:cubicBezTo>
                <a:cubicBezTo>
                  <a:pt x="2555" y="4337"/>
                  <a:pt x="2561" y="4309"/>
                  <a:pt x="2531" y="4292"/>
                </a:cubicBezTo>
                <a:cubicBezTo>
                  <a:pt x="2501" y="4275"/>
                  <a:pt x="2484" y="4269"/>
                  <a:pt x="2466" y="4252"/>
                </a:cubicBezTo>
                <a:cubicBezTo>
                  <a:pt x="2448" y="4235"/>
                  <a:pt x="2387" y="4235"/>
                  <a:pt x="2368" y="4272"/>
                </a:cubicBezTo>
                <a:cubicBezTo>
                  <a:pt x="2353" y="4300"/>
                  <a:pt x="2314" y="4334"/>
                  <a:pt x="2294" y="4360"/>
                </a:cubicBezTo>
                <a:cubicBezTo>
                  <a:pt x="2273" y="4385"/>
                  <a:pt x="2228" y="4422"/>
                  <a:pt x="2243" y="4450"/>
                </a:cubicBezTo>
                <a:cubicBezTo>
                  <a:pt x="2258" y="4479"/>
                  <a:pt x="2300" y="4535"/>
                  <a:pt x="2320" y="4549"/>
                </a:cubicBezTo>
                <a:close/>
                <a:moveTo>
                  <a:pt x="2952" y="3952"/>
                </a:moveTo>
                <a:cubicBezTo>
                  <a:pt x="2949" y="3983"/>
                  <a:pt x="2949" y="4026"/>
                  <a:pt x="2896" y="4023"/>
                </a:cubicBezTo>
                <a:cubicBezTo>
                  <a:pt x="2842" y="4020"/>
                  <a:pt x="2804" y="4006"/>
                  <a:pt x="2789" y="3978"/>
                </a:cubicBezTo>
                <a:cubicBezTo>
                  <a:pt x="2774" y="3950"/>
                  <a:pt x="2756" y="3907"/>
                  <a:pt x="2774" y="3882"/>
                </a:cubicBezTo>
                <a:cubicBezTo>
                  <a:pt x="2792" y="3856"/>
                  <a:pt x="2807" y="3836"/>
                  <a:pt x="2819" y="3811"/>
                </a:cubicBezTo>
                <a:cubicBezTo>
                  <a:pt x="2831" y="3785"/>
                  <a:pt x="2854" y="3785"/>
                  <a:pt x="2881" y="3800"/>
                </a:cubicBezTo>
                <a:cubicBezTo>
                  <a:pt x="2908" y="3814"/>
                  <a:pt x="2958" y="3811"/>
                  <a:pt x="2952" y="3845"/>
                </a:cubicBezTo>
                <a:cubicBezTo>
                  <a:pt x="2946" y="3879"/>
                  <a:pt x="2955" y="3921"/>
                  <a:pt x="2952" y="3952"/>
                </a:cubicBezTo>
                <a:close/>
                <a:moveTo>
                  <a:pt x="2320" y="4549"/>
                </a:moveTo>
                <a:cubicBezTo>
                  <a:pt x="2341" y="4563"/>
                  <a:pt x="2394" y="4566"/>
                  <a:pt x="2409" y="4532"/>
                </a:cubicBezTo>
                <a:cubicBezTo>
                  <a:pt x="2424" y="4498"/>
                  <a:pt x="2442" y="4481"/>
                  <a:pt x="2484" y="4467"/>
                </a:cubicBezTo>
                <a:cubicBezTo>
                  <a:pt x="2525" y="4453"/>
                  <a:pt x="2573" y="4428"/>
                  <a:pt x="2564" y="4382"/>
                </a:cubicBezTo>
                <a:cubicBezTo>
                  <a:pt x="2555" y="4337"/>
                  <a:pt x="2561" y="4309"/>
                  <a:pt x="2531" y="4292"/>
                </a:cubicBezTo>
                <a:cubicBezTo>
                  <a:pt x="2501" y="4275"/>
                  <a:pt x="2484" y="4269"/>
                  <a:pt x="2466" y="4252"/>
                </a:cubicBezTo>
                <a:cubicBezTo>
                  <a:pt x="2448" y="4235"/>
                  <a:pt x="2387" y="4235"/>
                  <a:pt x="2368" y="4272"/>
                </a:cubicBezTo>
                <a:cubicBezTo>
                  <a:pt x="2353" y="4300"/>
                  <a:pt x="2314" y="4334"/>
                  <a:pt x="2294" y="4360"/>
                </a:cubicBezTo>
                <a:cubicBezTo>
                  <a:pt x="2273" y="4385"/>
                  <a:pt x="2228" y="4422"/>
                  <a:pt x="2243" y="4450"/>
                </a:cubicBezTo>
                <a:cubicBezTo>
                  <a:pt x="2258" y="4479"/>
                  <a:pt x="2300" y="4535"/>
                  <a:pt x="2320" y="4549"/>
                </a:cubicBezTo>
                <a:close/>
                <a:moveTo>
                  <a:pt x="4056" y="619"/>
                </a:moveTo>
                <a:cubicBezTo>
                  <a:pt x="4059" y="599"/>
                  <a:pt x="4094" y="605"/>
                  <a:pt x="4086" y="622"/>
                </a:cubicBezTo>
                <a:cubicBezTo>
                  <a:pt x="4077" y="639"/>
                  <a:pt x="4097" y="656"/>
                  <a:pt x="4080" y="673"/>
                </a:cubicBezTo>
                <a:cubicBezTo>
                  <a:pt x="4062" y="690"/>
                  <a:pt x="4047" y="679"/>
                  <a:pt x="4053" y="665"/>
                </a:cubicBezTo>
                <a:cubicBezTo>
                  <a:pt x="4059" y="650"/>
                  <a:pt x="4053" y="639"/>
                  <a:pt x="4056" y="619"/>
                </a:cubicBezTo>
                <a:close/>
                <a:moveTo>
                  <a:pt x="3994" y="752"/>
                </a:moveTo>
                <a:cubicBezTo>
                  <a:pt x="3997" y="724"/>
                  <a:pt x="4008" y="732"/>
                  <a:pt x="4017" y="747"/>
                </a:cubicBezTo>
                <a:cubicBezTo>
                  <a:pt x="4026" y="761"/>
                  <a:pt x="4053" y="778"/>
                  <a:pt x="4047" y="809"/>
                </a:cubicBezTo>
                <a:cubicBezTo>
                  <a:pt x="4041" y="840"/>
                  <a:pt x="4038" y="837"/>
                  <a:pt x="4020" y="823"/>
                </a:cubicBezTo>
                <a:cubicBezTo>
                  <a:pt x="4002" y="809"/>
                  <a:pt x="3991" y="781"/>
                  <a:pt x="3994" y="752"/>
                </a:cubicBezTo>
                <a:close/>
                <a:moveTo>
                  <a:pt x="6297" y="510"/>
                </a:moveTo>
                <a:cubicBezTo>
                  <a:pt x="6309" y="527"/>
                  <a:pt x="6300" y="543"/>
                  <a:pt x="6282" y="527"/>
                </a:cubicBezTo>
                <a:cubicBezTo>
                  <a:pt x="6264" y="510"/>
                  <a:pt x="6285" y="493"/>
                  <a:pt x="6297" y="510"/>
                </a:cubicBezTo>
                <a:close/>
                <a:moveTo>
                  <a:pt x="6315" y="584"/>
                </a:moveTo>
                <a:cubicBezTo>
                  <a:pt x="6306" y="567"/>
                  <a:pt x="6332" y="562"/>
                  <a:pt x="6341" y="579"/>
                </a:cubicBezTo>
                <a:cubicBezTo>
                  <a:pt x="6350" y="595"/>
                  <a:pt x="6377" y="619"/>
                  <a:pt x="6359" y="624"/>
                </a:cubicBezTo>
                <a:cubicBezTo>
                  <a:pt x="6341" y="629"/>
                  <a:pt x="6338" y="622"/>
                  <a:pt x="6329" y="612"/>
                </a:cubicBezTo>
                <a:cubicBezTo>
                  <a:pt x="6321" y="603"/>
                  <a:pt x="6324" y="600"/>
                  <a:pt x="6315" y="584"/>
                </a:cubicBezTo>
                <a:close/>
                <a:moveTo>
                  <a:pt x="6359" y="500"/>
                </a:moveTo>
                <a:cubicBezTo>
                  <a:pt x="6377" y="512"/>
                  <a:pt x="6374" y="529"/>
                  <a:pt x="6353" y="517"/>
                </a:cubicBezTo>
                <a:cubicBezTo>
                  <a:pt x="6332" y="505"/>
                  <a:pt x="6341" y="488"/>
                  <a:pt x="6359" y="500"/>
                </a:cubicBezTo>
                <a:close/>
                <a:moveTo>
                  <a:pt x="6418" y="541"/>
                </a:moveTo>
                <a:lnTo>
                  <a:pt x="6407" y="529"/>
                </a:lnTo>
                <a:lnTo>
                  <a:pt x="6418" y="541"/>
                </a:lnTo>
                <a:close/>
                <a:moveTo>
                  <a:pt x="6439" y="591"/>
                </a:moveTo>
                <a:lnTo>
                  <a:pt x="6427" y="603"/>
                </a:lnTo>
                <a:lnTo>
                  <a:pt x="6439" y="591"/>
                </a:lnTo>
                <a:close/>
                <a:moveTo>
                  <a:pt x="55" y="632"/>
                </a:moveTo>
                <a:cubicBezTo>
                  <a:pt x="56" y="632"/>
                  <a:pt x="56" y="633"/>
                  <a:pt x="57" y="633"/>
                </a:cubicBezTo>
                <a:cubicBezTo>
                  <a:pt x="74" y="648"/>
                  <a:pt x="77" y="662"/>
                  <a:pt x="80" y="682"/>
                </a:cubicBezTo>
                <a:cubicBezTo>
                  <a:pt x="81" y="685"/>
                  <a:pt x="81" y="688"/>
                  <a:pt x="82" y="692"/>
                </a:cubicBezTo>
                <a:lnTo>
                  <a:pt x="137" y="693"/>
                </a:lnTo>
                <a:lnTo>
                  <a:pt x="137" y="631"/>
                </a:lnTo>
                <a:lnTo>
                  <a:pt x="201" y="570"/>
                </a:lnTo>
                <a:lnTo>
                  <a:pt x="160" y="532"/>
                </a:lnTo>
                <a:lnTo>
                  <a:pt x="55" y="632"/>
                </a:lnTo>
                <a:close/>
                <a:moveTo>
                  <a:pt x="4056" y="1049"/>
                </a:moveTo>
                <a:cubicBezTo>
                  <a:pt x="4044" y="1072"/>
                  <a:pt x="4065" y="1100"/>
                  <a:pt x="4080" y="1066"/>
                </a:cubicBezTo>
                <a:cubicBezTo>
                  <a:pt x="4094" y="1032"/>
                  <a:pt x="4068" y="1027"/>
                  <a:pt x="4056" y="1049"/>
                </a:cubicBezTo>
                <a:close/>
              </a:path>
            </a:pathLst>
          </a:custGeom>
          <a:solidFill>
            <a:srgbClr val="FFA9A6"/>
          </a:solidFill>
          <a:ln w="7938" cap="flat">
            <a:solidFill>
              <a:srgbClr val="FEFEFE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Freeform 7"/>
          <p:cNvSpPr>
            <a:spLocks noEditPoints="1"/>
          </p:cNvSpPr>
          <p:nvPr/>
        </p:nvSpPr>
        <p:spPr bwMode="auto">
          <a:xfrm>
            <a:off x="3094151" y="1959335"/>
            <a:ext cx="1433410" cy="843920"/>
          </a:xfrm>
          <a:custGeom>
            <a:avLst/>
            <a:gdLst>
              <a:gd name="T0" fmla="*/ 332 w 6016"/>
              <a:gd name="T1" fmla="*/ 1885 h 3543"/>
              <a:gd name="T2" fmla="*/ 273 w 6016"/>
              <a:gd name="T3" fmla="*/ 1913 h 3543"/>
              <a:gd name="T4" fmla="*/ 175 w 6016"/>
              <a:gd name="T5" fmla="*/ 1673 h 3543"/>
              <a:gd name="T6" fmla="*/ 1495 w 6016"/>
              <a:gd name="T7" fmla="*/ 2103 h 3543"/>
              <a:gd name="T8" fmla="*/ 1343 w 6016"/>
              <a:gd name="T9" fmla="*/ 2159 h 3543"/>
              <a:gd name="T10" fmla="*/ 1601 w 6016"/>
              <a:gd name="T11" fmla="*/ 2210 h 3543"/>
              <a:gd name="T12" fmla="*/ 1287 w 6016"/>
              <a:gd name="T13" fmla="*/ 1848 h 3543"/>
              <a:gd name="T14" fmla="*/ 1765 w 6016"/>
              <a:gd name="T15" fmla="*/ 1825 h 3543"/>
              <a:gd name="T16" fmla="*/ 1803 w 6016"/>
              <a:gd name="T17" fmla="*/ 2289 h 3543"/>
              <a:gd name="T18" fmla="*/ 1415 w 6016"/>
              <a:gd name="T19" fmla="*/ 620 h 3543"/>
              <a:gd name="T20" fmla="*/ 2439 w 6016"/>
              <a:gd name="T21" fmla="*/ 0 h 3543"/>
              <a:gd name="T22" fmla="*/ 1871 w 6016"/>
              <a:gd name="T23" fmla="*/ 1941 h 3543"/>
              <a:gd name="T24" fmla="*/ 1294 w 6016"/>
              <a:gd name="T25" fmla="*/ 1759 h 3543"/>
              <a:gd name="T26" fmla="*/ 1266 w 6016"/>
              <a:gd name="T27" fmla="*/ 991 h 3543"/>
              <a:gd name="T28" fmla="*/ 2438 w 6016"/>
              <a:gd name="T29" fmla="*/ 0 h 3543"/>
              <a:gd name="T30" fmla="*/ 2005 w 6016"/>
              <a:gd name="T31" fmla="*/ 1916 h 3543"/>
              <a:gd name="T32" fmla="*/ 2916 w 6016"/>
              <a:gd name="T33" fmla="*/ 2405 h 3543"/>
              <a:gd name="T34" fmla="*/ 3838 w 6016"/>
              <a:gd name="T35" fmla="*/ 1933 h 3543"/>
              <a:gd name="T36" fmla="*/ 3963 w 6016"/>
              <a:gd name="T37" fmla="*/ 1124 h 3543"/>
              <a:gd name="T38" fmla="*/ 2171 w 6016"/>
              <a:gd name="T39" fmla="*/ 1913 h 3543"/>
              <a:gd name="T40" fmla="*/ 2141 w 6016"/>
              <a:gd name="T41" fmla="*/ 2380 h 3543"/>
              <a:gd name="T42" fmla="*/ 2571 w 6016"/>
              <a:gd name="T43" fmla="*/ 2629 h 3543"/>
              <a:gd name="T44" fmla="*/ 4153 w 6016"/>
              <a:gd name="T45" fmla="*/ 1859 h 3543"/>
              <a:gd name="T46" fmla="*/ 4032 w 6016"/>
              <a:gd name="T47" fmla="*/ 2399 h 3543"/>
              <a:gd name="T48" fmla="*/ 4574 w 6016"/>
              <a:gd name="T49" fmla="*/ 2120 h 3543"/>
              <a:gd name="T50" fmla="*/ 5624 w 6016"/>
              <a:gd name="T51" fmla="*/ 2120 h 3543"/>
              <a:gd name="T52" fmla="*/ 5918 w 6016"/>
              <a:gd name="T53" fmla="*/ 960 h 3543"/>
              <a:gd name="T54" fmla="*/ 5618 w 6016"/>
              <a:gd name="T55" fmla="*/ 2674 h 3543"/>
              <a:gd name="T56" fmla="*/ 5188 w 6016"/>
              <a:gd name="T57" fmla="*/ 3133 h 3543"/>
              <a:gd name="T58" fmla="*/ 4714 w 6016"/>
              <a:gd name="T59" fmla="*/ 3537 h 3543"/>
              <a:gd name="T60" fmla="*/ 4094 w 6016"/>
              <a:gd name="T61" fmla="*/ 3227 h 3543"/>
              <a:gd name="T62" fmla="*/ 4289 w 6016"/>
              <a:gd name="T63" fmla="*/ 2213 h 3543"/>
              <a:gd name="T64" fmla="*/ 5218 w 6016"/>
              <a:gd name="T65" fmla="*/ 2205 h 3543"/>
              <a:gd name="T66" fmla="*/ 4094 w 6016"/>
              <a:gd name="T67" fmla="*/ 2833 h 3543"/>
              <a:gd name="T68" fmla="*/ 3838 w 6016"/>
              <a:gd name="T69" fmla="*/ 2533 h 3543"/>
              <a:gd name="T70" fmla="*/ 3687 w 6016"/>
              <a:gd name="T71" fmla="*/ 2519 h 3543"/>
              <a:gd name="T72" fmla="*/ 3857 w 6016"/>
              <a:gd name="T73" fmla="*/ 3295 h 3543"/>
              <a:gd name="T74" fmla="*/ 3834 w 6016"/>
              <a:gd name="T75" fmla="*/ 2534 h 3543"/>
              <a:gd name="T76" fmla="*/ 3800 w 6016"/>
              <a:gd name="T77" fmla="*/ 3192 h 3543"/>
              <a:gd name="T78" fmla="*/ 3234 w 6016"/>
              <a:gd name="T79" fmla="*/ 3414 h 3543"/>
              <a:gd name="T80" fmla="*/ 3290 w 6016"/>
              <a:gd name="T81" fmla="*/ 2551 h 3543"/>
              <a:gd name="T82" fmla="*/ 3281 w 6016"/>
              <a:gd name="T83" fmla="*/ 3314 h 3543"/>
              <a:gd name="T84" fmla="*/ 2613 w 6016"/>
              <a:gd name="T85" fmla="*/ 3519 h 3543"/>
              <a:gd name="T86" fmla="*/ 2518 w 6016"/>
              <a:gd name="T87" fmla="*/ 2745 h 3543"/>
              <a:gd name="T88" fmla="*/ 3269 w 6016"/>
              <a:gd name="T89" fmla="*/ 2719 h 3543"/>
              <a:gd name="T90" fmla="*/ 2595 w 6016"/>
              <a:gd name="T91" fmla="*/ 3271 h 3543"/>
              <a:gd name="T92" fmla="*/ 2106 w 6016"/>
              <a:gd name="T93" fmla="*/ 3203 h 3543"/>
              <a:gd name="T94" fmla="*/ 1854 w 6016"/>
              <a:gd name="T95" fmla="*/ 2994 h 3543"/>
              <a:gd name="T96" fmla="*/ 2138 w 6016"/>
              <a:gd name="T97" fmla="*/ 2886 h 3543"/>
              <a:gd name="T98" fmla="*/ 2038 w 6016"/>
              <a:gd name="T99" fmla="*/ 2666 h 3543"/>
              <a:gd name="T100" fmla="*/ 2509 w 6016"/>
              <a:gd name="T101" fmla="*/ 2991 h 3543"/>
              <a:gd name="T102" fmla="*/ 2414 w 6016"/>
              <a:gd name="T103" fmla="*/ 2346 h 3543"/>
              <a:gd name="T104" fmla="*/ 1750 w 6016"/>
              <a:gd name="T105" fmla="*/ 2289 h 3543"/>
              <a:gd name="T106" fmla="*/ 1759 w 6016"/>
              <a:gd name="T107" fmla="*/ 2751 h 3543"/>
              <a:gd name="T108" fmla="*/ 1337 w 6016"/>
              <a:gd name="T109" fmla="*/ 2403 h 3543"/>
              <a:gd name="T110" fmla="*/ 1514 w 6016"/>
              <a:gd name="T111" fmla="*/ 2552 h 3543"/>
              <a:gd name="T112" fmla="*/ 3468 w 6016"/>
              <a:gd name="T113" fmla="*/ 1992 h 3543"/>
              <a:gd name="T114" fmla="*/ 2895 w 6016"/>
              <a:gd name="T115" fmla="*/ 2618 h 3543"/>
              <a:gd name="T116" fmla="*/ 3613 w 6016"/>
              <a:gd name="T117" fmla="*/ 2527 h 35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6016" h="3543">
                <a:moveTo>
                  <a:pt x="1889" y="3053"/>
                </a:moveTo>
                <a:cubicBezTo>
                  <a:pt x="1919" y="3066"/>
                  <a:pt x="1922" y="3089"/>
                  <a:pt x="1882" y="3070"/>
                </a:cubicBezTo>
                <a:cubicBezTo>
                  <a:pt x="1842" y="3052"/>
                  <a:pt x="1860" y="3041"/>
                  <a:pt x="1889" y="3053"/>
                </a:cubicBezTo>
                <a:close/>
                <a:moveTo>
                  <a:pt x="1367" y="2493"/>
                </a:moveTo>
                <a:cubicBezTo>
                  <a:pt x="1346" y="2485"/>
                  <a:pt x="1340" y="2513"/>
                  <a:pt x="1361" y="2516"/>
                </a:cubicBezTo>
                <a:cubicBezTo>
                  <a:pt x="1382" y="2519"/>
                  <a:pt x="1388" y="2502"/>
                  <a:pt x="1367" y="2493"/>
                </a:cubicBezTo>
                <a:close/>
                <a:moveTo>
                  <a:pt x="1379" y="2445"/>
                </a:moveTo>
                <a:cubicBezTo>
                  <a:pt x="1361" y="2451"/>
                  <a:pt x="1370" y="2476"/>
                  <a:pt x="1388" y="2462"/>
                </a:cubicBezTo>
                <a:cubicBezTo>
                  <a:pt x="1406" y="2448"/>
                  <a:pt x="1397" y="2439"/>
                  <a:pt x="1379" y="2445"/>
                </a:cubicBezTo>
                <a:close/>
                <a:moveTo>
                  <a:pt x="332" y="1885"/>
                </a:moveTo>
                <a:cubicBezTo>
                  <a:pt x="323" y="1910"/>
                  <a:pt x="353" y="1916"/>
                  <a:pt x="356" y="1893"/>
                </a:cubicBezTo>
                <a:cubicBezTo>
                  <a:pt x="359" y="1871"/>
                  <a:pt x="341" y="1860"/>
                  <a:pt x="332" y="1885"/>
                </a:cubicBezTo>
                <a:close/>
                <a:moveTo>
                  <a:pt x="92" y="1978"/>
                </a:moveTo>
                <a:lnTo>
                  <a:pt x="100" y="1956"/>
                </a:lnTo>
                <a:lnTo>
                  <a:pt x="92" y="1978"/>
                </a:lnTo>
                <a:close/>
                <a:moveTo>
                  <a:pt x="139" y="1922"/>
                </a:moveTo>
                <a:cubicBezTo>
                  <a:pt x="121" y="1939"/>
                  <a:pt x="130" y="1961"/>
                  <a:pt x="157" y="1942"/>
                </a:cubicBezTo>
                <a:cubicBezTo>
                  <a:pt x="184" y="1922"/>
                  <a:pt x="157" y="1905"/>
                  <a:pt x="139" y="1922"/>
                </a:cubicBezTo>
                <a:close/>
                <a:moveTo>
                  <a:pt x="231" y="1922"/>
                </a:moveTo>
                <a:cubicBezTo>
                  <a:pt x="237" y="1899"/>
                  <a:pt x="255" y="1888"/>
                  <a:pt x="273" y="1913"/>
                </a:cubicBezTo>
                <a:cubicBezTo>
                  <a:pt x="290" y="1939"/>
                  <a:pt x="281" y="1942"/>
                  <a:pt x="258" y="1944"/>
                </a:cubicBezTo>
                <a:cubicBezTo>
                  <a:pt x="234" y="1947"/>
                  <a:pt x="225" y="1944"/>
                  <a:pt x="231" y="1922"/>
                </a:cubicBezTo>
                <a:close/>
                <a:moveTo>
                  <a:pt x="23" y="1551"/>
                </a:moveTo>
                <a:cubicBezTo>
                  <a:pt x="0" y="1568"/>
                  <a:pt x="14" y="1596"/>
                  <a:pt x="38" y="1574"/>
                </a:cubicBezTo>
                <a:cubicBezTo>
                  <a:pt x="62" y="1551"/>
                  <a:pt x="47" y="1534"/>
                  <a:pt x="23" y="1551"/>
                </a:cubicBezTo>
                <a:close/>
                <a:moveTo>
                  <a:pt x="65" y="1596"/>
                </a:moveTo>
                <a:cubicBezTo>
                  <a:pt x="38" y="1596"/>
                  <a:pt x="38" y="1627"/>
                  <a:pt x="68" y="1625"/>
                </a:cubicBezTo>
                <a:cubicBezTo>
                  <a:pt x="98" y="1622"/>
                  <a:pt x="92" y="1596"/>
                  <a:pt x="65" y="1596"/>
                </a:cubicBezTo>
                <a:close/>
                <a:moveTo>
                  <a:pt x="172" y="1647"/>
                </a:moveTo>
                <a:cubicBezTo>
                  <a:pt x="204" y="1647"/>
                  <a:pt x="207" y="1673"/>
                  <a:pt x="175" y="1673"/>
                </a:cubicBezTo>
                <a:cubicBezTo>
                  <a:pt x="142" y="1673"/>
                  <a:pt x="139" y="1647"/>
                  <a:pt x="172" y="1647"/>
                </a:cubicBezTo>
                <a:close/>
                <a:moveTo>
                  <a:pt x="335" y="1633"/>
                </a:moveTo>
                <a:cubicBezTo>
                  <a:pt x="329" y="1650"/>
                  <a:pt x="359" y="1661"/>
                  <a:pt x="359" y="1639"/>
                </a:cubicBezTo>
                <a:cubicBezTo>
                  <a:pt x="359" y="1616"/>
                  <a:pt x="341" y="1616"/>
                  <a:pt x="335" y="1633"/>
                </a:cubicBezTo>
                <a:close/>
                <a:moveTo>
                  <a:pt x="338" y="1727"/>
                </a:moveTo>
                <a:cubicBezTo>
                  <a:pt x="305" y="1744"/>
                  <a:pt x="335" y="1775"/>
                  <a:pt x="359" y="1755"/>
                </a:cubicBezTo>
                <a:cubicBezTo>
                  <a:pt x="382" y="1735"/>
                  <a:pt x="370" y="1710"/>
                  <a:pt x="338" y="1727"/>
                </a:cubicBezTo>
                <a:close/>
                <a:moveTo>
                  <a:pt x="1284" y="2122"/>
                </a:moveTo>
                <a:lnTo>
                  <a:pt x="1420" y="2122"/>
                </a:lnTo>
                <a:cubicBezTo>
                  <a:pt x="1420" y="2122"/>
                  <a:pt x="1471" y="2117"/>
                  <a:pt x="1495" y="2103"/>
                </a:cubicBezTo>
                <a:cubicBezTo>
                  <a:pt x="1518" y="2089"/>
                  <a:pt x="1548" y="2120"/>
                  <a:pt x="1572" y="2131"/>
                </a:cubicBezTo>
                <a:cubicBezTo>
                  <a:pt x="1595" y="2142"/>
                  <a:pt x="1640" y="2156"/>
                  <a:pt x="1679" y="2148"/>
                </a:cubicBezTo>
                <a:cubicBezTo>
                  <a:pt x="1717" y="2139"/>
                  <a:pt x="1735" y="2182"/>
                  <a:pt x="1702" y="2202"/>
                </a:cubicBezTo>
                <a:cubicBezTo>
                  <a:pt x="1670" y="2222"/>
                  <a:pt x="1637" y="2216"/>
                  <a:pt x="1601" y="2210"/>
                </a:cubicBezTo>
                <a:cubicBezTo>
                  <a:pt x="1566" y="2205"/>
                  <a:pt x="1539" y="2202"/>
                  <a:pt x="1504" y="2190"/>
                </a:cubicBezTo>
                <a:cubicBezTo>
                  <a:pt x="1468" y="2179"/>
                  <a:pt x="1423" y="2222"/>
                  <a:pt x="1423" y="2222"/>
                </a:cubicBezTo>
                <a:lnTo>
                  <a:pt x="1287" y="2221"/>
                </a:lnTo>
                <a:cubicBezTo>
                  <a:pt x="1288" y="2213"/>
                  <a:pt x="1288" y="2204"/>
                  <a:pt x="1287" y="2193"/>
                </a:cubicBezTo>
                <a:cubicBezTo>
                  <a:pt x="1284" y="2156"/>
                  <a:pt x="1314" y="2176"/>
                  <a:pt x="1340" y="2176"/>
                </a:cubicBezTo>
                <a:cubicBezTo>
                  <a:pt x="1367" y="2176"/>
                  <a:pt x="1367" y="2156"/>
                  <a:pt x="1343" y="2159"/>
                </a:cubicBezTo>
                <a:cubicBezTo>
                  <a:pt x="1320" y="2162"/>
                  <a:pt x="1320" y="2131"/>
                  <a:pt x="1299" y="2128"/>
                </a:cubicBezTo>
                <a:cubicBezTo>
                  <a:pt x="1294" y="2127"/>
                  <a:pt x="1286" y="2125"/>
                  <a:pt x="1284" y="2122"/>
                </a:cubicBezTo>
                <a:close/>
                <a:moveTo>
                  <a:pt x="1346" y="2326"/>
                </a:moveTo>
                <a:cubicBezTo>
                  <a:pt x="1343" y="2322"/>
                  <a:pt x="1333" y="2321"/>
                  <a:pt x="1317" y="2323"/>
                </a:cubicBezTo>
                <a:cubicBezTo>
                  <a:pt x="1278" y="2329"/>
                  <a:pt x="1275" y="2304"/>
                  <a:pt x="1293" y="2298"/>
                </a:cubicBezTo>
                <a:cubicBezTo>
                  <a:pt x="1311" y="2292"/>
                  <a:pt x="1311" y="2275"/>
                  <a:pt x="1293" y="2261"/>
                </a:cubicBezTo>
                <a:cubicBezTo>
                  <a:pt x="1280" y="2251"/>
                  <a:pt x="1284" y="2240"/>
                  <a:pt x="1286" y="2221"/>
                </a:cubicBezTo>
                <a:lnTo>
                  <a:pt x="1423" y="2222"/>
                </a:lnTo>
                <a:cubicBezTo>
                  <a:pt x="1423" y="2222"/>
                  <a:pt x="1468" y="2179"/>
                  <a:pt x="1503" y="2190"/>
                </a:cubicBezTo>
                <a:cubicBezTo>
                  <a:pt x="1539" y="2202"/>
                  <a:pt x="1566" y="2205"/>
                  <a:pt x="1601" y="2210"/>
                </a:cubicBezTo>
                <a:cubicBezTo>
                  <a:pt x="1637" y="2216"/>
                  <a:pt x="1670" y="2222"/>
                  <a:pt x="1702" y="2202"/>
                </a:cubicBezTo>
                <a:cubicBezTo>
                  <a:pt x="1735" y="2182"/>
                  <a:pt x="1717" y="2139"/>
                  <a:pt x="1679" y="2148"/>
                </a:cubicBezTo>
                <a:cubicBezTo>
                  <a:pt x="1640" y="2156"/>
                  <a:pt x="1595" y="2142"/>
                  <a:pt x="1572" y="2131"/>
                </a:cubicBezTo>
                <a:cubicBezTo>
                  <a:pt x="1548" y="2120"/>
                  <a:pt x="1518" y="2089"/>
                  <a:pt x="1495" y="2103"/>
                </a:cubicBezTo>
                <a:cubicBezTo>
                  <a:pt x="1471" y="2117"/>
                  <a:pt x="1420" y="2122"/>
                  <a:pt x="1420" y="2122"/>
                </a:cubicBezTo>
                <a:lnTo>
                  <a:pt x="1289" y="2123"/>
                </a:lnTo>
                <a:cubicBezTo>
                  <a:pt x="1281" y="2114"/>
                  <a:pt x="1282" y="2096"/>
                  <a:pt x="1275" y="2074"/>
                </a:cubicBezTo>
                <a:cubicBezTo>
                  <a:pt x="1266" y="2046"/>
                  <a:pt x="1245" y="2009"/>
                  <a:pt x="1216" y="1981"/>
                </a:cubicBezTo>
                <a:cubicBezTo>
                  <a:pt x="1186" y="1953"/>
                  <a:pt x="1210" y="1933"/>
                  <a:pt x="1239" y="1913"/>
                </a:cubicBezTo>
                <a:cubicBezTo>
                  <a:pt x="1269" y="1893"/>
                  <a:pt x="1266" y="1865"/>
                  <a:pt x="1287" y="1848"/>
                </a:cubicBezTo>
                <a:cubicBezTo>
                  <a:pt x="1308" y="1831"/>
                  <a:pt x="1293" y="1791"/>
                  <a:pt x="1293" y="1769"/>
                </a:cubicBezTo>
                <a:cubicBezTo>
                  <a:pt x="1293" y="1766"/>
                  <a:pt x="1293" y="1763"/>
                  <a:pt x="1293" y="1759"/>
                </a:cubicBezTo>
                <a:cubicBezTo>
                  <a:pt x="1320" y="1759"/>
                  <a:pt x="1325" y="1735"/>
                  <a:pt x="1337" y="1712"/>
                </a:cubicBezTo>
                <a:cubicBezTo>
                  <a:pt x="1349" y="1690"/>
                  <a:pt x="1382" y="1684"/>
                  <a:pt x="1397" y="1692"/>
                </a:cubicBezTo>
                <a:cubicBezTo>
                  <a:pt x="1412" y="1701"/>
                  <a:pt x="1432" y="1701"/>
                  <a:pt x="1450" y="1687"/>
                </a:cubicBezTo>
                <a:cubicBezTo>
                  <a:pt x="1468" y="1673"/>
                  <a:pt x="1486" y="1681"/>
                  <a:pt x="1503" y="1698"/>
                </a:cubicBezTo>
                <a:cubicBezTo>
                  <a:pt x="1521" y="1715"/>
                  <a:pt x="1548" y="1709"/>
                  <a:pt x="1572" y="1701"/>
                </a:cubicBezTo>
                <a:cubicBezTo>
                  <a:pt x="1595" y="1692"/>
                  <a:pt x="1631" y="1707"/>
                  <a:pt x="1643" y="1741"/>
                </a:cubicBezTo>
                <a:cubicBezTo>
                  <a:pt x="1655" y="1774"/>
                  <a:pt x="1699" y="1777"/>
                  <a:pt x="1726" y="1777"/>
                </a:cubicBezTo>
                <a:cubicBezTo>
                  <a:pt x="1753" y="1777"/>
                  <a:pt x="1759" y="1794"/>
                  <a:pt x="1765" y="1825"/>
                </a:cubicBezTo>
                <a:cubicBezTo>
                  <a:pt x="1771" y="1856"/>
                  <a:pt x="1791" y="1874"/>
                  <a:pt x="1821" y="1882"/>
                </a:cubicBezTo>
                <a:cubicBezTo>
                  <a:pt x="1851" y="1890"/>
                  <a:pt x="1865" y="1913"/>
                  <a:pt x="1871" y="1941"/>
                </a:cubicBezTo>
                <a:cubicBezTo>
                  <a:pt x="1877" y="1970"/>
                  <a:pt x="1925" y="1987"/>
                  <a:pt x="1946" y="2001"/>
                </a:cubicBezTo>
                <a:cubicBezTo>
                  <a:pt x="1966" y="2015"/>
                  <a:pt x="1987" y="2057"/>
                  <a:pt x="1978" y="2077"/>
                </a:cubicBezTo>
                <a:cubicBezTo>
                  <a:pt x="1969" y="2097"/>
                  <a:pt x="1978" y="2128"/>
                  <a:pt x="1996" y="2148"/>
                </a:cubicBezTo>
                <a:cubicBezTo>
                  <a:pt x="2014" y="2168"/>
                  <a:pt x="2038" y="2190"/>
                  <a:pt x="2049" y="2216"/>
                </a:cubicBezTo>
                <a:cubicBezTo>
                  <a:pt x="2061" y="2241"/>
                  <a:pt x="2055" y="2281"/>
                  <a:pt x="2043" y="2323"/>
                </a:cubicBezTo>
                <a:cubicBezTo>
                  <a:pt x="2042" y="2328"/>
                  <a:pt x="2042" y="2333"/>
                  <a:pt x="2042" y="2337"/>
                </a:cubicBezTo>
                <a:cubicBezTo>
                  <a:pt x="1991" y="2354"/>
                  <a:pt x="1913" y="2340"/>
                  <a:pt x="1886" y="2332"/>
                </a:cubicBezTo>
                <a:cubicBezTo>
                  <a:pt x="1860" y="2323"/>
                  <a:pt x="1803" y="2289"/>
                  <a:pt x="1803" y="2289"/>
                </a:cubicBezTo>
                <a:lnTo>
                  <a:pt x="1515" y="2289"/>
                </a:lnTo>
                <a:lnTo>
                  <a:pt x="1453" y="2326"/>
                </a:lnTo>
                <a:lnTo>
                  <a:pt x="1346" y="2326"/>
                </a:lnTo>
                <a:close/>
                <a:moveTo>
                  <a:pt x="1226" y="1020"/>
                </a:moveTo>
                <a:cubicBezTo>
                  <a:pt x="1221" y="1020"/>
                  <a:pt x="1217" y="1012"/>
                  <a:pt x="1222" y="996"/>
                </a:cubicBezTo>
                <a:cubicBezTo>
                  <a:pt x="1231" y="965"/>
                  <a:pt x="1239" y="903"/>
                  <a:pt x="1245" y="872"/>
                </a:cubicBezTo>
                <a:cubicBezTo>
                  <a:pt x="1251" y="841"/>
                  <a:pt x="1257" y="807"/>
                  <a:pt x="1278" y="818"/>
                </a:cubicBezTo>
                <a:cubicBezTo>
                  <a:pt x="1299" y="829"/>
                  <a:pt x="1299" y="812"/>
                  <a:pt x="1305" y="784"/>
                </a:cubicBezTo>
                <a:cubicBezTo>
                  <a:pt x="1311" y="756"/>
                  <a:pt x="1326" y="708"/>
                  <a:pt x="1337" y="688"/>
                </a:cubicBezTo>
                <a:cubicBezTo>
                  <a:pt x="1349" y="668"/>
                  <a:pt x="1382" y="640"/>
                  <a:pt x="1415" y="620"/>
                </a:cubicBezTo>
                <a:cubicBezTo>
                  <a:pt x="1447" y="600"/>
                  <a:pt x="1438" y="592"/>
                  <a:pt x="1409" y="600"/>
                </a:cubicBezTo>
                <a:cubicBezTo>
                  <a:pt x="1379" y="609"/>
                  <a:pt x="1373" y="592"/>
                  <a:pt x="1403" y="575"/>
                </a:cubicBezTo>
                <a:cubicBezTo>
                  <a:pt x="1432" y="558"/>
                  <a:pt x="1450" y="538"/>
                  <a:pt x="1459" y="521"/>
                </a:cubicBezTo>
                <a:cubicBezTo>
                  <a:pt x="1468" y="504"/>
                  <a:pt x="1477" y="493"/>
                  <a:pt x="1504" y="473"/>
                </a:cubicBezTo>
                <a:cubicBezTo>
                  <a:pt x="1530" y="453"/>
                  <a:pt x="1548" y="405"/>
                  <a:pt x="1566" y="371"/>
                </a:cubicBezTo>
                <a:cubicBezTo>
                  <a:pt x="1584" y="337"/>
                  <a:pt x="1601" y="281"/>
                  <a:pt x="1613" y="247"/>
                </a:cubicBezTo>
                <a:cubicBezTo>
                  <a:pt x="1625" y="213"/>
                  <a:pt x="1646" y="190"/>
                  <a:pt x="1682" y="167"/>
                </a:cubicBezTo>
                <a:cubicBezTo>
                  <a:pt x="1717" y="145"/>
                  <a:pt x="1753" y="85"/>
                  <a:pt x="1765" y="63"/>
                </a:cubicBezTo>
                <a:cubicBezTo>
                  <a:pt x="1772" y="48"/>
                  <a:pt x="1785" y="22"/>
                  <a:pt x="1797" y="0"/>
                </a:cubicBezTo>
                <a:lnTo>
                  <a:pt x="2439" y="0"/>
                </a:lnTo>
                <a:lnTo>
                  <a:pt x="2438" y="264"/>
                </a:lnTo>
                <a:lnTo>
                  <a:pt x="1969" y="264"/>
                </a:lnTo>
                <a:lnTo>
                  <a:pt x="1969" y="671"/>
                </a:lnTo>
                <a:lnTo>
                  <a:pt x="1880" y="671"/>
                </a:lnTo>
                <a:cubicBezTo>
                  <a:pt x="1842" y="671"/>
                  <a:pt x="1821" y="713"/>
                  <a:pt x="1821" y="750"/>
                </a:cubicBezTo>
                <a:lnTo>
                  <a:pt x="1821" y="948"/>
                </a:lnTo>
                <a:lnTo>
                  <a:pt x="1290" y="948"/>
                </a:lnTo>
                <a:cubicBezTo>
                  <a:pt x="1234" y="948"/>
                  <a:pt x="1235" y="995"/>
                  <a:pt x="1226" y="1020"/>
                </a:cubicBezTo>
                <a:close/>
                <a:moveTo>
                  <a:pt x="1928" y="1991"/>
                </a:moveTo>
                <a:cubicBezTo>
                  <a:pt x="1907" y="1977"/>
                  <a:pt x="1877" y="1970"/>
                  <a:pt x="1871" y="1941"/>
                </a:cubicBezTo>
                <a:cubicBezTo>
                  <a:pt x="1865" y="1913"/>
                  <a:pt x="1851" y="1890"/>
                  <a:pt x="1821" y="1882"/>
                </a:cubicBezTo>
                <a:cubicBezTo>
                  <a:pt x="1791" y="1874"/>
                  <a:pt x="1771" y="1856"/>
                  <a:pt x="1765" y="1825"/>
                </a:cubicBezTo>
                <a:cubicBezTo>
                  <a:pt x="1759" y="1794"/>
                  <a:pt x="1753" y="1777"/>
                  <a:pt x="1726" y="1777"/>
                </a:cubicBezTo>
                <a:cubicBezTo>
                  <a:pt x="1699" y="1777"/>
                  <a:pt x="1655" y="1774"/>
                  <a:pt x="1643" y="1741"/>
                </a:cubicBezTo>
                <a:cubicBezTo>
                  <a:pt x="1631" y="1707"/>
                  <a:pt x="1595" y="1692"/>
                  <a:pt x="1572" y="1701"/>
                </a:cubicBezTo>
                <a:cubicBezTo>
                  <a:pt x="1548" y="1709"/>
                  <a:pt x="1521" y="1715"/>
                  <a:pt x="1504" y="1698"/>
                </a:cubicBezTo>
                <a:cubicBezTo>
                  <a:pt x="1486" y="1681"/>
                  <a:pt x="1468" y="1673"/>
                  <a:pt x="1450" y="1687"/>
                </a:cubicBezTo>
                <a:cubicBezTo>
                  <a:pt x="1432" y="1701"/>
                  <a:pt x="1412" y="1701"/>
                  <a:pt x="1397" y="1692"/>
                </a:cubicBezTo>
                <a:cubicBezTo>
                  <a:pt x="1382" y="1684"/>
                  <a:pt x="1349" y="1690"/>
                  <a:pt x="1337" y="1712"/>
                </a:cubicBezTo>
                <a:cubicBezTo>
                  <a:pt x="1326" y="1735"/>
                  <a:pt x="1321" y="1759"/>
                  <a:pt x="1294" y="1759"/>
                </a:cubicBezTo>
                <a:cubicBezTo>
                  <a:pt x="1296" y="1736"/>
                  <a:pt x="1303" y="1701"/>
                  <a:pt x="1311" y="1681"/>
                </a:cubicBezTo>
                <a:cubicBezTo>
                  <a:pt x="1320" y="1658"/>
                  <a:pt x="1326" y="1627"/>
                  <a:pt x="1326" y="1608"/>
                </a:cubicBezTo>
                <a:cubicBezTo>
                  <a:pt x="1326" y="1588"/>
                  <a:pt x="1334" y="1551"/>
                  <a:pt x="1352" y="1517"/>
                </a:cubicBezTo>
                <a:cubicBezTo>
                  <a:pt x="1370" y="1483"/>
                  <a:pt x="1370" y="1409"/>
                  <a:pt x="1364" y="1378"/>
                </a:cubicBezTo>
                <a:cubicBezTo>
                  <a:pt x="1358" y="1347"/>
                  <a:pt x="1340" y="1313"/>
                  <a:pt x="1323" y="1291"/>
                </a:cubicBezTo>
                <a:cubicBezTo>
                  <a:pt x="1305" y="1268"/>
                  <a:pt x="1302" y="1260"/>
                  <a:pt x="1311" y="1243"/>
                </a:cubicBezTo>
                <a:cubicBezTo>
                  <a:pt x="1320" y="1226"/>
                  <a:pt x="1326" y="1209"/>
                  <a:pt x="1317" y="1189"/>
                </a:cubicBezTo>
                <a:cubicBezTo>
                  <a:pt x="1308" y="1169"/>
                  <a:pt x="1305" y="1152"/>
                  <a:pt x="1320" y="1132"/>
                </a:cubicBezTo>
                <a:cubicBezTo>
                  <a:pt x="1334" y="1112"/>
                  <a:pt x="1323" y="1076"/>
                  <a:pt x="1308" y="1056"/>
                </a:cubicBezTo>
                <a:cubicBezTo>
                  <a:pt x="1293" y="1036"/>
                  <a:pt x="1269" y="1013"/>
                  <a:pt x="1266" y="991"/>
                </a:cubicBezTo>
                <a:cubicBezTo>
                  <a:pt x="1263" y="968"/>
                  <a:pt x="1251" y="971"/>
                  <a:pt x="1242" y="999"/>
                </a:cubicBezTo>
                <a:cubicBezTo>
                  <a:pt x="1238" y="1013"/>
                  <a:pt x="1231" y="1020"/>
                  <a:pt x="1226" y="1020"/>
                </a:cubicBezTo>
                <a:cubicBezTo>
                  <a:pt x="1234" y="995"/>
                  <a:pt x="1234" y="948"/>
                  <a:pt x="1290" y="948"/>
                </a:cubicBezTo>
                <a:lnTo>
                  <a:pt x="1821" y="948"/>
                </a:lnTo>
                <a:lnTo>
                  <a:pt x="1821" y="750"/>
                </a:lnTo>
                <a:cubicBezTo>
                  <a:pt x="1821" y="713"/>
                  <a:pt x="1842" y="671"/>
                  <a:pt x="1880" y="671"/>
                </a:cubicBezTo>
                <a:lnTo>
                  <a:pt x="1969" y="671"/>
                </a:lnTo>
                <a:lnTo>
                  <a:pt x="1969" y="264"/>
                </a:lnTo>
                <a:lnTo>
                  <a:pt x="2438" y="264"/>
                </a:lnTo>
                <a:lnTo>
                  <a:pt x="2438" y="0"/>
                </a:lnTo>
                <a:lnTo>
                  <a:pt x="2993" y="408"/>
                </a:lnTo>
                <a:lnTo>
                  <a:pt x="2779" y="408"/>
                </a:lnTo>
                <a:lnTo>
                  <a:pt x="2895" y="1724"/>
                </a:lnTo>
                <a:lnTo>
                  <a:pt x="2945" y="1763"/>
                </a:lnTo>
                <a:lnTo>
                  <a:pt x="2871" y="1896"/>
                </a:lnTo>
                <a:lnTo>
                  <a:pt x="2313" y="1896"/>
                </a:lnTo>
                <a:cubicBezTo>
                  <a:pt x="2313" y="1896"/>
                  <a:pt x="2269" y="1890"/>
                  <a:pt x="2245" y="1874"/>
                </a:cubicBezTo>
                <a:cubicBezTo>
                  <a:pt x="2221" y="1856"/>
                  <a:pt x="2201" y="1876"/>
                  <a:pt x="2171" y="1913"/>
                </a:cubicBezTo>
                <a:cubicBezTo>
                  <a:pt x="2141" y="1950"/>
                  <a:pt x="2097" y="1899"/>
                  <a:pt x="2076" y="1874"/>
                </a:cubicBezTo>
                <a:cubicBezTo>
                  <a:pt x="2055" y="1848"/>
                  <a:pt x="2017" y="1879"/>
                  <a:pt x="2005" y="1916"/>
                </a:cubicBezTo>
                <a:cubicBezTo>
                  <a:pt x="1993" y="1953"/>
                  <a:pt x="1958" y="1991"/>
                  <a:pt x="1928" y="1991"/>
                </a:cubicBezTo>
                <a:close/>
                <a:moveTo>
                  <a:pt x="2571" y="2629"/>
                </a:moveTo>
                <a:cubicBezTo>
                  <a:pt x="2590" y="2624"/>
                  <a:pt x="2606" y="2626"/>
                  <a:pt x="2622" y="2643"/>
                </a:cubicBezTo>
                <a:cubicBezTo>
                  <a:pt x="2649" y="2671"/>
                  <a:pt x="2687" y="2652"/>
                  <a:pt x="2705" y="2615"/>
                </a:cubicBezTo>
                <a:cubicBezTo>
                  <a:pt x="2723" y="2578"/>
                  <a:pt x="2791" y="2581"/>
                  <a:pt x="2785" y="2615"/>
                </a:cubicBezTo>
                <a:cubicBezTo>
                  <a:pt x="2779" y="2649"/>
                  <a:pt x="2815" y="2660"/>
                  <a:pt x="2853" y="2635"/>
                </a:cubicBezTo>
                <a:cubicBezTo>
                  <a:pt x="2867" y="2625"/>
                  <a:pt x="2882" y="2618"/>
                  <a:pt x="2895" y="2618"/>
                </a:cubicBezTo>
                <a:cubicBezTo>
                  <a:pt x="2904" y="2587"/>
                  <a:pt x="2913" y="2584"/>
                  <a:pt x="2904" y="2550"/>
                </a:cubicBezTo>
                <a:cubicBezTo>
                  <a:pt x="2895" y="2516"/>
                  <a:pt x="2892" y="2496"/>
                  <a:pt x="2904" y="2476"/>
                </a:cubicBezTo>
                <a:cubicBezTo>
                  <a:pt x="2916" y="2456"/>
                  <a:pt x="2922" y="2434"/>
                  <a:pt x="2916" y="2405"/>
                </a:cubicBezTo>
                <a:cubicBezTo>
                  <a:pt x="2910" y="2377"/>
                  <a:pt x="2948" y="2354"/>
                  <a:pt x="2975" y="2357"/>
                </a:cubicBezTo>
                <a:cubicBezTo>
                  <a:pt x="3002" y="2360"/>
                  <a:pt x="3052" y="2306"/>
                  <a:pt x="3055" y="2267"/>
                </a:cubicBezTo>
                <a:cubicBezTo>
                  <a:pt x="3058" y="2227"/>
                  <a:pt x="3088" y="2159"/>
                  <a:pt x="3138" y="2176"/>
                </a:cubicBezTo>
                <a:cubicBezTo>
                  <a:pt x="3189" y="2193"/>
                  <a:pt x="3239" y="2182"/>
                  <a:pt x="3257" y="2151"/>
                </a:cubicBezTo>
                <a:cubicBezTo>
                  <a:pt x="3275" y="2120"/>
                  <a:pt x="3307" y="2077"/>
                  <a:pt x="3349" y="2083"/>
                </a:cubicBezTo>
                <a:cubicBezTo>
                  <a:pt x="3390" y="2089"/>
                  <a:pt x="3390" y="2057"/>
                  <a:pt x="3399" y="2035"/>
                </a:cubicBezTo>
                <a:cubicBezTo>
                  <a:pt x="3408" y="2012"/>
                  <a:pt x="3444" y="1989"/>
                  <a:pt x="3468" y="1992"/>
                </a:cubicBezTo>
                <a:cubicBezTo>
                  <a:pt x="3491" y="1995"/>
                  <a:pt x="3536" y="1973"/>
                  <a:pt x="3559" y="1950"/>
                </a:cubicBezTo>
                <a:cubicBezTo>
                  <a:pt x="3583" y="1927"/>
                  <a:pt x="3672" y="1919"/>
                  <a:pt x="3717" y="1939"/>
                </a:cubicBezTo>
                <a:cubicBezTo>
                  <a:pt x="3761" y="1958"/>
                  <a:pt x="3815" y="1941"/>
                  <a:pt x="3838" y="1933"/>
                </a:cubicBezTo>
                <a:cubicBezTo>
                  <a:pt x="3862" y="1924"/>
                  <a:pt x="3907" y="1905"/>
                  <a:pt x="3942" y="1902"/>
                </a:cubicBezTo>
                <a:cubicBezTo>
                  <a:pt x="3978" y="1899"/>
                  <a:pt x="4108" y="1868"/>
                  <a:pt x="4153" y="1859"/>
                </a:cubicBezTo>
                <a:cubicBezTo>
                  <a:pt x="4197" y="1851"/>
                  <a:pt x="4245" y="1820"/>
                  <a:pt x="4266" y="1794"/>
                </a:cubicBezTo>
                <a:cubicBezTo>
                  <a:pt x="4286" y="1769"/>
                  <a:pt x="4283" y="1690"/>
                  <a:pt x="4283" y="1690"/>
                </a:cubicBezTo>
                <a:lnTo>
                  <a:pt x="4285" y="1309"/>
                </a:lnTo>
                <a:lnTo>
                  <a:pt x="4150" y="1344"/>
                </a:lnTo>
                <a:lnTo>
                  <a:pt x="4105" y="1305"/>
                </a:lnTo>
                <a:cubicBezTo>
                  <a:pt x="4105" y="1305"/>
                  <a:pt x="4147" y="1268"/>
                  <a:pt x="4144" y="1237"/>
                </a:cubicBezTo>
                <a:cubicBezTo>
                  <a:pt x="4141" y="1206"/>
                  <a:pt x="4099" y="1186"/>
                  <a:pt x="4079" y="1172"/>
                </a:cubicBezTo>
                <a:cubicBezTo>
                  <a:pt x="4058" y="1158"/>
                  <a:pt x="3999" y="1129"/>
                  <a:pt x="3963" y="1124"/>
                </a:cubicBezTo>
                <a:cubicBezTo>
                  <a:pt x="3927" y="1118"/>
                  <a:pt x="3868" y="1084"/>
                  <a:pt x="3856" y="1056"/>
                </a:cubicBezTo>
                <a:cubicBezTo>
                  <a:pt x="3844" y="1028"/>
                  <a:pt x="3791" y="994"/>
                  <a:pt x="3791" y="994"/>
                </a:cubicBezTo>
                <a:lnTo>
                  <a:pt x="2993" y="408"/>
                </a:lnTo>
                <a:lnTo>
                  <a:pt x="2779" y="408"/>
                </a:lnTo>
                <a:lnTo>
                  <a:pt x="2895" y="1724"/>
                </a:lnTo>
                <a:lnTo>
                  <a:pt x="2945" y="1763"/>
                </a:lnTo>
                <a:lnTo>
                  <a:pt x="2871" y="1896"/>
                </a:lnTo>
                <a:lnTo>
                  <a:pt x="2313" y="1896"/>
                </a:lnTo>
                <a:cubicBezTo>
                  <a:pt x="2313" y="1896"/>
                  <a:pt x="2269" y="1890"/>
                  <a:pt x="2245" y="1874"/>
                </a:cubicBezTo>
                <a:cubicBezTo>
                  <a:pt x="2221" y="1856"/>
                  <a:pt x="2201" y="1876"/>
                  <a:pt x="2171" y="1913"/>
                </a:cubicBezTo>
                <a:cubicBezTo>
                  <a:pt x="2141" y="1950"/>
                  <a:pt x="2097" y="1899"/>
                  <a:pt x="2076" y="1874"/>
                </a:cubicBezTo>
                <a:cubicBezTo>
                  <a:pt x="2055" y="1848"/>
                  <a:pt x="2017" y="1879"/>
                  <a:pt x="2005" y="1916"/>
                </a:cubicBezTo>
                <a:cubicBezTo>
                  <a:pt x="1993" y="1953"/>
                  <a:pt x="1963" y="1988"/>
                  <a:pt x="1930" y="1991"/>
                </a:cubicBezTo>
                <a:cubicBezTo>
                  <a:pt x="1962" y="2003"/>
                  <a:pt x="1987" y="2057"/>
                  <a:pt x="1978" y="2077"/>
                </a:cubicBezTo>
                <a:cubicBezTo>
                  <a:pt x="1969" y="2097"/>
                  <a:pt x="1978" y="2128"/>
                  <a:pt x="1996" y="2148"/>
                </a:cubicBezTo>
                <a:cubicBezTo>
                  <a:pt x="2014" y="2168"/>
                  <a:pt x="2038" y="2190"/>
                  <a:pt x="2049" y="2216"/>
                </a:cubicBezTo>
                <a:cubicBezTo>
                  <a:pt x="2061" y="2241"/>
                  <a:pt x="2055" y="2281"/>
                  <a:pt x="2043" y="2323"/>
                </a:cubicBezTo>
                <a:cubicBezTo>
                  <a:pt x="2042" y="2328"/>
                  <a:pt x="2042" y="2332"/>
                  <a:pt x="2042" y="2336"/>
                </a:cubicBezTo>
                <a:cubicBezTo>
                  <a:pt x="2043" y="2369"/>
                  <a:pt x="2084" y="2386"/>
                  <a:pt x="2097" y="2366"/>
                </a:cubicBezTo>
                <a:cubicBezTo>
                  <a:pt x="2112" y="2343"/>
                  <a:pt x="2138" y="2354"/>
                  <a:pt x="2141" y="2380"/>
                </a:cubicBezTo>
                <a:cubicBezTo>
                  <a:pt x="2144" y="2405"/>
                  <a:pt x="2168" y="2400"/>
                  <a:pt x="2186" y="2366"/>
                </a:cubicBezTo>
                <a:cubicBezTo>
                  <a:pt x="2204" y="2332"/>
                  <a:pt x="2224" y="2329"/>
                  <a:pt x="2242" y="2352"/>
                </a:cubicBezTo>
                <a:cubicBezTo>
                  <a:pt x="2260" y="2374"/>
                  <a:pt x="2275" y="2380"/>
                  <a:pt x="2299" y="2366"/>
                </a:cubicBezTo>
                <a:cubicBezTo>
                  <a:pt x="2322" y="2352"/>
                  <a:pt x="2340" y="2349"/>
                  <a:pt x="2346" y="2323"/>
                </a:cubicBezTo>
                <a:cubicBezTo>
                  <a:pt x="2352" y="2298"/>
                  <a:pt x="2405" y="2301"/>
                  <a:pt x="2414" y="2346"/>
                </a:cubicBezTo>
                <a:cubicBezTo>
                  <a:pt x="2423" y="2391"/>
                  <a:pt x="2456" y="2422"/>
                  <a:pt x="2477" y="2437"/>
                </a:cubicBezTo>
                <a:cubicBezTo>
                  <a:pt x="2497" y="2451"/>
                  <a:pt x="2483" y="2485"/>
                  <a:pt x="2453" y="2504"/>
                </a:cubicBezTo>
                <a:cubicBezTo>
                  <a:pt x="2423" y="2524"/>
                  <a:pt x="2438" y="2561"/>
                  <a:pt x="2465" y="2544"/>
                </a:cubicBezTo>
                <a:cubicBezTo>
                  <a:pt x="2491" y="2527"/>
                  <a:pt x="2512" y="2541"/>
                  <a:pt x="2518" y="2570"/>
                </a:cubicBezTo>
                <a:cubicBezTo>
                  <a:pt x="2524" y="2598"/>
                  <a:pt x="2542" y="2615"/>
                  <a:pt x="2571" y="2629"/>
                </a:cubicBezTo>
                <a:close/>
                <a:moveTo>
                  <a:pt x="5923" y="689"/>
                </a:moveTo>
                <a:lnTo>
                  <a:pt x="5862" y="730"/>
                </a:lnTo>
                <a:lnTo>
                  <a:pt x="5776" y="671"/>
                </a:lnTo>
                <a:lnTo>
                  <a:pt x="5411" y="634"/>
                </a:lnTo>
                <a:lnTo>
                  <a:pt x="4853" y="968"/>
                </a:lnTo>
                <a:lnTo>
                  <a:pt x="4542" y="1243"/>
                </a:lnTo>
                <a:lnTo>
                  <a:pt x="4285" y="1309"/>
                </a:lnTo>
                <a:lnTo>
                  <a:pt x="4283" y="1690"/>
                </a:lnTo>
                <a:cubicBezTo>
                  <a:pt x="4283" y="1690"/>
                  <a:pt x="4286" y="1769"/>
                  <a:pt x="4266" y="1794"/>
                </a:cubicBezTo>
                <a:cubicBezTo>
                  <a:pt x="4245" y="1820"/>
                  <a:pt x="4197" y="1851"/>
                  <a:pt x="4153" y="1859"/>
                </a:cubicBezTo>
                <a:cubicBezTo>
                  <a:pt x="4108" y="1868"/>
                  <a:pt x="3978" y="1899"/>
                  <a:pt x="3942" y="1902"/>
                </a:cubicBezTo>
                <a:cubicBezTo>
                  <a:pt x="3907" y="1905"/>
                  <a:pt x="3862" y="1924"/>
                  <a:pt x="3838" y="1933"/>
                </a:cubicBezTo>
                <a:cubicBezTo>
                  <a:pt x="3815" y="1941"/>
                  <a:pt x="3761" y="1958"/>
                  <a:pt x="3717" y="1939"/>
                </a:cubicBezTo>
                <a:cubicBezTo>
                  <a:pt x="3717" y="1984"/>
                  <a:pt x="3726" y="2035"/>
                  <a:pt x="3758" y="2057"/>
                </a:cubicBezTo>
                <a:cubicBezTo>
                  <a:pt x="3791" y="2080"/>
                  <a:pt x="3779" y="2114"/>
                  <a:pt x="3806" y="2128"/>
                </a:cubicBezTo>
                <a:cubicBezTo>
                  <a:pt x="3832" y="2142"/>
                  <a:pt x="3859" y="2156"/>
                  <a:pt x="3847" y="2182"/>
                </a:cubicBezTo>
                <a:cubicBezTo>
                  <a:pt x="3835" y="2207"/>
                  <a:pt x="3841" y="2244"/>
                  <a:pt x="3853" y="2267"/>
                </a:cubicBezTo>
                <a:cubicBezTo>
                  <a:pt x="3865" y="2289"/>
                  <a:pt x="3895" y="2301"/>
                  <a:pt x="3930" y="2284"/>
                </a:cubicBezTo>
                <a:cubicBezTo>
                  <a:pt x="3966" y="2267"/>
                  <a:pt x="3999" y="2284"/>
                  <a:pt x="3990" y="2312"/>
                </a:cubicBezTo>
                <a:cubicBezTo>
                  <a:pt x="3981" y="2340"/>
                  <a:pt x="4003" y="2379"/>
                  <a:pt x="4032" y="2399"/>
                </a:cubicBezTo>
                <a:cubicBezTo>
                  <a:pt x="4046" y="2368"/>
                  <a:pt x="4068" y="2333"/>
                  <a:pt x="4105" y="2325"/>
                </a:cubicBezTo>
                <a:cubicBezTo>
                  <a:pt x="4109" y="2332"/>
                  <a:pt x="4112" y="2339"/>
                  <a:pt x="4114" y="2346"/>
                </a:cubicBezTo>
                <a:cubicBezTo>
                  <a:pt x="4123" y="2369"/>
                  <a:pt x="4150" y="2400"/>
                  <a:pt x="4174" y="2411"/>
                </a:cubicBezTo>
                <a:cubicBezTo>
                  <a:pt x="4183" y="2416"/>
                  <a:pt x="4189" y="2418"/>
                  <a:pt x="4194" y="2421"/>
                </a:cubicBezTo>
                <a:cubicBezTo>
                  <a:pt x="4206" y="2398"/>
                  <a:pt x="4212" y="2366"/>
                  <a:pt x="4215" y="2338"/>
                </a:cubicBezTo>
                <a:cubicBezTo>
                  <a:pt x="4218" y="2309"/>
                  <a:pt x="4233" y="2289"/>
                  <a:pt x="4251" y="2281"/>
                </a:cubicBezTo>
                <a:cubicBezTo>
                  <a:pt x="4269" y="2272"/>
                  <a:pt x="4286" y="2241"/>
                  <a:pt x="4289" y="2213"/>
                </a:cubicBezTo>
                <a:cubicBezTo>
                  <a:pt x="4292" y="2185"/>
                  <a:pt x="4325" y="2148"/>
                  <a:pt x="4364" y="2145"/>
                </a:cubicBezTo>
                <a:cubicBezTo>
                  <a:pt x="4402" y="2142"/>
                  <a:pt x="4447" y="2131"/>
                  <a:pt x="4473" y="2120"/>
                </a:cubicBezTo>
                <a:cubicBezTo>
                  <a:pt x="4500" y="2108"/>
                  <a:pt x="4547" y="2111"/>
                  <a:pt x="4574" y="2120"/>
                </a:cubicBezTo>
                <a:cubicBezTo>
                  <a:pt x="4601" y="2128"/>
                  <a:pt x="4625" y="2162"/>
                  <a:pt x="4645" y="2188"/>
                </a:cubicBezTo>
                <a:cubicBezTo>
                  <a:pt x="4666" y="2213"/>
                  <a:pt x="4699" y="2219"/>
                  <a:pt x="4728" y="2205"/>
                </a:cubicBezTo>
                <a:cubicBezTo>
                  <a:pt x="4758" y="2190"/>
                  <a:pt x="4785" y="2188"/>
                  <a:pt x="4809" y="2185"/>
                </a:cubicBezTo>
                <a:cubicBezTo>
                  <a:pt x="4832" y="2182"/>
                  <a:pt x="4868" y="2196"/>
                  <a:pt x="4889" y="2227"/>
                </a:cubicBezTo>
                <a:cubicBezTo>
                  <a:pt x="4909" y="2258"/>
                  <a:pt x="4936" y="2258"/>
                  <a:pt x="4972" y="2267"/>
                </a:cubicBezTo>
                <a:cubicBezTo>
                  <a:pt x="5007" y="2275"/>
                  <a:pt x="5058" y="2284"/>
                  <a:pt x="5093" y="2267"/>
                </a:cubicBezTo>
                <a:cubicBezTo>
                  <a:pt x="5129" y="2250"/>
                  <a:pt x="5179" y="2210"/>
                  <a:pt x="5218" y="2205"/>
                </a:cubicBezTo>
                <a:cubicBezTo>
                  <a:pt x="5257" y="2199"/>
                  <a:pt x="5304" y="2196"/>
                  <a:pt x="5346" y="2207"/>
                </a:cubicBezTo>
                <a:cubicBezTo>
                  <a:pt x="5387" y="2219"/>
                  <a:pt x="5452" y="2253"/>
                  <a:pt x="5482" y="2222"/>
                </a:cubicBezTo>
                <a:cubicBezTo>
                  <a:pt x="5512" y="2190"/>
                  <a:pt x="5586" y="2134"/>
                  <a:pt x="5624" y="2120"/>
                </a:cubicBezTo>
                <a:cubicBezTo>
                  <a:pt x="5619" y="2106"/>
                  <a:pt x="5612" y="2091"/>
                  <a:pt x="5610" y="2083"/>
                </a:cubicBezTo>
                <a:cubicBezTo>
                  <a:pt x="5601" y="2057"/>
                  <a:pt x="5589" y="2006"/>
                  <a:pt x="5624" y="1995"/>
                </a:cubicBezTo>
                <a:cubicBezTo>
                  <a:pt x="5660" y="1984"/>
                  <a:pt x="5684" y="1964"/>
                  <a:pt x="5690" y="1939"/>
                </a:cubicBezTo>
                <a:cubicBezTo>
                  <a:pt x="5696" y="1913"/>
                  <a:pt x="5705" y="1905"/>
                  <a:pt x="5705" y="1905"/>
                </a:cubicBezTo>
                <a:lnTo>
                  <a:pt x="5779" y="1840"/>
                </a:lnTo>
                <a:lnTo>
                  <a:pt x="5945" y="1755"/>
                </a:lnTo>
                <a:lnTo>
                  <a:pt x="5945" y="1262"/>
                </a:lnTo>
                <a:cubicBezTo>
                  <a:pt x="5945" y="1262"/>
                  <a:pt x="5945" y="1217"/>
                  <a:pt x="5980" y="1183"/>
                </a:cubicBezTo>
                <a:cubicBezTo>
                  <a:pt x="6016" y="1149"/>
                  <a:pt x="6007" y="1110"/>
                  <a:pt x="5974" y="1081"/>
                </a:cubicBezTo>
                <a:cubicBezTo>
                  <a:pt x="5942" y="1053"/>
                  <a:pt x="5918" y="999"/>
                  <a:pt x="5918" y="960"/>
                </a:cubicBezTo>
                <a:cubicBezTo>
                  <a:pt x="5918" y="920"/>
                  <a:pt x="5923" y="689"/>
                  <a:pt x="5923" y="689"/>
                </a:cubicBezTo>
                <a:close/>
                <a:moveTo>
                  <a:pt x="5624" y="2116"/>
                </a:moveTo>
                <a:cubicBezTo>
                  <a:pt x="5636" y="2146"/>
                  <a:pt x="5651" y="2179"/>
                  <a:pt x="5651" y="2179"/>
                </a:cubicBezTo>
                <a:lnTo>
                  <a:pt x="5684" y="2289"/>
                </a:lnTo>
                <a:cubicBezTo>
                  <a:pt x="5684" y="2289"/>
                  <a:pt x="5696" y="2323"/>
                  <a:pt x="5741" y="2341"/>
                </a:cubicBezTo>
                <a:cubicBezTo>
                  <a:pt x="5769" y="2353"/>
                  <a:pt x="5781" y="2392"/>
                  <a:pt x="5784" y="2415"/>
                </a:cubicBezTo>
                <a:cubicBezTo>
                  <a:pt x="5787" y="2438"/>
                  <a:pt x="5773" y="2476"/>
                  <a:pt x="5743" y="2485"/>
                </a:cubicBezTo>
                <a:cubicBezTo>
                  <a:pt x="5713" y="2493"/>
                  <a:pt x="5687" y="2516"/>
                  <a:pt x="5672" y="2533"/>
                </a:cubicBezTo>
                <a:cubicBezTo>
                  <a:pt x="5657" y="2550"/>
                  <a:pt x="5639" y="2575"/>
                  <a:pt x="5639" y="2609"/>
                </a:cubicBezTo>
                <a:cubicBezTo>
                  <a:pt x="5639" y="2643"/>
                  <a:pt x="5639" y="2660"/>
                  <a:pt x="5618" y="2674"/>
                </a:cubicBezTo>
                <a:cubicBezTo>
                  <a:pt x="5598" y="2688"/>
                  <a:pt x="5577" y="2708"/>
                  <a:pt x="5577" y="2728"/>
                </a:cubicBezTo>
                <a:cubicBezTo>
                  <a:pt x="5577" y="2748"/>
                  <a:pt x="5577" y="2773"/>
                  <a:pt x="5553" y="2779"/>
                </a:cubicBezTo>
                <a:cubicBezTo>
                  <a:pt x="5529" y="2785"/>
                  <a:pt x="5529" y="2810"/>
                  <a:pt x="5535" y="2827"/>
                </a:cubicBezTo>
                <a:cubicBezTo>
                  <a:pt x="5541" y="2844"/>
                  <a:pt x="5527" y="2878"/>
                  <a:pt x="5500" y="2898"/>
                </a:cubicBezTo>
                <a:cubicBezTo>
                  <a:pt x="5473" y="2918"/>
                  <a:pt x="5426" y="2963"/>
                  <a:pt x="5423" y="2997"/>
                </a:cubicBezTo>
                <a:cubicBezTo>
                  <a:pt x="5420" y="3031"/>
                  <a:pt x="5420" y="3070"/>
                  <a:pt x="5396" y="3087"/>
                </a:cubicBezTo>
                <a:cubicBezTo>
                  <a:pt x="5372" y="3104"/>
                  <a:pt x="5357" y="3130"/>
                  <a:pt x="5348" y="3155"/>
                </a:cubicBezTo>
                <a:cubicBezTo>
                  <a:pt x="5340" y="3181"/>
                  <a:pt x="5313" y="3203"/>
                  <a:pt x="5286" y="3186"/>
                </a:cubicBezTo>
                <a:cubicBezTo>
                  <a:pt x="5260" y="3169"/>
                  <a:pt x="5242" y="3167"/>
                  <a:pt x="5230" y="3138"/>
                </a:cubicBezTo>
                <a:cubicBezTo>
                  <a:pt x="5218" y="3110"/>
                  <a:pt x="5194" y="3116"/>
                  <a:pt x="5188" y="3133"/>
                </a:cubicBezTo>
                <a:cubicBezTo>
                  <a:pt x="5182" y="3150"/>
                  <a:pt x="5156" y="3161"/>
                  <a:pt x="5141" y="3152"/>
                </a:cubicBezTo>
                <a:cubicBezTo>
                  <a:pt x="5126" y="3144"/>
                  <a:pt x="5084" y="3158"/>
                  <a:pt x="5076" y="3186"/>
                </a:cubicBezTo>
                <a:cubicBezTo>
                  <a:pt x="5067" y="3215"/>
                  <a:pt x="5046" y="3223"/>
                  <a:pt x="5019" y="3237"/>
                </a:cubicBezTo>
                <a:cubicBezTo>
                  <a:pt x="4992" y="3251"/>
                  <a:pt x="4984" y="3291"/>
                  <a:pt x="4981" y="3333"/>
                </a:cubicBezTo>
                <a:cubicBezTo>
                  <a:pt x="4975" y="3401"/>
                  <a:pt x="4927" y="3410"/>
                  <a:pt x="4909" y="3492"/>
                </a:cubicBezTo>
                <a:cubicBezTo>
                  <a:pt x="4905" y="3489"/>
                  <a:pt x="4902" y="3484"/>
                  <a:pt x="4900" y="3481"/>
                </a:cubicBezTo>
                <a:cubicBezTo>
                  <a:pt x="4892" y="3455"/>
                  <a:pt x="4871" y="3452"/>
                  <a:pt x="4874" y="3478"/>
                </a:cubicBezTo>
                <a:cubicBezTo>
                  <a:pt x="4877" y="3503"/>
                  <a:pt x="4871" y="3517"/>
                  <a:pt x="4847" y="3517"/>
                </a:cubicBezTo>
                <a:cubicBezTo>
                  <a:pt x="4823" y="3517"/>
                  <a:pt x="4814" y="3517"/>
                  <a:pt x="4788" y="3529"/>
                </a:cubicBezTo>
                <a:cubicBezTo>
                  <a:pt x="4761" y="3540"/>
                  <a:pt x="4740" y="3543"/>
                  <a:pt x="4714" y="3537"/>
                </a:cubicBezTo>
                <a:cubicBezTo>
                  <a:pt x="4687" y="3532"/>
                  <a:pt x="4645" y="3529"/>
                  <a:pt x="4622" y="3532"/>
                </a:cubicBezTo>
                <a:cubicBezTo>
                  <a:pt x="4598" y="3534"/>
                  <a:pt x="4559" y="3529"/>
                  <a:pt x="4550" y="3506"/>
                </a:cubicBezTo>
                <a:cubicBezTo>
                  <a:pt x="4542" y="3483"/>
                  <a:pt x="4521" y="3475"/>
                  <a:pt x="4503" y="3461"/>
                </a:cubicBezTo>
                <a:cubicBezTo>
                  <a:pt x="4485" y="3447"/>
                  <a:pt x="4467" y="3424"/>
                  <a:pt x="4479" y="3401"/>
                </a:cubicBezTo>
                <a:cubicBezTo>
                  <a:pt x="4491" y="3379"/>
                  <a:pt x="4494" y="3373"/>
                  <a:pt x="4470" y="3365"/>
                </a:cubicBezTo>
                <a:cubicBezTo>
                  <a:pt x="4447" y="3356"/>
                  <a:pt x="4435" y="3336"/>
                  <a:pt x="4423" y="3316"/>
                </a:cubicBezTo>
                <a:cubicBezTo>
                  <a:pt x="4411" y="3297"/>
                  <a:pt x="4381" y="3254"/>
                  <a:pt x="4352" y="3243"/>
                </a:cubicBezTo>
                <a:cubicBezTo>
                  <a:pt x="4322" y="3232"/>
                  <a:pt x="4248" y="3215"/>
                  <a:pt x="4212" y="3226"/>
                </a:cubicBezTo>
                <a:cubicBezTo>
                  <a:pt x="4177" y="3237"/>
                  <a:pt x="4147" y="3237"/>
                  <a:pt x="4126" y="3232"/>
                </a:cubicBezTo>
                <a:cubicBezTo>
                  <a:pt x="4117" y="3229"/>
                  <a:pt x="4106" y="3228"/>
                  <a:pt x="4094" y="3227"/>
                </a:cubicBezTo>
                <a:lnTo>
                  <a:pt x="4094" y="2833"/>
                </a:lnTo>
                <a:cubicBezTo>
                  <a:pt x="4094" y="2833"/>
                  <a:pt x="4141" y="2833"/>
                  <a:pt x="4153" y="2796"/>
                </a:cubicBezTo>
                <a:cubicBezTo>
                  <a:pt x="4165" y="2759"/>
                  <a:pt x="4180" y="2719"/>
                  <a:pt x="4206" y="2700"/>
                </a:cubicBezTo>
                <a:cubicBezTo>
                  <a:pt x="4233" y="2680"/>
                  <a:pt x="4239" y="2663"/>
                  <a:pt x="4233" y="2637"/>
                </a:cubicBezTo>
                <a:cubicBezTo>
                  <a:pt x="4227" y="2612"/>
                  <a:pt x="4218" y="2584"/>
                  <a:pt x="4224" y="2564"/>
                </a:cubicBezTo>
                <a:cubicBezTo>
                  <a:pt x="4230" y="2544"/>
                  <a:pt x="4230" y="2507"/>
                  <a:pt x="4206" y="2496"/>
                </a:cubicBezTo>
                <a:cubicBezTo>
                  <a:pt x="4183" y="2485"/>
                  <a:pt x="4186" y="2439"/>
                  <a:pt x="4197" y="2417"/>
                </a:cubicBezTo>
                <a:cubicBezTo>
                  <a:pt x="4209" y="2394"/>
                  <a:pt x="4212" y="2366"/>
                  <a:pt x="4215" y="2338"/>
                </a:cubicBezTo>
                <a:cubicBezTo>
                  <a:pt x="4218" y="2309"/>
                  <a:pt x="4233" y="2289"/>
                  <a:pt x="4251" y="2281"/>
                </a:cubicBezTo>
                <a:cubicBezTo>
                  <a:pt x="4269" y="2272"/>
                  <a:pt x="4286" y="2241"/>
                  <a:pt x="4289" y="2213"/>
                </a:cubicBezTo>
                <a:cubicBezTo>
                  <a:pt x="4292" y="2185"/>
                  <a:pt x="4325" y="2148"/>
                  <a:pt x="4364" y="2145"/>
                </a:cubicBezTo>
                <a:cubicBezTo>
                  <a:pt x="4402" y="2142"/>
                  <a:pt x="4447" y="2131"/>
                  <a:pt x="4473" y="2120"/>
                </a:cubicBezTo>
                <a:cubicBezTo>
                  <a:pt x="4500" y="2108"/>
                  <a:pt x="4547" y="2111"/>
                  <a:pt x="4574" y="2120"/>
                </a:cubicBezTo>
                <a:cubicBezTo>
                  <a:pt x="4601" y="2128"/>
                  <a:pt x="4625" y="2162"/>
                  <a:pt x="4645" y="2188"/>
                </a:cubicBezTo>
                <a:cubicBezTo>
                  <a:pt x="4666" y="2213"/>
                  <a:pt x="4699" y="2219"/>
                  <a:pt x="4728" y="2205"/>
                </a:cubicBezTo>
                <a:cubicBezTo>
                  <a:pt x="4758" y="2190"/>
                  <a:pt x="4785" y="2188"/>
                  <a:pt x="4809" y="2185"/>
                </a:cubicBezTo>
                <a:cubicBezTo>
                  <a:pt x="4832" y="2182"/>
                  <a:pt x="4868" y="2196"/>
                  <a:pt x="4889" y="2227"/>
                </a:cubicBezTo>
                <a:cubicBezTo>
                  <a:pt x="4909" y="2258"/>
                  <a:pt x="4936" y="2258"/>
                  <a:pt x="4972" y="2267"/>
                </a:cubicBezTo>
                <a:cubicBezTo>
                  <a:pt x="5007" y="2275"/>
                  <a:pt x="5058" y="2284"/>
                  <a:pt x="5093" y="2267"/>
                </a:cubicBezTo>
                <a:cubicBezTo>
                  <a:pt x="5129" y="2250"/>
                  <a:pt x="5179" y="2210"/>
                  <a:pt x="5218" y="2205"/>
                </a:cubicBezTo>
                <a:cubicBezTo>
                  <a:pt x="5257" y="2199"/>
                  <a:pt x="5304" y="2196"/>
                  <a:pt x="5346" y="2207"/>
                </a:cubicBezTo>
                <a:cubicBezTo>
                  <a:pt x="5387" y="2219"/>
                  <a:pt x="5452" y="2253"/>
                  <a:pt x="5482" y="2222"/>
                </a:cubicBezTo>
                <a:cubicBezTo>
                  <a:pt x="5512" y="2190"/>
                  <a:pt x="5585" y="2130"/>
                  <a:pt x="5624" y="2116"/>
                </a:cubicBezTo>
                <a:close/>
                <a:moveTo>
                  <a:pt x="4197" y="2417"/>
                </a:moveTo>
                <a:cubicBezTo>
                  <a:pt x="4186" y="2439"/>
                  <a:pt x="4183" y="2485"/>
                  <a:pt x="4206" y="2496"/>
                </a:cubicBezTo>
                <a:cubicBezTo>
                  <a:pt x="4230" y="2507"/>
                  <a:pt x="4230" y="2544"/>
                  <a:pt x="4224" y="2564"/>
                </a:cubicBezTo>
                <a:cubicBezTo>
                  <a:pt x="4218" y="2584"/>
                  <a:pt x="4227" y="2612"/>
                  <a:pt x="4233" y="2637"/>
                </a:cubicBezTo>
                <a:cubicBezTo>
                  <a:pt x="4239" y="2663"/>
                  <a:pt x="4233" y="2680"/>
                  <a:pt x="4206" y="2700"/>
                </a:cubicBezTo>
                <a:cubicBezTo>
                  <a:pt x="4180" y="2719"/>
                  <a:pt x="4165" y="2759"/>
                  <a:pt x="4153" y="2796"/>
                </a:cubicBezTo>
                <a:cubicBezTo>
                  <a:pt x="4141" y="2833"/>
                  <a:pt x="4094" y="2833"/>
                  <a:pt x="4094" y="2833"/>
                </a:cubicBezTo>
                <a:lnTo>
                  <a:pt x="4094" y="3227"/>
                </a:lnTo>
                <a:cubicBezTo>
                  <a:pt x="4078" y="3226"/>
                  <a:pt x="4060" y="3227"/>
                  <a:pt x="4043" y="3229"/>
                </a:cubicBezTo>
                <a:cubicBezTo>
                  <a:pt x="4020" y="3231"/>
                  <a:pt x="3992" y="3233"/>
                  <a:pt x="3972" y="3241"/>
                </a:cubicBezTo>
                <a:lnTo>
                  <a:pt x="3939" y="3195"/>
                </a:lnTo>
                <a:lnTo>
                  <a:pt x="3939" y="2861"/>
                </a:lnTo>
                <a:cubicBezTo>
                  <a:pt x="3939" y="2861"/>
                  <a:pt x="3913" y="2821"/>
                  <a:pt x="3913" y="2796"/>
                </a:cubicBezTo>
                <a:cubicBezTo>
                  <a:pt x="3913" y="2770"/>
                  <a:pt x="3910" y="2742"/>
                  <a:pt x="3910" y="2714"/>
                </a:cubicBezTo>
                <a:cubicBezTo>
                  <a:pt x="3910" y="2686"/>
                  <a:pt x="3898" y="2671"/>
                  <a:pt x="3865" y="2654"/>
                </a:cubicBezTo>
                <a:cubicBezTo>
                  <a:pt x="3832" y="2637"/>
                  <a:pt x="3809" y="2620"/>
                  <a:pt x="3815" y="2601"/>
                </a:cubicBezTo>
                <a:cubicBezTo>
                  <a:pt x="3821" y="2581"/>
                  <a:pt x="3838" y="2533"/>
                  <a:pt x="3838" y="2533"/>
                </a:cubicBezTo>
                <a:cubicBezTo>
                  <a:pt x="3848" y="2529"/>
                  <a:pt x="3853" y="2524"/>
                  <a:pt x="3865" y="2516"/>
                </a:cubicBezTo>
                <a:cubicBezTo>
                  <a:pt x="3901" y="2490"/>
                  <a:pt x="3921" y="2482"/>
                  <a:pt x="3948" y="2485"/>
                </a:cubicBezTo>
                <a:cubicBezTo>
                  <a:pt x="3975" y="2487"/>
                  <a:pt x="4008" y="2459"/>
                  <a:pt x="4016" y="2437"/>
                </a:cubicBezTo>
                <a:cubicBezTo>
                  <a:pt x="4025" y="2414"/>
                  <a:pt x="4049" y="2336"/>
                  <a:pt x="4105" y="2325"/>
                </a:cubicBezTo>
                <a:cubicBezTo>
                  <a:pt x="4109" y="2332"/>
                  <a:pt x="4112" y="2339"/>
                  <a:pt x="4114" y="2346"/>
                </a:cubicBezTo>
                <a:cubicBezTo>
                  <a:pt x="4123" y="2369"/>
                  <a:pt x="4150" y="2400"/>
                  <a:pt x="4174" y="2411"/>
                </a:cubicBezTo>
                <a:cubicBezTo>
                  <a:pt x="4183" y="2416"/>
                  <a:pt x="4192" y="2415"/>
                  <a:pt x="4197" y="2417"/>
                </a:cubicBezTo>
                <a:close/>
                <a:moveTo>
                  <a:pt x="3834" y="2534"/>
                </a:moveTo>
                <a:cubicBezTo>
                  <a:pt x="3815" y="2542"/>
                  <a:pt x="3799" y="2542"/>
                  <a:pt x="3779" y="2538"/>
                </a:cubicBezTo>
                <a:cubicBezTo>
                  <a:pt x="3749" y="2533"/>
                  <a:pt x="3720" y="2541"/>
                  <a:pt x="3687" y="2519"/>
                </a:cubicBezTo>
                <a:cubicBezTo>
                  <a:pt x="3666" y="2558"/>
                  <a:pt x="3672" y="2578"/>
                  <a:pt x="3696" y="2595"/>
                </a:cubicBezTo>
                <a:cubicBezTo>
                  <a:pt x="3720" y="2612"/>
                  <a:pt x="3735" y="2632"/>
                  <a:pt x="3732" y="2654"/>
                </a:cubicBezTo>
                <a:cubicBezTo>
                  <a:pt x="3729" y="2677"/>
                  <a:pt x="3743" y="2714"/>
                  <a:pt x="3758" y="2728"/>
                </a:cubicBezTo>
                <a:cubicBezTo>
                  <a:pt x="3773" y="2742"/>
                  <a:pt x="3782" y="2765"/>
                  <a:pt x="3773" y="2796"/>
                </a:cubicBezTo>
                <a:cubicBezTo>
                  <a:pt x="3764" y="2827"/>
                  <a:pt x="3770" y="2855"/>
                  <a:pt x="3788" y="2878"/>
                </a:cubicBezTo>
                <a:cubicBezTo>
                  <a:pt x="3806" y="2901"/>
                  <a:pt x="3803" y="2937"/>
                  <a:pt x="3794" y="2968"/>
                </a:cubicBezTo>
                <a:cubicBezTo>
                  <a:pt x="3785" y="3000"/>
                  <a:pt x="3791" y="3031"/>
                  <a:pt x="3803" y="3053"/>
                </a:cubicBezTo>
                <a:cubicBezTo>
                  <a:pt x="3815" y="3076"/>
                  <a:pt x="3812" y="3096"/>
                  <a:pt x="3803" y="3116"/>
                </a:cubicBezTo>
                <a:cubicBezTo>
                  <a:pt x="3794" y="3135"/>
                  <a:pt x="3788" y="3161"/>
                  <a:pt x="3800" y="3192"/>
                </a:cubicBezTo>
                <a:cubicBezTo>
                  <a:pt x="3812" y="3223"/>
                  <a:pt x="3827" y="3269"/>
                  <a:pt x="3857" y="3295"/>
                </a:cubicBezTo>
                <a:cubicBezTo>
                  <a:pt x="3868" y="3286"/>
                  <a:pt x="3880" y="3278"/>
                  <a:pt x="3895" y="3274"/>
                </a:cubicBezTo>
                <a:cubicBezTo>
                  <a:pt x="3916" y="3268"/>
                  <a:pt x="3939" y="3263"/>
                  <a:pt x="3957" y="3249"/>
                </a:cubicBezTo>
                <a:cubicBezTo>
                  <a:pt x="3961" y="3245"/>
                  <a:pt x="3968" y="3247"/>
                  <a:pt x="3973" y="3244"/>
                </a:cubicBezTo>
                <a:lnTo>
                  <a:pt x="3939" y="3195"/>
                </a:lnTo>
                <a:lnTo>
                  <a:pt x="3939" y="2861"/>
                </a:lnTo>
                <a:cubicBezTo>
                  <a:pt x="3939" y="2861"/>
                  <a:pt x="3913" y="2821"/>
                  <a:pt x="3913" y="2796"/>
                </a:cubicBezTo>
                <a:cubicBezTo>
                  <a:pt x="3913" y="2770"/>
                  <a:pt x="3910" y="2742"/>
                  <a:pt x="3910" y="2714"/>
                </a:cubicBezTo>
                <a:cubicBezTo>
                  <a:pt x="3910" y="2686"/>
                  <a:pt x="3898" y="2671"/>
                  <a:pt x="3865" y="2654"/>
                </a:cubicBezTo>
                <a:cubicBezTo>
                  <a:pt x="3832" y="2637"/>
                  <a:pt x="3809" y="2620"/>
                  <a:pt x="3815" y="2601"/>
                </a:cubicBezTo>
                <a:cubicBezTo>
                  <a:pt x="3821" y="2581"/>
                  <a:pt x="3834" y="2534"/>
                  <a:pt x="3834" y="2534"/>
                </a:cubicBezTo>
                <a:close/>
                <a:moveTo>
                  <a:pt x="3687" y="2519"/>
                </a:moveTo>
                <a:cubicBezTo>
                  <a:pt x="3666" y="2558"/>
                  <a:pt x="3672" y="2578"/>
                  <a:pt x="3696" y="2595"/>
                </a:cubicBezTo>
                <a:cubicBezTo>
                  <a:pt x="3720" y="2612"/>
                  <a:pt x="3735" y="2632"/>
                  <a:pt x="3732" y="2654"/>
                </a:cubicBezTo>
                <a:cubicBezTo>
                  <a:pt x="3729" y="2677"/>
                  <a:pt x="3743" y="2714"/>
                  <a:pt x="3758" y="2728"/>
                </a:cubicBezTo>
                <a:cubicBezTo>
                  <a:pt x="3773" y="2742"/>
                  <a:pt x="3782" y="2765"/>
                  <a:pt x="3773" y="2796"/>
                </a:cubicBezTo>
                <a:cubicBezTo>
                  <a:pt x="3764" y="2827"/>
                  <a:pt x="3770" y="2855"/>
                  <a:pt x="3788" y="2878"/>
                </a:cubicBezTo>
                <a:cubicBezTo>
                  <a:pt x="3806" y="2901"/>
                  <a:pt x="3803" y="2937"/>
                  <a:pt x="3794" y="2968"/>
                </a:cubicBezTo>
                <a:cubicBezTo>
                  <a:pt x="3785" y="3000"/>
                  <a:pt x="3791" y="3031"/>
                  <a:pt x="3803" y="3053"/>
                </a:cubicBezTo>
                <a:cubicBezTo>
                  <a:pt x="3815" y="3076"/>
                  <a:pt x="3812" y="3096"/>
                  <a:pt x="3803" y="3116"/>
                </a:cubicBezTo>
                <a:cubicBezTo>
                  <a:pt x="3794" y="3135"/>
                  <a:pt x="3788" y="3161"/>
                  <a:pt x="3800" y="3192"/>
                </a:cubicBezTo>
                <a:cubicBezTo>
                  <a:pt x="3812" y="3223"/>
                  <a:pt x="3828" y="3269"/>
                  <a:pt x="3857" y="3295"/>
                </a:cubicBezTo>
                <a:cubicBezTo>
                  <a:pt x="3852" y="3298"/>
                  <a:pt x="3847" y="3302"/>
                  <a:pt x="3841" y="3305"/>
                </a:cubicBezTo>
                <a:cubicBezTo>
                  <a:pt x="3824" y="3316"/>
                  <a:pt x="3806" y="3319"/>
                  <a:pt x="3785" y="3328"/>
                </a:cubicBezTo>
                <a:cubicBezTo>
                  <a:pt x="3764" y="3336"/>
                  <a:pt x="3720" y="3353"/>
                  <a:pt x="3693" y="3373"/>
                </a:cubicBezTo>
                <a:cubicBezTo>
                  <a:pt x="3666" y="3393"/>
                  <a:pt x="3622" y="3407"/>
                  <a:pt x="3595" y="3407"/>
                </a:cubicBezTo>
                <a:cubicBezTo>
                  <a:pt x="3568" y="3407"/>
                  <a:pt x="3515" y="3410"/>
                  <a:pt x="3482" y="3430"/>
                </a:cubicBezTo>
                <a:cubicBezTo>
                  <a:pt x="3450" y="3449"/>
                  <a:pt x="3423" y="3464"/>
                  <a:pt x="3399" y="3447"/>
                </a:cubicBezTo>
                <a:cubicBezTo>
                  <a:pt x="3376" y="3430"/>
                  <a:pt x="3361" y="3413"/>
                  <a:pt x="3331" y="3421"/>
                </a:cubicBezTo>
                <a:cubicBezTo>
                  <a:pt x="3301" y="3430"/>
                  <a:pt x="3263" y="3424"/>
                  <a:pt x="3239" y="3416"/>
                </a:cubicBezTo>
                <a:cubicBezTo>
                  <a:pt x="3237" y="3415"/>
                  <a:pt x="3236" y="3414"/>
                  <a:pt x="3234" y="3414"/>
                </a:cubicBezTo>
                <a:cubicBezTo>
                  <a:pt x="3272" y="3402"/>
                  <a:pt x="3287" y="3390"/>
                  <a:pt x="3295" y="3373"/>
                </a:cubicBezTo>
                <a:cubicBezTo>
                  <a:pt x="3304" y="3356"/>
                  <a:pt x="3307" y="3325"/>
                  <a:pt x="3281" y="3314"/>
                </a:cubicBezTo>
                <a:cubicBezTo>
                  <a:pt x="3254" y="3302"/>
                  <a:pt x="3248" y="3232"/>
                  <a:pt x="3242" y="3203"/>
                </a:cubicBezTo>
                <a:cubicBezTo>
                  <a:pt x="3236" y="3175"/>
                  <a:pt x="3242" y="3147"/>
                  <a:pt x="3251" y="3113"/>
                </a:cubicBezTo>
                <a:cubicBezTo>
                  <a:pt x="3260" y="3079"/>
                  <a:pt x="3284" y="3034"/>
                  <a:pt x="3298" y="3017"/>
                </a:cubicBezTo>
                <a:cubicBezTo>
                  <a:pt x="3313" y="3000"/>
                  <a:pt x="3322" y="2977"/>
                  <a:pt x="3322" y="2954"/>
                </a:cubicBezTo>
                <a:cubicBezTo>
                  <a:pt x="3323" y="2923"/>
                  <a:pt x="3365" y="2906"/>
                  <a:pt x="3352" y="2878"/>
                </a:cubicBezTo>
                <a:cubicBezTo>
                  <a:pt x="3337" y="2848"/>
                  <a:pt x="3331" y="2802"/>
                  <a:pt x="3331" y="2765"/>
                </a:cubicBezTo>
                <a:cubicBezTo>
                  <a:pt x="3331" y="2728"/>
                  <a:pt x="3325" y="2666"/>
                  <a:pt x="3304" y="2640"/>
                </a:cubicBezTo>
                <a:cubicBezTo>
                  <a:pt x="3284" y="2615"/>
                  <a:pt x="3287" y="2570"/>
                  <a:pt x="3290" y="2551"/>
                </a:cubicBezTo>
                <a:cubicBezTo>
                  <a:pt x="3291" y="2547"/>
                  <a:pt x="3294" y="2534"/>
                  <a:pt x="3295" y="2527"/>
                </a:cubicBezTo>
                <a:lnTo>
                  <a:pt x="3613" y="2527"/>
                </a:lnTo>
                <a:cubicBezTo>
                  <a:pt x="3613" y="2527"/>
                  <a:pt x="3654" y="2496"/>
                  <a:pt x="3687" y="2519"/>
                </a:cubicBezTo>
                <a:close/>
                <a:moveTo>
                  <a:pt x="3331" y="2765"/>
                </a:moveTo>
                <a:cubicBezTo>
                  <a:pt x="3331" y="2802"/>
                  <a:pt x="3337" y="2848"/>
                  <a:pt x="3352" y="2878"/>
                </a:cubicBezTo>
                <a:cubicBezTo>
                  <a:pt x="3365" y="2906"/>
                  <a:pt x="3323" y="2923"/>
                  <a:pt x="3322" y="2954"/>
                </a:cubicBezTo>
                <a:cubicBezTo>
                  <a:pt x="3322" y="2977"/>
                  <a:pt x="3313" y="3000"/>
                  <a:pt x="3298" y="3017"/>
                </a:cubicBezTo>
                <a:cubicBezTo>
                  <a:pt x="3284" y="3034"/>
                  <a:pt x="3260" y="3079"/>
                  <a:pt x="3251" y="3113"/>
                </a:cubicBezTo>
                <a:cubicBezTo>
                  <a:pt x="3242" y="3147"/>
                  <a:pt x="3236" y="3175"/>
                  <a:pt x="3242" y="3203"/>
                </a:cubicBezTo>
                <a:cubicBezTo>
                  <a:pt x="3248" y="3232"/>
                  <a:pt x="3254" y="3302"/>
                  <a:pt x="3281" y="3314"/>
                </a:cubicBezTo>
                <a:cubicBezTo>
                  <a:pt x="3307" y="3325"/>
                  <a:pt x="3304" y="3356"/>
                  <a:pt x="3295" y="3373"/>
                </a:cubicBezTo>
                <a:cubicBezTo>
                  <a:pt x="3287" y="3390"/>
                  <a:pt x="3273" y="3402"/>
                  <a:pt x="3234" y="3414"/>
                </a:cubicBezTo>
                <a:cubicBezTo>
                  <a:pt x="3210" y="3406"/>
                  <a:pt x="3166" y="3396"/>
                  <a:pt x="3147" y="3404"/>
                </a:cubicBezTo>
                <a:cubicBezTo>
                  <a:pt x="3126" y="3413"/>
                  <a:pt x="3091" y="3410"/>
                  <a:pt x="3058" y="3407"/>
                </a:cubicBezTo>
                <a:cubicBezTo>
                  <a:pt x="3025" y="3404"/>
                  <a:pt x="2993" y="3407"/>
                  <a:pt x="2960" y="3418"/>
                </a:cubicBezTo>
                <a:cubicBezTo>
                  <a:pt x="2928" y="3430"/>
                  <a:pt x="2904" y="3430"/>
                  <a:pt x="2883" y="3430"/>
                </a:cubicBezTo>
                <a:cubicBezTo>
                  <a:pt x="2862" y="3430"/>
                  <a:pt x="2839" y="3432"/>
                  <a:pt x="2818" y="3444"/>
                </a:cubicBezTo>
                <a:cubicBezTo>
                  <a:pt x="2797" y="3455"/>
                  <a:pt x="2729" y="3489"/>
                  <a:pt x="2702" y="3495"/>
                </a:cubicBezTo>
                <a:cubicBezTo>
                  <a:pt x="2675" y="3500"/>
                  <a:pt x="2649" y="3506"/>
                  <a:pt x="2631" y="3515"/>
                </a:cubicBezTo>
                <a:cubicBezTo>
                  <a:pt x="2625" y="3517"/>
                  <a:pt x="2619" y="3519"/>
                  <a:pt x="2613" y="3519"/>
                </a:cubicBezTo>
                <a:cubicBezTo>
                  <a:pt x="2607" y="3471"/>
                  <a:pt x="2625" y="3399"/>
                  <a:pt x="2637" y="3367"/>
                </a:cubicBezTo>
                <a:cubicBezTo>
                  <a:pt x="2649" y="3336"/>
                  <a:pt x="2610" y="3294"/>
                  <a:pt x="2595" y="3271"/>
                </a:cubicBezTo>
                <a:cubicBezTo>
                  <a:pt x="2580" y="3249"/>
                  <a:pt x="2545" y="3243"/>
                  <a:pt x="2509" y="3237"/>
                </a:cubicBezTo>
                <a:cubicBezTo>
                  <a:pt x="2474" y="3232"/>
                  <a:pt x="2454" y="3182"/>
                  <a:pt x="2471" y="3164"/>
                </a:cubicBezTo>
                <a:cubicBezTo>
                  <a:pt x="2488" y="3144"/>
                  <a:pt x="2480" y="3110"/>
                  <a:pt x="2471" y="3082"/>
                </a:cubicBezTo>
                <a:cubicBezTo>
                  <a:pt x="2467" y="3071"/>
                  <a:pt x="2466" y="3062"/>
                  <a:pt x="2462" y="3056"/>
                </a:cubicBezTo>
                <a:cubicBezTo>
                  <a:pt x="2491" y="3048"/>
                  <a:pt x="2500" y="3014"/>
                  <a:pt x="2509" y="2991"/>
                </a:cubicBezTo>
                <a:cubicBezTo>
                  <a:pt x="2518" y="2968"/>
                  <a:pt x="2483" y="2906"/>
                  <a:pt x="2533" y="2909"/>
                </a:cubicBezTo>
                <a:cubicBezTo>
                  <a:pt x="2583" y="2912"/>
                  <a:pt x="2575" y="2855"/>
                  <a:pt x="2566" y="2835"/>
                </a:cubicBezTo>
                <a:cubicBezTo>
                  <a:pt x="2557" y="2816"/>
                  <a:pt x="2524" y="2773"/>
                  <a:pt x="2518" y="2745"/>
                </a:cubicBezTo>
                <a:cubicBezTo>
                  <a:pt x="2512" y="2717"/>
                  <a:pt x="2494" y="2657"/>
                  <a:pt x="2530" y="2643"/>
                </a:cubicBezTo>
                <a:cubicBezTo>
                  <a:pt x="2566" y="2629"/>
                  <a:pt x="2595" y="2615"/>
                  <a:pt x="2622" y="2643"/>
                </a:cubicBezTo>
                <a:cubicBezTo>
                  <a:pt x="2649" y="2671"/>
                  <a:pt x="2687" y="2652"/>
                  <a:pt x="2705" y="2615"/>
                </a:cubicBezTo>
                <a:cubicBezTo>
                  <a:pt x="2723" y="2578"/>
                  <a:pt x="2791" y="2581"/>
                  <a:pt x="2785" y="2615"/>
                </a:cubicBezTo>
                <a:cubicBezTo>
                  <a:pt x="2779" y="2649"/>
                  <a:pt x="2815" y="2660"/>
                  <a:pt x="2853" y="2635"/>
                </a:cubicBezTo>
                <a:cubicBezTo>
                  <a:pt x="2892" y="2609"/>
                  <a:pt x="2931" y="2620"/>
                  <a:pt x="2951" y="2646"/>
                </a:cubicBezTo>
                <a:cubicBezTo>
                  <a:pt x="2972" y="2671"/>
                  <a:pt x="3011" y="2686"/>
                  <a:pt x="3031" y="2697"/>
                </a:cubicBezTo>
                <a:cubicBezTo>
                  <a:pt x="3052" y="2708"/>
                  <a:pt x="3082" y="2708"/>
                  <a:pt x="3114" y="2694"/>
                </a:cubicBezTo>
                <a:cubicBezTo>
                  <a:pt x="3147" y="2680"/>
                  <a:pt x="3189" y="2680"/>
                  <a:pt x="3212" y="2680"/>
                </a:cubicBezTo>
                <a:cubicBezTo>
                  <a:pt x="3236" y="2680"/>
                  <a:pt x="3260" y="2697"/>
                  <a:pt x="3269" y="2719"/>
                </a:cubicBezTo>
                <a:cubicBezTo>
                  <a:pt x="3278" y="2742"/>
                  <a:pt x="3290" y="2773"/>
                  <a:pt x="3331" y="2765"/>
                </a:cubicBezTo>
                <a:close/>
                <a:moveTo>
                  <a:pt x="2196" y="2901"/>
                </a:moveTo>
                <a:cubicBezTo>
                  <a:pt x="2218" y="2892"/>
                  <a:pt x="2243" y="2896"/>
                  <a:pt x="2260" y="2906"/>
                </a:cubicBezTo>
                <a:cubicBezTo>
                  <a:pt x="2284" y="2920"/>
                  <a:pt x="2328" y="2946"/>
                  <a:pt x="2325" y="2983"/>
                </a:cubicBezTo>
                <a:cubicBezTo>
                  <a:pt x="2322" y="3019"/>
                  <a:pt x="2319" y="3042"/>
                  <a:pt x="2346" y="3056"/>
                </a:cubicBezTo>
                <a:cubicBezTo>
                  <a:pt x="2373" y="3070"/>
                  <a:pt x="2385" y="3070"/>
                  <a:pt x="2408" y="3059"/>
                </a:cubicBezTo>
                <a:cubicBezTo>
                  <a:pt x="2432" y="3048"/>
                  <a:pt x="2453" y="3026"/>
                  <a:pt x="2471" y="3082"/>
                </a:cubicBezTo>
                <a:cubicBezTo>
                  <a:pt x="2480" y="3110"/>
                  <a:pt x="2488" y="3144"/>
                  <a:pt x="2471" y="3164"/>
                </a:cubicBezTo>
                <a:cubicBezTo>
                  <a:pt x="2454" y="3182"/>
                  <a:pt x="2474" y="3232"/>
                  <a:pt x="2509" y="3237"/>
                </a:cubicBezTo>
                <a:cubicBezTo>
                  <a:pt x="2545" y="3243"/>
                  <a:pt x="2580" y="3249"/>
                  <a:pt x="2595" y="3271"/>
                </a:cubicBezTo>
                <a:cubicBezTo>
                  <a:pt x="2610" y="3294"/>
                  <a:pt x="2649" y="3336"/>
                  <a:pt x="2637" y="3367"/>
                </a:cubicBezTo>
                <a:cubicBezTo>
                  <a:pt x="2625" y="3399"/>
                  <a:pt x="2607" y="3469"/>
                  <a:pt x="2613" y="3517"/>
                </a:cubicBezTo>
                <a:cubicBezTo>
                  <a:pt x="2600" y="3519"/>
                  <a:pt x="2586" y="3517"/>
                  <a:pt x="2572" y="3512"/>
                </a:cubicBezTo>
                <a:cubicBezTo>
                  <a:pt x="2551" y="3503"/>
                  <a:pt x="2518" y="3495"/>
                  <a:pt x="2497" y="3495"/>
                </a:cubicBezTo>
                <a:cubicBezTo>
                  <a:pt x="2477" y="3495"/>
                  <a:pt x="2423" y="3469"/>
                  <a:pt x="2402" y="3449"/>
                </a:cubicBezTo>
                <a:cubicBezTo>
                  <a:pt x="2382" y="3430"/>
                  <a:pt x="2358" y="3396"/>
                  <a:pt x="2334" y="3384"/>
                </a:cubicBezTo>
                <a:cubicBezTo>
                  <a:pt x="2310" y="3373"/>
                  <a:pt x="2287" y="3333"/>
                  <a:pt x="2269" y="3316"/>
                </a:cubicBezTo>
                <a:cubicBezTo>
                  <a:pt x="2251" y="3300"/>
                  <a:pt x="2233" y="3291"/>
                  <a:pt x="2210" y="3285"/>
                </a:cubicBezTo>
                <a:cubicBezTo>
                  <a:pt x="2186" y="3280"/>
                  <a:pt x="2165" y="3257"/>
                  <a:pt x="2156" y="3243"/>
                </a:cubicBezTo>
                <a:cubicBezTo>
                  <a:pt x="2147" y="3229"/>
                  <a:pt x="2127" y="3209"/>
                  <a:pt x="2106" y="3203"/>
                </a:cubicBezTo>
                <a:cubicBezTo>
                  <a:pt x="2092" y="3199"/>
                  <a:pt x="2063" y="3180"/>
                  <a:pt x="2040" y="3161"/>
                </a:cubicBezTo>
                <a:cubicBezTo>
                  <a:pt x="2064" y="3130"/>
                  <a:pt x="2079" y="3104"/>
                  <a:pt x="2082" y="3082"/>
                </a:cubicBezTo>
                <a:cubicBezTo>
                  <a:pt x="2085" y="3059"/>
                  <a:pt x="2094" y="3036"/>
                  <a:pt x="2118" y="3028"/>
                </a:cubicBezTo>
                <a:cubicBezTo>
                  <a:pt x="2141" y="3019"/>
                  <a:pt x="2208" y="2966"/>
                  <a:pt x="2196" y="2901"/>
                </a:cubicBezTo>
                <a:close/>
                <a:moveTo>
                  <a:pt x="2041" y="3161"/>
                </a:moveTo>
                <a:cubicBezTo>
                  <a:pt x="2030" y="3152"/>
                  <a:pt x="2020" y="3143"/>
                  <a:pt x="2014" y="3135"/>
                </a:cubicBezTo>
                <a:cubicBezTo>
                  <a:pt x="1996" y="3113"/>
                  <a:pt x="1981" y="3099"/>
                  <a:pt x="1960" y="3090"/>
                </a:cubicBezTo>
                <a:cubicBezTo>
                  <a:pt x="1940" y="3082"/>
                  <a:pt x="1931" y="3067"/>
                  <a:pt x="1922" y="3053"/>
                </a:cubicBezTo>
                <a:cubicBezTo>
                  <a:pt x="1913" y="3039"/>
                  <a:pt x="1895" y="3028"/>
                  <a:pt x="1874" y="3022"/>
                </a:cubicBezTo>
                <a:cubicBezTo>
                  <a:pt x="1854" y="3017"/>
                  <a:pt x="1839" y="3005"/>
                  <a:pt x="1854" y="2994"/>
                </a:cubicBezTo>
                <a:cubicBezTo>
                  <a:pt x="1868" y="2983"/>
                  <a:pt x="1854" y="2968"/>
                  <a:pt x="1830" y="2960"/>
                </a:cubicBezTo>
                <a:cubicBezTo>
                  <a:pt x="1806" y="2951"/>
                  <a:pt x="1788" y="2909"/>
                  <a:pt x="1800" y="2886"/>
                </a:cubicBezTo>
                <a:cubicBezTo>
                  <a:pt x="1812" y="2864"/>
                  <a:pt x="1821" y="2830"/>
                  <a:pt x="1800" y="2818"/>
                </a:cubicBezTo>
                <a:cubicBezTo>
                  <a:pt x="1827" y="2807"/>
                  <a:pt x="1862" y="2787"/>
                  <a:pt x="1874" y="2762"/>
                </a:cubicBezTo>
                <a:cubicBezTo>
                  <a:pt x="1886" y="2736"/>
                  <a:pt x="1868" y="2686"/>
                  <a:pt x="1907" y="2686"/>
                </a:cubicBezTo>
                <a:cubicBezTo>
                  <a:pt x="1946" y="2686"/>
                  <a:pt x="1972" y="2691"/>
                  <a:pt x="1990" y="2680"/>
                </a:cubicBezTo>
                <a:cubicBezTo>
                  <a:pt x="2008" y="2669"/>
                  <a:pt x="2017" y="2666"/>
                  <a:pt x="2038" y="2666"/>
                </a:cubicBezTo>
                <a:cubicBezTo>
                  <a:pt x="2058" y="2666"/>
                  <a:pt x="2091" y="2666"/>
                  <a:pt x="2106" y="2702"/>
                </a:cubicBezTo>
                <a:cubicBezTo>
                  <a:pt x="2121" y="2739"/>
                  <a:pt x="2135" y="2770"/>
                  <a:pt x="2138" y="2796"/>
                </a:cubicBezTo>
                <a:cubicBezTo>
                  <a:pt x="2141" y="2821"/>
                  <a:pt x="2165" y="2858"/>
                  <a:pt x="2138" y="2886"/>
                </a:cubicBezTo>
                <a:cubicBezTo>
                  <a:pt x="2112" y="2915"/>
                  <a:pt x="2150" y="2946"/>
                  <a:pt x="2174" y="2918"/>
                </a:cubicBezTo>
                <a:cubicBezTo>
                  <a:pt x="2180" y="2910"/>
                  <a:pt x="2187" y="2905"/>
                  <a:pt x="2195" y="2901"/>
                </a:cubicBezTo>
                <a:cubicBezTo>
                  <a:pt x="2207" y="2966"/>
                  <a:pt x="2141" y="3019"/>
                  <a:pt x="2118" y="3028"/>
                </a:cubicBezTo>
                <a:cubicBezTo>
                  <a:pt x="2094" y="3036"/>
                  <a:pt x="2085" y="3059"/>
                  <a:pt x="2082" y="3082"/>
                </a:cubicBezTo>
                <a:cubicBezTo>
                  <a:pt x="2079" y="3104"/>
                  <a:pt x="2065" y="3130"/>
                  <a:pt x="2041" y="3161"/>
                </a:cubicBezTo>
                <a:close/>
                <a:moveTo>
                  <a:pt x="1813" y="2816"/>
                </a:moveTo>
                <a:cubicBezTo>
                  <a:pt x="1839" y="2804"/>
                  <a:pt x="1862" y="2787"/>
                  <a:pt x="1874" y="2762"/>
                </a:cubicBezTo>
                <a:cubicBezTo>
                  <a:pt x="1886" y="2736"/>
                  <a:pt x="1868" y="2686"/>
                  <a:pt x="1907" y="2686"/>
                </a:cubicBezTo>
                <a:cubicBezTo>
                  <a:pt x="1946" y="2686"/>
                  <a:pt x="1972" y="2691"/>
                  <a:pt x="1990" y="2680"/>
                </a:cubicBezTo>
                <a:cubicBezTo>
                  <a:pt x="2008" y="2669"/>
                  <a:pt x="2017" y="2666"/>
                  <a:pt x="2038" y="2666"/>
                </a:cubicBezTo>
                <a:cubicBezTo>
                  <a:pt x="2058" y="2666"/>
                  <a:pt x="2091" y="2666"/>
                  <a:pt x="2106" y="2702"/>
                </a:cubicBezTo>
                <a:cubicBezTo>
                  <a:pt x="2121" y="2739"/>
                  <a:pt x="2135" y="2770"/>
                  <a:pt x="2138" y="2796"/>
                </a:cubicBezTo>
                <a:cubicBezTo>
                  <a:pt x="2141" y="2821"/>
                  <a:pt x="2165" y="2858"/>
                  <a:pt x="2138" y="2886"/>
                </a:cubicBezTo>
                <a:cubicBezTo>
                  <a:pt x="2112" y="2915"/>
                  <a:pt x="2150" y="2946"/>
                  <a:pt x="2174" y="2918"/>
                </a:cubicBezTo>
                <a:cubicBezTo>
                  <a:pt x="2198" y="2889"/>
                  <a:pt x="2236" y="2892"/>
                  <a:pt x="2260" y="2906"/>
                </a:cubicBezTo>
                <a:cubicBezTo>
                  <a:pt x="2284" y="2920"/>
                  <a:pt x="2328" y="2946"/>
                  <a:pt x="2325" y="2983"/>
                </a:cubicBezTo>
                <a:cubicBezTo>
                  <a:pt x="2322" y="3019"/>
                  <a:pt x="2319" y="3042"/>
                  <a:pt x="2346" y="3056"/>
                </a:cubicBezTo>
                <a:cubicBezTo>
                  <a:pt x="2373" y="3070"/>
                  <a:pt x="2385" y="3070"/>
                  <a:pt x="2408" y="3059"/>
                </a:cubicBezTo>
                <a:cubicBezTo>
                  <a:pt x="2427" y="3050"/>
                  <a:pt x="2448" y="3034"/>
                  <a:pt x="2463" y="3056"/>
                </a:cubicBezTo>
                <a:cubicBezTo>
                  <a:pt x="2493" y="3048"/>
                  <a:pt x="2500" y="3014"/>
                  <a:pt x="2509" y="2991"/>
                </a:cubicBezTo>
                <a:cubicBezTo>
                  <a:pt x="2518" y="2968"/>
                  <a:pt x="2483" y="2906"/>
                  <a:pt x="2533" y="2909"/>
                </a:cubicBezTo>
                <a:cubicBezTo>
                  <a:pt x="2583" y="2912"/>
                  <a:pt x="2575" y="2855"/>
                  <a:pt x="2566" y="2835"/>
                </a:cubicBezTo>
                <a:cubicBezTo>
                  <a:pt x="2557" y="2816"/>
                  <a:pt x="2524" y="2773"/>
                  <a:pt x="2518" y="2745"/>
                </a:cubicBezTo>
                <a:cubicBezTo>
                  <a:pt x="2512" y="2717"/>
                  <a:pt x="2494" y="2657"/>
                  <a:pt x="2530" y="2643"/>
                </a:cubicBezTo>
                <a:cubicBezTo>
                  <a:pt x="2545" y="2637"/>
                  <a:pt x="2566" y="2632"/>
                  <a:pt x="2579" y="2629"/>
                </a:cubicBezTo>
                <a:cubicBezTo>
                  <a:pt x="2549" y="2615"/>
                  <a:pt x="2524" y="2598"/>
                  <a:pt x="2518" y="2570"/>
                </a:cubicBezTo>
                <a:cubicBezTo>
                  <a:pt x="2512" y="2541"/>
                  <a:pt x="2491" y="2527"/>
                  <a:pt x="2465" y="2544"/>
                </a:cubicBezTo>
                <a:cubicBezTo>
                  <a:pt x="2438" y="2561"/>
                  <a:pt x="2423" y="2524"/>
                  <a:pt x="2453" y="2504"/>
                </a:cubicBezTo>
                <a:cubicBezTo>
                  <a:pt x="2483" y="2485"/>
                  <a:pt x="2497" y="2451"/>
                  <a:pt x="2477" y="2437"/>
                </a:cubicBezTo>
                <a:cubicBezTo>
                  <a:pt x="2456" y="2422"/>
                  <a:pt x="2423" y="2391"/>
                  <a:pt x="2414" y="2346"/>
                </a:cubicBezTo>
                <a:cubicBezTo>
                  <a:pt x="2405" y="2301"/>
                  <a:pt x="2352" y="2298"/>
                  <a:pt x="2346" y="2323"/>
                </a:cubicBezTo>
                <a:cubicBezTo>
                  <a:pt x="2340" y="2349"/>
                  <a:pt x="2322" y="2352"/>
                  <a:pt x="2299" y="2366"/>
                </a:cubicBezTo>
                <a:cubicBezTo>
                  <a:pt x="2275" y="2380"/>
                  <a:pt x="2260" y="2374"/>
                  <a:pt x="2242" y="2352"/>
                </a:cubicBezTo>
                <a:cubicBezTo>
                  <a:pt x="2224" y="2329"/>
                  <a:pt x="2204" y="2332"/>
                  <a:pt x="2186" y="2366"/>
                </a:cubicBezTo>
                <a:cubicBezTo>
                  <a:pt x="2168" y="2400"/>
                  <a:pt x="2144" y="2405"/>
                  <a:pt x="2141" y="2380"/>
                </a:cubicBezTo>
                <a:cubicBezTo>
                  <a:pt x="2138" y="2354"/>
                  <a:pt x="2112" y="2343"/>
                  <a:pt x="2097" y="2366"/>
                </a:cubicBezTo>
                <a:cubicBezTo>
                  <a:pt x="2084" y="2386"/>
                  <a:pt x="2042" y="2370"/>
                  <a:pt x="2042" y="2336"/>
                </a:cubicBezTo>
                <a:cubicBezTo>
                  <a:pt x="1990" y="2353"/>
                  <a:pt x="1913" y="2340"/>
                  <a:pt x="1886" y="2332"/>
                </a:cubicBezTo>
                <a:cubicBezTo>
                  <a:pt x="1860" y="2323"/>
                  <a:pt x="1803" y="2289"/>
                  <a:pt x="1803" y="2289"/>
                </a:cubicBezTo>
                <a:lnTo>
                  <a:pt x="1750" y="2289"/>
                </a:lnTo>
                <a:cubicBezTo>
                  <a:pt x="1753" y="2309"/>
                  <a:pt x="1738" y="2340"/>
                  <a:pt x="1717" y="2343"/>
                </a:cubicBezTo>
                <a:cubicBezTo>
                  <a:pt x="1696" y="2346"/>
                  <a:pt x="1687" y="2383"/>
                  <a:pt x="1720" y="2394"/>
                </a:cubicBezTo>
                <a:cubicBezTo>
                  <a:pt x="1753" y="2405"/>
                  <a:pt x="1738" y="2451"/>
                  <a:pt x="1702" y="2454"/>
                </a:cubicBezTo>
                <a:cubicBezTo>
                  <a:pt x="1667" y="2456"/>
                  <a:pt x="1637" y="2482"/>
                  <a:pt x="1613" y="2499"/>
                </a:cubicBezTo>
                <a:cubicBezTo>
                  <a:pt x="1590" y="2516"/>
                  <a:pt x="1558" y="2540"/>
                  <a:pt x="1514" y="2552"/>
                </a:cubicBezTo>
                <a:cubicBezTo>
                  <a:pt x="1519" y="2559"/>
                  <a:pt x="1529" y="2565"/>
                  <a:pt x="1539" y="2564"/>
                </a:cubicBezTo>
                <a:cubicBezTo>
                  <a:pt x="1563" y="2561"/>
                  <a:pt x="1575" y="2567"/>
                  <a:pt x="1587" y="2592"/>
                </a:cubicBezTo>
                <a:cubicBezTo>
                  <a:pt x="1598" y="2618"/>
                  <a:pt x="1622" y="2660"/>
                  <a:pt x="1652" y="2669"/>
                </a:cubicBezTo>
                <a:cubicBezTo>
                  <a:pt x="1682" y="2677"/>
                  <a:pt x="1693" y="2688"/>
                  <a:pt x="1711" y="2700"/>
                </a:cubicBezTo>
                <a:cubicBezTo>
                  <a:pt x="1729" y="2711"/>
                  <a:pt x="1750" y="2728"/>
                  <a:pt x="1759" y="2751"/>
                </a:cubicBezTo>
                <a:cubicBezTo>
                  <a:pt x="1768" y="2776"/>
                  <a:pt x="1792" y="2804"/>
                  <a:pt x="1813" y="2816"/>
                </a:cubicBezTo>
                <a:close/>
                <a:moveTo>
                  <a:pt x="1514" y="2552"/>
                </a:moveTo>
                <a:cubicBezTo>
                  <a:pt x="1507" y="2542"/>
                  <a:pt x="1506" y="2528"/>
                  <a:pt x="1521" y="2521"/>
                </a:cubicBezTo>
                <a:cubicBezTo>
                  <a:pt x="1548" y="2510"/>
                  <a:pt x="1554" y="2499"/>
                  <a:pt x="1536" y="2499"/>
                </a:cubicBezTo>
                <a:cubicBezTo>
                  <a:pt x="1518" y="2499"/>
                  <a:pt x="1506" y="2499"/>
                  <a:pt x="1489" y="2507"/>
                </a:cubicBezTo>
                <a:cubicBezTo>
                  <a:pt x="1471" y="2516"/>
                  <a:pt x="1447" y="2479"/>
                  <a:pt x="1465" y="2465"/>
                </a:cubicBezTo>
                <a:cubicBezTo>
                  <a:pt x="1483" y="2451"/>
                  <a:pt x="1459" y="2431"/>
                  <a:pt x="1471" y="2414"/>
                </a:cubicBezTo>
                <a:cubicBezTo>
                  <a:pt x="1483" y="2397"/>
                  <a:pt x="1480" y="2386"/>
                  <a:pt x="1447" y="2403"/>
                </a:cubicBezTo>
                <a:cubicBezTo>
                  <a:pt x="1415" y="2420"/>
                  <a:pt x="1417" y="2414"/>
                  <a:pt x="1403" y="2405"/>
                </a:cubicBezTo>
                <a:cubicBezTo>
                  <a:pt x="1388" y="2397"/>
                  <a:pt x="1364" y="2391"/>
                  <a:pt x="1337" y="2403"/>
                </a:cubicBezTo>
                <a:cubicBezTo>
                  <a:pt x="1311" y="2414"/>
                  <a:pt x="1317" y="2366"/>
                  <a:pt x="1334" y="2349"/>
                </a:cubicBezTo>
                <a:cubicBezTo>
                  <a:pt x="1345" y="2339"/>
                  <a:pt x="1350" y="2330"/>
                  <a:pt x="1345" y="2326"/>
                </a:cubicBezTo>
                <a:lnTo>
                  <a:pt x="1453" y="2326"/>
                </a:lnTo>
                <a:lnTo>
                  <a:pt x="1515" y="2289"/>
                </a:lnTo>
                <a:lnTo>
                  <a:pt x="1750" y="2289"/>
                </a:lnTo>
                <a:cubicBezTo>
                  <a:pt x="1753" y="2309"/>
                  <a:pt x="1738" y="2340"/>
                  <a:pt x="1717" y="2343"/>
                </a:cubicBezTo>
                <a:cubicBezTo>
                  <a:pt x="1696" y="2346"/>
                  <a:pt x="1687" y="2383"/>
                  <a:pt x="1720" y="2394"/>
                </a:cubicBezTo>
                <a:cubicBezTo>
                  <a:pt x="1753" y="2405"/>
                  <a:pt x="1738" y="2451"/>
                  <a:pt x="1702" y="2454"/>
                </a:cubicBezTo>
                <a:cubicBezTo>
                  <a:pt x="1667" y="2456"/>
                  <a:pt x="1637" y="2482"/>
                  <a:pt x="1613" y="2499"/>
                </a:cubicBezTo>
                <a:cubicBezTo>
                  <a:pt x="1590" y="2516"/>
                  <a:pt x="1559" y="2540"/>
                  <a:pt x="1514" y="2552"/>
                </a:cubicBezTo>
                <a:close/>
                <a:moveTo>
                  <a:pt x="4025" y="2391"/>
                </a:moveTo>
                <a:cubicBezTo>
                  <a:pt x="3996" y="2371"/>
                  <a:pt x="3981" y="2340"/>
                  <a:pt x="3990" y="2312"/>
                </a:cubicBezTo>
                <a:cubicBezTo>
                  <a:pt x="3999" y="2284"/>
                  <a:pt x="3966" y="2267"/>
                  <a:pt x="3930" y="2284"/>
                </a:cubicBezTo>
                <a:cubicBezTo>
                  <a:pt x="3895" y="2301"/>
                  <a:pt x="3865" y="2289"/>
                  <a:pt x="3853" y="2267"/>
                </a:cubicBezTo>
                <a:cubicBezTo>
                  <a:pt x="3841" y="2244"/>
                  <a:pt x="3835" y="2207"/>
                  <a:pt x="3847" y="2182"/>
                </a:cubicBezTo>
                <a:cubicBezTo>
                  <a:pt x="3859" y="2156"/>
                  <a:pt x="3832" y="2142"/>
                  <a:pt x="3806" y="2128"/>
                </a:cubicBezTo>
                <a:cubicBezTo>
                  <a:pt x="3779" y="2114"/>
                  <a:pt x="3791" y="2080"/>
                  <a:pt x="3758" y="2057"/>
                </a:cubicBezTo>
                <a:cubicBezTo>
                  <a:pt x="3726" y="2035"/>
                  <a:pt x="3720" y="1989"/>
                  <a:pt x="3720" y="1944"/>
                </a:cubicBezTo>
                <a:cubicBezTo>
                  <a:pt x="3675" y="1924"/>
                  <a:pt x="3583" y="1927"/>
                  <a:pt x="3559" y="1950"/>
                </a:cubicBezTo>
                <a:cubicBezTo>
                  <a:pt x="3536" y="1973"/>
                  <a:pt x="3491" y="1995"/>
                  <a:pt x="3468" y="1992"/>
                </a:cubicBezTo>
                <a:cubicBezTo>
                  <a:pt x="3444" y="1989"/>
                  <a:pt x="3408" y="2012"/>
                  <a:pt x="3399" y="2035"/>
                </a:cubicBezTo>
                <a:cubicBezTo>
                  <a:pt x="3390" y="2057"/>
                  <a:pt x="3390" y="2089"/>
                  <a:pt x="3349" y="2083"/>
                </a:cubicBezTo>
                <a:cubicBezTo>
                  <a:pt x="3307" y="2077"/>
                  <a:pt x="3275" y="2120"/>
                  <a:pt x="3257" y="2151"/>
                </a:cubicBezTo>
                <a:cubicBezTo>
                  <a:pt x="3239" y="2182"/>
                  <a:pt x="3189" y="2193"/>
                  <a:pt x="3138" y="2176"/>
                </a:cubicBezTo>
                <a:cubicBezTo>
                  <a:pt x="3088" y="2159"/>
                  <a:pt x="3058" y="2227"/>
                  <a:pt x="3055" y="2267"/>
                </a:cubicBezTo>
                <a:cubicBezTo>
                  <a:pt x="3052" y="2306"/>
                  <a:pt x="3002" y="2360"/>
                  <a:pt x="2975" y="2357"/>
                </a:cubicBezTo>
                <a:cubicBezTo>
                  <a:pt x="2948" y="2354"/>
                  <a:pt x="2910" y="2377"/>
                  <a:pt x="2916" y="2405"/>
                </a:cubicBezTo>
                <a:cubicBezTo>
                  <a:pt x="2922" y="2434"/>
                  <a:pt x="2916" y="2456"/>
                  <a:pt x="2904" y="2476"/>
                </a:cubicBezTo>
                <a:cubicBezTo>
                  <a:pt x="2892" y="2496"/>
                  <a:pt x="2895" y="2516"/>
                  <a:pt x="2904" y="2550"/>
                </a:cubicBezTo>
                <a:cubicBezTo>
                  <a:pt x="2913" y="2584"/>
                  <a:pt x="2904" y="2587"/>
                  <a:pt x="2895" y="2618"/>
                </a:cubicBezTo>
                <a:cubicBezTo>
                  <a:pt x="2918" y="2617"/>
                  <a:pt x="2938" y="2630"/>
                  <a:pt x="2951" y="2646"/>
                </a:cubicBezTo>
                <a:cubicBezTo>
                  <a:pt x="2972" y="2671"/>
                  <a:pt x="3011" y="2686"/>
                  <a:pt x="3031" y="2697"/>
                </a:cubicBezTo>
                <a:cubicBezTo>
                  <a:pt x="3052" y="2708"/>
                  <a:pt x="3082" y="2708"/>
                  <a:pt x="3114" y="2694"/>
                </a:cubicBezTo>
                <a:cubicBezTo>
                  <a:pt x="3147" y="2680"/>
                  <a:pt x="3189" y="2680"/>
                  <a:pt x="3212" y="2680"/>
                </a:cubicBezTo>
                <a:cubicBezTo>
                  <a:pt x="3236" y="2680"/>
                  <a:pt x="3260" y="2697"/>
                  <a:pt x="3269" y="2719"/>
                </a:cubicBezTo>
                <a:cubicBezTo>
                  <a:pt x="3278" y="2742"/>
                  <a:pt x="3290" y="2773"/>
                  <a:pt x="3332" y="2765"/>
                </a:cubicBezTo>
                <a:cubicBezTo>
                  <a:pt x="3332" y="2728"/>
                  <a:pt x="3325" y="2666"/>
                  <a:pt x="3304" y="2640"/>
                </a:cubicBezTo>
                <a:cubicBezTo>
                  <a:pt x="3284" y="2615"/>
                  <a:pt x="3287" y="2570"/>
                  <a:pt x="3290" y="2551"/>
                </a:cubicBezTo>
                <a:cubicBezTo>
                  <a:pt x="3291" y="2547"/>
                  <a:pt x="3294" y="2534"/>
                  <a:pt x="3295" y="2527"/>
                </a:cubicBezTo>
                <a:lnTo>
                  <a:pt x="3613" y="2527"/>
                </a:lnTo>
                <a:cubicBezTo>
                  <a:pt x="3613" y="2527"/>
                  <a:pt x="3654" y="2487"/>
                  <a:pt x="3687" y="2510"/>
                </a:cubicBezTo>
                <a:cubicBezTo>
                  <a:pt x="3720" y="2533"/>
                  <a:pt x="3749" y="2533"/>
                  <a:pt x="3779" y="2538"/>
                </a:cubicBezTo>
                <a:cubicBezTo>
                  <a:pt x="3809" y="2544"/>
                  <a:pt x="3829" y="2541"/>
                  <a:pt x="3865" y="2516"/>
                </a:cubicBezTo>
                <a:cubicBezTo>
                  <a:pt x="3901" y="2490"/>
                  <a:pt x="3921" y="2482"/>
                  <a:pt x="3948" y="2485"/>
                </a:cubicBezTo>
                <a:cubicBezTo>
                  <a:pt x="3975" y="2487"/>
                  <a:pt x="4008" y="2459"/>
                  <a:pt x="4016" y="2437"/>
                </a:cubicBezTo>
                <a:cubicBezTo>
                  <a:pt x="4019" y="2429"/>
                  <a:pt x="4018" y="2407"/>
                  <a:pt x="4025" y="2391"/>
                </a:cubicBezTo>
                <a:close/>
              </a:path>
            </a:pathLst>
          </a:custGeom>
          <a:solidFill>
            <a:srgbClr val="C3E2BD"/>
          </a:solidFill>
          <a:ln w="7938" cap="flat">
            <a:solidFill>
              <a:srgbClr val="FEFEFE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Freeform 8"/>
          <p:cNvSpPr>
            <a:spLocks noEditPoints="1"/>
          </p:cNvSpPr>
          <p:nvPr/>
        </p:nvSpPr>
        <p:spPr bwMode="auto">
          <a:xfrm>
            <a:off x="4189813" y="2112531"/>
            <a:ext cx="849295" cy="1293652"/>
          </a:xfrm>
          <a:custGeom>
            <a:avLst/>
            <a:gdLst>
              <a:gd name="T0" fmla="*/ 2298 w 3567"/>
              <a:gd name="T1" fmla="*/ 1429 h 5435"/>
              <a:gd name="T2" fmla="*/ 1396 w 3567"/>
              <a:gd name="T3" fmla="*/ 0 h 5435"/>
              <a:gd name="T4" fmla="*/ 1180 w 3567"/>
              <a:gd name="T5" fmla="*/ 1200 h 5435"/>
              <a:gd name="T6" fmla="*/ 1201 w 3567"/>
              <a:gd name="T7" fmla="*/ 1649 h 5435"/>
              <a:gd name="T8" fmla="*/ 1114 w 3567"/>
              <a:gd name="T9" fmla="*/ 2111 h 5435"/>
              <a:gd name="T10" fmla="*/ 1518 w 3567"/>
              <a:gd name="T11" fmla="*/ 2411 h 5435"/>
              <a:gd name="T12" fmla="*/ 2022 w 3567"/>
              <a:gd name="T13" fmla="*/ 2173 h 5435"/>
              <a:gd name="T14" fmla="*/ 1299 w 3567"/>
              <a:gd name="T15" fmla="*/ 2438 h 5435"/>
              <a:gd name="T16" fmla="*/ 1361 w 3567"/>
              <a:gd name="T17" fmla="*/ 3084 h 5435"/>
              <a:gd name="T18" fmla="*/ 1773 w 3567"/>
              <a:gd name="T19" fmla="*/ 2971 h 5435"/>
              <a:gd name="T20" fmla="*/ 2105 w 3567"/>
              <a:gd name="T21" fmla="*/ 2855 h 5435"/>
              <a:gd name="T22" fmla="*/ 2645 w 3567"/>
              <a:gd name="T23" fmla="*/ 2784 h 5435"/>
              <a:gd name="T24" fmla="*/ 2930 w 3567"/>
              <a:gd name="T25" fmla="*/ 2592 h 5435"/>
              <a:gd name="T26" fmla="*/ 2521 w 3567"/>
              <a:gd name="T27" fmla="*/ 2215 h 5435"/>
              <a:gd name="T28" fmla="*/ 2138 w 3567"/>
              <a:gd name="T29" fmla="*/ 2079 h 5435"/>
              <a:gd name="T30" fmla="*/ 1699 w 3567"/>
              <a:gd name="T31" fmla="*/ 2348 h 5435"/>
              <a:gd name="T32" fmla="*/ 1319 w 3567"/>
              <a:gd name="T33" fmla="*/ 2982 h 5435"/>
              <a:gd name="T34" fmla="*/ 1301 w 3567"/>
              <a:gd name="T35" fmla="*/ 2311 h 5435"/>
              <a:gd name="T36" fmla="*/ 1254 w 3567"/>
              <a:gd name="T37" fmla="*/ 1947 h 5435"/>
              <a:gd name="T38" fmla="*/ 1142 w 3567"/>
              <a:gd name="T39" fmla="*/ 1701 h 5435"/>
              <a:gd name="T40" fmla="*/ 954 w 3567"/>
              <a:gd name="T41" fmla="*/ 2139 h 5435"/>
              <a:gd name="T42" fmla="*/ 631 w 3567"/>
              <a:gd name="T43" fmla="*/ 2498 h 5435"/>
              <a:gd name="T44" fmla="*/ 352 w 3567"/>
              <a:gd name="T45" fmla="*/ 2858 h 5435"/>
              <a:gd name="T46" fmla="*/ 474 w 3567"/>
              <a:gd name="T47" fmla="*/ 3222 h 5435"/>
              <a:gd name="T48" fmla="*/ 469 w 3567"/>
              <a:gd name="T49" fmla="*/ 3398 h 5435"/>
              <a:gd name="T50" fmla="*/ 408 w 3567"/>
              <a:gd name="T51" fmla="*/ 3723 h 5435"/>
              <a:gd name="T52" fmla="*/ 841 w 3567"/>
              <a:gd name="T53" fmla="*/ 4023 h 5435"/>
              <a:gd name="T54" fmla="*/ 1106 w 3567"/>
              <a:gd name="T55" fmla="*/ 3831 h 5435"/>
              <a:gd name="T56" fmla="*/ 1171 w 3567"/>
              <a:gd name="T57" fmla="*/ 3344 h 5435"/>
              <a:gd name="T58" fmla="*/ 3343 w 3567"/>
              <a:gd name="T59" fmla="*/ 4059 h 5435"/>
              <a:gd name="T60" fmla="*/ 3409 w 3567"/>
              <a:gd name="T61" fmla="*/ 3494 h 5435"/>
              <a:gd name="T62" fmla="*/ 3515 w 3567"/>
              <a:gd name="T63" fmla="*/ 3010 h 5435"/>
              <a:gd name="T64" fmla="*/ 3111 w 3567"/>
              <a:gd name="T65" fmla="*/ 2824 h 5435"/>
              <a:gd name="T66" fmla="*/ 2444 w 3567"/>
              <a:gd name="T67" fmla="*/ 2832 h 5435"/>
              <a:gd name="T68" fmla="*/ 1993 w 3567"/>
              <a:gd name="T69" fmla="*/ 2798 h 5435"/>
              <a:gd name="T70" fmla="*/ 1711 w 3567"/>
              <a:gd name="T71" fmla="*/ 3186 h 5435"/>
              <a:gd name="T72" fmla="*/ 1551 w 3567"/>
              <a:gd name="T73" fmla="*/ 3687 h 5435"/>
              <a:gd name="T74" fmla="*/ 1269 w 3567"/>
              <a:gd name="T75" fmla="*/ 4193 h 5435"/>
              <a:gd name="T76" fmla="*/ 852 w 3567"/>
              <a:gd name="T77" fmla="*/ 4311 h 5435"/>
              <a:gd name="T78" fmla="*/ 1518 w 3567"/>
              <a:gd name="T79" fmla="*/ 4504 h 5435"/>
              <a:gd name="T80" fmla="*/ 2013 w 3567"/>
              <a:gd name="T81" fmla="*/ 4561 h 5435"/>
              <a:gd name="T82" fmla="*/ 2248 w 3567"/>
              <a:gd name="T83" fmla="*/ 4875 h 5435"/>
              <a:gd name="T84" fmla="*/ 2592 w 3567"/>
              <a:gd name="T85" fmla="*/ 5155 h 5435"/>
              <a:gd name="T86" fmla="*/ 3064 w 3567"/>
              <a:gd name="T87" fmla="*/ 5296 h 5435"/>
              <a:gd name="T88" fmla="*/ 3236 w 3567"/>
              <a:gd name="T89" fmla="*/ 5280 h 5435"/>
              <a:gd name="T90" fmla="*/ 3372 w 3567"/>
              <a:gd name="T91" fmla="*/ 4445 h 5435"/>
              <a:gd name="T92" fmla="*/ 1070 w 3567"/>
              <a:gd name="T93" fmla="*/ 4199 h 5435"/>
              <a:gd name="T94" fmla="*/ 1432 w 3567"/>
              <a:gd name="T95" fmla="*/ 3896 h 5435"/>
              <a:gd name="T96" fmla="*/ 1654 w 3567"/>
              <a:gd name="T97" fmla="*/ 3435 h 5435"/>
              <a:gd name="T98" fmla="*/ 1524 w 3567"/>
              <a:gd name="T99" fmla="*/ 2999 h 5435"/>
              <a:gd name="T100" fmla="*/ 1008 w 3567"/>
              <a:gd name="T101" fmla="*/ 3223 h 5435"/>
              <a:gd name="T102" fmla="*/ 1195 w 3567"/>
              <a:gd name="T103" fmla="*/ 3655 h 5435"/>
              <a:gd name="T104" fmla="*/ 836 w 3567"/>
              <a:gd name="T105" fmla="*/ 3865 h 5435"/>
              <a:gd name="T106" fmla="*/ 779 w 3567"/>
              <a:gd name="T107" fmla="*/ 4190 h 5435"/>
              <a:gd name="T108" fmla="*/ 441 w 3567"/>
              <a:gd name="T109" fmla="*/ 3330 h 5435"/>
              <a:gd name="T110" fmla="*/ 284 w 3567"/>
              <a:gd name="T111" fmla="*/ 3019 h 5435"/>
              <a:gd name="T112" fmla="*/ 26 w 3567"/>
              <a:gd name="T113" fmla="*/ 3479 h 54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567" h="5435">
                <a:moveTo>
                  <a:pt x="2398" y="1919"/>
                </a:moveTo>
                <a:cubicBezTo>
                  <a:pt x="2413" y="1886"/>
                  <a:pt x="2423" y="1845"/>
                  <a:pt x="2387" y="1830"/>
                </a:cubicBezTo>
                <a:cubicBezTo>
                  <a:pt x="2352" y="1816"/>
                  <a:pt x="2322" y="1780"/>
                  <a:pt x="2331" y="1751"/>
                </a:cubicBezTo>
                <a:cubicBezTo>
                  <a:pt x="2340" y="1723"/>
                  <a:pt x="2319" y="1652"/>
                  <a:pt x="2280" y="1655"/>
                </a:cubicBezTo>
                <a:cubicBezTo>
                  <a:pt x="2242" y="1658"/>
                  <a:pt x="2224" y="1615"/>
                  <a:pt x="2263" y="1590"/>
                </a:cubicBezTo>
                <a:cubicBezTo>
                  <a:pt x="2301" y="1565"/>
                  <a:pt x="2322" y="1553"/>
                  <a:pt x="2301" y="1516"/>
                </a:cubicBezTo>
                <a:cubicBezTo>
                  <a:pt x="2280" y="1480"/>
                  <a:pt x="2277" y="1454"/>
                  <a:pt x="2298" y="1429"/>
                </a:cubicBezTo>
                <a:cubicBezTo>
                  <a:pt x="2319" y="1403"/>
                  <a:pt x="2346" y="1392"/>
                  <a:pt x="2343" y="1361"/>
                </a:cubicBezTo>
                <a:cubicBezTo>
                  <a:pt x="2340" y="1330"/>
                  <a:pt x="2355" y="1307"/>
                  <a:pt x="2378" y="1299"/>
                </a:cubicBezTo>
                <a:cubicBezTo>
                  <a:pt x="2402" y="1290"/>
                  <a:pt x="2420" y="1267"/>
                  <a:pt x="2408" y="1228"/>
                </a:cubicBezTo>
                <a:cubicBezTo>
                  <a:pt x="2396" y="1188"/>
                  <a:pt x="2425" y="1176"/>
                  <a:pt x="2452" y="1183"/>
                </a:cubicBezTo>
                <a:cubicBezTo>
                  <a:pt x="2500" y="1194"/>
                  <a:pt x="2550" y="1149"/>
                  <a:pt x="2550" y="1149"/>
                </a:cubicBezTo>
                <a:lnTo>
                  <a:pt x="2555" y="625"/>
                </a:lnTo>
                <a:lnTo>
                  <a:pt x="1396" y="0"/>
                </a:lnTo>
                <a:lnTo>
                  <a:pt x="1319" y="54"/>
                </a:lnTo>
                <a:lnTo>
                  <a:pt x="1319" y="320"/>
                </a:lnTo>
                <a:cubicBezTo>
                  <a:pt x="1319" y="359"/>
                  <a:pt x="1343" y="413"/>
                  <a:pt x="1375" y="441"/>
                </a:cubicBezTo>
                <a:cubicBezTo>
                  <a:pt x="1408" y="470"/>
                  <a:pt x="1417" y="509"/>
                  <a:pt x="1381" y="543"/>
                </a:cubicBezTo>
                <a:cubicBezTo>
                  <a:pt x="1346" y="577"/>
                  <a:pt x="1346" y="622"/>
                  <a:pt x="1346" y="622"/>
                </a:cubicBezTo>
                <a:lnTo>
                  <a:pt x="1346" y="1115"/>
                </a:lnTo>
                <a:lnTo>
                  <a:pt x="1180" y="1200"/>
                </a:lnTo>
                <a:lnTo>
                  <a:pt x="1106" y="1265"/>
                </a:lnTo>
                <a:cubicBezTo>
                  <a:pt x="1106" y="1265"/>
                  <a:pt x="1097" y="1273"/>
                  <a:pt x="1091" y="1299"/>
                </a:cubicBezTo>
                <a:cubicBezTo>
                  <a:pt x="1085" y="1324"/>
                  <a:pt x="1061" y="1344"/>
                  <a:pt x="1025" y="1355"/>
                </a:cubicBezTo>
                <a:cubicBezTo>
                  <a:pt x="990" y="1366"/>
                  <a:pt x="1002" y="1417"/>
                  <a:pt x="1011" y="1443"/>
                </a:cubicBezTo>
                <a:cubicBezTo>
                  <a:pt x="1019" y="1468"/>
                  <a:pt x="1052" y="1539"/>
                  <a:pt x="1052" y="1539"/>
                </a:cubicBezTo>
                <a:lnTo>
                  <a:pt x="1126" y="1542"/>
                </a:lnTo>
                <a:cubicBezTo>
                  <a:pt x="1180" y="1562"/>
                  <a:pt x="1198" y="1624"/>
                  <a:pt x="1201" y="1649"/>
                </a:cubicBezTo>
                <a:cubicBezTo>
                  <a:pt x="1204" y="1674"/>
                  <a:pt x="1237" y="1717"/>
                  <a:pt x="1261" y="1742"/>
                </a:cubicBezTo>
                <a:cubicBezTo>
                  <a:pt x="1284" y="1768"/>
                  <a:pt x="1257" y="1816"/>
                  <a:pt x="1251" y="1847"/>
                </a:cubicBezTo>
                <a:cubicBezTo>
                  <a:pt x="1245" y="1879"/>
                  <a:pt x="1248" y="1915"/>
                  <a:pt x="1254" y="1947"/>
                </a:cubicBezTo>
                <a:cubicBezTo>
                  <a:pt x="1260" y="1978"/>
                  <a:pt x="1310" y="2031"/>
                  <a:pt x="1310" y="2031"/>
                </a:cubicBezTo>
                <a:cubicBezTo>
                  <a:pt x="1310" y="2031"/>
                  <a:pt x="1278" y="2048"/>
                  <a:pt x="1251" y="2051"/>
                </a:cubicBezTo>
                <a:cubicBezTo>
                  <a:pt x="1224" y="2054"/>
                  <a:pt x="1189" y="2054"/>
                  <a:pt x="1153" y="2040"/>
                </a:cubicBezTo>
                <a:cubicBezTo>
                  <a:pt x="1117" y="2026"/>
                  <a:pt x="1094" y="2091"/>
                  <a:pt x="1114" y="2111"/>
                </a:cubicBezTo>
                <a:cubicBezTo>
                  <a:pt x="1135" y="2130"/>
                  <a:pt x="1174" y="2153"/>
                  <a:pt x="1197" y="2167"/>
                </a:cubicBezTo>
                <a:cubicBezTo>
                  <a:pt x="1221" y="2181"/>
                  <a:pt x="1263" y="2210"/>
                  <a:pt x="1272" y="2227"/>
                </a:cubicBezTo>
                <a:cubicBezTo>
                  <a:pt x="1281" y="2244"/>
                  <a:pt x="1292" y="2286"/>
                  <a:pt x="1301" y="2311"/>
                </a:cubicBezTo>
                <a:cubicBezTo>
                  <a:pt x="1310" y="2337"/>
                  <a:pt x="1319" y="2357"/>
                  <a:pt x="1313" y="2396"/>
                </a:cubicBezTo>
                <a:cubicBezTo>
                  <a:pt x="1311" y="2408"/>
                  <a:pt x="1307" y="2422"/>
                  <a:pt x="1300" y="2438"/>
                </a:cubicBezTo>
                <a:cubicBezTo>
                  <a:pt x="1362" y="2452"/>
                  <a:pt x="1405" y="2427"/>
                  <a:pt x="1432" y="2413"/>
                </a:cubicBezTo>
                <a:cubicBezTo>
                  <a:pt x="1459" y="2399"/>
                  <a:pt x="1491" y="2394"/>
                  <a:pt x="1518" y="2411"/>
                </a:cubicBezTo>
                <a:cubicBezTo>
                  <a:pt x="1545" y="2427"/>
                  <a:pt x="1580" y="2405"/>
                  <a:pt x="1601" y="2385"/>
                </a:cubicBezTo>
                <a:cubicBezTo>
                  <a:pt x="1622" y="2365"/>
                  <a:pt x="1660" y="2348"/>
                  <a:pt x="1699" y="2348"/>
                </a:cubicBezTo>
                <a:cubicBezTo>
                  <a:pt x="1737" y="2348"/>
                  <a:pt x="1767" y="2328"/>
                  <a:pt x="1794" y="2311"/>
                </a:cubicBezTo>
                <a:cubicBezTo>
                  <a:pt x="1821" y="2295"/>
                  <a:pt x="1838" y="2269"/>
                  <a:pt x="1821" y="2255"/>
                </a:cubicBezTo>
                <a:cubicBezTo>
                  <a:pt x="1803" y="2241"/>
                  <a:pt x="1779" y="2201"/>
                  <a:pt x="1815" y="2198"/>
                </a:cubicBezTo>
                <a:cubicBezTo>
                  <a:pt x="1850" y="2195"/>
                  <a:pt x="1901" y="2193"/>
                  <a:pt x="1933" y="2198"/>
                </a:cubicBezTo>
                <a:cubicBezTo>
                  <a:pt x="1966" y="2204"/>
                  <a:pt x="2004" y="2193"/>
                  <a:pt x="2022" y="2173"/>
                </a:cubicBezTo>
                <a:cubicBezTo>
                  <a:pt x="2040" y="2153"/>
                  <a:pt x="2064" y="2145"/>
                  <a:pt x="2091" y="2136"/>
                </a:cubicBezTo>
                <a:cubicBezTo>
                  <a:pt x="2117" y="2128"/>
                  <a:pt x="2132" y="2108"/>
                  <a:pt x="2138" y="2079"/>
                </a:cubicBezTo>
                <a:cubicBezTo>
                  <a:pt x="2144" y="2051"/>
                  <a:pt x="2159" y="2031"/>
                  <a:pt x="2185" y="2017"/>
                </a:cubicBezTo>
                <a:cubicBezTo>
                  <a:pt x="2212" y="2003"/>
                  <a:pt x="2224" y="1975"/>
                  <a:pt x="2236" y="1938"/>
                </a:cubicBezTo>
                <a:cubicBezTo>
                  <a:pt x="2248" y="1901"/>
                  <a:pt x="2310" y="1904"/>
                  <a:pt x="2346" y="1907"/>
                </a:cubicBezTo>
                <a:cubicBezTo>
                  <a:pt x="2362" y="1908"/>
                  <a:pt x="2381" y="1912"/>
                  <a:pt x="2398" y="1919"/>
                </a:cubicBezTo>
                <a:close/>
                <a:moveTo>
                  <a:pt x="1299" y="2438"/>
                </a:moveTo>
                <a:cubicBezTo>
                  <a:pt x="1281" y="2477"/>
                  <a:pt x="1251" y="2524"/>
                  <a:pt x="1230" y="2546"/>
                </a:cubicBezTo>
                <a:cubicBezTo>
                  <a:pt x="1200" y="2577"/>
                  <a:pt x="1197" y="2645"/>
                  <a:pt x="1203" y="2668"/>
                </a:cubicBezTo>
                <a:cubicBezTo>
                  <a:pt x="1209" y="2691"/>
                  <a:pt x="1212" y="2719"/>
                  <a:pt x="1206" y="2747"/>
                </a:cubicBezTo>
                <a:cubicBezTo>
                  <a:pt x="1200" y="2776"/>
                  <a:pt x="1206" y="2807"/>
                  <a:pt x="1227" y="2832"/>
                </a:cubicBezTo>
                <a:cubicBezTo>
                  <a:pt x="1248" y="2858"/>
                  <a:pt x="1272" y="2880"/>
                  <a:pt x="1278" y="2906"/>
                </a:cubicBezTo>
                <a:cubicBezTo>
                  <a:pt x="1284" y="2931"/>
                  <a:pt x="1289" y="2954"/>
                  <a:pt x="1319" y="2982"/>
                </a:cubicBezTo>
                <a:cubicBezTo>
                  <a:pt x="1349" y="3010"/>
                  <a:pt x="1364" y="3050"/>
                  <a:pt x="1361" y="3084"/>
                </a:cubicBezTo>
                <a:cubicBezTo>
                  <a:pt x="1358" y="3118"/>
                  <a:pt x="1373" y="3132"/>
                  <a:pt x="1397" y="3169"/>
                </a:cubicBezTo>
                <a:cubicBezTo>
                  <a:pt x="1399" y="3163"/>
                  <a:pt x="1405" y="3163"/>
                  <a:pt x="1411" y="3157"/>
                </a:cubicBezTo>
                <a:cubicBezTo>
                  <a:pt x="1435" y="3138"/>
                  <a:pt x="1459" y="3095"/>
                  <a:pt x="1465" y="3064"/>
                </a:cubicBezTo>
                <a:cubicBezTo>
                  <a:pt x="1470" y="3033"/>
                  <a:pt x="1494" y="3002"/>
                  <a:pt x="1524" y="2999"/>
                </a:cubicBezTo>
                <a:cubicBezTo>
                  <a:pt x="1553" y="2996"/>
                  <a:pt x="1586" y="2991"/>
                  <a:pt x="1631" y="3002"/>
                </a:cubicBezTo>
                <a:cubicBezTo>
                  <a:pt x="1675" y="3013"/>
                  <a:pt x="1741" y="3027"/>
                  <a:pt x="1782" y="3021"/>
                </a:cubicBezTo>
                <a:cubicBezTo>
                  <a:pt x="1780" y="3003"/>
                  <a:pt x="1776" y="2985"/>
                  <a:pt x="1773" y="2971"/>
                </a:cubicBezTo>
                <a:cubicBezTo>
                  <a:pt x="1767" y="2940"/>
                  <a:pt x="1773" y="2903"/>
                  <a:pt x="1791" y="2889"/>
                </a:cubicBezTo>
                <a:cubicBezTo>
                  <a:pt x="1809" y="2875"/>
                  <a:pt x="1812" y="2852"/>
                  <a:pt x="1815" y="2829"/>
                </a:cubicBezTo>
                <a:cubicBezTo>
                  <a:pt x="1818" y="2807"/>
                  <a:pt x="1838" y="2787"/>
                  <a:pt x="1859" y="2776"/>
                </a:cubicBezTo>
                <a:cubicBezTo>
                  <a:pt x="1880" y="2764"/>
                  <a:pt x="1921" y="2767"/>
                  <a:pt x="1936" y="2778"/>
                </a:cubicBezTo>
                <a:cubicBezTo>
                  <a:pt x="1951" y="2790"/>
                  <a:pt x="1972" y="2798"/>
                  <a:pt x="1993" y="2798"/>
                </a:cubicBezTo>
                <a:cubicBezTo>
                  <a:pt x="2013" y="2798"/>
                  <a:pt x="2037" y="2818"/>
                  <a:pt x="2049" y="2838"/>
                </a:cubicBezTo>
                <a:cubicBezTo>
                  <a:pt x="2061" y="2858"/>
                  <a:pt x="2082" y="2860"/>
                  <a:pt x="2105" y="2855"/>
                </a:cubicBezTo>
                <a:cubicBezTo>
                  <a:pt x="2129" y="2849"/>
                  <a:pt x="2150" y="2863"/>
                  <a:pt x="2165" y="2875"/>
                </a:cubicBezTo>
                <a:cubicBezTo>
                  <a:pt x="2179" y="2886"/>
                  <a:pt x="2200" y="2894"/>
                  <a:pt x="2230" y="2886"/>
                </a:cubicBezTo>
                <a:cubicBezTo>
                  <a:pt x="2249" y="2880"/>
                  <a:pt x="2285" y="2898"/>
                  <a:pt x="2314" y="2917"/>
                </a:cubicBezTo>
                <a:cubicBezTo>
                  <a:pt x="2326" y="2905"/>
                  <a:pt x="2352" y="2875"/>
                  <a:pt x="2363" y="2852"/>
                </a:cubicBezTo>
                <a:cubicBezTo>
                  <a:pt x="2375" y="2829"/>
                  <a:pt x="2399" y="2829"/>
                  <a:pt x="2444" y="2832"/>
                </a:cubicBezTo>
                <a:cubicBezTo>
                  <a:pt x="2488" y="2835"/>
                  <a:pt x="2527" y="2818"/>
                  <a:pt x="2553" y="2795"/>
                </a:cubicBezTo>
                <a:cubicBezTo>
                  <a:pt x="2580" y="2773"/>
                  <a:pt x="2610" y="2770"/>
                  <a:pt x="2645" y="2784"/>
                </a:cubicBezTo>
                <a:cubicBezTo>
                  <a:pt x="2681" y="2798"/>
                  <a:pt x="2714" y="2784"/>
                  <a:pt x="2734" y="2761"/>
                </a:cubicBezTo>
                <a:cubicBezTo>
                  <a:pt x="2755" y="2739"/>
                  <a:pt x="2829" y="2756"/>
                  <a:pt x="2862" y="2776"/>
                </a:cubicBezTo>
                <a:cubicBezTo>
                  <a:pt x="2895" y="2795"/>
                  <a:pt x="2912" y="2781"/>
                  <a:pt x="2939" y="2773"/>
                </a:cubicBezTo>
                <a:cubicBezTo>
                  <a:pt x="2966" y="2764"/>
                  <a:pt x="3014" y="2766"/>
                  <a:pt x="3043" y="2780"/>
                </a:cubicBezTo>
                <a:cubicBezTo>
                  <a:pt x="3043" y="2776"/>
                  <a:pt x="3042" y="2772"/>
                  <a:pt x="3043" y="2767"/>
                </a:cubicBezTo>
                <a:cubicBezTo>
                  <a:pt x="3049" y="2722"/>
                  <a:pt x="3046" y="2699"/>
                  <a:pt x="3013" y="2685"/>
                </a:cubicBezTo>
                <a:cubicBezTo>
                  <a:pt x="2981" y="2671"/>
                  <a:pt x="2942" y="2637"/>
                  <a:pt x="2930" y="2592"/>
                </a:cubicBezTo>
                <a:cubicBezTo>
                  <a:pt x="2918" y="2546"/>
                  <a:pt x="2906" y="2515"/>
                  <a:pt x="2880" y="2507"/>
                </a:cubicBezTo>
                <a:cubicBezTo>
                  <a:pt x="2853" y="2498"/>
                  <a:pt x="2829" y="2495"/>
                  <a:pt x="2817" y="2470"/>
                </a:cubicBezTo>
                <a:cubicBezTo>
                  <a:pt x="2805" y="2444"/>
                  <a:pt x="2794" y="2425"/>
                  <a:pt x="2764" y="2416"/>
                </a:cubicBezTo>
                <a:cubicBezTo>
                  <a:pt x="2734" y="2408"/>
                  <a:pt x="2717" y="2382"/>
                  <a:pt x="2711" y="2360"/>
                </a:cubicBezTo>
                <a:cubicBezTo>
                  <a:pt x="2705" y="2337"/>
                  <a:pt x="2684" y="2317"/>
                  <a:pt x="2645" y="2311"/>
                </a:cubicBezTo>
                <a:cubicBezTo>
                  <a:pt x="2607" y="2306"/>
                  <a:pt x="2558" y="2297"/>
                  <a:pt x="2568" y="2263"/>
                </a:cubicBezTo>
                <a:cubicBezTo>
                  <a:pt x="2580" y="2224"/>
                  <a:pt x="2568" y="2212"/>
                  <a:pt x="2521" y="2215"/>
                </a:cubicBezTo>
                <a:cubicBezTo>
                  <a:pt x="2473" y="2218"/>
                  <a:pt x="2455" y="2176"/>
                  <a:pt x="2476" y="2153"/>
                </a:cubicBezTo>
                <a:cubicBezTo>
                  <a:pt x="2497" y="2130"/>
                  <a:pt x="2503" y="2085"/>
                  <a:pt x="2503" y="2062"/>
                </a:cubicBezTo>
                <a:cubicBezTo>
                  <a:pt x="2503" y="2040"/>
                  <a:pt x="2473" y="1983"/>
                  <a:pt x="2449" y="1955"/>
                </a:cubicBezTo>
                <a:cubicBezTo>
                  <a:pt x="2426" y="1927"/>
                  <a:pt x="2381" y="1910"/>
                  <a:pt x="2346" y="1907"/>
                </a:cubicBezTo>
                <a:cubicBezTo>
                  <a:pt x="2310" y="1904"/>
                  <a:pt x="2248" y="1901"/>
                  <a:pt x="2236" y="1938"/>
                </a:cubicBezTo>
                <a:cubicBezTo>
                  <a:pt x="2224" y="1975"/>
                  <a:pt x="2212" y="2003"/>
                  <a:pt x="2185" y="2017"/>
                </a:cubicBezTo>
                <a:cubicBezTo>
                  <a:pt x="2159" y="2031"/>
                  <a:pt x="2144" y="2051"/>
                  <a:pt x="2138" y="2079"/>
                </a:cubicBezTo>
                <a:cubicBezTo>
                  <a:pt x="2132" y="2108"/>
                  <a:pt x="2117" y="2128"/>
                  <a:pt x="2091" y="2136"/>
                </a:cubicBezTo>
                <a:cubicBezTo>
                  <a:pt x="2064" y="2145"/>
                  <a:pt x="2040" y="2153"/>
                  <a:pt x="2022" y="2173"/>
                </a:cubicBezTo>
                <a:cubicBezTo>
                  <a:pt x="2004" y="2193"/>
                  <a:pt x="1966" y="2204"/>
                  <a:pt x="1933" y="2198"/>
                </a:cubicBezTo>
                <a:cubicBezTo>
                  <a:pt x="1901" y="2193"/>
                  <a:pt x="1850" y="2195"/>
                  <a:pt x="1815" y="2198"/>
                </a:cubicBezTo>
                <a:cubicBezTo>
                  <a:pt x="1779" y="2201"/>
                  <a:pt x="1803" y="2241"/>
                  <a:pt x="1821" y="2255"/>
                </a:cubicBezTo>
                <a:cubicBezTo>
                  <a:pt x="1838" y="2269"/>
                  <a:pt x="1821" y="2295"/>
                  <a:pt x="1794" y="2311"/>
                </a:cubicBezTo>
                <a:cubicBezTo>
                  <a:pt x="1767" y="2328"/>
                  <a:pt x="1737" y="2348"/>
                  <a:pt x="1699" y="2348"/>
                </a:cubicBezTo>
                <a:cubicBezTo>
                  <a:pt x="1660" y="2348"/>
                  <a:pt x="1622" y="2365"/>
                  <a:pt x="1601" y="2385"/>
                </a:cubicBezTo>
                <a:cubicBezTo>
                  <a:pt x="1580" y="2405"/>
                  <a:pt x="1545" y="2427"/>
                  <a:pt x="1518" y="2411"/>
                </a:cubicBezTo>
                <a:cubicBezTo>
                  <a:pt x="1491" y="2394"/>
                  <a:pt x="1459" y="2399"/>
                  <a:pt x="1432" y="2413"/>
                </a:cubicBezTo>
                <a:cubicBezTo>
                  <a:pt x="1405" y="2427"/>
                  <a:pt x="1362" y="2452"/>
                  <a:pt x="1299" y="2438"/>
                </a:cubicBezTo>
                <a:close/>
                <a:moveTo>
                  <a:pt x="1396" y="3169"/>
                </a:moveTo>
                <a:cubicBezTo>
                  <a:pt x="1373" y="3132"/>
                  <a:pt x="1358" y="3118"/>
                  <a:pt x="1361" y="3084"/>
                </a:cubicBezTo>
                <a:cubicBezTo>
                  <a:pt x="1364" y="3050"/>
                  <a:pt x="1349" y="3010"/>
                  <a:pt x="1319" y="2982"/>
                </a:cubicBezTo>
                <a:cubicBezTo>
                  <a:pt x="1289" y="2954"/>
                  <a:pt x="1284" y="2931"/>
                  <a:pt x="1278" y="2906"/>
                </a:cubicBezTo>
                <a:cubicBezTo>
                  <a:pt x="1272" y="2880"/>
                  <a:pt x="1248" y="2858"/>
                  <a:pt x="1227" y="2832"/>
                </a:cubicBezTo>
                <a:cubicBezTo>
                  <a:pt x="1206" y="2807"/>
                  <a:pt x="1200" y="2776"/>
                  <a:pt x="1206" y="2747"/>
                </a:cubicBezTo>
                <a:cubicBezTo>
                  <a:pt x="1212" y="2719"/>
                  <a:pt x="1209" y="2691"/>
                  <a:pt x="1203" y="2668"/>
                </a:cubicBezTo>
                <a:cubicBezTo>
                  <a:pt x="1197" y="2645"/>
                  <a:pt x="1200" y="2577"/>
                  <a:pt x="1230" y="2546"/>
                </a:cubicBezTo>
                <a:cubicBezTo>
                  <a:pt x="1260" y="2515"/>
                  <a:pt x="1307" y="2436"/>
                  <a:pt x="1313" y="2396"/>
                </a:cubicBezTo>
                <a:cubicBezTo>
                  <a:pt x="1319" y="2357"/>
                  <a:pt x="1310" y="2337"/>
                  <a:pt x="1301" y="2311"/>
                </a:cubicBezTo>
                <a:cubicBezTo>
                  <a:pt x="1292" y="2286"/>
                  <a:pt x="1281" y="2244"/>
                  <a:pt x="1272" y="2227"/>
                </a:cubicBezTo>
                <a:cubicBezTo>
                  <a:pt x="1263" y="2210"/>
                  <a:pt x="1221" y="2181"/>
                  <a:pt x="1197" y="2167"/>
                </a:cubicBezTo>
                <a:cubicBezTo>
                  <a:pt x="1174" y="2153"/>
                  <a:pt x="1135" y="2130"/>
                  <a:pt x="1114" y="2111"/>
                </a:cubicBezTo>
                <a:cubicBezTo>
                  <a:pt x="1094" y="2091"/>
                  <a:pt x="1117" y="2026"/>
                  <a:pt x="1153" y="2040"/>
                </a:cubicBezTo>
                <a:cubicBezTo>
                  <a:pt x="1189" y="2054"/>
                  <a:pt x="1224" y="2054"/>
                  <a:pt x="1251" y="2051"/>
                </a:cubicBezTo>
                <a:cubicBezTo>
                  <a:pt x="1278" y="2048"/>
                  <a:pt x="1310" y="2031"/>
                  <a:pt x="1310" y="2031"/>
                </a:cubicBezTo>
                <a:cubicBezTo>
                  <a:pt x="1310" y="2031"/>
                  <a:pt x="1260" y="1978"/>
                  <a:pt x="1254" y="1947"/>
                </a:cubicBezTo>
                <a:cubicBezTo>
                  <a:pt x="1248" y="1915"/>
                  <a:pt x="1245" y="1879"/>
                  <a:pt x="1251" y="1847"/>
                </a:cubicBezTo>
                <a:cubicBezTo>
                  <a:pt x="1257" y="1816"/>
                  <a:pt x="1284" y="1768"/>
                  <a:pt x="1261" y="1742"/>
                </a:cubicBezTo>
                <a:cubicBezTo>
                  <a:pt x="1237" y="1717"/>
                  <a:pt x="1204" y="1674"/>
                  <a:pt x="1201" y="1649"/>
                </a:cubicBezTo>
                <a:cubicBezTo>
                  <a:pt x="1198" y="1624"/>
                  <a:pt x="1180" y="1562"/>
                  <a:pt x="1126" y="1542"/>
                </a:cubicBezTo>
                <a:lnTo>
                  <a:pt x="1052" y="1542"/>
                </a:lnTo>
                <a:lnTo>
                  <a:pt x="1085" y="1649"/>
                </a:lnTo>
                <a:cubicBezTo>
                  <a:pt x="1085" y="1649"/>
                  <a:pt x="1097" y="1683"/>
                  <a:pt x="1142" y="1701"/>
                </a:cubicBezTo>
                <a:cubicBezTo>
                  <a:pt x="1170" y="1713"/>
                  <a:pt x="1182" y="1752"/>
                  <a:pt x="1185" y="1775"/>
                </a:cubicBezTo>
                <a:cubicBezTo>
                  <a:pt x="1188" y="1798"/>
                  <a:pt x="1174" y="1836"/>
                  <a:pt x="1144" y="1845"/>
                </a:cubicBezTo>
                <a:cubicBezTo>
                  <a:pt x="1114" y="1853"/>
                  <a:pt x="1088" y="1876"/>
                  <a:pt x="1073" y="1893"/>
                </a:cubicBezTo>
                <a:cubicBezTo>
                  <a:pt x="1058" y="1910"/>
                  <a:pt x="1040" y="1935"/>
                  <a:pt x="1040" y="1969"/>
                </a:cubicBezTo>
                <a:cubicBezTo>
                  <a:pt x="1040" y="2003"/>
                  <a:pt x="1040" y="2020"/>
                  <a:pt x="1019" y="2034"/>
                </a:cubicBezTo>
                <a:cubicBezTo>
                  <a:pt x="999" y="2048"/>
                  <a:pt x="978" y="2068"/>
                  <a:pt x="978" y="2088"/>
                </a:cubicBezTo>
                <a:cubicBezTo>
                  <a:pt x="978" y="2108"/>
                  <a:pt x="978" y="2133"/>
                  <a:pt x="954" y="2139"/>
                </a:cubicBezTo>
                <a:cubicBezTo>
                  <a:pt x="930" y="2145"/>
                  <a:pt x="930" y="2170"/>
                  <a:pt x="936" y="2187"/>
                </a:cubicBezTo>
                <a:cubicBezTo>
                  <a:pt x="942" y="2204"/>
                  <a:pt x="928" y="2238"/>
                  <a:pt x="901" y="2258"/>
                </a:cubicBezTo>
                <a:cubicBezTo>
                  <a:pt x="874" y="2278"/>
                  <a:pt x="827" y="2323"/>
                  <a:pt x="824" y="2357"/>
                </a:cubicBezTo>
                <a:cubicBezTo>
                  <a:pt x="821" y="2391"/>
                  <a:pt x="821" y="2430"/>
                  <a:pt x="797" y="2447"/>
                </a:cubicBezTo>
                <a:cubicBezTo>
                  <a:pt x="773" y="2464"/>
                  <a:pt x="758" y="2490"/>
                  <a:pt x="749" y="2515"/>
                </a:cubicBezTo>
                <a:cubicBezTo>
                  <a:pt x="741" y="2541"/>
                  <a:pt x="714" y="2563"/>
                  <a:pt x="687" y="2546"/>
                </a:cubicBezTo>
                <a:cubicBezTo>
                  <a:pt x="661" y="2529"/>
                  <a:pt x="643" y="2527"/>
                  <a:pt x="631" y="2498"/>
                </a:cubicBezTo>
                <a:cubicBezTo>
                  <a:pt x="619" y="2470"/>
                  <a:pt x="595" y="2476"/>
                  <a:pt x="589" y="2493"/>
                </a:cubicBezTo>
                <a:cubicBezTo>
                  <a:pt x="583" y="2510"/>
                  <a:pt x="557" y="2521"/>
                  <a:pt x="542" y="2512"/>
                </a:cubicBezTo>
                <a:cubicBezTo>
                  <a:pt x="527" y="2504"/>
                  <a:pt x="485" y="2518"/>
                  <a:pt x="477" y="2546"/>
                </a:cubicBezTo>
                <a:cubicBezTo>
                  <a:pt x="468" y="2575"/>
                  <a:pt x="447" y="2583"/>
                  <a:pt x="420" y="2597"/>
                </a:cubicBezTo>
                <a:cubicBezTo>
                  <a:pt x="393" y="2611"/>
                  <a:pt x="385" y="2651"/>
                  <a:pt x="382" y="2693"/>
                </a:cubicBezTo>
                <a:cubicBezTo>
                  <a:pt x="376" y="2761"/>
                  <a:pt x="328" y="2773"/>
                  <a:pt x="310" y="2855"/>
                </a:cubicBezTo>
                <a:cubicBezTo>
                  <a:pt x="323" y="2863"/>
                  <a:pt x="332" y="2860"/>
                  <a:pt x="352" y="2858"/>
                </a:cubicBezTo>
                <a:cubicBezTo>
                  <a:pt x="376" y="2855"/>
                  <a:pt x="373" y="2872"/>
                  <a:pt x="373" y="2892"/>
                </a:cubicBezTo>
                <a:cubicBezTo>
                  <a:pt x="373" y="2911"/>
                  <a:pt x="393" y="2923"/>
                  <a:pt x="405" y="2931"/>
                </a:cubicBezTo>
                <a:cubicBezTo>
                  <a:pt x="417" y="2940"/>
                  <a:pt x="438" y="2940"/>
                  <a:pt x="459" y="2931"/>
                </a:cubicBezTo>
                <a:cubicBezTo>
                  <a:pt x="480" y="2923"/>
                  <a:pt x="497" y="2937"/>
                  <a:pt x="485" y="2968"/>
                </a:cubicBezTo>
                <a:cubicBezTo>
                  <a:pt x="474" y="2999"/>
                  <a:pt x="494" y="3033"/>
                  <a:pt x="503" y="3058"/>
                </a:cubicBezTo>
                <a:cubicBezTo>
                  <a:pt x="512" y="3084"/>
                  <a:pt x="506" y="3129"/>
                  <a:pt x="488" y="3157"/>
                </a:cubicBezTo>
                <a:cubicBezTo>
                  <a:pt x="477" y="3175"/>
                  <a:pt x="474" y="3199"/>
                  <a:pt x="474" y="3222"/>
                </a:cubicBezTo>
                <a:lnTo>
                  <a:pt x="718" y="3223"/>
                </a:lnTo>
                <a:lnTo>
                  <a:pt x="1150" y="3223"/>
                </a:lnTo>
                <a:cubicBezTo>
                  <a:pt x="1183" y="3223"/>
                  <a:pt x="1218" y="3240"/>
                  <a:pt x="1245" y="3248"/>
                </a:cubicBezTo>
                <a:cubicBezTo>
                  <a:pt x="1272" y="3257"/>
                  <a:pt x="1298" y="3254"/>
                  <a:pt x="1322" y="3251"/>
                </a:cubicBezTo>
                <a:cubicBezTo>
                  <a:pt x="1346" y="3248"/>
                  <a:pt x="1408" y="3313"/>
                  <a:pt x="1405" y="3257"/>
                </a:cubicBezTo>
                <a:cubicBezTo>
                  <a:pt x="1403" y="3214"/>
                  <a:pt x="1391" y="3186"/>
                  <a:pt x="1396" y="3169"/>
                </a:cubicBezTo>
                <a:close/>
                <a:moveTo>
                  <a:pt x="469" y="3398"/>
                </a:moveTo>
                <a:cubicBezTo>
                  <a:pt x="468" y="3409"/>
                  <a:pt x="459" y="3422"/>
                  <a:pt x="450" y="3429"/>
                </a:cubicBezTo>
                <a:cubicBezTo>
                  <a:pt x="435" y="3440"/>
                  <a:pt x="438" y="3455"/>
                  <a:pt x="459" y="3477"/>
                </a:cubicBezTo>
                <a:cubicBezTo>
                  <a:pt x="480" y="3500"/>
                  <a:pt x="477" y="3517"/>
                  <a:pt x="444" y="3497"/>
                </a:cubicBezTo>
                <a:cubicBezTo>
                  <a:pt x="411" y="3477"/>
                  <a:pt x="411" y="3500"/>
                  <a:pt x="426" y="3525"/>
                </a:cubicBezTo>
                <a:cubicBezTo>
                  <a:pt x="441" y="3551"/>
                  <a:pt x="429" y="3588"/>
                  <a:pt x="399" y="3599"/>
                </a:cubicBezTo>
                <a:cubicBezTo>
                  <a:pt x="370" y="3610"/>
                  <a:pt x="361" y="3638"/>
                  <a:pt x="376" y="3655"/>
                </a:cubicBezTo>
                <a:cubicBezTo>
                  <a:pt x="391" y="3672"/>
                  <a:pt x="402" y="3698"/>
                  <a:pt x="408" y="3723"/>
                </a:cubicBezTo>
                <a:cubicBezTo>
                  <a:pt x="414" y="3749"/>
                  <a:pt x="435" y="3777"/>
                  <a:pt x="450" y="3797"/>
                </a:cubicBezTo>
                <a:cubicBezTo>
                  <a:pt x="465" y="3817"/>
                  <a:pt x="509" y="3862"/>
                  <a:pt x="521" y="3890"/>
                </a:cubicBezTo>
                <a:cubicBezTo>
                  <a:pt x="533" y="3919"/>
                  <a:pt x="563" y="3938"/>
                  <a:pt x="589" y="3950"/>
                </a:cubicBezTo>
                <a:cubicBezTo>
                  <a:pt x="616" y="3961"/>
                  <a:pt x="661" y="4006"/>
                  <a:pt x="678" y="4035"/>
                </a:cubicBezTo>
                <a:cubicBezTo>
                  <a:pt x="688" y="4050"/>
                  <a:pt x="700" y="4070"/>
                  <a:pt x="712" y="4088"/>
                </a:cubicBezTo>
                <a:cubicBezTo>
                  <a:pt x="733" y="4042"/>
                  <a:pt x="762" y="4004"/>
                  <a:pt x="776" y="4029"/>
                </a:cubicBezTo>
                <a:cubicBezTo>
                  <a:pt x="800" y="4071"/>
                  <a:pt x="833" y="4049"/>
                  <a:pt x="841" y="4023"/>
                </a:cubicBezTo>
                <a:cubicBezTo>
                  <a:pt x="850" y="3998"/>
                  <a:pt x="844" y="3958"/>
                  <a:pt x="827" y="3953"/>
                </a:cubicBezTo>
                <a:cubicBezTo>
                  <a:pt x="809" y="3947"/>
                  <a:pt x="779" y="3933"/>
                  <a:pt x="770" y="3904"/>
                </a:cubicBezTo>
                <a:cubicBezTo>
                  <a:pt x="761" y="3876"/>
                  <a:pt x="800" y="3859"/>
                  <a:pt x="836" y="3865"/>
                </a:cubicBezTo>
                <a:cubicBezTo>
                  <a:pt x="871" y="3870"/>
                  <a:pt x="907" y="3865"/>
                  <a:pt x="898" y="3828"/>
                </a:cubicBezTo>
                <a:cubicBezTo>
                  <a:pt x="889" y="3791"/>
                  <a:pt x="948" y="3786"/>
                  <a:pt x="966" y="3834"/>
                </a:cubicBezTo>
                <a:cubicBezTo>
                  <a:pt x="984" y="3882"/>
                  <a:pt x="1043" y="3865"/>
                  <a:pt x="1058" y="3837"/>
                </a:cubicBezTo>
                <a:cubicBezTo>
                  <a:pt x="1073" y="3808"/>
                  <a:pt x="1091" y="3808"/>
                  <a:pt x="1106" y="3831"/>
                </a:cubicBezTo>
                <a:cubicBezTo>
                  <a:pt x="1120" y="3853"/>
                  <a:pt x="1144" y="3856"/>
                  <a:pt x="1159" y="3839"/>
                </a:cubicBezTo>
                <a:cubicBezTo>
                  <a:pt x="1174" y="3822"/>
                  <a:pt x="1180" y="3794"/>
                  <a:pt x="1177" y="3757"/>
                </a:cubicBezTo>
                <a:cubicBezTo>
                  <a:pt x="1174" y="3721"/>
                  <a:pt x="1183" y="3684"/>
                  <a:pt x="1195" y="3655"/>
                </a:cubicBezTo>
                <a:cubicBezTo>
                  <a:pt x="1206" y="3627"/>
                  <a:pt x="1197" y="3593"/>
                  <a:pt x="1156" y="3590"/>
                </a:cubicBezTo>
                <a:cubicBezTo>
                  <a:pt x="1114" y="3588"/>
                  <a:pt x="1103" y="3562"/>
                  <a:pt x="1108" y="3531"/>
                </a:cubicBezTo>
                <a:cubicBezTo>
                  <a:pt x="1114" y="3500"/>
                  <a:pt x="1141" y="3483"/>
                  <a:pt x="1165" y="3455"/>
                </a:cubicBezTo>
                <a:cubicBezTo>
                  <a:pt x="1189" y="3426"/>
                  <a:pt x="1200" y="3364"/>
                  <a:pt x="1171" y="3344"/>
                </a:cubicBezTo>
                <a:cubicBezTo>
                  <a:pt x="1141" y="3324"/>
                  <a:pt x="1100" y="3341"/>
                  <a:pt x="1058" y="3353"/>
                </a:cubicBezTo>
                <a:cubicBezTo>
                  <a:pt x="1017" y="3364"/>
                  <a:pt x="975" y="3339"/>
                  <a:pt x="993" y="3305"/>
                </a:cubicBezTo>
                <a:cubicBezTo>
                  <a:pt x="1011" y="3271"/>
                  <a:pt x="1008" y="3223"/>
                  <a:pt x="1008" y="3223"/>
                </a:cubicBezTo>
                <a:lnTo>
                  <a:pt x="718" y="3223"/>
                </a:lnTo>
                <a:lnTo>
                  <a:pt x="717" y="3398"/>
                </a:lnTo>
                <a:lnTo>
                  <a:pt x="469" y="3398"/>
                </a:lnTo>
                <a:close/>
                <a:moveTo>
                  <a:pt x="3343" y="4059"/>
                </a:moveTo>
                <a:cubicBezTo>
                  <a:pt x="3343" y="4059"/>
                  <a:pt x="3344" y="4032"/>
                  <a:pt x="3329" y="4013"/>
                </a:cubicBezTo>
                <a:cubicBezTo>
                  <a:pt x="3299" y="3977"/>
                  <a:pt x="3294" y="3936"/>
                  <a:pt x="3301" y="3907"/>
                </a:cubicBezTo>
                <a:cubicBezTo>
                  <a:pt x="3307" y="3885"/>
                  <a:pt x="3308" y="3877"/>
                  <a:pt x="3308" y="3866"/>
                </a:cubicBezTo>
                <a:cubicBezTo>
                  <a:pt x="3310" y="3838"/>
                  <a:pt x="3309" y="3821"/>
                  <a:pt x="3322" y="3794"/>
                </a:cubicBezTo>
                <a:cubicBezTo>
                  <a:pt x="3340" y="3760"/>
                  <a:pt x="3345" y="3735"/>
                  <a:pt x="3344" y="3706"/>
                </a:cubicBezTo>
                <a:cubicBezTo>
                  <a:pt x="3343" y="3678"/>
                  <a:pt x="3333" y="3620"/>
                  <a:pt x="3357" y="3593"/>
                </a:cubicBezTo>
                <a:cubicBezTo>
                  <a:pt x="3388" y="3557"/>
                  <a:pt x="3400" y="3514"/>
                  <a:pt x="3409" y="3494"/>
                </a:cubicBezTo>
                <a:cubicBezTo>
                  <a:pt x="3418" y="3474"/>
                  <a:pt x="3430" y="3449"/>
                  <a:pt x="3442" y="3438"/>
                </a:cubicBezTo>
                <a:cubicBezTo>
                  <a:pt x="3454" y="3426"/>
                  <a:pt x="3467" y="3390"/>
                  <a:pt x="3475" y="3365"/>
                </a:cubicBezTo>
                <a:cubicBezTo>
                  <a:pt x="3483" y="3337"/>
                  <a:pt x="3504" y="3316"/>
                  <a:pt x="3524" y="3301"/>
                </a:cubicBezTo>
                <a:cubicBezTo>
                  <a:pt x="3545" y="3287"/>
                  <a:pt x="3567" y="3263"/>
                  <a:pt x="3567" y="3245"/>
                </a:cubicBezTo>
                <a:cubicBezTo>
                  <a:pt x="3567" y="3225"/>
                  <a:pt x="3553" y="3200"/>
                  <a:pt x="3529" y="3194"/>
                </a:cubicBezTo>
                <a:cubicBezTo>
                  <a:pt x="3506" y="3189"/>
                  <a:pt x="3494" y="3143"/>
                  <a:pt x="3506" y="3121"/>
                </a:cubicBezTo>
                <a:cubicBezTo>
                  <a:pt x="3518" y="3098"/>
                  <a:pt x="3526" y="3039"/>
                  <a:pt x="3515" y="3010"/>
                </a:cubicBezTo>
                <a:cubicBezTo>
                  <a:pt x="3503" y="2982"/>
                  <a:pt x="3482" y="2974"/>
                  <a:pt x="3464" y="2971"/>
                </a:cubicBezTo>
                <a:cubicBezTo>
                  <a:pt x="3446" y="2968"/>
                  <a:pt x="3432" y="2942"/>
                  <a:pt x="3434" y="2914"/>
                </a:cubicBezTo>
                <a:cubicBezTo>
                  <a:pt x="3437" y="2886"/>
                  <a:pt x="3381" y="2860"/>
                  <a:pt x="3360" y="2889"/>
                </a:cubicBezTo>
                <a:cubicBezTo>
                  <a:pt x="3340" y="2917"/>
                  <a:pt x="3313" y="2923"/>
                  <a:pt x="3298" y="2903"/>
                </a:cubicBezTo>
                <a:cubicBezTo>
                  <a:pt x="3283" y="2883"/>
                  <a:pt x="3254" y="2877"/>
                  <a:pt x="3230" y="2886"/>
                </a:cubicBezTo>
                <a:cubicBezTo>
                  <a:pt x="3206" y="2894"/>
                  <a:pt x="3170" y="2886"/>
                  <a:pt x="3164" y="2863"/>
                </a:cubicBezTo>
                <a:cubicBezTo>
                  <a:pt x="3159" y="2841"/>
                  <a:pt x="3138" y="2818"/>
                  <a:pt x="3111" y="2824"/>
                </a:cubicBezTo>
                <a:cubicBezTo>
                  <a:pt x="3087" y="2829"/>
                  <a:pt x="3047" y="2817"/>
                  <a:pt x="3043" y="2781"/>
                </a:cubicBezTo>
                <a:cubicBezTo>
                  <a:pt x="3013" y="2767"/>
                  <a:pt x="2966" y="2764"/>
                  <a:pt x="2939" y="2773"/>
                </a:cubicBezTo>
                <a:cubicBezTo>
                  <a:pt x="2912" y="2781"/>
                  <a:pt x="2895" y="2795"/>
                  <a:pt x="2862" y="2776"/>
                </a:cubicBezTo>
                <a:cubicBezTo>
                  <a:pt x="2829" y="2756"/>
                  <a:pt x="2755" y="2739"/>
                  <a:pt x="2734" y="2761"/>
                </a:cubicBezTo>
                <a:cubicBezTo>
                  <a:pt x="2714" y="2784"/>
                  <a:pt x="2681" y="2798"/>
                  <a:pt x="2645" y="2784"/>
                </a:cubicBezTo>
                <a:cubicBezTo>
                  <a:pt x="2610" y="2770"/>
                  <a:pt x="2580" y="2773"/>
                  <a:pt x="2553" y="2795"/>
                </a:cubicBezTo>
                <a:cubicBezTo>
                  <a:pt x="2527" y="2818"/>
                  <a:pt x="2488" y="2835"/>
                  <a:pt x="2444" y="2832"/>
                </a:cubicBezTo>
                <a:cubicBezTo>
                  <a:pt x="2399" y="2829"/>
                  <a:pt x="2375" y="2829"/>
                  <a:pt x="2363" y="2852"/>
                </a:cubicBezTo>
                <a:cubicBezTo>
                  <a:pt x="2352" y="2875"/>
                  <a:pt x="2326" y="2905"/>
                  <a:pt x="2314" y="2917"/>
                </a:cubicBezTo>
                <a:cubicBezTo>
                  <a:pt x="2285" y="2898"/>
                  <a:pt x="2249" y="2880"/>
                  <a:pt x="2230" y="2886"/>
                </a:cubicBezTo>
                <a:cubicBezTo>
                  <a:pt x="2200" y="2894"/>
                  <a:pt x="2179" y="2886"/>
                  <a:pt x="2165" y="2875"/>
                </a:cubicBezTo>
                <a:cubicBezTo>
                  <a:pt x="2150" y="2863"/>
                  <a:pt x="2129" y="2849"/>
                  <a:pt x="2105" y="2855"/>
                </a:cubicBezTo>
                <a:cubicBezTo>
                  <a:pt x="2082" y="2860"/>
                  <a:pt x="2061" y="2858"/>
                  <a:pt x="2049" y="2838"/>
                </a:cubicBezTo>
                <a:cubicBezTo>
                  <a:pt x="2037" y="2818"/>
                  <a:pt x="2013" y="2798"/>
                  <a:pt x="1993" y="2798"/>
                </a:cubicBezTo>
                <a:cubicBezTo>
                  <a:pt x="1972" y="2798"/>
                  <a:pt x="1951" y="2790"/>
                  <a:pt x="1936" y="2778"/>
                </a:cubicBezTo>
                <a:cubicBezTo>
                  <a:pt x="1921" y="2767"/>
                  <a:pt x="1880" y="2764"/>
                  <a:pt x="1859" y="2776"/>
                </a:cubicBezTo>
                <a:cubicBezTo>
                  <a:pt x="1838" y="2787"/>
                  <a:pt x="1818" y="2807"/>
                  <a:pt x="1815" y="2829"/>
                </a:cubicBezTo>
                <a:cubicBezTo>
                  <a:pt x="1812" y="2852"/>
                  <a:pt x="1809" y="2875"/>
                  <a:pt x="1791" y="2889"/>
                </a:cubicBezTo>
                <a:cubicBezTo>
                  <a:pt x="1773" y="2903"/>
                  <a:pt x="1767" y="2940"/>
                  <a:pt x="1773" y="2971"/>
                </a:cubicBezTo>
                <a:cubicBezTo>
                  <a:pt x="1779" y="3002"/>
                  <a:pt x="1794" y="3053"/>
                  <a:pt x="1773" y="3075"/>
                </a:cubicBezTo>
                <a:cubicBezTo>
                  <a:pt x="1752" y="3098"/>
                  <a:pt x="1705" y="3157"/>
                  <a:pt x="1711" y="3186"/>
                </a:cubicBezTo>
                <a:cubicBezTo>
                  <a:pt x="1717" y="3214"/>
                  <a:pt x="1720" y="3268"/>
                  <a:pt x="1702" y="3293"/>
                </a:cubicBezTo>
                <a:cubicBezTo>
                  <a:pt x="1684" y="3319"/>
                  <a:pt x="1669" y="3339"/>
                  <a:pt x="1672" y="3361"/>
                </a:cubicBezTo>
                <a:cubicBezTo>
                  <a:pt x="1675" y="3384"/>
                  <a:pt x="1669" y="3415"/>
                  <a:pt x="1654" y="3435"/>
                </a:cubicBezTo>
                <a:cubicBezTo>
                  <a:pt x="1640" y="3455"/>
                  <a:pt x="1637" y="3483"/>
                  <a:pt x="1640" y="3506"/>
                </a:cubicBezTo>
                <a:cubicBezTo>
                  <a:pt x="1643" y="3528"/>
                  <a:pt x="1649" y="3570"/>
                  <a:pt x="1637" y="3584"/>
                </a:cubicBezTo>
                <a:cubicBezTo>
                  <a:pt x="1622" y="3595"/>
                  <a:pt x="1610" y="3608"/>
                  <a:pt x="1604" y="3621"/>
                </a:cubicBezTo>
                <a:cubicBezTo>
                  <a:pt x="1592" y="3650"/>
                  <a:pt x="1577" y="3672"/>
                  <a:pt x="1551" y="3687"/>
                </a:cubicBezTo>
                <a:cubicBezTo>
                  <a:pt x="1524" y="3701"/>
                  <a:pt x="1515" y="3723"/>
                  <a:pt x="1506" y="3740"/>
                </a:cubicBezTo>
                <a:cubicBezTo>
                  <a:pt x="1497" y="3757"/>
                  <a:pt x="1482" y="3794"/>
                  <a:pt x="1459" y="3811"/>
                </a:cubicBezTo>
                <a:cubicBezTo>
                  <a:pt x="1435" y="3828"/>
                  <a:pt x="1426" y="3868"/>
                  <a:pt x="1432" y="3896"/>
                </a:cubicBezTo>
                <a:cubicBezTo>
                  <a:pt x="1438" y="3924"/>
                  <a:pt x="1442" y="3970"/>
                  <a:pt x="1433" y="3998"/>
                </a:cubicBezTo>
                <a:cubicBezTo>
                  <a:pt x="1424" y="4026"/>
                  <a:pt x="1408" y="4069"/>
                  <a:pt x="1381" y="4083"/>
                </a:cubicBezTo>
                <a:cubicBezTo>
                  <a:pt x="1355" y="4097"/>
                  <a:pt x="1349" y="4119"/>
                  <a:pt x="1334" y="4139"/>
                </a:cubicBezTo>
                <a:cubicBezTo>
                  <a:pt x="1319" y="4159"/>
                  <a:pt x="1292" y="4185"/>
                  <a:pt x="1269" y="4193"/>
                </a:cubicBezTo>
                <a:cubicBezTo>
                  <a:pt x="1245" y="4202"/>
                  <a:pt x="1216" y="4212"/>
                  <a:pt x="1200" y="4227"/>
                </a:cubicBezTo>
                <a:cubicBezTo>
                  <a:pt x="1185" y="4200"/>
                  <a:pt x="1165" y="4165"/>
                  <a:pt x="1144" y="4162"/>
                </a:cubicBezTo>
                <a:cubicBezTo>
                  <a:pt x="1123" y="4159"/>
                  <a:pt x="1097" y="4168"/>
                  <a:pt x="1070" y="4199"/>
                </a:cubicBezTo>
                <a:cubicBezTo>
                  <a:pt x="1043" y="4230"/>
                  <a:pt x="991" y="4209"/>
                  <a:pt x="971" y="4189"/>
                </a:cubicBezTo>
                <a:lnTo>
                  <a:pt x="907" y="4250"/>
                </a:lnTo>
                <a:lnTo>
                  <a:pt x="907" y="4312"/>
                </a:lnTo>
                <a:lnTo>
                  <a:pt x="852" y="4311"/>
                </a:lnTo>
                <a:cubicBezTo>
                  <a:pt x="854" y="4329"/>
                  <a:pt x="856" y="4348"/>
                  <a:pt x="868" y="4360"/>
                </a:cubicBezTo>
                <a:cubicBezTo>
                  <a:pt x="874" y="4366"/>
                  <a:pt x="878" y="4370"/>
                  <a:pt x="879" y="4375"/>
                </a:cubicBezTo>
                <a:cubicBezTo>
                  <a:pt x="909" y="4358"/>
                  <a:pt x="945" y="4360"/>
                  <a:pt x="966" y="4363"/>
                </a:cubicBezTo>
                <a:cubicBezTo>
                  <a:pt x="978" y="4364"/>
                  <a:pt x="998" y="4360"/>
                  <a:pt x="1014" y="4352"/>
                </a:cubicBezTo>
                <a:cubicBezTo>
                  <a:pt x="1025" y="4381"/>
                  <a:pt x="1061" y="4408"/>
                  <a:pt x="1061" y="4408"/>
                </a:cubicBezTo>
                <a:lnTo>
                  <a:pt x="1479" y="4408"/>
                </a:lnTo>
                <a:cubicBezTo>
                  <a:pt x="1479" y="4408"/>
                  <a:pt x="1512" y="4479"/>
                  <a:pt x="1518" y="4504"/>
                </a:cubicBezTo>
                <a:cubicBezTo>
                  <a:pt x="1524" y="4530"/>
                  <a:pt x="1553" y="4561"/>
                  <a:pt x="1580" y="4586"/>
                </a:cubicBezTo>
                <a:cubicBezTo>
                  <a:pt x="1607" y="4612"/>
                  <a:pt x="1616" y="4634"/>
                  <a:pt x="1634" y="4674"/>
                </a:cubicBezTo>
                <a:cubicBezTo>
                  <a:pt x="1651" y="4714"/>
                  <a:pt x="1696" y="4699"/>
                  <a:pt x="1740" y="4691"/>
                </a:cubicBezTo>
                <a:cubicBezTo>
                  <a:pt x="1785" y="4683"/>
                  <a:pt x="1841" y="4688"/>
                  <a:pt x="1868" y="4680"/>
                </a:cubicBezTo>
                <a:cubicBezTo>
                  <a:pt x="1895" y="4671"/>
                  <a:pt x="1889" y="4643"/>
                  <a:pt x="1880" y="4626"/>
                </a:cubicBezTo>
                <a:cubicBezTo>
                  <a:pt x="1871" y="4609"/>
                  <a:pt x="1877" y="4564"/>
                  <a:pt x="1877" y="4564"/>
                </a:cubicBezTo>
                <a:cubicBezTo>
                  <a:pt x="1877" y="4564"/>
                  <a:pt x="1987" y="4572"/>
                  <a:pt x="2013" y="4561"/>
                </a:cubicBezTo>
                <a:cubicBezTo>
                  <a:pt x="2040" y="4550"/>
                  <a:pt x="2085" y="4547"/>
                  <a:pt x="2085" y="4547"/>
                </a:cubicBezTo>
                <a:lnTo>
                  <a:pt x="2073" y="4614"/>
                </a:lnTo>
                <a:lnTo>
                  <a:pt x="2234" y="4614"/>
                </a:lnTo>
                <a:cubicBezTo>
                  <a:pt x="2237" y="4623"/>
                  <a:pt x="2241" y="4631"/>
                  <a:pt x="2245" y="4640"/>
                </a:cubicBezTo>
                <a:cubicBezTo>
                  <a:pt x="2254" y="4660"/>
                  <a:pt x="2248" y="4685"/>
                  <a:pt x="2236" y="4714"/>
                </a:cubicBezTo>
                <a:cubicBezTo>
                  <a:pt x="2224" y="4742"/>
                  <a:pt x="2236" y="4767"/>
                  <a:pt x="2251" y="4793"/>
                </a:cubicBezTo>
                <a:cubicBezTo>
                  <a:pt x="2266" y="4818"/>
                  <a:pt x="2257" y="4849"/>
                  <a:pt x="2248" y="4875"/>
                </a:cubicBezTo>
                <a:cubicBezTo>
                  <a:pt x="2239" y="4900"/>
                  <a:pt x="2254" y="4940"/>
                  <a:pt x="2271" y="4963"/>
                </a:cubicBezTo>
                <a:cubicBezTo>
                  <a:pt x="2289" y="4985"/>
                  <a:pt x="2308" y="5005"/>
                  <a:pt x="2317" y="5030"/>
                </a:cubicBezTo>
                <a:cubicBezTo>
                  <a:pt x="2321" y="5043"/>
                  <a:pt x="2326" y="5049"/>
                  <a:pt x="2322" y="5067"/>
                </a:cubicBezTo>
                <a:cubicBezTo>
                  <a:pt x="2316" y="5092"/>
                  <a:pt x="2312" y="5139"/>
                  <a:pt x="2334" y="5158"/>
                </a:cubicBezTo>
                <a:cubicBezTo>
                  <a:pt x="2351" y="5173"/>
                  <a:pt x="2381" y="5183"/>
                  <a:pt x="2423" y="5161"/>
                </a:cubicBezTo>
                <a:cubicBezTo>
                  <a:pt x="2464" y="5138"/>
                  <a:pt x="2479" y="5130"/>
                  <a:pt x="2515" y="5144"/>
                </a:cubicBezTo>
                <a:cubicBezTo>
                  <a:pt x="2550" y="5158"/>
                  <a:pt x="2571" y="5164"/>
                  <a:pt x="2592" y="5155"/>
                </a:cubicBezTo>
                <a:cubicBezTo>
                  <a:pt x="2613" y="5147"/>
                  <a:pt x="2636" y="5161"/>
                  <a:pt x="2645" y="5180"/>
                </a:cubicBezTo>
                <a:cubicBezTo>
                  <a:pt x="2654" y="5200"/>
                  <a:pt x="2693" y="5200"/>
                  <a:pt x="2714" y="5183"/>
                </a:cubicBezTo>
                <a:cubicBezTo>
                  <a:pt x="2734" y="5166"/>
                  <a:pt x="2764" y="5186"/>
                  <a:pt x="2770" y="5214"/>
                </a:cubicBezTo>
                <a:cubicBezTo>
                  <a:pt x="2776" y="5243"/>
                  <a:pt x="2800" y="5263"/>
                  <a:pt x="2832" y="5271"/>
                </a:cubicBezTo>
                <a:cubicBezTo>
                  <a:pt x="2865" y="5280"/>
                  <a:pt x="2903" y="5277"/>
                  <a:pt x="2921" y="5285"/>
                </a:cubicBezTo>
                <a:cubicBezTo>
                  <a:pt x="2939" y="5294"/>
                  <a:pt x="2972" y="5294"/>
                  <a:pt x="2992" y="5274"/>
                </a:cubicBezTo>
                <a:cubicBezTo>
                  <a:pt x="3013" y="5254"/>
                  <a:pt x="3046" y="5271"/>
                  <a:pt x="3064" y="5296"/>
                </a:cubicBezTo>
                <a:cubicBezTo>
                  <a:pt x="3081" y="5322"/>
                  <a:pt x="3111" y="5330"/>
                  <a:pt x="3147" y="5328"/>
                </a:cubicBezTo>
                <a:cubicBezTo>
                  <a:pt x="3182" y="5325"/>
                  <a:pt x="3227" y="5339"/>
                  <a:pt x="3233" y="5362"/>
                </a:cubicBezTo>
                <a:cubicBezTo>
                  <a:pt x="3239" y="5384"/>
                  <a:pt x="3254" y="5418"/>
                  <a:pt x="3286" y="5427"/>
                </a:cubicBezTo>
                <a:cubicBezTo>
                  <a:pt x="3319" y="5435"/>
                  <a:pt x="3378" y="5421"/>
                  <a:pt x="3378" y="5421"/>
                </a:cubicBezTo>
                <a:lnTo>
                  <a:pt x="3378" y="5288"/>
                </a:lnTo>
                <a:cubicBezTo>
                  <a:pt x="3378" y="5288"/>
                  <a:pt x="3331" y="5288"/>
                  <a:pt x="3310" y="5302"/>
                </a:cubicBezTo>
                <a:cubicBezTo>
                  <a:pt x="3289" y="5316"/>
                  <a:pt x="3254" y="5305"/>
                  <a:pt x="3236" y="5280"/>
                </a:cubicBezTo>
                <a:cubicBezTo>
                  <a:pt x="3218" y="5254"/>
                  <a:pt x="3185" y="5212"/>
                  <a:pt x="3209" y="5172"/>
                </a:cubicBezTo>
                <a:cubicBezTo>
                  <a:pt x="3233" y="5132"/>
                  <a:pt x="3245" y="5084"/>
                  <a:pt x="3239" y="5048"/>
                </a:cubicBezTo>
                <a:cubicBezTo>
                  <a:pt x="3233" y="5011"/>
                  <a:pt x="3224" y="4965"/>
                  <a:pt x="3236" y="4932"/>
                </a:cubicBezTo>
                <a:cubicBezTo>
                  <a:pt x="3248" y="4898"/>
                  <a:pt x="3283" y="4804"/>
                  <a:pt x="3283" y="4804"/>
                </a:cubicBezTo>
                <a:lnTo>
                  <a:pt x="3523" y="4719"/>
                </a:lnTo>
                <a:lnTo>
                  <a:pt x="3452" y="4566"/>
                </a:lnTo>
                <a:lnTo>
                  <a:pt x="3372" y="4445"/>
                </a:lnTo>
                <a:lnTo>
                  <a:pt x="3366" y="4183"/>
                </a:lnTo>
                <a:lnTo>
                  <a:pt x="3341" y="4118"/>
                </a:lnTo>
                <a:lnTo>
                  <a:pt x="3343" y="4059"/>
                </a:lnTo>
                <a:close/>
                <a:moveTo>
                  <a:pt x="824" y="4252"/>
                </a:moveTo>
                <a:lnTo>
                  <a:pt x="930" y="4151"/>
                </a:lnTo>
                <a:lnTo>
                  <a:pt x="971" y="4189"/>
                </a:lnTo>
                <a:cubicBezTo>
                  <a:pt x="991" y="4209"/>
                  <a:pt x="1043" y="4230"/>
                  <a:pt x="1070" y="4199"/>
                </a:cubicBezTo>
                <a:cubicBezTo>
                  <a:pt x="1097" y="4168"/>
                  <a:pt x="1123" y="4159"/>
                  <a:pt x="1144" y="4162"/>
                </a:cubicBezTo>
                <a:cubicBezTo>
                  <a:pt x="1165" y="4165"/>
                  <a:pt x="1185" y="4200"/>
                  <a:pt x="1200" y="4227"/>
                </a:cubicBezTo>
                <a:cubicBezTo>
                  <a:pt x="1216" y="4212"/>
                  <a:pt x="1245" y="4202"/>
                  <a:pt x="1269" y="4193"/>
                </a:cubicBezTo>
                <a:cubicBezTo>
                  <a:pt x="1292" y="4185"/>
                  <a:pt x="1319" y="4159"/>
                  <a:pt x="1334" y="4139"/>
                </a:cubicBezTo>
                <a:cubicBezTo>
                  <a:pt x="1349" y="4119"/>
                  <a:pt x="1355" y="4097"/>
                  <a:pt x="1381" y="4083"/>
                </a:cubicBezTo>
                <a:cubicBezTo>
                  <a:pt x="1408" y="4069"/>
                  <a:pt x="1424" y="4026"/>
                  <a:pt x="1433" y="3998"/>
                </a:cubicBezTo>
                <a:cubicBezTo>
                  <a:pt x="1442" y="3970"/>
                  <a:pt x="1438" y="3924"/>
                  <a:pt x="1432" y="3896"/>
                </a:cubicBezTo>
                <a:cubicBezTo>
                  <a:pt x="1426" y="3868"/>
                  <a:pt x="1435" y="3828"/>
                  <a:pt x="1459" y="3811"/>
                </a:cubicBezTo>
                <a:cubicBezTo>
                  <a:pt x="1482" y="3794"/>
                  <a:pt x="1497" y="3757"/>
                  <a:pt x="1506" y="3740"/>
                </a:cubicBezTo>
                <a:cubicBezTo>
                  <a:pt x="1515" y="3723"/>
                  <a:pt x="1524" y="3701"/>
                  <a:pt x="1551" y="3687"/>
                </a:cubicBezTo>
                <a:cubicBezTo>
                  <a:pt x="1577" y="3672"/>
                  <a:pt x="1592" y="3650"/>
                  <a:pt x="1604" y="3621"/>
                </a:cubicBezTo>
                <a:cubicBezTo>
                  <a:pt x="1610" y="3608"/>
                  <a:pt x="1622" y="3595"/>
                  <a:pt x="1637" y="3584"/>
                </a:cubicBezTo>
                <a:cubicBezTo>
                  <a:pt x="1649" y="3570"/>
                  <a:pt x="1643" y="3528"/>
                  <a:pt x="1640" y="3506"/>
                </a:cubicBezTo>
                <a:cubicBezTo>
                  <a:pt x="1637" y="3483"/>
                  <a:pt x="1640" y="3455"/>
                  <a:pt x="1654" y="3435"/>
                </a:cubicBezTo>
                <a:cubicBezTo>
                  <a:pt x="1669" y="3415"/>
                  <a:pt x="1675" y="3384"/>
                  <a:pt x="1672" y="3361"/>
                </a:cubicBezTo>
                <a:cubicBezTo>
                  <a:pt x="1669" y="3339"/>
                  <a:pt x="1684" y="3319"/>
                  <a:pt x="1702" y="3293"/>
                </a:cubicBezTo>
                <a:cubicBezTo>
                  <a:pt x="1720" y="3268"/>
                  <a:pt x="1717" y="3214"/>
                  <a:pt x="1711" y="3186"/>
                </a:cubicBezTo>
                <a:cubicBezTo>
                  <a:pt x="1705" y="3157"/>
                  <a:pt x="1752" y="3098"/>
                  <a:pt x="1773" y="3075"/>
                </a:cubicBezTo>
                <a:cubicBezTo>
                  <a:pt x="1784" y="3063"/>
                  <a:pt x="1785" y="3043"/>
                  <a:pt x="1782" y="3022"/>
                </a:cubicBezTo>
                <a:cubicBezTo>
                  <a:pt x="1740" y="3027"/>
                  <a:pt x="1675" y="3013"/>
                  <a:pt x="1631" y="3002"/>
                </a:cubicBezTo>
                <a:cubicBezTo>
                  <a:pt x="1586" y="2991"/>
                  <a:pt x="1553" y="2996"/>
                  <a:pt x="1524" y="2999"/>
                </a:cubicBezTo>
                <a:cubicBezTo>
                  <a:pt x="1494" y="3002"/>
                  <a:pt x="1470" y="3033"/>
                  <a:pt x="1465" y="3064"/>
                </a:cubicBezTo>
                <a:cubicBezTo>
                  <a:pt x="1459" y="3095"/>
                  <a:pt x="1435" y="3138"/>
                  <a:pt x="1411" y="3157"/>
                </a:cubicBezTo>
                <a:cubicBezTo>
                  <a:pt x="1387" y="3177"/>
                  <a:pt x="1402" y="3200"/>
                  <a:pt x="1405" y="3257"/>
                </a:cubicBezTo>
                <a:cubicBezTo>
                  <a:pt x="1408" y="3313"/>
                  <a:pt x="1346" y="3248"/>
                  <a:pt x="1322" y="3251"/>
                </a:cubicBezTo>
                <a:cubicBezTo>
                  <a:pt x="1298" y="3254"/>
                  <a:pt x="1272" y="3257"/>
                  <a:pt x="1245" y="3248"/>
                </a:cubicBezTo>
                <a:cubicBezTo>
                  <a:pt x="1218" y="3240"/>
                  <a:pt x="1183" y="3223"/>
                  <a:pt x="1150" y="3223"/>
                </a:cubicBezTo>
                <a:lnTo>
                  <a:pt x="1008" y="3223"/>
                </a:lnTo>
                <a:cubicBezTo>
                  <a:pt x="1008" y="3223"/>
                  <a:pt x="1011" y="3271"/>
                  <a:pt x="993" y="3305"/>
                </a:cubicBezTo>
                <a:cubicBezTo>
                  <a:pt x="975" y="3339"/>
                  <a:pt x="1017" y="3364"/>
                  <a:pt x="1058" y="3353"/>
                </a:cubicBezTo>
                <a:cubicBezTo>
                  <a:pt x="1100" y="3341"/>
                  <a:pt x="1141" y="3324"/>
                  <a:pt x="1171" y="3344"/>
                </a:cubicBezTo>
                <a:cubicBezTo>
                  <a:pt x="1200" y="3364"/>
                  <a:pt x="1189" y="3426"/>
                  <a:pt x="1165" y="3455"/>
                </a:cubicBezTo>
                <a:cubicBezTo>
                  <a:pt x="1141" y="3483"/>
                  <a:pt x="1114" y="3500"/>
                  <a:pt x="1108" y="3531"/>
                </a:cubicBezTo>
                <a:cubicBezTo>
                  <a:pt x="1103" y="3562"/>
                  <a:pt x="1114" y="3588"/>
                  <a:pt x="1156" y="3590"/>
                </a:cubicBezTo>
                <a:cubicBezTo>
                  <a:pt x="1197" y="3593"/>
                  <a:pt x="1206" y="3627"/>
                  <a:pt x="1195" y="3655"/>
                </a:cubicBezTo>
                <a:cubicBezTo>
                  <a:pt x="1183" y="3684"/>
                  <a:pt x="1174" y="3721"/>
                  <a:pt x="1177" y="3757"/>
                </a:cubicBezTo>
                <a:cubicBezTo>
                  <a:pt x="1180" y="3794"/>
                  <a:pt x="1174" y="3822"/>
                  <a:pt x="1159" y="3839"/>
                </a:cubicBezTo>
                <a:cubicBezTo>
                  <a:pt x="1144" y="3856"/>
                  <a:pt x="1120" y="3853"/>
                  <a:pt x="1106" y="3831"/>
                </a:cubicBezTo>
                <a:cubicBezTo>
                  <a:pt x="1091" y="3808"/>
                  <a:pt x="1073" y="3808"/>
                  <a:pt x="1058" y="3837"/>
                </a:cubicBezTo>
                <a:cubicBezTo>
                  <a:pt x="1043" y="3865"/>
                  <a:pt x="984" y="3882"/>
                  <a:pt x="966" y="3834"/>
                </a:cubicBezTo>
                <a:cubicBezTo>
                  <a:pt x="948" y="3786"/>
                  <a:pt x="889" y="3791"/>
                  <a:pt x="898" y="3828"/>
                </a:cubicBezTo>
                <a:cubicBezTo>
                  <a:pt x="907" y="3865"/>
                  <a:pt x="871" y="3870"/>
                  <a:pt x="836" y="3865"/>
                </a:cubicBezTo>
                <a:cubicBezTo>
                  <a:pt x="800" y="3859"/>
                  <a:pt x="761" y="3876"/>
                  <a:pt x="770" y="3904"/>
                </a:cubicBezTo>
                <a:cubicBezTo>
                  <a:pt x="779" y="3933"/>
                  <a:pt x="809" y="3947"/>
                  <a:pt x="827" y="3953"/>
                </a:cubicBezTo>
                <a:cubicBezTo>
                  <a:pt x="844" y="3958"/>
                  <a:pt x="850" y="3998"/>
                  <a:pt x="841" y="4023"/>
                </a:cubicBezTo>
                <a:cubicBezTo>
                  <a:pt x="833" y="4049"/>
                  <a:pt x="800" y="4071"/>
                  <a:pt x="776" y="4029"/>
                </a:cubicBezTo>
                <a:cubicBezTo>
                  <a:pt x="762" y="4004"/>
                  <a:pt x="733" y="4042"/>
                  <a:pt x="712" y="4088"/>
                </a:cubicBezTo>
                <a:cubicBezTo>
                  <a:pt x="723" y="4103"/>
                  <a:pt x="732" y="4117"/>
                  <a:pt x="741" y="4125"/>
                </a:cubicBezTo>
                <a:cubicBezTo>
                  <a:pt x="758" y="4142"/>
                  <a:pt x="773" y="4168"/>
                  <a:pt x="779" y="4190"/>
                </a:cubicBezTo>
                <a:cubicBezTo>
                  <a:pt x="785" y="4212"/>
                  <a:pt x="806" y="4238"/>
                  <a:pt x="824" y="4252"/>
                </a:cubicBezTo>
                <a:close/>
                <a:moveTo>
                  <a:pt x="471" y="3223"/>
                </a:moveTo>
                <a:lnTo>
                  <a:pt x="717" y="3223"/>
                </a:lnTo>
                <a:lnTo>
                  <a:pt x="717" y="3398"/>
                </a:lnTo>
                <a:lnTo>
                  <a:pt x="465" y="3398"/>
                </a:lnTo>
                <a:cubicBezTo>
                  <a:pt x="465" y="3390"/>
                  <a:pt x="466" y="3383"/>
                  <a:pt x="456" y="3381"/>
                </a:cubicBezTo>
                <a:cubicBezTo>
                  <a:pt x="432" y="3375"/>
                  <a:pt x="423" y="3350"/>
                  <a:pt x="441" y="3330"/>
                </a:cubicBezTo>
                <a:cubicBezTo>
                  <a:pt x="459" y="3310"/>
                  <a:pt x="474" y="3293"/>
                  <a:pt x="474" y="3262"/>
                </a:cubicBezTo>
                <a:cubicBezTo>
                  <a:pt x="474" y="3250"/>
                  <a:pt x="470" y="3237"/>
                  <a:pt x="471" y="3223"/>
                </a:cubicBezTo>
                <a:close/>
                <a:moveTo>
                  <a:pt x="284" y="3019"/>
                </a:moveTo>
                <a:cubicBezTo>
                  <a:pt x="272" y="3033"/>
                  <a:pt x="303" y="3060"/>
                  <a:pt x="324" y="3046"/>
                </a:cubicBezTo>
                <a:cubicBezTo>
                  <a:pt x="345" y="3032"/>
                  <a:pt x="373" y="3008"/>
                  <a:pt x="370" y="2988"/>
                </a:cubicBezTo>
                <a:cubicBezTo>
                  <a:pt x="367" y="2968"/>
                  <a:pt x="325" y="2945"/>
                  <a:pt x="316" y="2968"/>
                </a:cubicBezTo>
                <a:cubicBezTo>
                  <a:pt x="307" y="2991"/>
                  <a:pt x="296" y="3005"/>
                  <a:pt x="284" y="3019"/>
                </a:cubicBezTo>
                <a:close/>
                <a:moveTo>
                  <a:pt x="26" y="3479"/>
                </a:moveTo>
                <a:cubicBezTo>
                  <a:pt x="0" y="3500"/>
                  <a:pt x="20" y="3525"/>
                  <a:pt x="40" y="3504"/>
                </a:cubicBezTo>
                <a:cubicBezTo>
                  <a:pt x="61" y="3483"/>
                  <a:pt x="51" y="3457"/>
                  <a:pt x="26" y="3479"/>
                </a:cubicBezTo>
                <a:close/>
                <a:moveTo>
                  <a:pt x="159" y="3285"/>
                </a:moveTo>
                <a:cubicBezTo>
                  <a:pt x="147" y="3305"/>
                  <a:pt x="174" y="3316"/>
                  <a:pt x="180" y="3296"/>
                </a:cubicBezTo>
                <a:cubicBezTo>
                  <a:pt x="186" y="3276"/>
                  <a:pt x="171" y="3265"/>
                  <a:pt x="159" y="3285"/>
                </a:cubicBezTo>
                <a:close/>
                <a:moveTo>
                  <a:pt x="26" y="3479"/>
                </a:moveTo>
                <a:cubicBezTo>
                  <a:pt x="0" y="3500"/>
                  <a:pt x="20" y="3525"/>
                  <a:pt x="40" y="3504"/>
                </a:cubicBezTo>
                <a:cubicBezTo>
                  <a:pt x="61" y="3483"/>
                  <a:pt x="51" y="3457"/>
                  <a:pt x="26" y="3479"/>
                </a:cubicBezTo>
                <a:close/>
              </a:path>
            </a:pathLst>
          </a:custGeom>
          <a:solidFill>
            <a:srgbClr val="FFC64E"/>
          </a:solidFill>
          <a:ln w="7938" cap="flat">
            <a:solidFill>
              <a:srgbClr val="FEFEFE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/>
          <p:cNvSpPr>
            <a:spLocks noEditPoints="1"/>
          </p:cNvSpPr>
          <p:nvPr/>
        </p:nvSpPr>
        <p:spPr bwMode="auto">
          <a:xfrm>
            <a:off x="4719279" y="2168075"/>
            <a:ext cx="1024888" cy="946050"/>
          </a:xfrm>
          <a:custGeom>
            <a:avLst/>
            <a:gdLst>
              <a:gd name="T0" fmla="*/ 1648 w 4302"/>
              <a:gd name="T1" fmla="*/ 1474 h 3974"/>
              <a:gd name="T2" fmla="*/ 1448 w 4302"/>
              <a:gd name="T3" fmla="*/ 1756 h 3974"/>
              <a:gd name="T4" fmla="*/ 997 w 4302"/>
              <a:gd name="T5" fmla="*/ 1912 h 3974"/>
              <a:gd name="T6" fmla="*/ 600 w 4302"/>
              <a:gd name="T7" fmla="*/ 1775 h 3974"/>
              <a:gd name="T8" fmla="*/ 344 w 4302"/>
              <a:gd name="T9" fmla="*/ 2027 h 3974"/>
              <a:gd name="T10" fmla="*/ 789 w 4302"/>
              <a:gd name="T11" fmla="*/ 2449 h 3974"/>
              <a:gd name="T12" fmla="*/ 1210 w 4302"/>
              <a:gd name="T13" fmla="*/ 2678 h 3974"/>
              <a:gd name="T14" fmla="*/ 1614 w 4302"/>
              <a:gd name="T15" fmla="*/ 2772 h 3974"/>
              <a:gd name="T16" fmla="*/ 1822 w 4302"/>
              <a:gd name="T17" fmla="*/ 2285 h 3974"/>
              <a:gd name="T18" fmla="*/ 1775 w 4302"/>
              <a:gd name="T19" fmla="*/ 1886 h 3974"/>
              <a:gd name="T20" fmla="*/ 1979 w 4302"/>
              <a:gd name="T21" fmla="*/ 1490 h 3974"/>
              <a:gd name="T22" fmla="*/ 2178 w 4302"/>
              <a:gd name="T23" fmla="*/ 831 h 3974"/>
              <a:gd name="T24" fmla="*/ 2284 w 4302"/>
              <a:gd name="T25" fmla="*/ 437 h 3974"/>
              <a:gd name="T26" fmla="*/ 2211 w 4302"/>
              <a:gd name="T27" fmla="*/ 0 h 3974"/>
              <a:gd name="T28" fmla="*/ 154 w 4302"/>
              <a:gd name="T29" fmla="*/ 1063 h 3974"/>
              <a:gd name="T30" fmla="*/ 163 w 4302"/>
              <a:gd name="T31" fmla="*/ 1594 h 3974"/>
              <a:gd name="T32" fmla="*/ 413 w 4302"/>
              <a:gd name="T33" fmla="*/ 1927 h 3974"/>
              <a:gd name="T34" fmla="*/ 651 w 4302"/>
              <a:gd name="T35" fmla="*/ 1869 h 3974"/>
              <a:gd name="T36" fmla="*/ 1110 w 4302"/>
              <a:gd name="T37" fmla="*/ 1851 h 3974"/>
              <a:gd name="T38" fmla="*/ 1526 w 4302"/>
              <a:gd name="T39" fmla="*/ 1619 h 3974"/>
              <a:gd name="T40" fmla="*/ 1648 w 4302"/>
              <a:gd name="T41" fmla="*/ 1701 h 3974"/>
              <a:gd name="T42" fmla="*/ 3011 w 4302"/>
              <a:gd name="T43" fmla="*/ 1297 h 3974"/>
              <a:gd name="T44" fmla="*/ 2629 w 4302"/>
              <a:gd name="T45" fmla="*/ 1003 h 3974"/>
              <a:gd name="T46" fmla="*/ 2451 w 4302"/>
              <a:gd name="T47" fmla="*/ 638 h 3974"/>
              <a:gd name="T48" fmla="*/ 2098 w 4302"/>
              <a:gd name="T49" fmla="*/ 1071 h 3974"/>
              <a:gd name="T50" fmla="*/ 2528 w 4302"/>
              <a:gd name="T51" fmla="*/ 1133 h 3974"/>
              <a:gd name="T52" fmla="*/ 3054 w 4302"/>
              <a:gd name="T53" fmla="*/ 1399 h 3974"/>
              <a:gd name="T54" fmla="*/ 3074 w 4302"/>
              <a:gd name="T55" fmla="*/ 1405 h 3974"/>
              <a:gd name="T56" fmla="*/ 3059 w 4302"/>
              <a:gd name="T57" fmla="*/ 1660 h 3974"/>
              <a:gd name="T58" fmla="*/ 2706 w 4302"/>
              <a:gd name="T59" fmla="*/ 1252 h 3974"/>
              <a:gd name="T60" fmla="*/ 2234 w 4302"/>
              <a:gd name="T61" fmla="*/ 1198 h 3974"/>
              <a:gd name="T62" fmla="*/ 1911 w 4302"/>
              <a:gd name="T63" fmla="*/ 1628 h 3974"/>
              <a:gd name="T64" fmla="*/ 1629 w 4302"/>
              <a:gd name="T65" fmla="*/ 2084 h 3974"/>
              <a:gd name="T66" fmla="*/ 2009 w 4302"/>
              <a:gd name="T67" fmla="*/ 2523 h 3974"/>
              <a:gd name="T68" fmla="*/ 2626 w 4302"/>
              <a:gd name="T69" fmla="*/ 2740 h 3974"/>
              <a:gd name="T70" fmla="*/ 3115 w 4302"/>
              <a:gd name="T71" fmla="*/ 2624 h 3974"/>
              <a:gd name="T72" fmla="*/ 3100 w 4302"/>
              <a:gd name="T73" fmla="*/ 1821 h 3974"/>
              <a:gd name="T74" fmla="*/ 1860 w 4302"/>
              <a:gd name="T75" fmla="*/ 2893 h 3974"/>
              <a:gd name="T76" fmla="*/ 1451 w 4302"/>
              <a:gd name="T77" fmla="*/ 2788 h 3974"/>
              <a:gd name="T78" fmla="*/ 1300 w 4302"/>
              <a:gd name="T79" fmla="*/ 3065 h 3974"/>
              <a:gd name="T80" fmla="*/ 1305 w 4302"/>
              <a:gd name="T81" fmla="*/ 3444 h 3974"/>
              <a:gd name="T82" fmla="*/ 2783 w 4302"/>
              <a:gd name="T83" fmla="*/ 3422 h 3974"/>
              <a:gd name="T84" fmla="*/ 2602 w 4302"/>
              <a:gd name="T85" fmla="*/ 3869 h 3974"/>
              <a:gd name="T86" fmla="*/ 1822 w 4302"/>
              <a:gd name="T87" fmla="*/ 3196 h 3974"/>
              <a:gd name="T88" fmla="*/ 1834 w 4302"/>
              <a:gd name="T89" fmla="*/ 2644 h 3974"/>
              <a:gd name="T90" fmla="*/ 2412 w 4302"/>
              <a:gd name="T91" fmla="*/ 2774 h 3974"/>
              <a:gd name="T92" fmla="*/ 2857 w 4302"/>
              <a:gd name="T93" fmla="*/ 3504 h 3974"/>
              <a:gd name="T94" fmla="*/ 3370 w 4302"/>
              <a:gd name="T95" fmla="*/ 2554 h 3974"/>
              <a:gd name="T96" fmla="*/ 3133 w 4302"/>
              <a:gd name="T97" fmla="*/ 1589 h 3974"/>
              <a:gd name="T98" fmla="*/ 3646 w 4302"/>
              <a:gd name="T99" fmla="*/ 1705 h 3974"/>
              <a:gd name="T100" fmla="*/ 4234 w 4302"/>
              <a:gd name="T101" fmla="*/ 1544 h 3974"/>
              <a:gd name="T102" fmla="*/ 4177 w 4302"/>
              <a:gd name="T103" fmla="*/ 1863 h 3974"/>
              <a:gd name="T104" fmla="*/ 3940 w 4302"/>
              <a:gd name="T105" fmla="*/ 2347 h 3974"/>
              <a:gd name="T106" fmla="*/ 3581 w 4302"/>
              <a:gd name="T107" fmla="*/ 2845 h 3974"/>
              <a:gd name="T108" fmla="*/ 2943 w 4302"/>
              <a:gd name="T109" fmla="*/ 3411 h 3974"/>
              <a:gd name="T110" fmla="*/ 1213 w 4302"/>
              <a:gd name="T111" fmla="*/ 3910 h 3974"/>
              <a:gd name="T112" fmla="*/ 1250 w 4302"/>
              <a:gd name="T113" fmla="*/ 3665 h 3974"/>
              <a:gd name="T114" fmla="*/ 1119 w 4302"/>
              <a:gd name="T115" fmla="*/ 3465 h 3974"/>
              <a:gd name="T116" fmla="*/ 1246 w 4302"/>
              <a:gd name="T117" fmla="*/ 3663 h 39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302" h="3974">
                <a:moveTo>
                  <a:pt x="1775" y="1886"/>
                </a:moveTo>
                <a:lnTo>
                  <a:pt x="1732" y="1886"/>
                </a:lnTo>
                <a:cubicBezTo>
                  <a:pt x="1732" y="1886"/>
                  <a:pt x="1729" y="1864"/>
                  <a:pt x="1737" y="1845"/>
                </a:cubicBezTo>
                <a:cubicBezTo>
                  <a:pt x="1746" y="1826"/>
                  <a:pt x="1739" y="1810"/>
                  <a:pt x="1731" y="1777"/>
                </a:cubicBezTo>
                <a:cubicBezTo>
                  <a:pt x="1724" y="1745"/>
                  <a:pt x="1667" y="1724"/>
                  <a:pt x="1648" y="1701"/>
                </a:cubicBezTo>
                <a:cubicBezTo>
                  <a:pt x="1628" y="1679"/>
                  <a:pt x="1644" y="1611"/>
                  <a:pt x="1638" y="1588"/>
                </a:cubicBezTo>
                <a:cubicBezTo>
                  <a:pt x="1632" y="1565"/>
                  <a:pt x="1648" y="1474"/>
                  <a:pt x="1648" y="1474"/>
                </a:cubicBezTo>
                <a:lnTo>
                  <a:pt x="1574" y="1474"/>
                </a:lnTo>
                <a:lnTo>
                  <a:pt x="1580" y="1514"/>
                </a:lnTo>
                <a:lnTo>
                  <a:pt x="1499" y="1514"/>
                </a:lnTo>
                <a:lnTo>
                  <a:pt x="1526" y="1552"/>
                </a:lnTo>
                <a:lnTo>
                  <a:pt x="1526" y="1619"/>
                </a:lnTo>
                <a:cubicBezTo>
                  <a:pt x="1526" y="1619"/>
                  <a:pt x="1514" y="1663"/>
                  <a:pt x="1493" y="1677"/>
                </a:cubicBezTo>
                <a:cubicBezTo>
                  <a:pt x="1472" y="1691"/>
                  <a:pt x="1454" y="1722"/>
                  <a:pt x="1448" y="1756"/>
                </a:cubicBezTo>
                <a:cubicBezTo>
                  <a:pt x="1442" y="1789"/>
                  <a:pt x="1371" y="1846"/>
                  <a:pt x="1371" y="1846"/>
                </a:cubicBezTo>
                <a:lnTo>
                  <a:pt x="1295" y="1846"/>
                </a:lnTo>
                <a:lnTo>
                  <a:pt x="1169" y="1779"/>
                </a:lnTo>
                <a:lnTo>
                  <a:pt x="1110" y="1803"/>
                </a:lnTo>
                <a:lnTo>
                  <a:pt x="1110" y="1851"/>
                </a:lnTo>
                <a:lnTo>
                  <a:pt x="1046" y="1851"/>
                </a:lnTo>
                <a:lnTo>
                  <a:pt x="997" y="1912"/>
                </a:lnTo>
                <a:lnTo>
                  <a:pt x="894" y="1912"/>
                </a:lnTo>
                <a:lnTo>
                  <a:pt x="875" y="1872"/>
                </a:lnTo>
                <a:cubicBezTo>
                  <a:pt x="875" y="1872"/>
                  <a:pt x="834" y="1871"/>
                  <a:pt x="807" y="1871"/>
                </a:cubicBezTo>
                <a:cubicBezTo>
                  <a:pt x="780" y="1871"/>
                  <a:pt x="772" y="1867"/>
                  <a:pt x="745" y="1882"/>
                </a:cubicBezTo>
                <a:cubicBezTo>
                  <a:pt x="719" y="1896"/>
                  <a:pt x="660" y="1888"/>
                  <a:pt x="651" y="1869"/>
                </a:cubicBezTo>
                <a:cubicBezTo>
                  <a:pt x="642" y="1850"/>
                  <a:pt x="643" y="1831"/>
                  <a:pt x="628" y="1824"/>
                </a:cubicBezTo>
                <a:cubicBezTo>
                  <a:pt x="614" y="1816"/>
                  <a:pt x="609" y="1798"/>
                  <a:pt x="600" y="1775"/>
                </a:cubicBezTo>
                <a:cubicBezTo>
                  <a:pt x="598" y="1769"/>
                  <a:pt x="595" y="1764"/>
                  <a:pt x="591" y="1760"/>
                </a:cubicBezTo>
                <a:cubicBezTo>
                  <a:pt x="578" y="1748"/>
                  <a:pt x="557" y="1744"/>
                  <a:pt x="544" y="1744"/>
                </a:cubicBezTo>
                <a:cubicBezTo>
                  <a:pt x="526" y="1744"/>
                  <a:pt x="490" y="1746"/>
                  <a:pt x="487" y="1770"/>
                </a:cubicBezTo>
                <a:cubicBezTo>
                  <a:pt x="484" y="1794"/>
                  <a:pt x="461" y="1827"/>
                  <a:pt x="443" y="1839"/>
                </a:cubicBezTo>
                <a:cubicBezTo>
                  <a:pt x="426" y="1851"/>
                  <a:pt x="422" y="1891"/>
                  <a:pt x="413" y="1927"/>
                </a:cubicBezTo>
                <a:cubicBezTo>
                  <a:pt x="404" y="1962"/>
                  <a:pt x="389" y="1979"/>
                  <a:pt x="345" y="1989"/>
                </a:cubicBezTo>
                <a:cubicBezTo>
                  <a:pt x="351" y="1997"/>
                  <a:pt x="349" y="2009"/>
                  <a:pt x="344" y="2027"/>
                </a:cubicBezTo>
                <a:cubicBezTo>
                  <a:pt x="335" y="2061"/>
                  <a:pt x="383" y="2070"/>
                  <a:pt x="421" y="2075"/>
                </a:cubicBezTo>
                <a:cubicBezTo>
                  <a:pt x="460" y="2081"/>
                  <a:pt x="481" y="2101"/>
                  <a:pt x="487" y="2124"/>
                </a:cubicBezTo>
                <a:cubicBezTo>
                  <a:pt x="493" y="2146"/>
                  <a:pt x="510" y="2172"/>
                  <a:pt x="540" y="2180"/>
                </a:cubicBezTo>
                <a:cubicBezTo>
                  <a:pt x="570" y="2189"/>
                  <a:pt x="581" y="2208"/>
                  <a:pt x="593" y="2234"/>
                </a:cubicBezTo>
                <a:cubicBezTo>
                  <a:pt x="605" y="2259"/>
                  <a:pt x="629" y="2262"/>
                  <a:pt x="656" y="2271"/>
                </a:cubicBezTo>
                <a:cubicBezTo>
                  <a:pt x="682" y="2279"/>
                  <a:pt x="694" y="2310"/>
                  <a:pt x="706" y="2356"/>
                </a:cubicBezTo>
                <a:cubicBezTo>
                  <a:pt x="718" y="2401"/>
                  <a:pt x="757" y="2435"/>
                  <a:pt x="789" y="2449"/>
                </a:cubicBezTo>
                <a:cubicBezTo>
                  <a:pt x="822" y="2463"/>
                  <a:pt x="825" y="2486"/>
                  <a:pt x="819" y="2531"/>
                </a:cubicBezTo>
                <a:cubicBezTo>
                  <a:pt x="813" y="2576"/>
                  <a:pt x="860" y="2593"/>
                  <a:pt x="887" y="2588"/>
                </a:cubicBezTo>
                <a:cubicBezTo>
                  <a:pt x="914" y="2582"/>
                  <a:pt x="935" y="2605"/>
                  <a:pt x="940" y="2627"/>
                </a:cubicBezTo>
                <a:cubicBezTo>
                  <a:pt x="946" y="2650"/>
                  <a:pt x="982" y="2658"/>
                  <a:pt x="1006" y="2650"/>
                </a:cubicBezTo>
                <a:cubicBezTo>
                  <a:pt x="1030" y="2641"/>
                  <a:pt x="1059" y="2647"/>
                  <a:pt x="1074" y="2667"/>
                </a:cubicBezTo>
                <a:cubicBezTo>
                  <a:pt x="1089" y="2687"/>
                  <a:pt x="1116" y="2681"/>
                  <a:pt x="1136" y="2653"/>
                </a:cubicBezTo>
                <a:cubicBezTo>
                  <a:pt x="1157" y="2624"/>
                  <a:pt x="1213" y="2650"/>
                  <a:pt x="1210" y="2678"/>
                </a:cubicBezTo>
                <a:cubicBezTo>
                  <a:pt x="1208" y="2706"/>
                  <a:pt x="1222" y="2732"/>
                  <a:pt x="1240" y="2735"/>
                </a:cubicBezTo>
                <a:cubicBezTo>
                  <a:pt x="1258" y="2738"/>
                  <a:pt x="1279" y="2746"/>
                  <a:pt x="1291" y="2774"/>
                </a:cubicBezTo>
                <a:cubicBezTo>
                  <a:pt x="1302" y="2755"/>
                  <a:pt x="1329" y="2749"/>
                  <a:pt x="1341" y="2760"/>
                </a:cubicBezTo>
                <a:cubicBezTo>
                  <a:pt x="1353" y="2772"/>
                  <a:pt x="1365" y="2774"/>
                  <a:pt x="1386" y="2766"/>
                </a:cubicBezTo>
                <a:cubicBezTo>
                  <a:pt x="1406" y="2757"/>
                  <a:pt x="1424" y="2786"/>
                  <a:pt x="1451" y="2788"/>
                </a:cubicBezTo>
                <a:cubicBezTo>
                  <a:pt x="1477" y="2791"/>
                  <a:pt x="1507" y="2772"/>
                  <a:pt x="1537" y="2760"/>
                </a:cubicBezTo>
                <a:cubicBezTo>
                  <a:pt x="1566" y="2749"/>
                  <a:pt x="1590" y="2752"/>
                  <a:pt x="1614" y="2772"/>
                </a:cubicBezTo>
                <a:cubicBezTo>
                  <a:pt x="1638" y="2791"/>
                  <a:pt x="1667" y="2791"/>
                  <a:pt x="1703" y="2786"/>
                </a:cubicBezTo>
                <a:cubicBezTo>
                  <a:pt x="1739" y="2780"/>
                  <a:pt x="1774" y="2723"/>
                  <a:pt x="1774" y="2723"/>
                </a:cubicBezTo>
                <a:lnTo>
                  <a:pt x="1834" y="2644"/>
                </a:lnTo>
                <a:lnTo>
                  <a:pt x="1937" y="2503"/>
                </a:lnTo>
                <a:cubicBezTo>
                  <a:pt x="1937" y="2477"/>
                  <a:pt x="1917" y="2438"/>
                  <a:pt x="1902" y="2424"/>
                </a:cubicBezTo>
                <a:cubicBezTo>
                  <a:pt x="1887" y="2409"/>
                  <a:pt x="1875" y="2381"/>
                  <a:pt x="1869" y="2353"/>
                </a:cubicBezTo>
                <a:cubicBezTo>
                  <a:pt x="1863" y="2324"/>
                  <a:pt x="1842" y="2299"/>
                  <a:pt x="1822" y="2285"/>
                </a:cubicBezTo>
                <a:cubicBezTo>
                  <a:pt x="1801" y="2271"/>
                  <a:pt x="1771" y="2234"/>
                  <a:pt x="1762" y="2200"/>
                </a:cubicBezTo>
                <a:cubicBezTo>
                  <a:pt x="1753" y="2166"/>
                  <a:pt x="1712" y="2138"/>
                  <a:pt x="1667" y="2146"/>
                </a:cubicBezTo>
                <a:cubicBezTo>
                  <a:pt x="1623" y="2155"/>
                  <a:pt x="1617" y="2107"/>
                  <a:pt x="1629" y="2084"/>
                </a:cubicBezTo>
                <a:cubicBezTo>
                  <a:pt x="1641" y="2061"/>
                  <a:pt x="1653" y="2022"/>
                  <a:pt x="1682" y="2033"/>
                </a:cubicBezTo>
                <a:cubicBezTo>
                  <a:pt x="1712" y="2044"/>
                  <a:pt x="1739" y="2047"/>
                  <a:pt x="1756" y="2030"/>
                </a:cubicBezTo>
                <a:cubicBezTo>
                  <a:pt x="1774" y="2013"/>
                  <a:pt x="1774" y="1954"/>
                  <a:pt x="1771" y="1928"/>
                </a:cubicBezTo>
                <a:cubicBezTo>
                  <a:pt x="1769" y="1913"/>
                  <a:pt x="1768" y="1906"/>
                  <a:pt x="1775" y="1886"/>
                </a:cubicBezTo>
                <a:close/>
                <a:moveTo>
                  <a:pt x="1775" y="1888"/>
                </a:moveTo>
                <a:cubicBezTo>
                  <a:pt x="1779" y="1876"/>
                  <a:pt x="1788" y="1847"/>
                  <a:pt x="1795" y="1838"/>
                </a:cubicBezTo>
                <a:cubicBezTo>
                  <a:pt x="1813" y="1812"/>
                  <a:pt x="1810" y="1790"/>
                  <a:pt x="1807" y="1753"/>
                </a:cubicBezTo>
                <a:cubicBezTo>
                  <a:pt x="1804" y="1716"/>
                  <a:pt x="1831" y="1691"/>
                  <a:pt x="1860" y="1708"/>
                </a:cubicBezTo>
                <a:cubicBezTo>
                  <a:pt x="1890" y="1725"/>
                  <a:pt x="1911" y="1654"/>
                  <a:pt x="1911" y="1628"/>
                </a:cubicBezTo>
                <a:cubicBezTo>
                  <a:pt x="1911" y="1603"/>
                  <a:pt x="1922" y="1569"/>
                  <a:pt x="1940" y="1558"/>
                </a:cubicBezTo>
                <a:cubicBezTo>
                  <a:pt x="1958" y="1546"/>
                  <a:pt x="1979" y="1510"/>
                  <a:pt x="1979" y="1490"/>
                </a:cubicBezTo>
                <a:cubicBezTo>
                  <a:pt x="1979" y="1470"/>
                  <a:pt x="2000" y="1430"/>
                  <a:pt x="2026" y="1419"/>
                </a:cubicBezTo>
                <a:cubicBezTo>
                  <a:pt x="2053" y="1408"/>
                  <a:pt x="2074" y="1391"/>
                  <a:pt x="2077" y="1357"/>
                </a:cubicBezTo>
                <a:cubicBezTo>
                  <a:pt x="2080" y="1323"/>
                  <a:pt x="2098" y="1272"/>
                  <a:pt x="2103" y="1252"/>
                </a:cubicBezTo>
                <a:cubicBezTo>
                  <a:pt x="2109" y="1232"/>
                  <a:pt x="2121" y="1193"/>
                  <a:pt x="2118" y="1173"/>
                </a:cubicBezTo>
                <a:cubicBezTo>
                  <a:pt x="2115" y="1153"/>
                  <a:pt x="2101" y="1099"/>
                  <a:pt x="2098" y="1071"/>
                </a:cubicBezTo>
                <a:cubicBezTo>
                  <a:pt x="2095" y="1043"/>
                  <a:pt x="2133" y="958"/>
                  <a:pt x="2160" y="932"/>
                </a:cubicBezTo>
                <a:cubicBezTo>
                  <a:pt x="2187" y="907"/>
                  <a:pt x="2181" y="862"/>
                  <a:pt x="2178" y="831"/>
                </a:cubicBezTo>
                <a:cubicBezTo>
                  <a:pt x="2175" y="799"/>
                  <a:pt x="2187" y="760"/>
                  <a:pt x="2210" y="751"/>
                </a:cubicBezTo>
                <a:cubicBezTo>
                  <a:pt x="2234" y="743"/>
                  <a:pt x="2264" y="732"/>
                  <a:pt x="2276" y="715"/>
                </a:cubicBezTo>
                <a:cubicBezTo>
                  <a:pt x="2287" y="698"/>
                  <a:pt x="2293" y="675"/>
                  <a:pt x="2329" y="664"/>
                </a:cubicBezTo>
                <a:cubicBezTo>
                  <a:pt x="2365" y="652"/>
                  <a:pt x="2402" y="635"/>
                  <a:pt x="2428" y="601"/>
                </a:cubicBezTo>
                <a:cubicBezTo>
                  <a:pt x="2415" y="581"/>
                  <a:pt x="2400" y="563"/>
                  <a:pt x="2391" y="550"/>
                </a:cubicBezTo>
                <a:cubicBezTo>
                  <a:pt x="2376" y="531"/>
                  <a:pt x="2341" y="511"/>
                  <a:pt x="2317" y="500"/>
                </a:cubicBezTo>
                <a:cubicBezTo>
                  <a:pt x="2293" y="488"/>
                  <a:pt x="2284" y="457"/>
                  <a:pt x="2284" y="437"/>
                </a:cubicBezTo>
                <a:cubicBezTo>
                  <a:pt x="2284" y="417"/>
                  <a:pt x="2279" y="392"/>
                  <a:pt x="2264" y="378"/>
                </a:cubicBezTo>
                <a:cubicBezTo>
                  <a:pt x="2249" y="364"/>
                  <a:pt x="2246" y="355"/>
                  <a:pt x="2258" y="338"/>
                </a:cubicBezTo>
                <a:cubicBezTo>
                  <a:pt x="2270" y="321"/>
                  <a:pt x="2255" y="293"/>
                  <a:pt x="2243" y="262"/>
                </a:cubicBezTo>
                <a:cubicBezTo>
                  <a:pt x="2231" y="231"/>
                  <a:pt x="2240" y="194"/>
                  <a:pt x="2246" y="163"/>
                </a:cubicBezTo>
                <a:cubicBezTo>
                  <a:pt x="2252" y="132"/>
                  <a:pt x="2243" y="86"/>
                  <a:pt x="2228" y="67"/>
                </a:cubicBezTo>
                <a:cubicBezTo>
                  <a:pt x="2213" y="47"/>
                  <a:pt x="2207" y="27"/>
                  <a:pt x="2210" y="7"/>
                </a:cubicBezTo>
                <a:cubicBezTo>
                  <a:pt x="2211" y="5"/>
                  <a:pt x="2211" y="2"/>
                  <a:pt x="2211" y="0"/>
                </a:cubicBezTo>
                <a:lnTo>
                  <a:pt x="487" y="2"/>
                </a:lnTo>
                <a:lnTo>
                  <a:pt x="484" y="290"/>
                </a:lnTo>
                <a:lnTo>
                  <a:pt x="326" y="290"/>
                </a:lnTo>
                <a:lnTo>
                  <a:pt x="326" y="913"/>
                </a:lnTo>
                <a:cubicBezTo>
                  <a:pt x="326" y="913"/>
                  <a:pt x="276" y="958"/>
                  <a:pt x="228" y="947"/>
                </a:cubicBezTo>
                <a:cubicBezTo>
                  <a:pt x="201" y="940"/>
                  <a:pt x="172" y="952"/>
                  <a:pt x="184" y="992"/>
                </a:cubicBezTo>
                <a:cubicBezTo>
                  <a:pt x="196" y="1031"/>
                  <a:pt x="178" y="1054"/>
                  <a:pt x="154" y="1063"/>
                </a:cubicBezTo>
                <a:cubicBezTo>
                  <a:pt x="131" y="1071"/>
                  <a:pt x="116" y="1094"/>
                  <a:pt x="119" y="1125"/>
                </a:cubicBezTo>
                <a:cubicBezTo>
                  <a:pt x="122" y="1156"/>
                  <a:pt x="95" y="1167"/>
                  <a:pt x="74" y="1193"/>
                </a:cubicBezTo>
                <a:cubicBezTo>
                  <a:pt x="53" y="1218"/>
                  <a:pt x="56" y="1244"/>
                  <a:pt x="77" y="1280"/>
                </a:cubicBezTo>
                <a:cubicBezTo>
                  <a:pt x="98" y="1317"/>
                  <a:pt x="77" y="1329"/>
                  <a:pt x="39" y="1354"/>
                </a:cubicBezTo>
                <a:cubicBezTo>
                  <a:pt x="0" y="1379"/>
                  <a:pt x="18" y="1422"/>
                  <a:pt x="56" y="1419"/>
                </a:cubicBezTo>
                <a:cubicBezTo>
                  <a:pt x="95" y="1416"/>
                  <a:pt x="116" y="1487"/>
                  <a:pt x="107" y="1515"/>
                </a:cubicBezTo>
                <a:cubicBezTo>
                  <a:pt x="98" y="1544"/>
                  <a:pt x="128" y="1580"/>
                  <a:pt x="163" y="1594"/>
                </a:cubicBezTo>
                <a:cubicBezTo>
                  <a:pt x="199" y="1609"/>
                  <a:pt x="190" y="1651"/>
                  <a:pt x="175" y="1685"/>
                </a:cubicBezTo>
                <a:cubicBezTo>
                  <a:pt x="195" y="1693"/>
                  <a:pt x="213" y="1704"/>
                  <a:pt x="225" y="1719"/>
                </a:cubicBezTo>
                <a:cubicBezTo>
                  <a:pt x="249" y="1747"/>
                  <a:pt x="279" y="1804"/>
                  <a:pt x="279" y="1826"/>
                </a:cubicBezTo>
                <a:cubicBezTo>
                  <a:pt x="279" y="1849"/>
                  <a:pt x="273" y="1894"/>
                  <a:pt x="252" y="1917"/>
                </a:cubicBezTo>
                <a:cubicBezTo>
                  <a:pt x="231" y="1940"/>
                  <a:pt x="249" y="1982"/>
                  <a:pt x="297" y="1979"/>
                </a:cubicBezTo>
                <a:cubicBezTo>
                  <a:pt x="318" y="1978"/>
                  <a:pt x="336" y="1980"/>
                  <a:pt x="345" y="1989"/>
                </a:cubicBezTo>
                <a:cubicBezTo>
                  <a:pt x="389" y="1979"/>
                  <a:pt x="404" y="1962"/>
                  <a:pt x="413" y="1927"/>
                </a:cubicBezTo>
                <a:cubicBezTo>
                  <a:pt x="422" y="1891"/>
                  <a:pt x="426" y="1851"/>
                  <a:pt x="443" y="1839"/>
                </a:cubicBezTo>
                <a:cubicBezTo>
                  <a:pt x="461" y="1827"/>
                  <a:pt x="484" y="1794"/>
                  <a:pt x="487" y="1770"/>
                </a:cubicBezTo>
                <a:cubicBezTo>
                  <a:pt x="490" y="1746"/>
                  <a:pt x="526" y="1744"/>
                  <a:pt x="544" y="1744"/>
                </a:cubicBezTo>
                <a:cubicBezTo>
                  <a:pt x="557" y="1744"/>
                  <a:pt x="578" y="1748"/>
                  <a:pt x="591" y="1760"/>
                </a:cubicBezTo>
                <a:cubicBezTo>
                  <a:pt x="595" y="1764"/>
                  <a:pt x="598" y="1769"/>
                  <a:pt x="600" y="1775"/>
                </a:cubicBezTo>
                <a:cubicBezTo>
                  <a:pt x="609" y="1798"/>
                  <a:pt x="614" y="1816"/>
                  <a:pt x="628" y="1824"/>
                </a:cubicBezTo>
                <a:cubicBezTo>
                  <a:pt x="643" y="1831"/>
                  <a:pt x="642" y="1850"/>
                  <a:pt x="651" y="1869"/>
                </a:cubicBezTo>
                <a:cubicBezTo>
                  <a:pt x="660" y="1888"/>
                  <a:pt x="719" y="1896"/>
                  <a:pt x="745" y="1882"/>
                </a:cubicBezTo>
                <a:cubicBezTo>
                  <a:pt x="772" y="1867"/>
                  <a:pt x="780" y="1871"/>
                  <a:pt x="807" y="1871"/>
                </a:cubicBezTo>
                <a:cubicBezTo>
                  <a:pt x="834" y="1871"/>
                  <a:pt x="875" y="1872"/>
                  <a:pt x="875" y="1872"/>
                </a:cubicBezTo>
                <a:lnTo>
                  <a:pt x="894" y="1912"/>
                </a:lnTo>
                <a:lnTo>
                  <a:pt x="997" y="1912"/>
                </a:lnTo>
                <a:lnTo>
                  <a:pt x="1046" y="1851"/>
                </a:lnTo>
                <a:lnTo>
                  <a:pt x="1110" y="1851"/>
                </a:lnTo>
                <a:lnTo>
                  <a:pt x="1110" y="1803"/>
                </a:lnTo>
                <a:lnTo>
                  <a:pt x="1169" y="1779"/>
                </a:lnTo>
                <a:lnTo>
                  <a:pt x="1295" y="1846"/>
                </a:lnTo>
                <a:lnTo>
                  <a:pt x="1371" y="1846"/>
                </a:lnTo>
                <a:cubicBezTo>
                  <a:pt x="1371" y="1846"/>
                  <a:pt x="1442" y="1789"/>
                  <a:pt x="1448" y="1756"/>
                </a:cubicBezTo>
                <a:cubicBezTo>
                  <a:pt x="1454" y="1722"/>
                  <a:pt x="1472" y="1691"/>
                  <a:pt x="1493" y="1677"/>
                </a:cubicBezTo>
                <a:cubicBezTo>
                  <a:pt x="1514" y="1663"/>
                  <a:pt x="1526" y="1619"/>
                  <a:pt x="1526" y="1619"/>
                </a:cubicBezTo>
                <a:lnTo>
                  <a:pt x="1526" y="1552"/>
                </a:lnTo>
                <a:lnTo>
                  <a:pt x="1499" y="1514"/>
                </a:lnTo>
                <a:lnTo>
                  <a:pt x="1580" y="1514"/>
                </a:lnTo>
                <a:lnTo>
                  <a:pt x="1574" y="1474"/>
                </a:lnTo>
                <a:lnTo>
                  <a:pt x="1648" y="1474"/>
                </a:lnTo>
                <a:cubicBezTo>
                  <a:pt x="1648" y="1474"/>
                  <a:pt x="1632" y="1565"/>
                  <a:pt x="1638" y="1588"/>
                </a:cubicBezTo>
                <a:cubicBezTo>
                  <a:pt x="1644" y="1611"/>
                  <a:pt x="1628" y="1679"/>
                  <a:pt x="1648" y="1701"/>
                </a:cubicBezTo>
                <a:cubicBezTo>
                  <a:pt x="1667" y="1724"/>
                  <a:pt x="1724" y="1745"/>
                  <a:pt x="1731" y="1777"/>
                </a:cubicBezTo>
                <a:cubicBezTo>
                  <a:pt x="1739" y="1810"/>
                  <a:pt x="1746" y="1826"/>
                  <a:pt x="1737" y="1845"/>
                </a:cubicBezTo>
                <a:cubicBezTo>
                  <a:pt x="1729" y="1864"/>
                  <a:pt x="1732" y="1886"/>
                  <a:pt x="1732" y="1886"/>
                </a:cubicBezTo>
                <a:lnTo>
                  <a:pt x="1775" y="1888"/>
                </a:lnTo>
                <a:close/>
                <a:moveTo>
                  <a:pt x="3054" y="1399"/>
                </a:moveTo>
                <a:cubicBezTo>
                  <a:pt x="3049" y="1394"/>
                  <a:pt x="3047" y="1387"/>
                  <a:pt x="3050" y="1377"/>
                </a:cubicBezTo>
                <a:cubicBezTo>
                  <a:pt x="3056" y="1357"/>
                  <a:pt x="3032" y="1317"/>
                  <a:pt x="3011" y="1297"/>
                </a:cubicBezTo>
                <a:cubicBezTo>
                  <a:pt x="2991" y="1278"/>
                  <a:pt x="2973" y="1266"/>
                  <a:pt x="2949" y="1261"/>
                </a:cubicBezTo>
                <a:cubicBezTo>
                  <a:pt x="2925" y="1255"/>
                  <a:pt x="2905" y="1241"/>
                  <a:pt x="2890" y="1215"/>
                </a:cubicBezTo>
                <a:cubicBezTo>
                  <a:pt x="2875" y="1190"/>
                  <a:pt x="2854" y="1170"/>
                  <a:pt x="2845" y="1147"/>
                </a:cubicBezTo>
                <a:cubicBezTo>
                  <a:pt x="2836" y="1125"/>
                  <a:pt x="2816" y="1108"/>
                  <a:pt x="2786" y="1111"/>
                </a:cubicBezTo>
                <a:cubicBezTo>
                  <a:pt x="2756" y="1113"/>
                  <a:pt x="2741" y="1102"/>
                  <a:pt x="2729" y="1088"/>
                </a:cubicBezTo>
                <a:cubicBezTo>
                  <a:pt x="2718" y="1074"/>
                  <a:pt x="2706" y="1065"/>
                  <a:pt x="2682" y="1071"/>
                </a:cubicBezTo>
                <a:cubicBezTo>
                  <a:pt x="2658" y="1077"/>
                  <a:pt x="2635" y="1023"/>
                  <a:pt x="2629" y="1003"/>
                </a:cubicBezTo>
                <a:cubicBezTo>
                  <a:pt x="2623" y="983"/>
                  <a:pt x="2596" y="961"/>
                  <a:pt x="2599" y="995"/>
                </a:cubicBezTo>
                <a:cubicBezTo>
                  <a:pt x="2602" y="1029"/>
                  <a:pt x="2581" y="1020"/>
                  <a:pt x="2575" y="1003"/>
                </a:cubicBezTo>
                <a:cubicBezTo>
                  <a:pt x="2569" y="986"/>
                  <a:pt x="2560" y="964"/>
                  <a:pt x="2546" y="941"/>
                </a:cubicBezTo>
                <a:cubicBezTo>
                  <a:pt x="2531" y="918"/>
                  <a:pt x="2534" y="887"/>
                  <a:pt x="2534" y="865"/>
                </a:cubicBezTo>
                <a:cubicBezTo>
                  <a:pt x="2534" y="842"/>
                  <a:pt x="2516" y="791"/>
                  <a:pt x="2507" y="774"/>
                </a:cubicBezTo>
                <a:cubicBezTo>
                  <a:pt x="2498" y="757"/>
                  <a:pt x="2492" y="751"/>
                  <a:pt x="2495" y="726"/>
                </a:cubicBezTo>
                <a:cubicBezTo>
                  <a:pt x="2498" y="700"/>
                  <a:pt x="2468" y="669"/>
                  <a:pt x="2451" y="638"/>
                </a:cubicBezTo>
                <a:cubicBezTo>
                  <a:pt x="2444" y="626"/>
                  <a:pt x="2435" y="613"/>
                  <a:pt x="2427" y="601"/>
                </a:cubicBezTo>
                <a:cubicBezTo>
                  <a:pt x="2400" y="635"/>
                  <a:pt x="2365" y="652"/>
                  <a:pt x="2329" y="664"/>
                </a:cubicBezTo>
                <a:cubicBezTo>
                  <a:pt x="2293" y="675"/>
                  <a:pt x="2287" y="698"/>
                  <a:pt x="2276" y="715"/>
                </a:cubicBezTo>
                <a:cubicBezTo>
                  <a:pt x="2264" y="732"/>
                  <a:pt x="2234" y="743"/>
                  <a:pt x="2210" y="751"/>
                </a:cubicBezTo>
                <a:cubicBezTo>
                  <a:pt x="2187" y="760"/>
                  <a:pt x="2175" y="799"/>
                  <a:pt x="2178" y="831"/>
                </a:cubicBezTo>
                <a:cubicBezTo>
                  <a:pt x="2181" y="862"/>
                  <a:pt x="2187" y="907"/>
                  <a:pt x="2160" y="932"/>
                </a:cubicBezTo>
                <a:cubicBezTo>
                  <a:pt x="2133" y="958"/>
                  <a:pt x="2095" y="1043"/>
                  <a:pt x="2098" y="1071"/>
                </a:cubicBezTo>
                <a:cubicBezTo>
                  <a:pt x="2101" y="1099"/>
                  <a:pt x="2118" y="1150"/>
                  <a:pt x="2121" y="1170"/>
                </a:cubicBezTo>
                <a:cubicBezTo>
                  <a:pt x="2195" y="1128"/>
                  <a:pt x="2234" y="1198"/>
                  <a:pt x="2234" y="1198"/>
                </a:cubicBezTo>
                <a:lnTo>
                  <a:pt x="2317" y="1102"/>
                </a:lnTo>
                <a:cubicBezTo>
                  <a:pt x="2317" y="1102"/>
                  <a:pt x="2317" y="1108"/>
                  <a:pt x="2344" y="1125"/>
                </a:cubicBezTo>
                <a:cubicBezTo>
                  <a:pt x="2370" y="1142"/>
                  <a:pt x="2385" y="1136"/>
                  <a:pt x="2406" y="1128"/>
                </a:cubicBezTo>
                <a:cubicBezTo>
                  <a:pt x="2427" y="1119"/>
                  <a:pt x="2454" y="1108"/>
                  <a:pt x="2471" y="1122"/>
                </a:cubicBezTo>
                <a:cubicBezTo>
                  <a:pt x="2489" y="1136"/>
                  <a:pt x="2504" y="1136"/>
                  <a:pt x="2528" y="1133"/>
                </a:cubicBezTo>
                <a:cubicBezTo>
                  <a:pt x="2551" y="1130"/>
                  <a:pt x="2569" y="1150"/>
                  <a:pt x="2590" y="1179"/>
                </a:cubicBezTo>
                <a:cubicBezTo>
                  <a:pt x="2611" y="1207"/>
                  <a:pt x="2661" y="1244"/>
                  <a:pt x="2706" y="1252"/>
                </a:cubicBezTo>
                <a:cubicBezTo>
                  <a:pt x="2750" y="1261"/>
                  <a:pt x="2789" y="1309"/>
                  <a:pt x="2804" y="1340"/>
                </a:cubicBezTo>
                <a:cubicBezTo>
                  <a:pt x="2818" y="1371"/>
                  <a:pt x="2860" y="1399"/>
                  <a:pt x="2887" y="1405"/>
                </a:cubicBezTo>
                <a:cubicBezTo>
                  <a:pt x="2913" y="1411"/>
                  <a:pt x="2946" y="1438"/>
                  <a:pt x="2964" y="1463"/>
                </a:cubicBezTo>
                <a:cubicBezTo>
                  <a:pt x="2973" y="1456"/>
                  <a:pt x="2982" y="1449"/>
                  <a:pt x="2994" y="1447"/>
                </a:cubicBezTo>
                <a:cubicBezTo>
                  <a:pt x="3020" y="1445"/>
                  <a:pt x="3045" y="1431"/>
                  <a:pt x="3054" y="1399"/>
                </a:cubicBezTo>
                <a:close/>
                <a:moveTo>
                  <a:pt x="3063" y="1664"/>
                </a:moveTo>
                <a:lnTo>
                  <a:pt x="3133" y="1589"/>
                </a:lnTo>
                <a:cubicBezTo>
                  <a:pt x="3122" y="1581"/>
                  <a:pt x="3109" y="1578"/>
                  <a:pt x="3088" y="1578"/>
                </a:cubicBezTo>
                <a:cubicBezTo>
                  <a:pt x="3056" y="1578"/>
                  <a:pt x="3059" y="1561"/>
                  <a:pt x="3083" y="1552"/>
                </a:cubicBezTo>
                <a:cubicBezTo>
                  <a:pt x="3106" y="1544"/>
                  <a:pt x="3124" y="1529"/>
                  <a:pt x="3127" y="1507"/>
                </a:cubicBezTo>
                <a:cubicBezTo>
                  <a:pt x="3130" y="1484"/>
                  <a:pt x="3130" y="1462"/>
                  <a:pt x="3121" y="1442"/>
                </a:cubicBezTo>
                <a:cubicBezTo>
                  <a:pt x="3112" y="1422"/>
                  <a:pt x="3091" y="1402"/>
                  <a:pt x="3074" y="1405"/>
                </a:cubicBezTo>
                <a:cubicBezTo>
                  <a:pt x="3065" y="1406"/>
                  <a:pt x="3060" y="1401"/>
                  <a:pt x="3056" y="1396"/>
                </a:cubicBezTo>
                <a:cubicBezTo>
                  <a:pt x="3047" y="1428"/>
                  <a:pt x="3020" y="1445"/>
                  <a:pt x="2994" y="1447"/>
                </a:cubicBezTo>
                <a:cubicBezTo>
                  <a:pt x="2967" y="1450"/>
                  <a:pt x="2949" y="1476"/>
                  <a:pt x="2934" y="1501"/>
                </a:cubicBezTo>
                <a:cubicBezTo>
                  <a:pt x="2919" y="1527"/>
                  <a:pt x="2899" y="1575"/>
                  <a:pt x="2896" y="1623"/>
                </a:cubicBezTo>
                <a:cubicBezTo>
                  <a:pt x="2893" y="1671"/>
                  <a:pt x="2940" y="1677"/>
                  <a:pt x="2967" y="1660"/>
                </a:cubicBezTo>
                <a:cubicBezTo>
                  <a:pt x="2994" y="1643"/>
                  <a:pt x="3042" y="1653"/>
                  <a:pt x="3063" y="1664"/>
                </a:cubicBezTo>
                <a:close/>
                <a:moveTo>
                  <a:pt x="3059" y="1660"/>
                </a:moveTo>
                <a:cubicBezTo>
                  <a:pt x="3039" y="1648"/>
                  <a:pt x="2994" y="1643"/>
                  <a:pt x="2967" y="1660"/>
                </a:cubicBezTo>
                <a:cubicBezTo>
                  <a:pt x="2940" y="1677"/>
                  <a:pt x="2893" y="1671"/>
                  <a:pt x="2896" y="1623"/>
                </a:cubicBezTo>
                <a:cubicBezTo>
                  <a:pt x="2899" y="1575"/>
                  <a:pt x="2919" y="1527"/>
                  <a:pt x="2934" y="1501"/>
                </a:cubicBezTo>
                <a:cubicBezTo>
                  <a:pt x="2943" y="1487"/>
                  <a:pt x="2952" y="1472"/>
                  <a:pt x="2964" y="1462"/>
                </a:cubicBezTo>
                <a:cubicBezTo>
                  <a:pt x="2946" y="1436"/>
                  <a:pt x="2913" y="1411"/>
                  <a:pt x="2887" y="1405"/>
                </a:cubicBezTo>
                <a:cubicBezTo>
                  <a:pt x="2860" y="1399"/>
                  <a:pt x="2818" y="1371"/>
                  <a:pt x="2804" y="1340"/>
                </a:cubicBezTo>
                <a:cubicBezTo>
                  <a:pt x="2789" y="1309"/>
                  <a:pt x="2750" y="1261"/>
                  <a:pt x="2706" y="1252"/>
                </a:cubicBezTo>
                <a:cubicBezTo>
                  <a:pt x="2661" y="1244"/>
                  <a:pt x="2611" y="1207"/>
                  <a:pt x="2590" y="1179"/>
                </a:cubicBezTo>
                <a:cubicBezTo>
                  <a:pt x="2569" y="1150"/>
                  <a:pt x="2551" y="1130"/>
                  <a:pt x="2528" y="1133"/>
                </a:cubicBezTo>
                <a:cubicBezTo>
                  <a:pt x="2504" y="1136"/>
                  <a:pt x="2489" y="1136"/>
                  <a:pt x="2471" y="1122"/>
                </a:cubicBezTo>
                <a:cubicBezTo>
                  <a:pt x="2454" y="1108"/>
                  <a:pt x="2427" y="1119"/>
                  <a:pt x="2406" y="1128"/>
                </a:cubicBezTo>
                <a:cubicBezTo>
                  <a:pt x="2385" y="1136"/>
                  <a:pt x="2370" y="1142"/>
                  <a:pt x="2344" y="1125"/>
                </a:cubicBezTo>
                <a:cubicBezTo>
                  <a:pt x="2317" y="1108"/>
                  <a:pt x="2317" y="1102"/>
                  <a:pt x="2317" y="1102"/>
                </a:cubicBezTo>
                <a:lnTo>
                  <a:pt x="2234" y="1198"/>
                </a:lnTo>
                <a:cubicBezTo>
                  <a:pt x="2234" y="1198"/>
                  <a:pt x="2195" y="1128"/>
                  <a:pt x="2121" y="1170"/>
                </a:cubicBezTo>
                <a:cubicBezTo>
                  <a:pt x="2124" y="1190"/>
                  <a:pt x="2109" y="1232"/>
                  <a:pt x="2103" y="1252"/>
                </a:cubicBezTo>
                <a:cubicBezTo>
                  <a:pt x="2098" y="1272"/>
                  <a:pt x="2080" y="1323"/>
                  <a:pt x="2077" y="1357"/>
                </a:cubicBezTo>
                <a:cubicBezTo>
                  <a:pt x="2074" y="1391"/>
                  <a:pt x="2053" y="1408"/>
                  <a:pt x="2026" y="1419"/>
                </a:cubicBezTo>
                <a:cubicBezTo>
                  <a:pt x="2000" y="1430"/>
                  <a:pt x="1979" y="1470"/>
                  <a:pt x="1979" y="1490"/>
                </a:cubicBezTo>
                <a:cubicBezTo>
                  <a:pt x="1979" y="1510"/>
                  <a:pt x="1958" y="1546"/>
                  <a:pt x="1940" y="1558"/>
                </a:cubicBezTo>
                <a:cubicBezTo>
                  <a:pt x="1922" y="1569"/>
                  <a:pt x="1911" y="1603"/>
                  <a:pt x="1911" y="1628"/>
                </a:cubicBezTo>
                <a:cubicBezTo>
                  <a:pt x="1911" y="1654"/>
                  <a:pt x="1890" y="1725"/>
                  <a:pt x="1860" y="1708"/>
                </a:cubicBezTo>
                <a:cubicBezTo>
                  <a:pt x="1831" y="1691"/>
                  <a:pt x="1804" y="1716"/>
                  <a:pt x="1807" y="1753"/>
                </a:cubicBezTo>
                <a:cubicBezTo>
                  <a:pt x="1810" y="1790"/>
                  <a:pt x="1813" y="1812"/>
                  <a:pt x="1795" y="1838"/>
                </a:cubicBezTo>
                <a:cubicBezTo>
                  <a:pt x="1777" y="1863"/>
                  <a:pt x="1768" y="1903"/>
                  <a:pt x="1771" y="1928"/>
                </a:cubicBezTo>
                <a:cubicBezTo>
                  <a:pt x="1774" y="1954"/>
                  <a:pt x="1774" y="2013"/>
                  <a:pt x="1756" y="2030"/>
                </a:cubicBezTo>
                <a:cubicBezTo>
                  <a:pt x="1739" y="2047"/>
                  <a:pt x="1712" y="2044"/>
                  <a:pt x="1682" y="2033"/>
                </a:cubicBezTo>
                <a:cubicBezTo>
                  <a:pt x="1653" y="2022"/>
                  <a:pt x="1641" y="2061"/>
                  <a:pt x="1629" y="2084"/>
                </a:cubicBezTo>
                <a:cubicBezTo>
                  <a:pt x="1617" y="2107"/>
                  <a:pt x="1623" y="2155"/>
                  <a:pt x="1667" y="2146"/>
                </a:cubicBezTo>
                <a:cubicBezTo>
                  <a:pt x="1712" y="2138"/>
                  <a:pt x="1753" y="2166"/>
                  <a:pt x="1762" y="2200"/>
                </a:cubicBezTo>
                <a:cubicBezTo>
                  <a:pt x="1771" y="2234"/>
                  <a:pt x="1801" y="2271"/>
                  <a:pt x="1822" y="2285"/>
                </a:cubicBezTo>
                <a:cubicBezTo>
                  <a:pt x="1842" y="2299"/>
                  <a:pt x="1863" y="2324"/>
                  <a:pt x="1869" y="2353"/>
                </a:cubicBezTo>
                <a:cubicBezTo>
                  <a:pt x="1875" y="2381"/>
                  <a:pt x="1887" y="2409"/>
                  <a:pt x="1902" y="2424"/>
                </a:cubicBezTo>
                <a:cubicBezTo>
                  <a:pt x="1917" y="2438"/>
                  <a:pt x="1937" y="2477"/>
                  <a:pt x="1937" y="2503"/>
                </a:cubicBezTo>
                <a:cubicBezTo>
                  <a:pt x="1937" y="2503"/>
                  <a:pt x="1991" y="2503"/>
                  <a:pt x="2009" y="2523"/>
                </a:cubicBezTo>
                <a:cubicBezTo>
                  <a:pt x="2026" y="2542"/>
                  <a:pt x="2029" y="2562"/>
                  <a:pt x="2026" y="2579"/>
                </a:cubicBezTo>
                <a:cubicBezTo>
                  <a:pt x="2023" y="2596"/>
                  <a:pt x="2041" y="2644"/>
                  <a:pt x="2041" y="2644"/>
                </a:cubicBezTo>
                <a:lnTo>
                  <a:pt x="2204" y="2644"/>
                </a:lnTo>
                <a:lnTo>
                  <a:pt x="2347" y="2760"/>
                </a:lnTo>
                <a:cubicBezTo>
                  <a:pt x="2347" y="2760"/>
                  <a:pt x="2376" y="2774"/>
                  <a:pt x="2412" y="2774"/>
                </a:cubicBezTo>
                <a:cubicBezTo>
                  <a:pt x="2448" y="2774"/>
                  <a:pt x="2495" y="2786"/>
                  <a:pt x="2540" y="2797"/>
                </a:cubicBezTo>
                <a:cubicBezTo>
                  <a:pt x="2584" y="2808"/>
                  <a:pt x="2614" y="2766"/>
                  <a:pt x="2626" y="2740"/>
                </a:cubicBezTo>
                <a:cubicBezTo>
                  <a:pt x="2638" y="2715"/>
                  <a:pt x="2673" y="2704"/>
                  <a:pt x="2703" y="2689"/>
                </a:cubicBezTo>
                <a:cubicBezTo>
                  <a:pt x="2732" y="2675"/>
                  <a:pt x="2768" y="2675"/>
                  <a:pt x="2780" y="2692"/>
                </a:cubicBezTo>
                <a:cubicBezTo>
                  <a:pt x="2792" y="2709"/>
                  <a:pt x="2807" y="2718"/>
                  <a:pt x="2830" y="2715"/>
                </a:cubicBezTo>
                <a:cubicBezTo>
                  <a:pt x="2854" y="2712"/>
                  <a:pt x="2892" y="2715"/>
                  <a:pt x="2918" y="2722"/>
                </a:cubicBezTo>
                <a:lnTo>
                  <a:pt x="2925" y="2715"/>
                </a:lnTo>
                <a:cubicBezTo>
                  <a:pt x="2925" y="2715"/>
                  <a:pt x="2964" y="2675"/>
                  <a:pt x="3020" y="2672"/>
                </a:cubicBezTo>
                <a:cubicBezTo>
                  <a:pt x="3062" y="2670"/>
                  <a:pt x="3097" y="2658"/>
                  <a:pt x="3115" y="2624"/>
                </a:cubicBezTo>
                <a:cubicBezTo>
                  <a:pt x="3133" y="2590"/>
                  <a:pt x="3192" y="2562"/>
                  <a:pt x="3225" y="2565"/>
                </a:cubicBezTo>
                <a:cubicBezTo>
                  <a:pt x="3281" y="2571"/>
                  <a:pt x="3370" y="2554"/>
                  <a:pt x="3370" y="2554"/>
                </a:cubicBezTo>
                <a:lnTo>
                  <a:pt x="3765" y="2107"/>
                </a:lnTo>
                <a:lnTo>
                  <a:pt x="3602" y="2107"/>
                </a:lnTo>
                <a:lnTo>
                  <a:pt x="3222" y="1957"/>
                </a:lnTo>
                <a:cubicBezTo>
                  <a:pt x="3222" y="1957"/>
                  <a:pt x="3169" y="1909"/>
                  <a:pt x="3154" y="1883"/>
                </a:cubicBezTo>
                <a:cubicBezTo>
                  <a:pt x="3139" y="1858"/>
                  <a:pt x="3133" y="1843"/>
                  <a:pt x="3100" y="1821"/>
                </a:cubicBezTo>
                <a:cubicBezTo>
                  <a:pt x="3041" y="1781"/>
                  <a:pt x="3023" y="1705"/>
                  <a:pt x="3023" y="1705"/>
                </a:cubicBezTo>
                <a:lnTo>
                  <a:pt x="3059" y="1660"/>
                </a:lnTo>
                <a:close/>
                <a:moveTo>
                  <a:pt x="1748" y="3318"/>
                </a:moveTo>
                <a:cubicBezTo>
                  <a:pt x="1766" y="3261"/>
                  <a:pt x="1795" y="3213"/>
                  <a:pt x="1822" y="3196"/>
                </a:cubicBezTo>
                <a:cubicBezTo>
                  <a:pt x="1848" y="3179"/>
                  <a:pt x="1869" y="3139"/>
                  <a:pt x="1881" y="3108"/>
                </a:cubicBezTo>
                <a:cubicBezTo>
                  <a:pt x="1893" y="3077"/>
                  <a:pt x="1905" y="3009"/>
                  <a:pt x="1905" y="2987"/>
                </a:cubicBezTo>
                <a:cubicBezTo>
                  <a:pt x="1905" y="2964"/>
                  <a:pt x="1893" y="2919"/>
                  <a:pt x="1860" y="2893"/>
                </a:cubicBezTo>
                <a:cubicBezTo>
                  <a:pt x="1828" y="2868"/>
                  <a:pt x="1819" y="2854"/>
                  <a:pt x="1831" y="2820"/>
                </a:cubicBezTo>
                <a:cubicBezTo>
                  <a:pt x="1842" y="2786"/>
                  <a:pt x="1836" y="2766"/>
                  <a:pt x="1816" y="2763"/>
                </a:cubicBezTo>
                <a:cubicBezTo>
                  <a:pt x="1795" y="2760"/>
                  <a:pt x="1775" y="2723"/>
                  <a:pt x="1775" y="2723"/>
                </a:cubicBezTo>
                <a:cubicBezTo>
                  <a:pt x="1775" y="2723"/>
                  <a:pt x="1739" y="2780"/>
                  <a:pt x="1703" y="2786"/>
                </a:cubicBezTo>
                <a:cubicBezTo>
                  <a:pt x="1667" y="2791"/>
                  <a:pt x="1638" y="2791"/>
                  <a:pt x="1614" y="2772"/>
                </a:cubicBezTo>
                <a:cubicBezTo>
                  <a:pt x="1590" y="2752"/>
                  <a:pt x="1566" y="2749"/>
                  <a:pt x="1537" y="2760"/>
                </a:cubicBezTo>
                <a:cubicBezTo>
                  <a:pt x="1507" y="2772"/>
                  <a:pt x="1477" y="2791"/>
                  <a:pt x="1451" y="2788"/>
                </a:cubicBezTo>
                <a:cubicBezTo>
                  <a:pt x="1424" y="2786"/>
                  <a:pt x="1406" y="2757"/>
                  <a:pt x="1386" y="2766"/>
                </a:cubicBezTo>
                <a:cubicBezTo>
                  <a:pt x="1365" y="2774"/>
                  <a:pt x="1353" y="2772"/>
                  <a:pt x="1341" y="2760"/>
                </a:cubicBezTo>
                <a:cubicBezTo>
                  <a:pt x="1329" y="2749"/>
                  <a:pt x="1297" y="2746"/>
                  <a:pt x="1285" y="2766"/>
                </a:cubicBezTo>
                <a:cubicBezTo>
                  <a:pt x="1297" y="2794"/>
                  <a:pt x="1294" y="2862"/>
                  <a:pt x="1282" y="2885"/>
                </a:cubicBezTo>
                <a:cubicBezTo>
                  <a:pt x="1270" y="2907"/>
                  <a:pt x="1282" y="2953"/>
                  <a:pt x="1305" y="2958"/>
                </a:cubicBezTo>
                <a:cubicBezTo>
                  <a:pt x="1329" y="2964"/>
                  <a:pt x="1343" y="2989"/>
                  <a:pt x="1343" y="3009"/>
                </a:cubicBezTo>
                <a:cubicBezTo>
                  <a:pt x="1343" y="3027"/>
                  <a:pt x="1321" y="3051"/>
                  <a:pt x="1300" y="3065"/>
                </a:cubicBezTo>
                <a:cubicBezTo>
                  <a:pt x="1280" y="3079"/>
                  <a:pt x="1259" y="3101"/>
                  <a:pt x="1251" y="3129"/>
                </a:cubicBezTo>
                <a:cubicBezTo>
                  <a:pt x="1243" y="3154"/>
                  <a:pt x="1230" y="3190"/>
                  <a:pt x="1218" y="3202"/>
                </a:cubicBezTo>
                <a:cubicBezTo>
                  <a:pt x="1206" y="3213"/>
                  <a:pt x="1194" y="3238"/>
                  <a:pt x="1185" y="3258"/>
                </a:cubicBezTo>
                <a:cubicBezTo>
                  <a:pt x="1176" y="3278"/>
                  <a:pt x="1164" y="3321"/>
                  <a:pt x="1133" y="3357"/>
                </a:cubicBezTo>
                <a:cubicBezTo>
                  <a:pt x="1109" y="3384"/>
                  <a:pt x="1119" y="3442"/>
                  <a:pt x="1120" y="3470"/>
                </a:cubicBezTo>
                <a:cubicBezTo>
                  <a:pt x="1150" y="3482"/>
                  <a:pt x="1178" y="3465"/>
                  <a:pt x="1199" y="3453"/>
                </a:cubicBezTo>
                <a:cubicBezTo>
                  <a:pt x="1219" y="3442"/>
                  <a:pt x="1271" y="3399"/>
                  <a:pt x="1305" y="3444"/>
                </a:cubicBezTo>
                <a:cubicBezTo>
                  <a:pt x="1309" y="3442"/>
                  <a:pt x="1310" y="3439"/>
                  <a:pt x="1317" y="3439"/>
                </a:cubicBezTo>
                <a:lnTo>
                  <a:pt x="1490" y="3439"/>
                </a:lnTo>
                <a:lnTo>
                  <a:pt x="1715" y="3383"/>
                </a:lnTo>
                <a:lnTo>
                  <a:pt x="1748" y="3318"/>
                </a:lnTo>
                <a:close/>
                <a:moveTo>
                  <a:pt x="2918" y="2724"/>
                </a:moveTo>
                <a:lnTo>
                  <a:pt x="2783" y="2879"/>
                </a:lnTo>
                <a:lnTo>
                  <a:pt x="2783" y="3422"/>
                </a:lnTo>
                <a:lnTo>
                  <a:pt x="2859" y="3505"/>
                </a:lnTo>
                <a:cubicBezTo>
                  <a:pt x="2844" y="3532"/>
                  <a:pt x="2819" y="3559"/>
                  <a:pt x="2804" y="3567"/>
                </a:cubicBezTo>
                <a:cubicBezTo>
                  <a:pt x="2786" y="3575"/>
                  <a:pt x="2765" y="3589"/>
                  <a:pt x="2756" y="3615"/>
                </a:cubicBezTo>
                <a:cubicBezTo>
                  <a:pt x="2747" y="3640"/>
                  <a:pt x="2712" y="3651"/>
                  <a:pt x="2691" y="3660"/>
                </a:cubicBezTo>
                <a:cubicBezTo>
                  <a:pt x="2670" y="3668"/>
                  <a:pt x="2667" y="3691"/>
                  <a:pt x="2667" y="3714"/>
                </a:cubicBezTo>
                <a:cubicBezTo>
                  <a:pt x="2667" y="3736"/>
                  <a:pt x="2673" y="3765"/>
                  <a:pt x="2649" y="3779"/>
                </a:cubicBezTo>
                <a:cubicBezTo>
                  <a:pt x="2626" y="3793"/>
                  <a:pt x="2608" y="3844"/>
                  <a:pt x="2602" y="3869"/>
                </a:cubicBezTo>
                <a:cubicBezTo>
                  <a:pt x="2596" y="3895"/>
                  <a:pt x="2578" y="3929"/>
                  <a:pt x="2563" y="3943"/>
                </a:cubicBezTo>
                <a:cubicBezTo>
                  <a:pt x="2555" y="3951"/>
                  <a:pt x="2545" y="3962"/>
                  <a:pt x="2537" y="3974"/>
                </a:cubicBezTo>
                <a:lnTo>
                  <a:pt x="2317" y="3850"/>
                </a:lnTo>
                <a:lnTo>
                  <a:pt x="2317" y="3731"/>
                </a:lnTo>
                <a:lnTo>
                  <a:pt x="1715" y="3383"/>
                </a:lnTo>
                <a:cubicBezTo>
                  <a:pt x="1715" y="3383"/>
                  <a:pt x="1733" y="3365"/>
                  <a:pt x="1747" y="3318"/>
                </a:cubicBezTo>
                <a:cubicBezTo>
                  <a:pt x="1765" y="3261"/>
                  <a:pt x="1795" y="3213"/>
                  <a:pt x="1822" y="3196"/>
                </a:cubicBezTo>
                <a:cubicBezTo>
                  <a:pt x="1848" y="3179"/>
                  <a:pt x="1869" y="3139"/>
                  <a:pt x="1881" y="3108"/>
                </a:cubicBezTo>
                <a:cubicBezTo>
                  <a:pt x="1893" y="3077"/>
                  <a:pt x="1905" y="3009"/>
                  <a:pt x="1905" y="2987"/>
                </a:cubicBezTo>
                <a:cubicBezTo>
                  <a:pt x="1905" y="2964"/>
                  <a:pt x="1893" y="2919"/>
                  <a:pt x="1860" y="2893"/>
                </a:cubicBezTo>
                <a:cubicBezTo>
                  <a:pt x="1828" y="2868"/>
                  <a:pt x="1819" y="2854"/>
                  <a:pt x="1831" y="2820"/>
                </a:cubicBezTo>
                <a:cubicBezTo>
                  <a:pt x="1842" y="2786"/>
                  <a:pt x="1836" y="2766"/>
                  <a:pt x="1816" y="2763"/>
                </a:cubicBezTo>
                <a:cubicBezTo>
                  <a:pt x="1795" y="2760"/>
                  <a:pt x="1774" y="2723"/>
                  <a:pt x="1774" y="2723"/>
                </a:cubicBezTo>
                <a:lnTo>
                  <a:pt x="1834" y="2644"/>
                </a:lnTo>
                <a:lnTo>
                  <a:pt x="1938" y="2503"/>
                </a:lnTo>
                <a:cubicBezTo>
                  <a:pt x="1938" y="2503"/>
                  <a:pt x="1991" y="2503"/>
                  <a:pt x="2009" y="2523"/>
                </a:cubicBezTo>
                <a:cubicBezTo>
                  <a:pt x="2026" y="2542"/>
                  <a:pt x="2029" y="2562"/>
                  <a:pt x="2026" y="2579"/>
                </a:cubicBezTo>
                <a:cubicBezTo>
                  <a:pt x="2023" y="2596"/>
                  <a:pt x="2041" y="2644"/>
                  <a:pt x="2041" y="2644"/>
                </a:cubicBezTo>
                <a:lnTo>
                  <a:pt x="2204" y="2644"/>
                </a:lnTo>
                <a:lnTo>
                  <a:pt x="2347" y="2760"/>
                </a:lnTo>
                <a:cubicBezTo>
                  <a:pt x="2347" y="2760"/>
                  <a:pt x="2376" y="2774"/>
                  <a:pt x="2412" y="2774"/>
                </a:cubicBezTo>
                <a:cubicBezTo>
                  <a:pt x="2448" y="2774"/>
                  <a:pt x="2495" y="2786"/>
                  <a:pt x="2540" y="2797"/>
                </a:cubicBezTo>
                <a:cubicBezTo>
                  <a:pt x="2584" y="2808"/>
                  <a:pt x="2614" y="2766"/>
                  <a:pt x="2626" y="2740"/>
                </a:cubicBezTo>
                <a:cubicBezTo>
                  <a:pt x="2638" y="2715"/>
                  <a:pt x="2673" y="2704"/>
                  <a:pt x="2703" y="2689"/>
                </a:cubicBezTo>
                <a:cubicBezTo>
                  <a:pt x="2732" y="2675"/>
                  <a:pt x="2768" y="2675"/>
                  <a:pt x="2780" y="2692"/>
                </a:cubicBezTo>
                <a:cubicBezTo>
                  <a:pt x="2792" y="2709"/>
                  <a:pt x="2807" y="2718"/>
                  <a:pt x="2830" y="2715"/>
                </a:cubicBezTo>
                <a:cubicBezTo>
                  <a:pt x="2854" y="2712"/>
                  <a:pt x="2892" y="2717"/>
                  <a:pt x="2918" y="2724"/>
                </a:cubicBezTo>
                <a:close/>
                <a:moveTo>
                  <a:pt x="2857" y="3504"/>
                </a:moveTo>
                <a:lnTo>
                  <a:pt x="2783" y="3422"/>
                </a:lnTo>
                <a:lnTo>
                  <a:pt x="2783" y="2879"/>
                </a:lnTo>
                <a:lnTo>
                  <a:pt x="2925" y="2715"/>
                </a:lnTo>
                <a:cubicBezTo>
                  <a:pt x="2925" y="2715"/>
                  <a:pt x="2964" y="2675"/>
                  <a:pt x="3020" y="2672"/>
                </a:cubicBezTo>
                <a:cubicBezTo>
                  <a:pt x="3062" y="2670"/>
                  <a:pt x="3097" y="2658"/>
                  <a:pt x="3115" y="2624"/>
                </a:cubicBezTo>
                <a:cubicBezTo>
                  <a:pt x="3133" y="2590"/>
                  <a:pt x="3192" y="2562"/>
                  <a:pt x="3225" y="2565"/>
                </a:cubicBezTo>
                <a:cubicBezTo>
                  <a:pt x="3281" y="2571"/>
                  <a:pt x="3370" y="2554"/>
                  <a:pt x="3370" y="2554"/>
                </a:cubicBezTo>
                <a:lnTo>
                  <a:pt x="3765" y="2107"/>
                </a:lnTo>
                <a:lnTo>
                  <a:pt x="3602" y="2107"/>
                </a:lnTo>
                <a:lnTo>
                  <a:pt x="3222" y="1957"/>
                </a:lnTo>
                <a:cubicBezTo>
                  <a:pt x="3222" y="1957"/>
                  <a:pt x="3169" y="1909"/>
                  <a:pt x="3154" y="1883"/>
                </a:cubicBezTo>
                <a:cubicBezTo>
                  <a:pt x="3139" y="1858"/>
                  <a:pt x="3133" y="1843"/>
                  <a:pt x="3100" y="1821"/>
                </a:cubicBezTo>
                <a:cubicBezTo>
                  <a:pt x="3041" y="1781"/>
                  <a:pt x="3023" y="1705"/>
                  <a:pt x="3023" y="1705"/>
                </a:cubicBezTo>
                <a:lnTo>
                  <a:pt x="3133" y="1589"/>
                </a:lnTo>
                <a:cubicBezTo>
                  <a:pt x="3139" y="1594"/>
                  <a:pt x="3146" y="1599"/>
                  <a:pt x="3151" y="1609"/>
                </a:cubicBezTo>
                <a:cubicBezTo>
                  <a:pt x="3163" y="1634"/>
                  <a:pt x="3183" y="1668"/>
                  <a:pt x="3210" y="1679"/>
                </a:cubicBezTo>
                <a:cubicBezTo>
                  <a:pt x="3237" y="1691"/>
                  <a:pt x="3261" y="1716"/>
                  <a:pt x="3272" y="1733"/>
                </a:cubicBezTo>
                <a:cubicBezTo>
                  <a:pt x="3284" y="1750"/>
                  <a:pt x="3341" y="1793"/>
                  <a:pt x="3379" y="1770"/>
                </a:cubicBezTo>
                <a:cubicBezTo>
                  <a:pt x="3418" y="1747"/>
                  <a:pt x="3450" y="1725"/>
                  <a:pt x="3474" y="1722"/>
                </a:cubicBezTo>
                <a:cubicBezTo>
                  <a:pt x="3498" y="1719"/>
                  <a:pt x="3519" y="1719"/>
                  <a:pt x="3548" y="1730"/>
                </a:cubicBezTo>
                <a:cubicBezTo>
                  <a:pt x="3578" y="1742"/>
                  <a:pt x="3622" y="1727"/>
                  <a:pt x="3646" y="1705"/>
                </a:cubicBezTo>
                <a:cubicBezTo>
                  <a:pt x="3670" y="1682"/>
                  <a:pt x="3717" y="1648"/>
                  <a:pt x="3747" y="1654"/>
                </a:cubicBezTo>
                <a:cubicBezTo>
                  <a:pt x="3777" y="1660"/>
                  <a:pt x="3798" y="1665"/>
                  <a:pt x="3824" y="1648"/>
                </a:cubicBezTo>
                <a:cubicBezTo>
                  <a:pt x="3851" y="1631"/>
                  <a:pt x="3878" y="1626"/>
                  <a:pt x="3904" y="1637"/>
                </a:cubicBezTo>
                <a:cubicBezTo>
                  <a:pt x="3931" y="1648"/>
                  <a:pt x="3961" y="1651"/>
                  <a:pt x="3981" y="1634"/>
                </a:cubicBezTo>
                <a:cubicBezTo>
                  <a:pt x="4002" y="1617"/>
                  <a:pt x="4047" y="1606"/>
                  <a:pt x="4070" y="1603"/>
                </a:cubicBezTo>
                <a:cubicBezTo>
                  <a:pt x="4094" y="1600"/>
                  <a:pt x="4127" y="1583"/>
                  <a:pt x="4145" y="1561"/>
                </a:cubicBezTo>
                <a:cubicBezTo>
                  <a:pt x="4162" y="1538"/>
                  <a:pt x="4201" y="1538"/>
                  <a:pt x="4234" y="1544"/>
                </a:cubicBezTo>
                <a:cubicBezTo>
                  <a:pt x="4266" y="1549"/>
                  <a:pt x="4266" y="1563"/>
                  <a:pt x="4246" y="1578"/>
                </a:cubicBezTo>
                <a:cubicBezTo>
                  <a:pt x="4225" y="1592"/>
                  <a:pt x="4213" y="1600"/>
                  <a:pt x="4231" y="1614"/>
                </a:cubicBezTo>
                <a:cubicBezTo>
                  <a:pt x="4248" y="1628"/>
                  <a:pt x="4248" y="1637"/>
                  <a:pt x="4246" y="1657"/>
                </a:cubicBezTo>
                <a:cubicBezTo>
                  <a:pt x="4243" y="1677"/>
                  <a:pt x="4219" y="1691"/>
                  <a:pt x="4260" y="1699"/>
                </a:cubicBezTo>
                <a:cubicBezTo>
                  <a:pt x="4302" y="1708"/>
                  <a:pt x="4293" y="1719"/>
                  <a:pt x="4263" y="1727"/>
                </a:cubicBezTo>
                <a:cubicBezTo>
                  <a:pt x="4234" y="1736"/>
                  <a:pt x="4201" y="1753"/>
                  <a:pt x="4198" y="1784"/>
                </a:cubicBezTo>
                <a:cubicBezTo>
                  <a:pt x="4195" y="1815"/>
                  <a:pt x="4189" y="1849"/>
                  <a:pt x="4177" y="1863"/>
                </a:cubicBezTo>
                <a:cubicBezTo>
                  <a:pt x="4165" y="1877"/>
                  <a:pt x="4154" y="1894"/>
                  <a:pt x="4168" y="1903"/>
                </a:cubicBezTo>
                <a:cubicBezTo>
                  <a:pt x="4183" y="1911"/>
                  <a:pt x="4174" y="1951"/>
                  <a:pt x="4148" y="1965"/>
                </a:cubicBezTo>
                <a:cubicBezTo>
                  <a:pt x="4121" y="1979"/>
                  <a:pt x="4115" y="1993"/>
                  <a:pt x="4115" y="2022"/>
                </a:cubicBezTo>
                <a:cubicBezTo>
                  <a:pt x="4115" y="2050"/>
                  <a:pt x="4082" y="2070"/>
                  <a:pt x="4062" y="2084"/>
                </a:cubicBezTo>
                <a:cubicBezTo>
                  <a:pt x="4041" y="2098"/>
                  <a:pt x="4041" y="2104"/>
                  <a:pt x="4044" y="2129"/>
                </a:cubicBezTo>
                <a:cubicBezTo>
                  <a:pt x="4047" y="2155"/>
                  <a:pt x="4008" y="2234"/>
                  <a:pt x="3990" y="2254"/>
                </a:cubicBezTo>
                <a:cubicBezTo>
                  <a:pt x="3973" y="2274"/>
                  <a:pt x="3943" y="2313"/>
                  <a:pt x="3940" y="2347"/>
                </a:cubicBezTo>
                <a:cubicBezTo>
                  <a:pt x="3937" y="2381"/>
                  <a:pt x="3931" y="2418"/>
                  <a:pt x="3913" y="2446"/>
                </a:cubicBezTo>
                <a:cubicBezTo>
                  <a:pt x="3895" y="2474"/>
                  <a:pt x="3857" y="2523"/>
                  <a:pt x="3836" y="2531"/>
                </a:cubicBezTo>
                <a:cubicBezTo>
                  <a:pt x="3815" y="2540"/>
                  <a:pt x="3801" y="2565"/>
                  <a:pt x="3798" y="2590"/>
                </a:cubicBezTo>
                <a:cubicBezTo>
                  <a:pt x="3795" y="2616"/>
                  <a:pt x="3759" y="2670"/>
                  <a:pt x="3744" y="2687"/>
                </a:cubicBezTo>
                <a:cubicBezTo>
                  <a:pt x="3729" y="2704"/>
                  <a:pt x="3703" y="2732"/>
                  <a:pt x="3688" y="2740"/>
                </a:cubicBezTo>
                <a:cubicBezTo>
                  <a:pt x="3673" y="2749"/>
                  <a:pt x="3655" y="2772"/>
                  <a:pt x="3649" y="2783"/>
                </a:cubicBezTo>
                <a:cubicBezTo>
                  <a:pt x="3643" y="2794"/>
                  <a:pt x="3608" y="2825"/>
                  <a:pt x="3581" y="2845"/>
                </a:cubicBezTo>
                <a:cubicBezTo>
                  <a:pt x="3554" y="2865"/>
                  <a:pt x="3507" y="2913"/>
                  <a:pt x="3495" y="2936"/>
                </a:cubicBezTo>
                <a:cubicBezTo>
                  <a:pt x="3483" y="2958"/>
                  <a:pt x="3415" y="3012"/>
                  <a:pt x="3385" y="3023"/>
                </a:cubicBezTo>
                <a:cubicBezTo>
                  <a:pt x="3355" y="3035"/>
                  <a:pt x="3299" y="3046"/>
                  <a:pt x="3278" y="3080"/>
                </a:cubicBezTo>
                <a:cubicBezTo>
                  <a:pt x="3258" y="3114"/>
                  <a:pt x="3210" y="3162"/>
                  <a:pt x="3177" y="3179"/>
                </a:cubicBezTo>
                <a:cubicBezTo>
                  <a:pt x="3145" y="3196"/>
                  <a:pt x="3115" y="3230"/>
                  <a:pt x="3094" y="3255"/>
                </a:cubicBezTo>
                <a:cubicBezTo>
                  <a:pt x="3074" y="3281"/>
                  <a:pt x="3059" y="3301"/>
                  <a:pt x="3029" y="3320"/>
                </a:cubicBezTo>
                <a:cubicBezTo>
                  <a:pt x="2999" y="3340"/>
                  <a:pt x="2976" y="3374"/>
                  <a:pt x="2943" y="3411"/>
                </a:cubicBezTo>
                <a:cubicBezTo>
                  <a:pt x="2910" y="3448"/>
                  <a:pt x="2878" y="3459"/>
                  <a:pt x="2866" y="3490"/>
                </a:cubicBezTo>
                <a:cubicBezTo>
                  <a:pt x="2864" y="3495"/>
                  <a:pt x="2860" y="3499"/>
                  <a:pt x="2857" y="3504"/>
                </a:cubicBezTo>
                <a:close/>
                <a:moveTo>
                  <a:pt x="1250" y="3665"/>
                </a:moveTo>
                <a:cubicBezTo>
                  <a:pt x="1246" y="3680"/>
                  <a:pt x="1247" y="3699"/>
                  <a:pt x="1256" y="3711"/>
                </a:cubicBezTo>
                <a:cubicBezTo>
                  <a:pt x="1274" y="3737"/>
                  <a:pt x="1297" y="3773"/>
                  <a:pt x="1288" y="3799"/>
                </a:cubicBezTo>
                <a:cubicBezTo>
                  <a:pt x="1279" y="3824"/>
                  <a:pt x="1267" y="3847"/>
                  <a:pt x="1246" y="3858"/>
                </a:cubicBezTo>
                <a:cubicBezTo>
                  <a:pt x="1225" y="3869"/>
                  <a:pt x="1219" y="3888"/>
                  <a:pt x="1213" y="3910"/>
                </a:cubicBezTo>
                <a:cubicBezTo>
                  <a:pt x="1207" y="3933"/>
                  <a:pt x="1169" y="3947"/>
                  <a:pt x="1142" y="3947"/>
                </a:cubicBezTo>
                <a:lnTo>
                  <a:pt x="1117" y="3882"/>
                </a:lnTo>
                <a:lnTo>
                  <a:pt x="1120" y="3823"/>
                </a:lnTo>
                <a:cubicBezTo>
                  <a:pt x="1120" y="3823"/>
                  <a:pt x="1120" y="3796"/>
                  <a:pt x="1105" y="3777"/>
                </a:cubicBezTo>
                <a:cubicBezTo>
                  <a:pt x="1090" y="3758"/>
                  <a:pt x="1084" y="3738"/>
                  <a:pt x="1080" y="3719"/>
                </a:cubicBezTo>
                <a:cubicBezTo>
                  <a:pt x="1136" y="3734"/>
                  <a:pt x="1162" y="3697"/>
                  <a:pt x="1175" y="3685"/>
                </a:cubicBezTo>
                <a:cubicBezTo>
                  <a:pt x="1191" y="3672"/>
                  <a:pt x="1223" y="3654"/>
                  <a:pt x="1250" y="3665"/>
                </a:cubicBezTo>
                <a:close/>
                <a:moveTo>
                  <a:pt x="1246" y="3663"/>
                </a:moveTo>
                <a:cubicBezTo>
                  <a:pt x="1219" y="3651"/>
                  <a:pt x="1191" y="3672"/>
                  <a:pt x="1175" y="3685"/>
                </a:cubicBezTo>
                <a:cubicBezTo>
                  <a:pt x="1162" y="3697"/>
                  <a:pt x="1136" y="3734"/>
                  <a:pt x="1080" y="3719"/>
                </a:cubicBezTo>
                <a:cubicBezTo>
                  <a:pt x="1076" y="3702"/>
                  <a:pt x="1073" y="3685"/>
                  <a:pt x="1077" y="3671"/>
                </a:cubicBezTo>
                <a:cubicBezTo>
                  <a:pt x="1083" y="3649"/>
                  <a:pt x="1084" y="3641"/>
                  <a:pt x="1084" y="3630"/>
                </a:cubicBezTo>
                <a:cubicBezTo>
                  <a:pt x="1086" y="3602"/>
                  <a:pt x="1085" y="3585"/>
                  <a:pt x="1098" y="3558"/>
                </a:cubicBezTo>
                <a:cubicBezTo>
                  <a:pt x="1116" y="3524"/>
                  <a:pt x="1120" y="3493"/>
                  <a:pt x="1119" y="3465"/>
                </a:cubicBezTo>
                <a:cubicBezTo>
                  <a:pt x="1148" y="3476"/>
                  <a:pt x="1178" y="3465"/>
                  <a:pt x="1199" y="3453"/>
                </a:cubicBezTo>
                <a:cubicBezTo>
                  <a:pt x="1219" y="3442"/>
                  <a:pt x="1267" y="3396"/>
                  <a:pt x="1301" y="3442"/>
                </a:cubicBezTo>
                <a:cubicBezTo>
                  <a:pt x="1295" y="3445"/>
                  <a:pt x="1291" y="3452"/>
                  <a:pt x="1291" y="3468"/>
                </a:cubicBezTo>
                <a:cubicBezTo>
                  <a:pt x="1291" y="3493"/>
                  <a:pt x="1308" y="3513"/>
                  <a:pt x="1323" y="3535"/>
                </a:cubicBezTo>
                <a:cubicBezTo>
                  <a:pt x="1338" y="3558"/>
                  <a:pt x="1320" y="3595"/>
                  <a:pt x="1299" y="3603"/>
                </a:cubicBezTo>
                <a:cubicBezTo>
                  <a:pt x="1279" y="3612"/>
                  <a:pt x="1270" y="3632"/>
                  <a:pt x="1258" y="3646"/>
                </a:cubicBezTo>
                <a:cubicBezTo>
                  <a:pt x="1254" y="3651"/>
                  <a:pt x="1248" y="3655"/>
                  <a:pt x="1246" y="3663"/>
                </a:cubicBezTo>
                <a:close/>
                <a:moveTo>
                  <a:pt x="2626" y="956"/>
                </a:moveTo>
                <a:cubicBezTo>
                  <a:pt x="2615" y="942"/>
                  <a:pt x="2627" y="921"/>
                  <a:pt x="2636" y="934"/>
                </a:cubicBezTo>
                <a:cubicBezTo>
                  <a:pt x="2645" y="947"/>
                  <a:pt x="2655" y="954"/>
                  <a:pt x="2666" y="941"/>
                </a:cubicBezTo>
                <a:cubicBezTo>
                  <a:pt x="2676" y="928"/>
                  <a:pt x="2689" y="934"/>
                  <a:pt x="2688" y="949"/>
                </a:cubicBezTo>
                <a:cubicBezTo>
                  <a:pt x="2686" y="965"/>
                  <a:pt x="2670" y="966"/>
                  <a:pt x="2658" y="968"/>
                </a:cubicBezTo>
                <a:cubicBezTo>
                  <a:pt x="2646" y="969"/>
                  <a:pt x="2636" y="971"/>
                  <a:pt x="2626" y="956"/>
                </a:cubicBezTo>
                <a:close/>
              </a:path>
            </a:pathLst>
          </a:custGeom>
          <a:solidFill>
            <a:srgbClr val="B2DBE9"/>
          </a:solidFill>
          <a:ln w="7938" cap="flat">
            <a:solidFill>
              <a:srgbClr val="FEFEFE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70" name="Group 69"/>
          <p:cNvGrpSpPr/>
          <p:nvPr/>
        </p:nvGrpSpPr>
        <p:grpSpPr>
          <a:xfrm>
            <a:off x="403977" y="1426415"/>
            <a:ext cx="2427329" cy="2021486"/>
            <a:chOff x="251577" y="1566264"/>
            <a:chExt cx="2427329" cy="2021486"/>
          </a:xfrm>
        </p:grpSpPr>
        <p:sp>
          <p:nvSpPr>
            <p:cNvPr id="4106" name="Line 10"/>
            <p:cNvSpPr>
              <a:spLocks noChangeShapeType="1"/>
            </p:cNvSpPr>
            <p:nvPr/>
          </p:nvSpPr>
          <p:spPr bwMode="auto">
            <a:xfrm>
              <a:off x="885824" y="3001962"/>
              <a:ext cx="1600201" cy="0"/>
            </a:xfrm>
            <a:prstGeom prst="line">
              <a:avLst/>
            </a:prstGeom>
            <a:noFill/>
            <a:ln w="12700">
              <a:solidFill>
                <a:srgbClr val="C0C0C0"/>
              </a:solidFill>
              <a:prstDash val="sysDot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107" name="Line 11"/>
            <p:cNvSpPr>
              <a:spLocks noChangeShapeType="1"/>
            </p:cNvSpPr>
            <p:nvPr/>
          </p:nvSpPr>
          <p:spPr bwMode="auto">
            <a:xfrm>
              <a:off x="885824" y="2730500"/>
              <a:ext cx="1600201" cy="0"/>
            </a:xfrm>
            <a:prstGeom prst="line">
              <a:avLst/>
            </a:prstGeom>
            <a:noFill/>
            <a:ln w="12700">
              <a:solidFill>
                <a:srgbClr val="C0C0C0"/>
              </a:solidFill>
              <a:prstDash val="sysDot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108" name="Line 12"/>
            <p:cNvSpPr>
              <a:spLocks noChangeShapeType="1"/>
            </p:cNvSpPr>
            <p:nvPr/>
          </p:nvSpPr>
          <p:spPr bwMode="auto">
            <a:xfrm>
              <a:off x="885824" y="2473325"/>
              <a:ext cx="1600201" cy="0"/>
            </a:xfrm>
            <a:prstGeom prst="line">
              <a:avLst/>
            </a:prstGeom>
            <a:noFill/>
            <a:ln w="12700">
              <a:solidFill>
                <a:srgbClr val="C0C0C0"/>
              </a:solidFill>
              <a:prstDash val="sysDot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109" name="Line 13"/>
            <p:cNvSpPr>
              <a:spLocks noChangeShapeType="1"/>
            </p:cNvSpPr>
            <p:nvPr/>
          </p:nvSpPr>
          <p:spPr bwMode="auto">
            <a:xfrm>
              <a:off x="885824" y="2201862"/>
              <a:ext cx="1600201" cy="0"/>
            </a:xfrm>
            <a:prstGeom prst="line">
              <a:avLst/>
            </a:prstGeom>
            <a:noFill/>
            <a:ln w="12700">
              <a:solidFill>
                <a:srgbClr val="C0C0C0"/>
              </a:solidFill>
              <a:prstDash val="sysDot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110" name="Line 14"/>
            <p:cNvSpPr>
              <a:spLocks noChangeShapeType="1"/>
            </p:cNvSpPr>
            <p:nvPr/>
          </p:nvSpPr>
          <p:spPr bwMode="auto">
            <a:xfrm>
              <a:off x="885824" y="1930400"/>
              <a:ext cx="1600201" cy="0"/>
            </a:xfrm>
            <a:prstGeom prst="line">
              <a:avLst/>
            </a:prstGeom>
            <a:noFill/>
            <a:ln w="12700">
              <a:solidFill>
                <a:srgbClr val="C0C0C0"/>
              </a:solidFill>
              <a:prstDash val="sysDot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111" name="Line 15"/>
            <p:cNvSpPr>
              <a:spLocks noChangeShapeType="1"/>
            </p:cNvSpPr>
            <p:nvPr/>
          </p:nvSpPr>
          <p:spPr bwMode="auto">
            <a:xfrm>
              <a:off x="885824" y="1658937"/>
              <a:ext cx="1600201" cy="0"/>
            </a:xfrm>
            <a:prstGeom prst="line">
              <a:avLst/>
            </a:prstGeom>
            <a:noFill/>
            <a:ln w="12700">
              <a:solidFill>
                <a:srgbClr val="C0C0C0"/>
              </a:solidFill>
              <a:prstDash val="sysDot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auto">
            <a:xfrm>
              <a:off x="885824" y="3130550"/>
              <a:ext cx="1600201" cy="142875"/>
            </a:xfrm>
            <a:custGeom>
              <a:avLst/>
              <a:gdLst/>
              <a:ahLst/>
              <a:cxnLst>
                <a:cxn ang="0">
                  <a:pos x="0" y="60"/>
                </a:cxn>
                <a:cxn ang="0">
                  <a:pos x="36" y="60"/>
                </a:cxn>
                <a:cxn ang="0">
                  <a:pos x="66" y="60"/>
                </a:cxn>
                <a:cxn ang="0">
                  <a:pos x="102" y="60"/>
                </a:cxn>
                <a:cxn ang="0">
                  <a:pos x="132" y="60"/>
                </a:cxn>
                <a:cxn ang="0">
                  <a:pos x="168" y="60"/>
                </a:cxn>
                <a:cxn ang="0">
                  <a:pos x="204" y="60"/>
                </a:cxn>
                <a:cxn ang="0">
                  <a:pos x="234" y="60"/>
                </a:cxn>
                <a:cxn ang="0">
                  <a:pos x="270" y="60"/>
                </a:cxn>
                <a:cxn ang="0">
                  <a:pos x="300" y="60"/>
                </a:cxn>
                <a:cxn ang="0">
                  <a:pos x="336" y="54"/>
                </a:cxn>
                <a:cxn ang="0">
                  <a:pos x="372" y="48"/>
                </a:cxn>
                <a:cxn ang="0">
                  <a:pos x="402" y="42"/>
                </a:cxn>
                <a:cxn ang="0">
                  <a:pos x="438" y="42"/>
                </a:cxn>
                <a:cxn ang="0">
                  <a:pos x="468" y="36"/>
                </a:cxn>
                <a:cxn ang="0">
                  <a:pos x="504" y="30"/>
                </a:cxn>
                <a:cxn ang="0">
                  <a:pos x="540" y="24"/>
                </a:cxn>
                <a:cxn ang="0">
                  <a:pos x="570" y="18"/>
                </a:cxn>
                <a:cxn ang="0">
                  <a:pos x="606" y="12"/>
                </a:cxn>
                <a:cxn ang="0">
                  <a:pos x="636" y="6"/>
                </a:cxn>
                <a:cxn ang="0">
                  <a:pos x="672" y="0"/>
                </a:cxn>
                <a:cxn ang="0">
                  <a:pos x="654" y="60"/>
                </a:cxn>
                <a:cxn ang="0">
                  <a:pos x="624" y="60"/>
                </a:cxn>
                <a:cxn ang="0">
                  <a:pos x="588" y="60"/>
                </a:cxn>
                <a:cxn ang="0">
                  <a:pos x="552" y="60"/>
                </a:cxn>
                <a:cxn ang="0">
                  <a:pos x="522" y="60"/>
                </a:cxn>
                <a:cxn ang="0">
                  <a:pos x="486" y="60"/>
                </a:cxn>
                <a:cxn ang="0">
                  <a:pos x="456" y="60"/>
                </a:cxn>
                <a:cxn ang="0">
                  <a:pos x="420" y="60"/>
                </a:cxn>
                <a:cxn ang="0">
                  <a:pos x="384" y="60"/>
                </a:cxn>
                <a:cxn ang="0">
                  <a:pos x="354" y="60"/>
                </a:cxn>
                <a:cxn ang="0">
                  <a:pos x="318" y="60"/>
                </a:cxn>
                <a:cxn ang="0">
                  <a:pos x="288" y="60"/>
                </a:cxn>
                <a:cxn ang="0">
                  <a:pos x="252" y="60"/>
                </a:cxn>
                <a:cxn ang="0">
                  <a:pos x="216" y="60"/>
                </a:cxn>
                <a:cxn ang="0">
                  <a:pos x="186" y="60"/>
                </a:cxn>
                <a:cxn ang="0">
                  <a:pos x="150" y="60"/>
                </a:cxn>
                <a:cxn ang="0">
                  <a:pos x="120" y="60"/>
                </a:cxn>
                <a:cxn ang="0">
                  <a:pos x="84" y="60"/>
                </a:cxn>
                <a:cxn ang="0">
                  <a:pos x="48" y="60"/>
                </a:cxn>
                <a:cxn ang="0">
                  <a:pos x="18" y="60"/>
                </a:cxn>
              </a:cxnLst>
              <a:rect l="0" t="0" r="r" b="b"/>
              <a:pathLst>
                <a:path w="672" h="60">
                  <a:moveTo>
                    <a:pt x="0" y="60"/>
                  </a:moveTo>
                  <a:lnTo>
                    <a:pt x="0" y="60"/>
                  </a:lnTo>
                  <a:lnTo>
                    <a:pt x="18" y="60"/>
                  </a:lnTo>
                  <a:lnTo>
                    <a:pt x="36" y="60"/>
                  </a:lnTo>
                  <a:lnTo>
                    <a:pt x="48" y="60"/>
                  </a:lnTo>
                  <a:lnTo>
                    <a:pt x="66" y="60"/>
                  </a:lnTo>
                  <a:lnTo>
                    <a:pt x="84" y="60"/>
                  </a:lnTo>
                  <a:lnTo>
                    <a:pt x="102" y="60"/>
                  </a:lnTo>
                  <a:lnTo>
                    <a:pt x="120" y="60"/>
                  </a:lnTo>
                  <a:lnTo>
                    <a:pt x="132" y="60"/>
                  </a:lnTo>
                  <a:lnTo>
                    <a:pt x="150" y="60"/>
                  </a:lnTo>
                  <a:lnTo>
                    <a:pt x="168" y="60"/>
                  </a:lnTo>
                  <a:lnTo>
                    <a:pt x="186" y="60"/>
                  </a:lnTo>
                  <a:lnTo>
                    <a:pt x="204" y="60"/>
                  </a:lnTo>
                  <a:lnTo>
                    <a:pt x="216" y="60"/>
                  </a:lnTo>
                  <a:lnTo>
                    <a:pt x="234" y="60"/>
                  </a:lnTo>
                  <a:lnTo>
                    <a:pt x="252" y="60"/>
                  </a:lnTo>
                  <a:lnTo>
                    <a:pt x="270" y="60"/>
                  </a:lnTo>
                  <a:lnTo>
                    <a:pt x="288" y="60"/>
                  </a:lnTo>
                  <a:lnTo>
                    <a:pt x="300" y="60"/>
                  </a:lnTo>
                  <a:lnTo>
                    <a:pt x="318" y="54"/>
                  </a:lnTo>
                  <a:lnTo>
                    <a:pt x="336" y="54"/>
                  </a:lnTo>
                  <a:lnTo>
                    <a:pt x="354" y="54"/>
                  </a:lnTo>
                  <a:lnTo>
                    <a:pt x="372" y="48"/>
                  </a:lnTo>
                  <a:lnTo>
                    <a:pt x="384" y="48"/>
                  </a:lnTo>
                  <a:lnTo>
                    <a:pt x="402" y="42"/>
                  </a:lnTo>
                  <a:lnTo>
                    <a:pt x="420" y="42"/>
                  </a:lnTo>
                  <a:lnTo>
                    <a:pt x="438" y="42"/>
                  </a:lnTo>
                  <a:lnTo>
                    <a:pt x="456" y="36"/>
                  </a:lnTo>
                  <a:lnTo>
                    <a:pt x="468" y="36"/>
                  </a:lnTo>
                  <a:lnTo>
                    <a:pt x="486" y="30"/>
                  </a:lnTo>
                  <a:lnTo>
                    <a:pt x="504" y="30"/>
                  </a:lnTo>
                  <a:lnTo>
                    <a:pt x="522" y="24"/>
                  </a:lnTo>
                  <a:lnTo>
                    <a:pt x="540" y="24"/>
                  </a:lnTo>
                  <a:lnTo>
                    <a:pt x="552" y="18"/>
                  </a:lnTo>
                  <a:lnTo>
                    <a:pt x="570" y="18"/>
                  </a:lnTo>
                  <a:lnTo>
                    <a:pt x="588" y="12"/>
                  </a:lnTo>
                  <a:lnTo>
                    <a:pt x="606" y="12"/>
                  </a:lnTo>
                  <a:lnTo>
                    <a:pt x="624" y="6"/>
                  </a:lnTo>
                  <a:lnTo>
                    <a:pt x="636" y="6"/>
                  </a:lnTo>
                  <a:lnTo>
                    <a:pt x="654" y="0"/>
                  </a:lnTo>
                  <a:lnTo>
                    <a:pt x="672" y="0"/>
                  </a:lnTo>
                  <a:lnTo>
                    <a:pt x="672" y="60"/>
                  </a:lnTo>
                  <a:lnTo>
                    <a:pt x="654" y="60"/>
                  </a:lnTo>
                  <a:lnTo>
                    <a:pt x="636" y="60"/>
                  </a:lnTo>
                  <a:lnTo>
                    <a:pt x="624" y="60"/>
                  </a:lnTo>
                  <a:lnTo>
                    <a:pt x="606" y="60"/>
                  </a:lnTo>
                  <a:lnTo>
                    <a:pt x="588" y="60"/>
                  </a:lnTo>
                  <a:lnTo>
                    <a:pt x="570" y="60"/>
                  </a:lnTo>
                  <a:lnTo>
                    <a:pt x="552" y="60"/>
                  </a:lnTo>
                  <a:lnTo>
                    <a:pt x="540" y="60"/>
                  </a:lnTo>
                  <a:lnTo>
                    <a:pt x="522" y="60"/>
                  </a:lnTo>
                  <a:lnTo>
                    <a:pt x="504" y="60"/>
                  </a:lnTo>
                  <a:lnTo>
                    <a:pt x="486" y="60"/>
                  </a:lnTo>
                  <a:lnTo>
                    <a:pt x="468" y="60"/>
                  </a:lnTo>
                  <a:lnTo>
                    <a:pt x="456" y="60"/>
                  </a:lnTo>
                  <a:lnTo>
                    <a:pt x="438" y="60"/>
                  </a:lnTo>
                  <a:lnTo>
                    <a:pt x="420" y="60"/>
                  </a:lnTo>
                  <a:lnTo>
                    <a:pt x="402" y="60"/>
                  </a:lnTo>
                  <a:lnTo>
                    <a:pt x="384" y="60"/>
                  </a:lnTo>
                  <a:lnTo>
                    <a:pt x="372" y="60"/>
                  </a:lnTo>
                  <a:lnTo>
                    <a:pt x="354" y="60"/>
                  </a:lnTo>
                  <a:lnTo>
                    <a:pt x="336" y="60"/>
                  </a:lnTo>
                  <a:lnTo>
                    <a:pt x="318" y="60"/>
                  </a:lnTo>
                  <a:lnTo>
                    <a:pt x="300" y="60"/>
                  </a:lnTo>
                  <a:lnTo>
                    <a:pt x="288" y="60"/>
                  </a:lnTo>
                  <a:lnTo>
                    <a:pt x="270" y="60"/>
                  </a:lnTo>
                  <a:lnTo>
                    <a:pt x="252" y="60"/>
                  </a:lnTo>
                  <a:lnTo>
                    <a:pt x="234" y="60"/>
                  </a:lnTo>
                  <a:lnTo>
                    <a:pt x="216" y="60"/>
                  </a:lnTo>
                  <a:lnTo>
                    <a:pt x="204" y="60"/>
                  </a:lnTo>
                  <a:lnTo>
                    <a:pt x="186" y="60"/>
                  </a:lnTo>
                  <a:lnTo>
                    <a:pt x="168" y="60"/>
                  </a:lnTo>
                  <a:lnTo>
                    <a:pt x="150" y="60"/>
                  </a:lnTo>
                  <a:lnTo>
                    <a:pt x="132" y="60"/>
                  </a:lnTo>
                  <a:lnTo>
                    <a:pt x="120" y="60"/>
                  </a:lnTo>
                  <a:lnTo>
                    <a:pt x="102" y="60"/>
                  </a:lnTo>
                  <a:lnTo>
                    <a:pt x="84" y="60"/>
                  </a:lnTo>
                  <a:lnTo>
                    <a:pt x="66" y="60"/>
                  </a:lnTo>
                  <a:lnTo>
                    <a:pt x="48" y="60"/>
                  </a:lnTo>
                  <a:lnTo>
                    <a:pt x="36" y="60"/>
                  </a:lnTo>
                  <a:lnTo>
                    <a:pt x="18" y="60"/>
                  </a:lnTo>
                  <a:lnTo>
                    <a:pt x="0" y="60"/>
                  </a:lnTo>
                  <a:close/>
                </a:path>
              </a:pathLst>
            </a:custGeom>
            <a:solidFill>
              <a:srgbClr val="984807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auto">
            <a:xfrm>
              <a:off x="885824" y="3130550"/>
              <a:ext cx="1600201" cy="142875"/>
            </a:xfrm>
            <a:custGeom>
              <a:avLst/>
              <a:gdLst/>
              <a:ahLst/>
              <a:cxnLst>
                <a:cxn ang="0">
                  <a:pos x="0" y="60"/>
                </a:cxn>
                <a:cxn ang="0">
                  <a:pos x="36" y="60"/>
                </a:cxn>
                <a:cxn ang="0">
                  <a:pos x="66" y="60"/>
                </a:cxn>
                <a:cxn ang="0">
                  <a:pos x="102" y="60"/>
                </a:cxn>
                <a:cxn ang="0">
                  <a:pos x="132" y="60"/>
                </a:cxn>
                <a:cxn ang="0">
                  <a:pos x="168" y="60"/>
                </a:cxn>
                <a:cxn ang="0">
                  <a:pos x="204" y="60"/>
                </a:cxn>
                <a:cxn ang="0">
                  <a:pos x="234" y="60"/>
                </a:cxn>
                <a:cxn ang="0">
                  <a:pos x="270" y="60"/>
                </a:cxn>
                <a:cxn ang="0">
                  <a:pos x="300" y="60"/>
                </a:cxn>
                <a:cxn ang="0">
                  <a:pos x="336" y="54"/>
                </a:cxn>
                <a:cxn ang="0">
                  <a:pos x="372" y="48"/>
                </a:cxn>
                <a:cxn ang="0">
                  <a:pos x="402" y="42"/>
                </a:cxn>
                <a:cxn ang="0">
                  <a:pos x="438" y="42"/>
                </a:cxn>
                <a:cxn ang="0">
                  <a:pos x="468" y="36"/>
                </a:cxn>
                <a:cxn ang="0">
                  <a:pos x="504" y="30"/>
                </a:cxn>
                <a:cxn ang="0">
                  <a:pos x="540" y="24"/>
                </a:cxn>
                <a:cxn ang="0">
                  <a:pos x="570" y="18"/>
                </a:cxn>
                <a:cxn ang="0">
                  <a:pos x="606" y="12"/>
                </a:cxn>
                <a:cxn ang="0">
                  <a:pos x="636" y="6"/>
                </a:cxn>
                <a:cxn ang="0">
                  <a:pos x="672" y="0"/>
                </a:cxn>
                <a:cxn ang="0">
                  <a:pos x="654" y="60"/>
                </a:cxn>
                <a:cxn ang="0">
                  <a:pos x="624" y="60"/>
                </a:cxn>
                <a:cxn ang="0">
                  <a:pos x="588" y="60"/>
                </a:cxn>
                <a:cxn ang="0">
                  <a:pos x="552" y="60"/>
                </a:cxn>
                <a:cxn ang="0">
                  <a:pos x="522" y="60"/>
                </a:cxn>
                <a:cxn ang="0">
                  <a:pos x="486" y="60"/>
                </a:cxn>
                <a:cxn ang="0">
                  <a:pos x="456" y="60"/>
                </a:cxn>
                <a:cxn ang="0">
                  <a:pos x="420" y="60"/>
                </a:cxn>
                <a:cxn ang="0">
                  <a:pos x="384" y="60"/>
                </a:cxn>
                <a:cxn ang="0">
                  <a:pos x="354" y="60"/>
                </a:cxn>
                <a:cxn ang="0">
                  <a:pos x="318" y="60"/>
                </a:cxn>
                <a:cxn ang="0">
                  <a:pos x="288" y="60"/>
                </a:cxn>
                <a:cxn ang="0">
                  <a:pos x="252" y="60"/>
                </a:cxn>
                <a:cxn ang="0">
                  <a:pos x="216" y="60"/>
                </a:cxn>
                <a:cxn ang="0">
                  <a:pos x="186" y="60"/>
                </a:cxn>
                <a:cxn ang="0">
                  <a:pos x="150" y="60"/>
                </a:cxn>
                <a:cxn ang="0">
                  <a:pos x="120" y="60"/>
                </a:cxn>
                <a:cxn ang="0">
                  <a:pos x="84" y="60"/>
                </a:cxn>
                <a:cxn ang="0">
                  <a:pos x="48" y="60"/>
                </a:cxn>
                <a:cxn ang="0">
                  <a:pos x="18" y="60"/>
                </a:cxn>
              </a:cxnLst>
              <a:rect l="0" t="0" r="r" b="b"/>
              <a:pathLst>
                <a:path w="672" h="60">
                  <a:moveTo>
                    <a:pt x="0" y="60"/>
                  </a:moveTo>
                  <a:lnTo>
                    <a:pt x="0" y="60"/>
                  </a:lnTo>
                  <a:lnTo>
                    <a:pt x="18" y="60"/>
                  </a:lnTo>
                  <a:lnTo>
                    <a:pt x="36" y="60"/>
                  </a:lnTo>
                  <a:lnTo>
                    <a:pt x="48" y="60"/>
                  </a:lnTo>
                  <a:lnTo>
                    <a:pt x="66" y="60"/>
                  </a:lnTo>
                  <a:lnTo>
                    <a:pt x="84" y="60"/>
                  </a:lnTo>
                  <a:lnTo>
                    <a:pt x="102" y="60"/>
                  </a:lnTo>
                  <a:lnTo>
                    <a:pt x="120" y="60"/>
                  </a:lnTo>
                  <a:lnTo>
                    <a:pt x="132" y="60"/>
                  </a:lnTo>
                  <a:lnTo>
                    <a:pt x="150" y="60"/>
                  </a:lnTo>
                  <a:lnTo>
                    <a:pt x="168" y="60"/>
                  </a:lnTo>
                  <a:lnTo>
                    <a:pt x="186" y="60"/>
                  </a:lnTo>
                  <a:lnTo>
                    <a:pt x="204" y="60"/>
                  </a:lnTo>
                  <a:lnTo>
                    <a:pt x="216" y="60"/>
                  </a:lnTo>
                  <a:lnTo>
                    <a:pt x="234" y="60"/>
                  </a:lnTo>
                  <a:lnTo>
                    <a:pt x="252" y="60"/>
                  </a:lnTo>
                  <a:lnTo>
                    <a:pt x="270" y="60"/>
                  </a:lnTo>
                  <a:lnTo>
                    <a:pt x="288" y="60"/>
                  </a:lnTo>
                  <a:lnTo>
                    <a:pt x="300" y="60"/>
                  </a:lnTo>
                  <a:lnTo>
                    <a:pt x="318" y="54"/>
                  </a:lnTo>
                  <a:lnTo>
                    <a:pt x="336" y="54"/>
                  </a:lnTo>
                  <a:lnTo>
                    <a:pt x="354" y="54"/>
                  </a:lnTo>
                  <a:lnTo>
                    <a:pt x="372" y="48"/>
                  </a:lnTo>
                  <a:lnTo>
                    <a:pt x="384" y="48"/>
                  </a:lnTo>
                  <a:lnTo>
                    <a:pt x="402" y="42"/>
                  </a:lnTo>
                  <a:lnTo>
                    <a:pt x="420" y="42"/>
                  </a:lnTo>
                  <a:lnTo>
                    <a:pt x="438" y="42"/>
                  </a:lnTo>
                  <a:lnTo>
                    <a:pt x="456" y="36"/>
                  </a:lnTo>
                  <a:lnTo>
                    <a:pt x="468" y="36"/>
                  </a:lnTo>
                  <a:lnTo>
                    <a:pt x="486" y="30"/>
                  </a:lnTo>
                  <a:lnTo>
                    <a:pt x="504" y="30"/>
                  </a:lnTo>
                  <a:lnTo>
                    <a:pt x="522" y="24"/>
                  </a:lnTo>
                  <a:lnTo>
                    <a:pt x="540" y="24"/>
                  </a:lnTo>
                  <a:lnTo>
                    <a:pt x="552" y="18"/>
                  </a:lnTo>
                  <a:lnTo>
                    <a:pt x="570" y="18"/>
                  </a:lnTo>
                  <a:lnTo>
                    <a:pt x="588" y="12"/>
                  </a:lnTo>
                  <a:lnTo>
                    <a:pt x="606" y="12"/>
                  </a:lnTo>
                  <a:lnTo>
                    <a:pt x="624" y="6"/>
                  </a:lnTo>
                  <a:lnTo>
                    <a:pt x="636" y="6"/>
                  </a:lnTo>
                  <a:lnTo>
                    <a:pt x="654" y="0"/>
                  </a:lnTo>
                  <a:lnTo>
                    <a:pt x="672" y="0"/>
                  </a:lnTo>
                  <a:lnTo>
                    <a:pt x="672" y="60"/>
                  </a:lnTo>
                  <a:lnTo>
                    <a:pt x="654" y="60"/>
                  </a:lnTo>
                  <a:lnTo>
                    <a:pt x="636" y="60"/>
                  </a:lnTo>
                  <a:lnTo>
                    <a:pt x="624" y="60"/>
                  </a:lnTo>
                  <a:lnTo>
                    <a:pt x="606" y="60"/>
                  </a:lnTo>
                  <a:lnTo>
                    <a:pt x="588" y="60"/>
                  </a:lnTo>
                  <a:lnTo>
                    <a:pt x="570" y="60"/>
                  </a:lnTo>
                  <a:lnTo>
                    <a:pt x="552" y="60"/>
                  </a:lnTo>
                  <a:lnTo>
                    <a:pt x="540" y="60"/>
                  </a:lnTo>
                  <a:lnTo>
                    <a:pt x="522" y="60"/>
                  </a:lnTo>
                  <a:lnTo>
                    <a:pt x="504" y="60"/>
                  </a:lnTo>
                  <a:lnTo>
                    <a:pt x="486" y="60"/>
                  </a:lnTo>
                  <a:lnTo>
                    <a:pt x="468" y="60"/>
                  </a:lnTo>
                  <a:lnTo>
                    <a:pt x="456" y="60"/>
                  </a:lnTo>
                  <a:lnTo>
                    <a:pt x="438" y="60"/>
                  </a:lnTo>
                  <a:lnTo>
                    <a:pt x="420" y="60"/>
                  </a:lnTo>
                  <a:lnTo>
                    <a:pt x="402" y="60"/>
                  </a:lnTo>
                  <a:lnTo>
                    <a:pt x="384" y="60"/>
                  </a:lnTo>
                  <a:lnTo>
                    <a:pt x="372" y="60"/>
                  </a:lnTo>
                  <a:lnTo>
                    <a:pt x="354" y="60"/>
                  </a:lnTo>
                  <a:lnTo>
                    <a:pt x="336" y="60"/>
                  </a:lnTo>
                  <a:lnTo>
                    <a:pt x="318" y="60"/>
                  </a:lnTo>
                  <a:lnTo>
                    <a:pt x="300" y="60"/>
                  </a:lnTo>
                  <a:lnTo>
                    <a:pt x="288" y="60"/>
                  </a:lnTo>
                  <a:lnTo>
                    <a:pt x="270" y="60"/>
                  </a:lnTo>
                  <a:lnTo>
                    <a:pt x="252" y="60"/>
                  </a:lnTo>
                  <a:lnTo>
                    <a:pt x="234" y="60"/>
                  </a:lnTo>
                  <a:lnTo>
                    <a:pt x="216" y="60"/>
                  </a:lnTo>
                  <a:lnTo>
                    <a:pt x="204" y="60"/>
                  </a:lnTo>
                  <a:lnTo>
                    <a:pt x="186" y="60"/>
                  </a:lnTo>
                  <a:lnTo>
                    <a:pt x="168" y="60"/>
                  </a:lnTo>
                  <a:lnTo>
                    <a:pt x="150" y="60"/>
                  </a:lnTo>
                  <a:lnTo>
                    <a:pt x="132" y="60"/>
                  </a:lnTo>
                  <a:lnTo>
                    <a:pt x="120" y="60"/>
                  </a:lnTo>
                  <a:lnTo>
                    <a:pt x="102" y="60"/>
                  </a:lnTo>
                  <a:lnTo>
                    <a:pt x="84" y="60"/>
                  </a:lnTo>
                  <a:lnTo>
                    <a:pt x="66" y="60"/>
                  </a:lnTo>
                  <a:lnTo>
                    <a:pt x="48" y="60"/>
                  </a:lnTo>
                  <a:lnTo>
                    <a:pt x="36" y="60"/>
                  </a:lnTo>
                  <a:lnTo>
                    <a:pt x="18" y="60"/>
                  </a:lnTo>
                  <a:lnTo>
                    <a:pt x="0" y="60"/>
                  </a:lnTo>
                  <a:close/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auto">
            <a:xfrm>
              <a:off x="885824" y="3073400"/>
              <a:ext cx="1600201" cy="200025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36" y="66"/>
                </a:cxn>
                <a:cxn ang="0">
                  <a:pos x="66" y="66"/>
                </a:cxn>
                <a:cxn ang="0">
                  <a:pos x="102" y="66"/>
                </a:cxn>
                <a:cxn ang="0">
                  <a:pos x="132" y="60"/>
                </a:cxn>
                <a:cxn ang="0">
                  <a:pos x="168" y="60"/>
                </a:cxn>
                <a:cxn ang="0">
                  <a:pos x="204" y="60"/>
                </a:cxn>
                <a:cxn ang="0">
                  <a:pos x="234" y="60"/>
                </a:cxn>
                <a:cxn ang="0">
                  <a:pos x="270" y="60"/>
                </a:cxn>
                <a:cxn ang="0">
                  <a:pos x="300" y="60"/>
                </a:cxn>
                <a:cxn ang="0">
                  <a:pos x="336" y="54"/>
                </a:cxn>
                <a:cxn ang="0">
                  <a:pos x="372" y="48"/>
                </a:cxn>
                <a:cxn ang="0">
                  <a:pos x="402" y="42"/>
                </a:cxn>
                <a:cxn ang="0">
                  <a:pos x="438" y="42"/>
                </a:cxn>
                <a:cxn ang="0">
                  <a:pos x="468" y="42"/>
                </a:cxn>
                <a:cxn ang="0">
                  <a:pos x="504" y="36"/>
                </a:cxn>
                <a:cxn ang="0">
                  <a:pos x="540" y="24"/>
                </a:cxn>
                <a:cxn ang="0">
                  <a:pos x="570" y="18"/>
                </a:cxn>
                <a:cxn ang="0">
                  <a:pos x="606" y="12"/>
                </a:cxn>
                <a:cxn ang="0">
                  <a:pos x="636" y="6"/>
                </a:cxn>
                <a:cxn ang="0">
                  <a:pos x="672" y="0"/>
                </a:cxn>
                <a:cxn ang="0">
                  <a:pos x="654" y="24"/>
                </a:cxn>
                <a:cxn ang="0">
                  <a:pos x="624" y="30"/>
                </a:cxn>
                <a:cxn ang="0">
                  <a:pos x="588" y="36"/>
                </a:cxn>
                <a:cxn ang="0">
                  <a:pos x="552" y="42"/>
                </a:cxn>
                <a:cxn ang="0">
                  <a:pos x="522" y="48"/>
                </a:cxn>
                <a:cxn ang="0">
                  <a:pos x="486" y="54"/>
                </a:cxn>
                <a:cxn ang="0">
                  <a:pos x="456" y="60"/>
                </a:cxn>
                <a:cxn ang="0">
                  <a:pos x="420" y="66"/>
                </a:cxn>
                <a:cxn ang="0">
                  <a:pos x="384" y="72"/>
                </a:cxn>
                <a:cxn ang="0">
                  <a:pos x="354" y="78"/>
                </a:cxn>
                <a:cxn ang="0">
                  <a:pos x="318" y="78"/>
                </a:cxn>
                <a:cxn ang="0">
                  <a:pos x="288" y="84"/>
                </a:cxn>
                <a:cxn ang="0">
                  <a:pos x="252" y="84"/>
                </a:cxn>
                <a:cxn ang="0">
                  <a:pos x="216" y="84"/>
                </a:cxn>
                <a:cxn ang="0">
                  <a:pos x="186" y="84"/>
                </a:cxn>
                <a:cxn ang="0">
                  <a:pos x="150" y="84"/>
                </a:cxn>
                <a:cxn ang="0">
                  <a:pos x="120" y="84"/>
                </a:cxn>
                <a:cxn ang="0">
                  <a:pos x="84" y="84"/>
                </a:cxn>
                <a:cxn ang="0">
                  <a:pos x="48" y="84"/>
                </a:cxn>
                <a:cxn ang="0">
                  <a:pos x="18" y="84"/>
                </a:cxn>
              </a:cxnLst>
              <a:rect l="0" t="0" r="r" b="b"/>
              <a:pathLst>
                <a:path w="672" h="84">
                  <a:moveTo>
                    <a:pt x="0" y="84"/>
                  </a:moveTo>
                  <a:lnTo>
                    <a:pt x="0" y="72"/>
                  </a:lnTo>
                  <a:lnTo>
                    <a:pt x="18" y="72"/>
                  </a:lnTo>
                  <a:lnTo>
                    <a:pt x="36" y="66"/>
                  </a:lnTo>
                  <a:lnTo>
                    <a:pt x="48" y="66"/>
                  </a:lnTo>
                  <a:lnTo>
                    <a:pt x="66" y="66"/>
                  </a:lnTo>
                  <a:lnTo>
                    <a:pt x="84" y="66"/>
                  </a:lnTo>
                  <a:lnTo>
                    <a:pt x="102" y="66"/>
                  </a:lnTo>
                  <a:lnTo>
                    <a:pt x="120" y="66"/>
                  </a:lnTo>
                  <a:lnTo>
                    <a:pt x="132" y="60"/>
                  </a:lnTo>
                  <a:lnTo>
                    <a:pt x="150" y="60"/>
                  </a:lnTo>
                  <a:lnTo>
                    <a:pt x="168" y="60"/>
                  </a:lnTo>
                  <a:lnTo>
                    <a:pt x="186" y="60"/>
                  </a:lnTo>
                  <a:lnTo>
                    <a:pt x="204" y="60"/>
                  </a:lnTo>
                  <a:lnTo>
                    <a:pt x="216" y="60"/>
                  </a:lnTo>
                  <a:lnTo>
                    <a:pt x="234" y="60"/>
                  </a:lnTo>
                  <a:lnTo>
                    <a:pt x="252" y="60"/>
                  </a:lnTo>
                  <a:lnTo>
                    <a:pt x="270" y="60"/>
                  </a:lnTo>
                  <a:lnTo>
                    <a:pt x="288" y="60"/>
                  </a:lnTo>
                  <a:lnTo>
                    <a:pt x="300" y="60"/>
                  </a:lnTo>
                  <a:lnTo>
                    <a:pt x="318" y="54"/>
                  </a:lnTo>
                  <a:lnTo>
                    <a:pt x="336" y="54"/>
                  </a:lnTo>
                  <a:lnTo>
                    <a:pt x="354" y="54"/>
                  </a:lnTo>
                  <a:lnTo>
                    <a:pt x="372" y="48"/>
                  </a:lnTo>
                  <a:lnTo>
                    <a:pt x="384" y="48"/>
                  </a:lnTo>
                  <a:lnTo>
                    <a:pt x="402" y="42"/>
                  </a:lnTo>
                  <a:lnTo>
                    <a:pt x="420" y="42"/>
                  </a:lnTo>
                  <a:lnTo>
                    <a:pt x="438" y="42"/>
                  </a:lnTo>
                  <a:lnTo>
                    <a:pt x="456" y="42"/>
                  </a:lnTo>
                  <a:lnTo>
                    <a:pt x="468" y="42"/>
                  </a:lnTo>
                  <a:lnTo>
                    <a:pt x="486" y="36"/>
                  </a:lnTo>
                  <a:lnTo>
                    <a:pt x="504" y="36"/>
                  </a:lnTo>
                  <a:lnTo>
                    <a:pt x="522" y="30"/>
                  </a:lnTo>
                  <a:lnTo>
                    <a:pt x="540" y="24"/>
                  </a:lnTo>
                  <a:lnTo>
                    <a:pt x="552" y="24"/>
                  </a:lnTo>
                  <a:lnTo>
                    <a:pt x="570" y="18"/>
                  </a:lnTo>
                  <a:lnTo>
                    <a:pt x="588" y="18"/>
                  </a:lnTo>
                  <a:lnTo>
                    <a:pt x="606" y="12"/>
                  </a:lnTo>
                  <a:lnTo>
                    <a:pt x="624" y="12"/>
                  </a:lnTo>
                  <a:lnTo>
                    <a:pt x="636" y="6"/>
                  </a:lnTo>
                  <a:lnTo>
                    <a:pt x="654" y="6"/>
                  </a:lnTo>
                  <a:lnTo>
                    <a:pt x="672" y="0"/>
                  </a:lnTo>
                  <a:lnTo>
                    <a:pt x="672" y="24"/>
                  </a:lnTo>
                  <a:lnTo>
                    <a:pt x="654" y="24"/>
                  </a:lnTo>
                  <a:lnTo>
                    <a:pt x="636" y="30"/>
                  </a:lnTo>
                  <a:lnTo>
                    <a:pt x="624" y="30"/>
                  </a:lnTo>
                  <a:lnTo>
                    <a:pt x="606" y="36"/>
                  </a:lnTo>
                  <a:lnTo>
                    <a:pt x="588" y="36"/>
                  </a:lnTo>
                  <a:lnTo>
                    <a:pt x="570" y="42"/>
                  </a:lnTo>
                  <a:lnTo>
                    <a:pt x="552" y="42"/>
                  </a:lnTo>
                  <a:lnTo>
                    <a:pt x="540" y="48"/>
                  </a:lnTo>
                  <a:lnTo>
                    <a:pt x="522" y="48"/>
                  </a:lnTo>
                  <a:lnTo>
                    <a:pt x="504" y="54"/>
                  </a:lnTo>
                  <a:lnTo>
                    <a:pt x="486" y="54"/>
                  </a:lnTo>
                  <a:lnTo>
                    <a:pt x="468" y="60"/>
                  </a:lnTo>
                  <a:lnTo>
                    <a:pt x="456" y="60"/>
                  </a:lnTo>
                  <a:lnTo>
                    <a:pt x="438" y="66"/>
                  </a:lnTo>
                  <a:lnTo>
                    <a:pt x="420" y="66"/>
                  </a:lnTo>
                  <a:lnTo>
                    <a:pt x="402" y="66"/>
                  </a:lnTo>
                  <a:lnTo>
                    <a:pt x="384" y="72"/>
                  </a:lnTo>
                  <a:lnTo>
                    <a:pt x="372" y="72"/>
                  </a:lnTo>
                  <a:lnTo>
                    <a:pt x="354" y="78"/>
                  </a:lnTo>
                  <a:lnTo>
                    <a:pt x="336" y="78"/>
                  </a:lnTo>
                  <a:lnTo>
                    <a:pt x="318" y="78"/>
                  </a:lnTo>
                  <a:lnTo>
                    <a:pt x="300" y="84"/>
                  </a:lnTo>
                  <a:lnTo>
                    <a:pt x="288" y="84"/>
                  </a:lnTo>
                  <a:lnTo>
                    <a:pt x="270" y="84"/>
                  </a:lnTo>
                  <a:lnTo>
                    <a:pt x="252" y="84"/>
                  </a:lnTo>
                  <a:lnTo>
                    <a:pt x="234" y="84"/>
                  </a:lnTo>
                  <a:lnTo>
                    <a:pt x="216" y="84"/>
                  </a:lnTo>
                  <a:lnTo>
                    <a:pt x="204" y="84"/>
                  </a:lnTo>
                  <a:lnTo>
                    <a:pt x="186" y="84"/>
                  </a:lnTo>
                  <a:lnTo>
                    <a:pt x="168" y="84"/>
                  </a:lnTo>
                  <a:lnTo>
                    <a:pt x="150" y="84"/>
                  </a:lnTo>
                  <a:lnTo>
                    <a:pt x="132" y="84"/>
                  </a:lnTo>
                  <a:lnTo>
                    <a:pt x="120" y="84"/>
                  </a:lnTo>
                  <a:lnTo>
                    <a:pt x="102" y="84"/>
                  </a:lnTo>
                  <a:lnTo>
                    <a:pt x="84" y="84"/>
                  </a:lnTo>
                  <a:lnTo>
                    <a:pt x="66" y="84"/>
                  </a:lnTo>
                  <a:lnTo>
                    <a:pt x="48" y="84"/>
                  </a:lnTo>
                  <a:lnTo>
                    <a:pt x="36" y="84"/>
                  </a:lnTo>
                  <a:lnTo>
                    <a:pt x="18" y="84"/>
                  </a:lnTo>
                  <a:lnTo>
                    <a:pt x="0" y="84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115" name="Freeform 19"/>
            <p:cNvSpPr>
              <a:spLocks/>
            </p:cNvSpPr>
            <p:nvPr/>
          </p:nvSpPr>
          <p:spPr bwMode="auto">
            <a:xfrm>
              <a:off x="885824" y="2401887"/>
              <a:ext cx="1600201" cy="842963"/>
            </a:xfrm>
            <a:custGeom>
              <a:avLst/>
              <a:gdLst/>
              <a:ahLst/>
              <a:cxnLst>
                <a:cxn ang="0">
                  <a:pos x="0" y="342"/>
                </a:cxn>
                <a:cxn ang="0">
                  <a:pos x="36" y="330"/>
                </a:cxn>
                <a:cxn ang="0">
                  <a:pos x="66" y="330"/>
                </a:cxn>
                <a:cxn ang="0">
                  <a:pos x="102" y="324"/>
                </a:cxn>
                <a:cxn ang="0">
                  <a:pos x="132" y="324"/>
                </a:cxn>
                <a:cxn ang="0">
                  <a:pos x="168" y="312"/>
                </a:cxn>
                <a:cxn ang="0">
                  <a:pos x="204" y="300"/>
                </a:cxn>
                <a:cxn ang="0">
                  <a:pos x="234" y="294"/>
                </a:cxn>
                <a:cxn ang="0">
                  <a:pos x="270" y="288"/>
                </a:cxn>
                <a:cxn ang="0">
                  <a:pos x="300" y="276"/>
                </a:cxn>
                <a:cxn ang="0">
                  <a:pos x="336" y="264"/>
                </a:cxn>
                <a:cxn ang="0">
                  <a:pos x="372" y="252"/>
                </a:cxn>
                <a:cxn ang="0">
                  <a:pos x="402" y="234"/>
                </a:cxn>
                <a:cxn ang="0">
                  <a:pos x="438" y="216"/>
                </a:cxn>
                <a:cxn ang="0">
                  <a:pos x="468" y="198"/>
                </a:cxn>
                <a:cxn ang="0">
                  <a:pos x="504" y="180"/>
                </a:cxn>
                <a:cxn ang="0">
                  <a:pos x="540" y="150"/>
                </a:cxn>
                <a:cxn ang="0">
                  <a:pos x="570" y="126"/>
                </a:cxn>
                <a:cxn ang="0">
                  <a:pos x="606" y="90"/>
                </a:cxn>
                <a:cxn ang="0">
                  <a:pos x="636" y="48"/>
                </a:cxn>
                <a:cxn ang="0">
                  <a:pos x="672" y="0"/>
                </a:cxn>
                <a:cxn ang="0">
                  <a:pos x="654" y="288"/>
                </a:cxn>
                <a:cxn ang="0">
                  <a:pos x="624" y="294"/>
                </a:cxn>
                <a:cxn ang="0">
                  <a:pos x="588" y="300"/>
                </a:cxn>
                <a:cxn ang="0">
                  <a:pos x="552" y="306"/>
                </a:cxn>
                <a:cxn ang="0">
                  <a:pos x="522" y="312"/>
                </a:cxn>
                <a:cxn ang="0">
                  <a:pos x="486" y="318"/>
                </a:cxn>
                <a:cxn ang="0">
                  <a:pos x="456" y="324"/>
                </a:cxn>
                <a:cxn ang="0">
                  <a:pos x="420" y="324"/>
                </a:cxn>
                <a:cxn ang="0">
                  <a:pos x="384" y="330"/>
                </a:cxn>
                <a:cxn ang="0">
                  <a:pos x="354" y="336"/>
                </a:cxn>
                <a:cxn ang="0">
                  <a:pos x="318" y="336"/>
                </a:cxn>
                <a:cxn ang="0">
                  <a:pos x="288" y="342"/>
                </a:cxn>
                <a:cxn ang="0">
                  <a:pos x="252" y="342"/>
                </a:cxn>
                <a:cxn ang="0">
                  <a:pos x="216" y="342"/>
                </a:cxn>
                <a:cxn ang="0">
                  <a:pos x="186" y="342"/>
                </a:cxn>
                <a:cxn ang="0">
                  <a:pos x="150" y="342"/>
                </a:cxn>
                <a:cxn ang="0">
                  <a:pos x="120" y="348"/>
                </a:cxn>
                <a:cxn ang="0">
                  <a:pos x="84" y="348"/>
                </a:cxn>
                <a:cxn ang="0">
                  <a:pos x="48" y="348"/>
                </a:cxn>
                <a:cxn ang="0">
                  <a:pos x="18" y="354"/>
                </a:cxn>
              </a:cxnLst>
              <a:rect l="0" t="0" r="r" b="b"/>
              <a:pathLst>
                <a:path w="672" h="354">
                  <a:moveTo>
                    <a:pt x="0" y="354"/>
                  </a:moveTo>
                  <a:lnTo>
                    <a:pt x="0" y="342"/>
                  </a:lnTo>
                  <a:lnTo>
                    <a:pt x="18" y="336"/>
                  </a:lnTo>
                  <a:lnTo>
                    <a:pt x="36" y="330"/>
                  </a:lnTo>
                  <a:lnTo>
                    <a:pt x="48" y="330"/>
                  </a:lnTo>
                  <a:lnTo>
                    <a:pt x="66" y="330"/>
                  </a:lnTo>
                  <a:lnTo>
                    <a:pt x="84" y="324"/>
                  </a:lnTo>
                  <a:lnTo>
                    <a:pt x="102" y="324"/>
                  </a:lnTo>
                  <a:lnTo>
                    <a:pt x="120" y="324"/>
                  </a:lnTo>
                  <a:lnTo>
                    <a:pt x="132" y="324"/>
                  </a:lnTo>
                  <a:lnTo>
                    <a:pt x="150" y="324"/>
                  </a:lnTo>
                  <a:lnTo>
                    <a:pt x="168" y="312"/>
                  </a:lnTo>
                  <a:lnTo>
                    <a:pt x="186" y="300"/>
                  </a:lnTo>
                  <a:lnTo>
                    <a:pt x="204" y="300"/>
                  </a:lnTo>
                  <a:lnTo>
                    <a:pt x="216" y="300"/>
                  </a:lnTo>
                  <a:lnTo>
                    <a:pt x="234" y="294"/>
                  </a:lnTo>
                  <a:lnTo>
                    <a:pt x="252" y="288"/>
                  </a:lnTo>
                  <a:lnTo>
                    <a:pt x="270" y="288"/>
                  </a:lnTo>
                  <a:lnTo>
                    <a:pt x="288" y="282"/>
                  </a:lnTo>
                  <a:lnTo>
                    <a:pt x="300" y="276"/>
                  </a:lnTo>
                  <a:lnTo>
                    <a:pt x="318" y="270"/>
                  </a:lnTo>
                  <a:lnTo>
                    <a:pt x="336" y="264"/>
                  </a:lnTo>
                  <a:lnTo>
                    <a:pt x="354" y="258"/>
                  </a:lnTo>
                  <a:lnTo>
                    <a:pt x="372" y="252"/>
                  </a:lnTo>
                  <a:lnTo>
                    <a:pt x="384" y="246"/>
                  </a:lnTo>
                  <a:lnTo>
                    <a:pt x="402" y="234"/>
                  </a:lnTo>
                  <a:lnTo>
                    <a:pt x="420" y="228"/>
                  </a:lnTo>
                  <a:lnTo>
                    <a:pt x="438" y="216"/>
                  </a:lnTo>
                  <a:lnTo>
                    <a:pt x="456" y="210"/>
                  </a:lnTo>
                  <a:lnTo>
                    <a:pt x="468" y="198"/>
                  </a:lnTo>
                  <a:lnTo>
                    <a:pt x="486" y="186"/>
                  </a:lnTo>
                  <a:lnTo>
                    <a:pt x="504" y="180"/>
                  </a:lnTo>
                  <a:lnTo>
                    <a:pt x="522" y="168"/>
                  </a:lnTo>
                  <a:lnTo>
                    <a:pt x="540" y="150"/>
                  </a:lnTo>
                  <a:lnTo>
                    <a:pt x="552" y="138"/>
                  </a:lnTo>
                  <a:lnTo>
                    <a:pt x="570" y="126"/>
                  </a:lnTo>
                  <a:lnTo>
                    <a:pt x="588" y="108"/>
                  </a:lnTo>
                  <a:lnTo>
                    <a:pt x="606" y="90"/>
                  </a:lnTo>
                  <a:lnTo>
                    <a:pt x="624" y="66"/>
                  </a:lnTo>
                  <a:lnTo>
                    <a:pt x="636" y="48"/>
                  </a:lnTo>
                  <a:lnTo>
                    <a:pt x="654" y="24"/>
                  </a:lnTo>
                  <a:lnTo>
                    <a:pt x="672" y="0"/>
                  </a:lnTo>
                  <a:lnTo>
                    <a:pt x="672" y="282"/>
                  </a:lnTo>
                  <a:lnTo>
                    <a:pt x="654" y="288"/>
                  </a:lnTo>
                  <a:lnTo>
                    <a:pt x="636" y="288"/>
                  </a:lnTo>
                  <a:lnTo>
                    <a:pt x="624" y="294"/>
                  </a:lnTo>
                  <a:lnTo>
                    <a:pt x="606" y="294"/>
                  </a:lnTo>
                  <a:lnTo>
                    <a:pt x="588" y="300"/>
                  </a:lnTo>
                  <a:lnTo>
                    <a:pt x="570" y="300"/>
                  </a:lnTo>
                  <a:lnTo>
                    <a:pt x="552" y="306"/>
                  </a:lnTo>
                  <a:lnTo>
                    <a:pt x="540" y="306"/>
                  </a:lnTo>
                  <a:lnTo>
                    <a:pt x="522" y="312"/>
                  </a:lnTo>
                  <a:lnTo>
                    <a:pt x="504" y="318"/>
                  </a:lnTo>
                  <a:lnTo>
                    <a:pt x="486" y="318"/>
                  </a:lnTo>
                  <a:lnTo>
                    <a:pt x="468" y="324"/>
                  </a:lnTo>
                  <a:lnTo>
                    <a:pt x="456" y="324"/>
                  </a:lnTo>
                  <a:lnTo>
                    <a:pt x="438" y="324"/>
                  </a:lnTo>
                  <a:lnTo>
                    <a:pt x="420" y="324"/>
                  </a:lnTo>
                  <a:lnTo>
                    <a:pt x="402" y="324"/>
                  </a:lnTo>
                  <a:lnTo>
                    <a:pt x="384" y="330"/>
                  </a:lnTo>
                  <a:lnTo>
                    <a:pt x="372" y="330"/>
                  </a:lnTo>
                  <a:lnTo>
                    <a:pt x="354" y="336"/>
                  </a:lnTo>
                  <a:lnTo>
                    <a:pt x="336" y="336"/>
                  </a:lnTo>
                  <a:lnTo>
                    <a:pt x="318" y="336"/>
                  </a:lnTo>
                  <a:lnTo>
                    <a:pt x="300" y="342"/>
                  </a:lnTo>
                  <a:lnTo>
                    <a:pt x="288" y="342"/>
                  </a:lnTo>
                  <a:lnTo>
                    <a:pt x="270" y="342"/>
                  </a:lnTo>
                  <a:lnTo>
                    <a:pt x="252" y="342"/>
                  </a:lnTo>
                  <a:lnTo>
                    <a:pt x="234" y="342"/>
                  </a:lnTo>
                  <a:lnTo>
                    <a:pt x="216" y="342"/>
                  </a:lnTo>
                  <a:lnTo>
                    <a:pt x="204" y="342"/>
                  </a:lnTo>
                  <a:lnTo>
                    <a:pt x="186" y="342"/>
                  </a:lnTo>
                  <a:lnTo>
                    <a:pt x="168" y="342"/>
                  </a:lnTo>
                  <a:lnTo>
                    <a:pt x="150" y="342"/>
                  </a:lnTo>
                  <a:lnTo>
                    <a:pt x="132" y="342"/>
                  </a:lnTo>
                  <a:lnTo>
                    <a:pt x="120" y="348"/>
                  </a:lnTo>
                  <a:lnTo>
                    <a:pt x="102" y="348"/>
                  </a:lnTo>
                  <a:lnTo>
                    <a:pt x="84" y="348"/>
                  </a:lnTo>
                  <a:lnTo>
                    <a:pt x="66" y="348"/>
                  </a:lnTo>
                  <a:lnTo>
                    <a:pt x="48" y="348"/>
                  </a:lnTo>
                  <a:lnTo>
                    <a:pt x="36" y="348"/>
                  </a:lnTo>
                  <a:lnTo>
                    <a:pt x="18" y="354"/>
                  </a:lnTo>
                  <a:lnTo>
                    <a:pt x="0" y="354"/>
                  </a:lnTo>
                  <a:close/>
                </a:path>
              </a:pathLst>
            </a:custGeom>
            <a:solidFill>
              <a:srgbClr val="A18CB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auto">
            <a:xfrm>
              <a:off x="885824" y="2401887"/>
              <a:ext cx="1600201" cy="842963"/>
            </a:xfrm>
            <a:custGeom>
              <a:avLst/>
              <a:gdLst/>
              <a:ahLst/>
              <a:cxnLst>
                <a:cxn ang="0">
                  <a:pos x="0" y="342"/>
                </a:cxn>
                <a:cxn ang="0">
                  <a:pos x="36" y="330"/>
                </a:cxn>
                <a:cxn ang="0">
                  <a:pos x="66" y="330"/>
                </a:cxn>
                <a:cxn ang="0">
                  <a:pos x="102" y="324"/>
                </a:cxn>
                <a:cxn ang="0">
                  <a:pos x="132" y="324"/>
                </a:cxn>
                <a:cxn ang="0">
                  <a:pos x="168" y="312"/>
                </a:cxn>
                <a:cxn ang="0">
                  <a:pos x="204" y="300"/>
                </a:cxn>
                <a:cxn ang="0">
                  <a:pos x="234" y="294"/>
                </a:cxn>
                <a:cxn ang="0">
                  <a:pos x="270" y="288"/>
                </a:cxn>
                <a:cxn ang="0">
                  <a:pos x="300" y="276"/>
                </a:cxn>
                <a:cxn ang="0">
                  <a:pos x="336" y="264"/>
                </a:cxn>
                <a:cxn ang="0">
                  <a:pos x="372" y="252"/>
                </a:cxn>
                <a:cxn ang="0">
                  <a:pos x="402" y="234"/>
                </a:cxn>
                <a:cxn ang="0">
                  <a:pos x="438" y="216"/>
                </a:cxn>
                <a:cxn ang="0">
                  <a:pos x="468" y="198"/>
                </a:cxn>
                <a:cxn ang="0">
                  <a:pos x="504" y="180"/>
                </a:cxn>
                <a:cxn ang="0">
                  <a:pos x="540" y="150"/>
                </a:cxn>
                <a:cxn ang="0">
                  <a:pos x="570" y="126"/>
                </a:cxn>
                <a:cxn ang="0">
                  <a:pos x="606" y="90"/>
                </a:cxn>
                <a:cxn ang="0">
                  <a:pos x="636" y="48"/>
                </a:cxn>
                <a:cxn ang="0">
                  <a:pos x="672" y="0"/>
                </a:cxn>
                <a:cxn ang="0">
                  <a:pos x="654" y="288"/>
                </a:cxn>
                <a:cxn ang="0">
                  <a:pos x="624" y="294"/>
                </a:cxn>
                <a:cxn ang="0">
                  <a:pos x="588" y="300"/>
                </a:cxn>
                <a:cxn ang="0">
                  <a:pos x="552" y="306"/>
                </a:cxn>
                <a:cxn ang="0">
                  <a:pos x="522" y="312"/>
                </a:cxn>
                <a:cxn ang="0">
                  <a:pos x="486" y="318"/>
                </a:cxn>
                <a:cxn ang="0">
                  <a:pos x="456" y="324"/>
                </a:cxn>
                <a:cxn ang="0">
                  <a:pos x="420" y="324"/>
                </a:cxn>
                <a:cxn ang="0">
                  <a:pos x="384" y="330"/>
                </a:cxn>
                <a:cxn ang="0">
                  <a:pos x="354" y="336"/>
                </a:cxn>
                <a:cxn ang="0">
                  <a:pos x="318" y="336"/>
                </a:cxn>
                <a:cxn ang="0">
                  <a:pos x="288" y="342"/>
                </a:cxn>
                <a:cxn ang="0">
                  <a:pos x="252" y="342"/>
                </a:cxn>
                <a:cxn ang="0">
                  <a:pos x="216" y="342"/>
                </a:cxn>
                <a:cxn ang="0">
                  <a:pos x="186" y="342"/>
                </a:cxn>
                <a:cxn ang="0">
                  <a:pos x="150" y="342"/>
                </a:cxn>
                <a:cxn ang="0">
                  <a:pos x="120" y="348"/>
                </a:cxn>
                <a:cxn ang="0">
                  <a:pos x="84" y="348"/>
                </a:cxn>
                <a:cxn ang="0">
                  <a:pos x="48" y="348"/>
                </a:cxn>
                <a:cxn ang="0">
                  <a:pos x="18" y="354"/>
                </a:cxn>
              </a:cxnLst>
              <a:rect l="0" t="0" r="r" b="b"/>
              <a:pathLst>
                <a:path w="672" h="354">
                  <a:moveTo>
                    <a:pt x="0" y="354"/>
                  </a:moveTo>
                  <a:lnTo>
                    <a:pt x="0" y="342"/>
                  </a:lnTo>
                  <a:lnTo>
                    <a:pt x="18" y="336"/>
                  </a:lnTo>
                  <a:lnTo>
                    <a:pt x="36" y="330"/>
                  </a:lnTo>
                  <a:lnTo>
                    <a:pt x="48" y="330"/>
                  </a:lnTo>
                  <a:lnTo>
                    <a:pt x="66" y="330"/>
                  </a:lnTo>
                  <a:lnTo>
                    <a:pt x="84" y="324"/>
                  </a:lnTo>
                  <a:lnTo>
                    <a:pt x="102" y="324"/>
                  </a:lnTo>
                  <a:lnTo>
                    <a:pt x="120" y="324"/>
                  </a:lnTo>
                  <a:lnTo>
                    <a:pt x="132" y="324"/>
                  </a:lnTo>
                  <a:lnTo>
                    <a:pt x="150" y="324"/>
                  </a:lnTo>
                  <a:lnTo>
                    <a:pt x="168" y="312"/>
                  </a:lnTo>
                  <a:lnTo>
                    <a:pt x="186" y="300"/>
                  </a:lnTo>
                  <a:lnTo>
                    <a:pt x="204" y="300"/>
                  </a:lnTo>
                  <a:lnTo>
                    <a:pt x="216" y="300"/>
                  </a:lnTo>
                  <a:lnTo>
                    <a:pt x="234" y="294"/>
                  </a:lnTo>
                  <a:lnTo>
                    <a:pt x="252" y="288"/>
                  </a:lnTo>
                  <a:lnTo>
                    <a:pt x="270" y="288"/>
                  </a:lnTo>
                  <a:lnTo>
                    <a:pt x="288" y="282"/>
                  </a:lnTo>
                  <a:lnTo>
                    <a:pt x="300" y="276"/>
                  </a:lnTo>
                  <a:lnTo>
                    <a:pt x="318" y="270"/>
                  </a:lnTo>
                  <a:lnTo>
                    <a:pt x="336" y="264"/>
                  </a:lnTo>
                  <a:lnTo>
                    <a:pt x="354" y="258"/>
                  </a:lnTo>
                  <a:lnTo>
                    <a:pt x="372" y="252"/>
                  </a:lnTo>
                  <a:lnTo>
                    <a:pt x="384" y="246"/>
                  </a:lnTo>
                  <a:lnTo>
                    <a:pt x="402" y="234"/>
                  </a:lnTo>
                  <a:lnTo>
                    <a:pt x="420" y="228"/>
                  </a:lnTo>
                  <a:lnTo>
                    <a:pt x="438" y="216"/>
                  </a:lnTo>
                  <a:lnTo>
                    <a:pt x="456" y="210"/>
                  </a:lnTo>
                  <a:lnTo>
                    <a:pt x="468" y="198"/>
                  </a:lnTo>
                  <a:lnTo>
                    <a:pt x="486" y="186"/>
                  </a:lnTo>
                  <a:lnTo>
                    <a:pt x="504" y="180"/>
                  </a:lnTo>
                  <a:lnTo>
                    <a:pt x="522" y="168"/>
                  </a:lnTo>
                  <a:lnTo>
                    <a:pt x="540" y="150"/>
                  </a:lnTo>
                  <a:lnTo>
                    <a:pt x="552" y="138"/>
                  </a:lnTo>
                  <a:lnTo>
                    <a:pt x="570" y="126"/>
                  </a:lnTo>
                  <a:lnTo>
                    <a:pt x="588" y="108"/>
                  </a:lnTo>
                  <a:lnTo>
                    <a:pt x="606" y="90"/>
                  </a:lnTo>
                  <a:lnTo>
                    <a:pt x="624" y="66"/>
                  </a:lnTo>
                  <a:lnTo>
                    <a:pt x="636" y="48"/>
                  </a:lnTo>
                  <a:lnTo>
                    <a:pt x="654" y="24"/>
                  </a:lnTo>
                  <a:lnTo>
                    <a:pt x="672" y="0"/>
                  </a:lnTo>
                  <a:lnTo>
                    <a:pt x="672" y="282"/>
                  </a:lnTo>
                  <a:lnTo>
                    <a:pt x="654" y="288"/>
                  </a:lnTo>
                  <a:lnTo>
                    <a:pt x="636" y="288"/>
                  </a:lnTo>
                  <a:lnTo>
                    <a:pt x="624" y="294"/>
                  </a:lnTo>
                  <a:lnTo>
                    <a:pt x="606" y="294"/>
                  </a:lnTo>
                  <a:lnTo>
                    <a:pt x="588" y="300"/>
                  </a:lnTo>
                  <a:lnTo>
                    <a:pt x="570" y="300"/>
                  </a:lnTo>
                  <a:lnTo>
                    <a:pt x="552" y="306"/>
                  </a:lnTo>
                  <a:lnTo>
                    <a:pt x="540" y="306"/>
                  </a:lnTo>
                  <a:lnTo>
                    <a:pt x="522" y="312"/>
                  </a:lnTo>
                  <a:lnTo>
                    <a:pt x="504" y="318"/>
                  </a:lnTo>
                  <a:lnTo>
                    <a:pt x="486" y="318"/>
                  </a:lnTo>
                  <a:lnTo>
                    <a:pt x="468" y="324"/>
                  </a:lnTo>
                  <a:lnTo>
                    <a:pt x="456" y="324"/>
                  </a:lnTo>
                  <a:lnTo>
                    <a:pt x="438" y="324"/>
                  </a:lnTo>
                  <a:lnTo>
                    <a:pt x="420" y="324"/>
                  </a:lnTo>
                  <a:lnTo>
                    <a:pt x="402" y="324"/>
                  </a:lnTo>
                  <a:lnTo>
                    <a:pt x="384" y="330"/>
                  </a:lnTo>
                  <a:lnTo>
                    <a:pt x="372" y="330"/>
                  </a:lnTo>
                  <a:lnTo>
                    <a:pt x="354" y="336"/>
                  </a:lnTo>
                  <a:lnTo>
                    <a:pt x="336" y="336"/>
                  </a:lnTo>
                  <a:lnTo>
                    <a:pt x="318" y="336"/>
                  </a:lnTo>
                  <a:lnTo>
                    <a:pt x="300" y="342"/>
                  </a:lnTo>
                  <a:lnTo>
                    <a:pt x="288" y="342"/>
                  </a:lnTo>
                  <a:lnTo>
                    <a:pt x="270" y="342"/>
                  </a:lnTo>
                  <a:lnTo>
                    <a:pt x="252" y="342"/>
                  </a:lnTo>
                  <a:lnTo>
                    <a:pt x="234" y="342"/>
                  </a:lnTo>
                  <a:lnTo>
                    <a:pt x="216" y="342"/>
                  </a:lnTo>
                  <a:lnTo>
                    <a:pt x="204" y="342"/>
                  </a:lnTo>
                  <a:lnTo>
                    <a:pt x="186" y="342"/>
                  </a:lnTo>
                  <a:lnTo>
                    <a:pt x="168" y="342"/>
                  </a:lnTo>
                  <a:lnTo>
                    <a:pt x="150" y="342"/>
                  </a:lnTo>
                  <a:lnTo>
                    <a:pt x="132" y="342"/>
                  </a:lnTo>
                  <a:lnTo>
                    <a:pt x="120" y="348"/>
                  </a:lnTo>
                  <a:lnTo>
                    <a:pt x="102" y="348"/>
                  </a:lnTo>
                  <a:lnTo>
                    <a:pt x="84" y="348"/>
                  </a:lnTo>
                  <a:lnTo>
                    <a:pt x="66" y="348"/>
                  </a:lnTo>
                  <a:lnTo>
                    <a:pt x="48" y="348"/>
                  </a:lnTo>
                  <a:lnTo>
                    <a:pt x="36" y="348"/>
                  </a:lnTo>
                  <a:lnTo>
                    <a:pt x="18" y="354"/>
                  </a:lnTo>
                  <a:lnTo>
                    <a:pt x="0" y="354"/>
                  </a:lnTo>
                  <a:close/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117" name="Freeform 21"/>
            <p:cNvSpPr>
              <a:spLocks/>
            </p:cNvSpPr>
            <p:nvPr/>
          </p:nvSpPr>
          <p:spPr bwMode="auto">
            <a:xfrm>
              <a:off x="885824" y="2401887"/>
              <a:ext cx="1600201" cy="814388"/>
            </a:xfrm>
            <a:custGeom>
              <a:avLst/>
              <a:gdLst/>
              <a:ahLst/>
              <a:cxnLst>
                <a:cxn ang="0">
                  <a:pos x="0" y="342"/>
                </a:cxn>
                <a:cxn ang="0">
                  <a:pos x="36" y="330"/>
                </a:cxn>
                <a:cxn ang="0">
                  <a:pos x="66" y="330"/>
                </a:cxn>
                <a:cxn ang="0">
                  <a:pos x="102" y="324"/>
                </a:cxn>
                <a:cxn ang="0">
                  <a:pos x="132" y="324"/>
                </a:cxn>
                <a:cxn ang="0">
                  <a:pos x="168" y="312"/>
                </a:cxn>
                <a:cxn ang="0">
                  <a:pos x="204" y="300"/>
                </a:cxn>
                <a:cxn ang="0">
                  <a:pos x="234" y="294"/>
                </a:cxn>
                <a:cxn ang="0">
                  <a:pos x="270" y="288"/>
                </a:cxn>
                <a:cxn ang="0">
                  <a:pos x="300" y="276"/>
                </a:cxn>
                <a:cxn ang="0">
                  <a:pos x="336" y="264"/>
                </a:cxn>
                <a:cxn ang="0">
                  <a:pos x="372" y="252"/>
                </a:cxn>
                <a:cxn ang="0">
                  <a:pos x="402" y="234"/>
                </a:cxn>
                <a:cxn ang="0">
                  <a:pos x="438" y="216"/>
                </a:cxn>
                <a:cxn ang="0">
                  <a:pos x="468" y="198"/>
                </a:cxn>
                <a:cxn ang="0">
                  <a:pos x="504" y="180"/>
                </a:cxn>
                <a:cxn ang="0">
                  <a:pos x="540" y="150"/>
                </a:cxn>
                <a:cxn ang="0">
                  <a:pos x="570" y="126"/>
                </a:cxn>
                <a:cxn ang="0">
                  <a:pos x="606" y="90"/>
                </a:cxn>
                <a:cxn ang="0">
                  <a:pos x="636" y="48"/>
                </a:cxn>
                <a:cxn ang="0">
                  <a:pos x="672" y="0"/>
                </a:cxn>
                <a:cxn ang="0">
                  <a:pos x="654" y="24"/>
                </a:cxn>
                <a:cxn ang="0">
                  <a:pos x="624" y="66"/>
                </a:cxn>
                <a:cxn ang="0">
                  <a:pos x="588" y="108"/>
                </a:cxn>
                <a:cxn ang="0">
                  <a:pos x="552" y="138"/>
                </a:cxn>
                <a:cxn ang="0">
                  <a:pos x="522" y="168"/>
                </a:cxn>
                <a:cxn ang="0">
                  <a:pos x="486" y="186"/>
                </a:cxn>
                <a:cxn ang="0">
                  <a:pos x="456" y="210"/>
                </a:cxn>
                <a:cxn ang="0">
                  <a:pos x="420" y="228"/>
                </a:cxn>
                <a:cxn ang="0">
                  <a:pos x="384" y="246"/>
                </a:cxn>
                <a:cxn ang="0">
                  <a:pos x="354" y="258"/>
                </a:cxn>
                <a:cxn ang="0">
                  <a:pos x="318" y="270"/>
                </a:cxn>
                <a:cxn ang="0">
                  <a:pos x="288" y="282"/>
                </a:cxn>
                <a:cxn ang="0">
                  <a:pos x="252" y="288"/>
                </a:cxn>
                <a:cxn ang="0">
                  <a:pos x="216" y="300"/>
                </a:cxn>
                <a:cxn ang="0">
                  <a:pos x="186" y="300"/>
                </a:cxn>
                <a:cxn ang="0">
                  <a:pos x="150" y="324"/>
                </a:cxn>
                <a:cxn ang="0">
                  <a:pos x="120" y="324"/>
                </a:cxn>
                <a:cxn ang="0">
                  <a:pos x="84" y="324"/>
                </a:cxn>
                <a:cxn ang="0">
                  <a:pos x="48" y="330"/>
                </a:cxn>
                <a:cxn ang="0">
                  <a:pos x="18" y="336"/>
                </a:cxn>
              </a:cxnLst>
              <a:rect l="0" t="0" r="r" b="b"/>
              <a:pathLst>
                <a:path w="672" h="342">
                  <a:moveTo>
                    <a:pt x="0" y="342"/>
                  </a:moveTo>
                  <a:lnTo>
                    <a:pt x="0" y="342"/>
                  </a:lnTo>
                  <a:lnTo>
                    <a:pt x="18" y="336"/>
                  </a:lnTo>
                  <a:lnTo>
                    <a:pt x="36" y="330"/>
                  </a:lnTo>
                  <a:lnTo>
                    <a:pt x="48" y="330"/>
                  </a:lnTo>
                  <a:lnTo>
                    <a:pt x="66" y="330"/>
                  </a:lnTo>
                  <a:lnTo>
                    <a:pt x="84" y="324"/>
                  </a:lnTo>
                  <a:lnTo>
                    <a:pt x="102" y="324"/>
                  </a:lnTo>
                  <a:lnTo>
                    <a:pt x="120" y="324"/>
                  </a:lnTo>
                  <a:lnTo>
                    <a:pt x="132" y="324"/>
                  </a:lnTo>
                  <a:lnTo>
                    <a:pt x="150" y="324"/>
                  </a:lnTo>
                  <a:lnTo>
                    <a:pt x="168" y="312"/>
                  </a:lnTo>
                  <a:lnTo>
                    <a:pt x="186" y="300"/>
                  </a:lnTo>
                  <a:lnTo>
                    <a:pt x="204" y="300"/>
                  </a:lnTo>
                  <a:lnTo>
                    <a:pt x="216" y="300"/>
                  </a:lnTo>
                  <a:lnTo>
                    <a:pt x="234" y="294"/>
                  </a:lnTo>
                  <a:lnTo>
                    <a:pt x="252" y="288"/>
                  </a:lnTo>
                  <a:lnTo>
                    <a:pt x="270" y="288"/>
                  </a:lnTo>
                  <a:lnTo>
                    <a:pt x="288" y="282"/>
                  </a:lnTo>
                  <a:lnTo>
                    <a:pt x="300" y="276"/>
                  </a:lnTo>
                  <a:lnTo>
                    <a:pt x="318" y="270"/>
                  </a:lnTo>
                  <a:lnTo>
                    <a:pt x="336" y="264"/>
                  </a:lnTo>
                  <a:lnTo>
                    <a:pt x="354" y="258"/>
                  </a:lnTo>
                  <a:lnTo>
                    <a:pt x="372" y="252"/>
                  </a:lnTo>
                  <a:lnTo>
                    <a:pt x="384" y="246"/>
                  </a:lnTo>
                  <a:lnTo>
                    <a:pt x="402" y="234"/>
                  </a:lnTo>
                  <a:lnTo>
                    <a:pt x="420" y="228"/>
                  </a:lnTo>
                  <a:lnTo>
                    <a:pt x="438" y="216"/>
                  </a:lnTo>
                  <a:lnTo>
                    <a:pt x="456" y="210"/>
                  </a:lnTo>
                  <a:lnTo>
                    <a:pt x="468" y="198"/>
                  </a:lnTo>
                  <a:lnTo>
                    <a:pt x="486" y="186"/>
                  </a:lnTo>
                  <a:lnTo>
                    <a:pt x="504" y="180"/>
                  </a:lnTo>
                  <a:lnTo>
                    <a:pt x="522" y="168"/>
                  </a:lnTo>
                  <a:lnTo>
                    <a:pt x="540" y="150"/>
                  </a:lnTo>
                  <a:lnTo>
                    <a:pt x="552" y="138"/>
                  </a:lnTo>
                  <a:lnTo>
                    <a:pt x="570" y="126"/>
                  </a:lnTo>
                  <a:lnTo>
                    <a:pt x="588" y="108"/>
                  </a:lnTo>
                  <a:lnTo>
                    <a:pt x="606" y="90"/>
                  </a:lnTo>
                  <a:lnTo>
                    <a:pt x="624" y="66"/>
                  </a:lnTo>
                  <a:lnTo>
                    <a:pt x="636" y="48"/>
                  </a:lnTo>
                  <a:lnTo>
                    <a:pt x="654" y="24"/>
                  </a:lnTo>
                  <a:lnTo>
                    <a:pt x="672" y="0"/>
                  </a:lnTo>
                  <a:lnTo>
                    <a:pt x="672" y="0"/>
                  </a:lnTo>
                  <a:lnTo>
                    <a:pt x="654" y="24"/>
                  </a:lnTo>
                  <a:lnTo>
                    <a:pt x="636" y="48"/>
                  </a:lnTo>
                  <a:lnTo>
                    <a:pt x="624" y="66"/>
                  </a:lnTo>
                  <a:lnTo>
                    <a:pt x="606" y="90"/>
                  </a:lnTo>
                  <a:lnTo>
                    <a:pt x="588" y="108"/>
                  </a:lnTo>
                  <a:lnTo>
                    <a:pt x="570" y="126"/>
                  </a:lnTo>
                  <a:lnTo>
                    <a:pt x="552" y="138"/>
                  </a:lnTo>
                  <a:lnTo>
                    <a:pt x="540" y="150"/>
                  </a:lnTo>
                  <a:lnTo>
                    <a:pt x="522" y="168"/>
                  </a:lnTo>
                  <a:lnTo>
                    <a:pt x="504" y="180"/>
                  </a:lnTo>
                  <a:lnTo>
                    <a:pt x="486" y="186"/>
                  </a:lnTo>
                  <a:lnTo>
                    <a:pt x="468" y="198"/>
                  </a:lnTo>
                  <a:lnTo>
                    <a:pt x="456" y="210"/>
                  </a:lnTo>
                  <a:lnTo>
                    <a:pt x="438" y="216"/>
                  </a:lnTo>
                  <a:lnTo>
                    <a:pt x="420" y="228"/>
                  </a:lnTo>
                  <a:lnTo>
                    <a:pt x="402" y="234"/>
                  </a:lnTo>
                  <a:lnTo>
                    <a:pt x="384" y="246"/>
                  </a:lnTo>
                  <a:lnTo>
                    <a:pt x="372" y="252"/>
                  </a:lnTo>
                  <a:lnTo>
                    <a:pt x="354" y="258"/>
                  </a:lnTo>
                  <a:lnTo>
                    <a:pt x="336" y="264"/>
                  </a:lnTo>
                  <a:lnTo>
                    <a:pt x="318" y="270"/>
                  </a:lnTo>
                  <a:lnTo>
                    <a:pt x="300" y="276"/>
                  </a:lnTo>
                  <a:lnTo>
                    <a:pt x="288" y="282"/>
                  </a:lnTo>
                  <a:lnTo>
                    <a:pt x="270" y="288"/>
                  </a:lnTo>
                  <a:lnTo>
                    <a:pt x="252" y="288"/>
                  </a:lnTo>
                  <a:lnTo>
                    <a:pt x="234" y="294"/>
                  </a:lnTo>
                  <a:lnTo>
                    <a:pt x="216" y="300"/>
                  </a:lnTo>
                  <a:lnTo>
                    <a:pt x="204" y="300"/>
                  </a:lnTo>
                  <a:lnTo>
                    <a:pt x="186" y="300"/>
                  </a:lnTo>
                  <a:lnTo>
                    <a:pt x="168" y="312"/>
                  </a:lnTo>
                  <a:lnTo>
                    <a:pt x="150" y="324"/>
                  </a:lnTo>
                  <a:lnTo>
                    <a:pt x="132" y="324"/>
                  </a:lnTo>
                  <a:lnTo>
                    <a:pt x="120" y="324"/>
                  </a:lnTo>
                  <a:lnTo>
                    <a:pt x="102" y="324"/>
                  </a:lnTo>
                  <a:lnTo>
                    <a:pt x="84" y="324"/>
                  </a:lnTo>
                  <a:lnTo>
                    <a:pt x="66" y="330"/>
                  </a:lnTo>
                  <a:lnTo>
                    <a:pt x="48" y="330"/>
                  </a:lnTo>
                  <a:lnTo>
                    <a:pt x="36" y="330"/>
                  </a:lnTo>
                  <a:lnTo>
                    <a:pt x="18" y="336"/>
                  </a:lnTo>
                  <a:lnTo>
                    <a:pt x="0" y="342"/>
                  </a:lnTo>
                  <a:close/>
                </a:path>
              </a:pathLst>
            </a:custGeom>
            <a:solidFill>
              <a:srgbClr val="FFC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auto">
            <a:xfrm>
              <a:off x="885824" y="2401887"/>
              <a:ext cx="1600201" cy="814388"/>
            </a:xfrm>
            <a:custGeom>
              <a:avLst/>
              <a:gdLst/>
              <a:ahLst/>
              <a:cxnLst>
                <a:cxn ang="0">
                  <a:pos x="0" y="342"/>
                </a:cxn>
                <a:cxn ang="0">
                  <a:pos x="36" y="330"/>
                </a:cxn>
                <a:cxn ang="0">
                  <a:pos x="66" y="330"/>
                </a:cxn>
                <a:cxn ang="0">
                  <a:pos x="102" y="324"/>
                </a:cxn>
                <a:cxn ang="0">
                  <a:pos x="132" y="324"/>
                </a:cxn>
                <a:cxn ang="0">
                  <a:pos x="168" y="312"/>
                </a:cxn>
                <a:cxn ang="0">
                  <a:pos x="204" y="300"/>
                </a:cxn>
                <a:cxn ang="0">
                  <a:pos x="234" y="294"/>
                </a:cxn>
                <a:cxn ang="0">
                  <a:pos x="270" y="288"/>
                </a:cxn>
                <a:cxn ang="0">
                  <a:pos x="300" y="276"/>
                </a:cxn>
                <a:cxn ang="0">
                  <a:pos x="336" y="264"/>
                </a:cxn>
                <a:cxn ang="0">
                  <a:pos x="372" y="252"/>
                </a:cxn>
                <a:cxn ang="0">
                  <a:pos x="402" y="234"/>
                </a:cxn>
                <a:cxn ang="0">
                  <a:pos x="438" y="216"/>
                </a:cxn>
                <a:cxn ang="0">
                  <a:pos x="468" y="198"/>
                </a:cxn>
                <a:cxn ang="0">
                  <a:pos x="504" y="180"/>
                </a:cxn>
                <a:cxn ang="0">
                  <a:pos x="540" y="150"/>
                </a:cxn>
                <a:cxn ang="0">
                  <a:pos x="570" y="126"/>
                </a:cxn>
                <a:cxn ang="0">
                  <a:pos x="606" y="90"/>
                </a:cxn>
                <a:cxn ang="0">
                  <a:pos x="636" y="48"/>
                </a:cxn>
                <a:cxn ang="0">
                  <a:pos x="672" y="0"/>
                </a:cxn>
                <a:cxn ang="0">
                  <a:pos x="654" y="24"/>
                </a:cxn>
                <a:cxn ang="0">
                  <a:pos x="624" y="66"/>
                </a:cxn>
                <a:cxn ang="0">
                  <a:pos x="588" y="108"/>
                </a:cxn>
                <a:cxn ang="0">
                  <a:pos x="552" y="138"/>
                </a:cxn>
                <a:cxn ang="0">
                  <a:pos x="522" y="168"/>
                </a:cxn>
                <a:cxn ang="0">
                  <a:pos x="486" y="186"/>
                </a:cxn>
                <a:cxn ang="0">
                  <a:pos x="456" y="210"/>
                </a:cxn>
                <a:cxn ang="0">
                  <a:pos x="420" y="228"/>
                </a:cxn>
                <a:cxn ang="0">
                  <a:pos x="384" y="246"/>
                </a:cxn>
                <a:cxn ang="0">
                  <a:pos x="354" y="258"/>
                </a:cxn>
                <a:cxn ang="0">
                  <a:pos x="318" y="270"/>
                </a:cxn>
                <a:cxn ang="0">
                  <a:pos x="288" y="282"/>
                </a:cxn>
                <a:cxn ang="0">
                  <a:pos x="252" y="288"/>
                </a:cxn>
                <a:cxn ang="0">
                  <a:pos x="216" y="300"/>
                </a:cxn>
                <a:cxn ang="0">
                  <a:pos x="186" y="300"/>
                </a:cxn>
                <a:cxn ang="0">
                  <a:pos x="150" y="324"/>
                </a:cxn>
                <a:cxn ang="0">
                  <a:pos x="120" y="324"/>
                </a:cxn>
                <a:cxn ang="0">
                  <a:pos x="84" y="324"/>
                </a:cxn>
                <a:cxn ang="0">
                  <a:pos x="48" y="330"/>
                </a:cxn>
                <a:cxn ang="0">
                  <a:pos x="18" y="336"/>
                </a:cxn>
              </a:cxnLst>
              <a:rect l="0" t="0" r="r" b="b"/>
              <a:pathLst>
                <a:path w="672" h="342">
                  <a:moveTo>
                    <a:pt x="0" y="342"/>
                  </a:moveTo>
                  <a:lnTo>
                    <a:pt x="0" y="342"/>
                  </a:lnTo>
                  <a:lnTo>
                    <a:pt x="18" y="336"/>
                  </a:lnTo>
                  <a:lnTo>
                    <a:pt x="36" y="330"/>
                  </a:lnTo>
                  <a:lnTo>
                    <a:pt x="48" y="330"/>
                  </a:lnTo>
                  <a:lnTo>
                    <a:pt x="66" y="330"/>
                  </a:lnTo>
                  <a:lnTo>
                    <a:pt x="84" y="324"/>
                  </a:lnTo>
                  <a:lnTo>
                    <a:pt x="102" y="324"/>
                  </a:lnTo>
                  <a:lnTo>
                    <a:pt x="120" y="324"/>
                  </a:lnTo>
                  <a:lnTo>
                    <a:pt x="132" y="324"/>
                  </a:lnTo>
                  <a:lnTo>
                    <a:pt x="150" y="324"/>
                  </a:lnTo>
                  <a:lnTo>
                    <a:pt x="168" y="312"/>
                  </a:lnTo>
                  <a:lnTo>
                    <a:pt x="186" y="300"/>
                  </a:lnTo>
                  <a:lnTo>
                    <a:pt x="204" y="300"/>
                  </a:lnTo>
                  <a:lnTo>
                    <a:pt x="216" y="300"/>
                  </a:lnTo>
                  <a:lnTo>
                    <a:pt x="234" y="294"/>
                  </a:lnTo>
                  <a:lnTo>
                    <a:pt x="252" y="288"/>
                  </a:lnTo>
                  <a:lnTo>
                    <a:pt x="270" y="288"/>
                  </a:lnTo>
                  <a:lnTo>
                    <a:pt x="288" y="282"/>
                  </a:lnTo>
                  <a:lnTo>
                    <a:pt x="300" y="276"/>
                  </a:lnTo>
                  <a:lnTo>
                    <a:pt x="318" y="270"/>
                  </a:lnTo>
                  <a:lnTo>
                    <a:pt x="336" y="264"/>
                  </a:lnTo>
                  <a:lnTo>
                    <a:pt x="354" y="258"/>
                  </a:lnTo>
                  <a:lnTo>
                    <a:pt x="372" y="252"/>
                  </a:lnTo>
                  <a:lnTo>
                    <a:pt x="384" y="246"/>
                  </a:lnTo>
                  <a:lnTo>
                    <a:pt x="402" y="234"/>
                  </a:lnTo>
                  <a:lnTo>
                    <a:pt x="420" y="228"/>
                  </a:lnTo>
                  <a:lnTo>
                    <a:pt x="438" y="216"/>
                  </a:lnTo>
                  <a:lnTo>
                    <a:pt x="456" y="210"/>
                  </a:lnTo>
                  <a:lnTo>
                    <a:pt x="468" y="198"/>
                  </a:lnTo>
                  <a:lnTo>
                    <a:pt x="486" y="186"/>
                  </a:lnTo>
                  <a:lnTo>
                    <a:pt x="504" y="180"/>
                  </a:lnTo>
                  <a:lnTo>
                    <a:pt x="522" y="168"/>
                  </a:lnTo>
                  <a:lnTo>
                    <a:pt x="540" y="150"/>
                  </a:lnTo>
                  <a:lnTo>
                    <a:pt x="552" y="138"/>
                  </a:lnTo>
                  <a:lnTo>
                    <a:pt x="570" y="126"/>
                  </a:lnTo>
                  <a:lnTo>
                    <a:pt x="588" y="108"/>
                  </a:lnTo>
                  <a:lnTo>
                    <a:pt x="606" y="90"/>
                  </a:lnTo>
                  <a:lnTo>
                    <a:pt x="624" y="66"/>
                  </a:lnTo>
                  <a:lnTo>
                    <a:pt x="636" y="48"/>
                  </a:lnTo>
                  <a:lnTo>
                    <a:pt x="654" y="24"/>
                  </a:lnTo>
                  <a:lnTo>
                    <a:pt x="672" y="0"/>
                  </a:lnTo>
                  <a:lnTo>
                    <a:pt x="672" y="0"/>
                  </a:lnTo>
                  <a:lnTo>
                    <a:pt x="654" y="24"/>
                  </a:lnTo>
                  <a:lnTo>
                    <a:pt x="636" y="48"/>
                  </a:lnTo>
                  <a:lnTo>
                    <a:pt x="624" y="66"/>
                  </a:lnTo>
                  <a:lnTo>
                    <a:pt x="606" y="90"/>
                  </a:lnTo>
                  <a:lnTo>
                    <a:pt x="588" y="108"/>
                  </a:lnTo>
                  <a:lnTo>
                    <a:pt x="570" y="126"/>
                  </a:lnTo>
                  <a:lnTo>
                    <a:pt x="552" y="138"/>
                  </a:lnTo>
                  <a:lnTo>
                    <a:pt x="540" y="150"/>
                  </a:lnTo>
                  <a:lnTo>
                    <a:pt x="522" y="168"/>
                  </a:lnTo>
                  <a:lnTo>
                    <a:pt x="504" y="180"/>
                  </a:lnTo>
                  <a:lnTo>
                    <a:pt x="486" y="186"/>
                  </a:lnTo>
                  <a:lnTo>
                    <a:pt x="468" y="198"/>
                  </a:lnTo>
                  <a:lnTo>
                    <a:pt x="456" y="210"/>
                  </a:lnTo>
                  <a:lnTo>
                    <a:pt x="438" y="216"/>
                  </a:lnTo>
                  <a:lnTo>
                    <a:pt x="420" y="228"/>
                  </a:lnTo>
                  <a:lnTo>
                    <a:pt x="402" y="234"/>
                  </a:lnTo>
                  <a:lnTo>
                    <a:pt x="384" y="246"/>
                  </a:lnTo>
                  <a:lnTo>
                    <a:pt x="372" y="252"/>
                  </a:lnTo>
                  <a:lnTo>
                    <a:pt x="354" y="258"/>
                  </a:lnTo>
                  <a:lnTo>
                    <a:pt x="336" y="264"/>
                  </a:lnTo>
                  <a:lnTo>
                    <a:pt x="318" y="270"/>
                  </a:lnTo>
                  <a:lnTo>
                    <a:pt x="300" y="276"/>
                  </a:lnTo>
                  <a:lnTo>
                    <a:pt x="288" y="282"/>
                  </a:lnTo>
                  <a:lnTo>
                    <a:pt x="270" y="288"/>
                  </a:lnTo>
                  <a:lnTo>
                    <a:pt x="252" y="288"/>
                  </a:lnTo>
                  <a:lnTo>
                    <a:pt x="234" y="294"/>
                  </a:lnTo>
                  <a:lnTo>
                    <a:pt x="216" y="300"/>
                  </a:lnTo>
                  <a:lnTo>
                    <a:pt x="204" y="300"/>
                  </a:lnTo>
                  <a:lnTo>
                    <a:pt x="186" y="300"/>
                  </a:lnTo>
                  <a:lnTo>
                    <a:pt x="168" y="312"/>
                  </a:lnTo>
                  <a:lnTo>
                    <a:pt x="150" y="324"/>
                  </a:lnTo>
                  <a:lnTo>
                    <a:pt x="132" y="324"/>
                  </a:lnTo>
                  <a:lnTo>
                    <a:pt x="120" y="324"/>
                  </a:lnTo>
                  <a:lnTo>
                    <a:pt x="102" y="324"/>
                  </a:lnTo>
                  <a:lnTo>
                    <a:pt x="84" y="324"/>
                  </a:lnTo>
                  <a:lnTo>
                    <a:pt x="66" y="330"/>
                  </a:lnTo>
                  <a:lnTo>
                    <a:pt x="48" y="330"/>
                  </a:lnTo>
                  <a:lnTo>
                    <a:pt x="36" y="330"/>
                  </a:lnTo>
                  <a:lnTo>
                    <a:pt x="18" y="336"/>
                  </a:lnTo>
                  <a:lnTo>
                    <a:pt x="0" y="342"/>
                  </a:lnTo>
                  <a:close/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auto">
            <a:xfrm>
              <a:off x="885824" y="2130425"/>
              <a:ext cx="1600201" cy="1085850"/>
            </a:xfrm>
            <a:custGeom>
              <a:avLst/>
              <a:gdLst/>
              <a:ahLst/>
              <a:cxnLst>
                <a:cxn ang="0">
                  <a:pos x="0" y="438"/>
                </a:cxn>
                <a:cxn ang="0">
                  <a:pos x="36" y="426"/>
                </a:cxn>
                <a:cxn ang="0">
                  <a:pos x="66" y="420"/>
                </a:cxn>
                <a:cxn ang="0">
                  <a:pos x="102" y="420"/>
                </a:cxn>
                <a:cxn ang="0">
                  <a:pos x="132" y="420"/>
                </a:cxn>
                <a:cxn ang="0">
                  <a:pos x="168" y="408"/>
                </a:cxn>
                <a:cxn ang="0">
                  <a:pos x="204" y="396"/>
                </a:cxn>
                <a:cxn ang="0">
                  <a:pos x="234" y="390"/>
                </a:cxn>
                <a:cxn ang="0">
                  <a:pos x="270" y="372"/>
                </a:cxn>
                <a:cxn ang="0">
                  <a:pos x="300" y="360"/>
                </a:cxn>
                <a:cxn ang="0">
                  <a:pos x="336" y="342"/>
                </a:cxn>
                <a:cxn ang="0">
                  <a:pos x="372" y="324"/>
                </a:cxn>
                <a:cxn ang="0">
                  <a:pos x="402" y="300"/>
                </a:cxn>
                <a:cxn ang="0">
                  <a:pos x="438" y="276"/>
                </a:cxn>
                <a:cxn ang="0">
                  <a:pos x="468" y="252"/>
                </a:cxn>
                <a:cxn ang="0">
                  <a:pos x="504" y="222"/>
                </a:cxn>
                <a:cxn ang="0">
                  <a:pos x="540" y="186"/>
                </a:cxn>
                <a:cxn ang="0">
                  <a:pos x="570" y="144"/>
                </a:cxn>
                <a:cxn ang="0">
                  <a:pos x="606" y="102"/>
                </a:cxn>
                <a:cxn ang="0">
                  <a:pos x="636" y="54"/>
                </a:cxn>
                <a:cxn ang="0">
                  <a:pos x="672" y="0"/>
                </a:cxn>
                <a:cxn ang="0">
                  <a:pos x="654" y="138"/>
                </a:cxn>
                <a:cxn ang="0">
                  <a:pos x="624" y="180"/>
                </a:cxn>
                <a:cxn ang="0">
                  <a:pos x="588" y="222"/>
                </a:cxn>
                <a:cxn ang="0">
                  <a:pos x="552" y="252"/>
                </a:cxn>
                <a:cxn ang="0">
                  <a:pos x="522" y="282"/>
                </a:cxn>
                <a:cxn ang="0">
                  <a:pos x="486" y="300"/>
                </a:cxn>
                <a:cxn ang="0">
                  <a:pos x="456" y="324"/>
                </a:cxn>
                <a:cxn ang="0">
                  <a:pos x="420" y="342"/>
                </a:cxn>
                <a:cxn ang="0">
                  <a:pos x="384" y="360"/>
                </a:cxn>
                <a:cxn ang="0">
                  <a:pos x="354" y="372"/>
                </a:cxn>
                <a:cxn ang="0">
                  <a:pos x="318" y="384"/>
                </a:cxn>
                <a:cxn ang="0">
                  <a:pos x="288" y="396"/>
                </a:cxn>
                <a:cxn ang="0">
                  <a:pos x="252" y="402"/>
                </a:cxn>
                <a:cxn ang="0">
                  <a:pos x="216" y="414"/>
                </a:cxn>
                <a:cxn ang="0">
                  <a:pos x="186" y="414"/>
                </a:cxn>
                <a:cxn ang="0">
                  <a:pos x="150" y="438"/>
                </a:cxn>
                <a:cxn ang="0">
                  <a:pos x="120" y="438"/>
                </a:cxn>
                <a:cxn ang="0">
                  <a:pos x="84" y="438"/>
                </a:cxn>
                <a:cxn ang="0">
                  <a:pos x="48" y="444"/>
                </a:cxn>
                <a:cxn ang="0">
                  <a:pos x="18" y="450"/>
                </a:cxn>
              </a:cxnLst>
              <a:rect l="0" t="0" r="r" b="b"/>
              <a:pathLst>
                <a:path w="672" h="456">
                  <a:moveTo>
                    <a:pt x="0" y="456"/>
                  </a:moveTo>
                  <a:lnTo>
                    <a:pt x="0" y="438"/>
                  </a:lnTo>
                  <a:lnTo>
                    <a:pt x="18" y="432"/>
                  </a:lnTo>
                  <a:lnTo>
                    <a:pt x="36" y="426"/>
                  </a:lnTo>
                  <a:lnTo>
                    <a:pt x="48" y="432"/>
                  </a:lnTo>
                  <a:lnTo>
                    <a:pt x="66" y="420"/>
                  </a:lnTo>
                  <a:lnTo>
                    <a:pt x="84" y="420"/>
                  </a:lnTo>
                  <a:lnTo>
                    <a:pt x="102" y="420"/>
                  </a:lnTo>
                  <a:lnTo>
                    <a:pt x="120" y="420"/>
                  </a:lnTo>
                  <a:lnTo>
                    <a:pt x="132" y="420"/>
                  </a:lnTo>
                  <a:lnTo>
                    <a:pt x="150" y="420"/>
                  </a:lnTo>
                  <a:lnTo>
                    <a:pt x="168" y="408"/>
                  </a:lnTo>
                  <a:lnTo>
                    <a:pt x="186" y="396"/>
                  </a:lnTo>
                  <a:lnTo>
                    <a:pt x="204" y="396"/>
                  </a:lnTo>
                  <a:lnTo>
                    <a:pt x="216" y="396"/>
                  </a:lnTo>
                  <a:lnTo>
                    <a:pt x="234" y="390"/>
                  </a:lnTo>
                  <a:lnTo>
                    <a:pt x="252" y="384"/>
                  </a:lnTo>
                  <a:lnTo>
                    <a:pt x="270" y="372"/>
                  </a:lnTo>
                  <a:lnTo>
                    <a:pt x="288" y="366"/>
                  </a:lnTo>
                  <a:lnTo>
                    <a:pt x="300" y="360"/>
                  </a:lnTo>
                  <a:lnTo>
                    <a:pt x="318" y="348"/>
                  </a:lnTo>
                  <a:lnTo>
                    <a:pt x="336" y="342"/>
                  </a:lnTo>
                  <a:lnTo>
                    <a:pt x="354" y="330"/>
                  </a:lnTo>
                  <a:lnTo>
                    <a:pt x="372" y="324"/>
                  </a:lnTo>
                  <a:lnTo>
                    <a:pt x="384" y="312"/>
                  </a:lnTo>
                  <a:lnTo>
                    <a:pt x="402" y="300"/>
                  </a:lnTo>
                  <a:lnTo>
                    <a:pt x="420" y="288"/>
                  </a:lnTo>
                  <a:lnTo>
                    <a:pt x="438" y="276"/>
                  </a:lnTo>
                  <a:lnTo>
                    <a:pt x="456" y="264"/>
                  </a:lnTo>
                  <a:lnTo>
                    <a:pt x="468" y="252"/>
                  </a:lnTo>
                  <a:lnTo>
                    <a:pt x="486" y="234"/>
                  </a:lnTo>
                  <a:lnTo>
                    <a:pt x="504" y="222"/>
                  </a:lnTo>
                  <a:lnTo>
                    <a:pt x="522" y="204"/>
                  </a:lnTo>
                  <a:lnTo>
                    <a:pt x="540" y="186"/>
                  </a:lnTo>
                  <a:lnTo>
                    <a:pt x="552" y="168"/>
                  </a:lnTo>
                  <a:lnTo>
                    <a:pt x="570" y="144"/>
                  </a:lnTo>
                  <a:lnTo>
                    <a:pt x="588" y="126"/>
                  </a:lnTo>
                  <a:lnTo>
                    <a:pt x="606" y="102"/>
                  </a:lnTo>
                  <a:lnTo>
                    <a:pt x="624" y="78"/>
                  </a:lnTo>
                  <a:lnTo>
                    <a:pt x="636" y="54"/>
                  </a:lnTo>
                  <a:lnTo>
                    <a:pt x="654" y="30"/>
                  </a:lnTo>
                  <a:lnTo>
                    <a:pt x="672" y="0"/>
                  </a:lnTo>
                  <a:lnTo>
                    <a:pt x="672" y="114"/>
                  </a:lnTo>
                  <a:lnTo>
                    <a:pt x="654" y="138"/>
                  </a:lnTo>
                  <a:lnTo>
                    <a:pt x="636" y="162"/>
                  </a:lnTo>
                  <a:lnTo>
                    <a:pt x="624" y="180"/>
                  </a:lnTo>
                  <a:lnTo>
                    <a:pt x="606" y="204"/>
                  </a:lnTo>
                  <a:lnTo>
                    <a:pt x="588" y="222"/>
                  </a:lnTo>
                  <a:lnTo>
                    <a:pt x="570" y="240"/>
                  </a:lnTo>
                  <a:lnTo>
                    <a:pt x="552" y="252"/>
                  </a:lnTo>
                  <a:lnTo>
                    <a:pt x="540" y="264"/>
                  </a:lnTo>
                  <a:lnTo>
                    <a:pt x="522" y="282"/>
                  </a:lnTo>
                  <a:lnTo>
                    <a:pt x="504" y="294"/>
                  </a:lnTo>
                  <a:lnTo>
                    <a:pt x="486" y="300"/>
                  </a:lnTo>
                  <a:lnTo>
                    <a:pt x="468" y="312"/>
                  </a:lnTo>
                  <a:lnTo>
                    <a:pt x="456" y="324"/>
                  </a:lnTo>
                  <a:lnTo>
                    <a:pt x="438" y="330"/>
                  </a:lnTo>
                  <a:lnTo>
                    <a:pt x="420" y="342"/>
                  </a:lnTo>
                  <a:lnTo>
                    <a:pt x="402" y="348"/>
                  </a:lnTo>
                  <a:lnTo>
                    <a:pt x="384" y="360"/>
                  </a:lnTo>
                  <a:lnTo>
                    <a:pt x="372" y="366"/>
                  </a:lnTo>
                  <a:lnTo>
                    <a:pt x="354" y="372"/>
                  </a:lnTo>
                  <a:lnTo>
                    <a:pt x="336" y="378"/>
                  </a:lnTo>
                  <a:lnTo>
                    <a:pt x="318" y="384"/>
                  </a:lnTo>
                  <a:lnTo>
                    <a:pt x="300" y="390"/>
                  </a:lnTo>
                  <a:lnTo>
                    <a:pt x="288" y="396"/>
                  </a:lnTo>
                  <a:lnTo>
                    <a:pt x="270" y="402"/>
                  </a:lnTo>
                  <a:lnTo>
                    <a:pt x="252" y="402"/>
                  </a:lnTo>
                  <a:lnTo>
                    <a:pt x="234" y="408"/>
                  </a:lnTo>
                  <a:lnTo>
                    <a:pt x="216" y="414"/>
                  </a:lnTo>
                  <a:lnTo>
                    <a:pt x="204" y="414"/>
                  </a:lnTo>
                  <a:lnTo>
                    <a:pt x="186" y="414"/>
                  </a:lnTo>
                  <a:lnTo>
                    <a:pt x="168" y="426"/>
                  </a:lnTo>
                  <a:lnTo>
                    <a:pt x="150" y="438"/>
                  </a:lnTo>
                  <a:lnTo>
                    <a:pt x="132" y="438"/>
                  </a:lnTo>
                  <a:lnTo>
                    <a:pt x="120" y="438"/>
                  </a:lnTo>
                  <a:lnTo>
                    <a:pt x="102" y="438"/>
                  </a:lnTo>
                  <a:lnTo>
                    <a:pt x="84" y="438"/>
                  </a:lnTo>
                  <a:lnTo>
                    <a:pt x="66" y="444"/>
                  </a:lnTo>
                  <a:lnTo>
                    <a:pt x="48" y="444"/>
                  </a:lnTo>
                  <a:lnTo>
                    <a:pt x="36" y="444"/>
                  </a:lnTo>
                  <a:lnTo>
                    <a:pt x="18" y="450"/>
                  </a:lnTo>
                  <a:lnTo>
                    <a:pt x="0" y="456"/>
                  </a:lnTo>
                  <a:close/>
                </a:path>
              </a:pathLst>
            </a:custGeom>
            <a:solidFill>
              <a:srgbClr val="0070C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auto">
            <a:xfrm>
              <a:off x="885824" y="2130425"/>
              <a:ext cx="1600201" cy="1085850"/>
            </a:xfrm>
            <a:custGeom>
              <a:avLst/>
              <a:gdLst/>
              <a:ahLst/>
              <a:cxnLst>
                <a:cxn ang="0">
                  <a:pos x="0" y="438"/>
                </a:cxn>
                <a:cxn ang="0">
                  <a:pos x="36" y="426"/>
                </a:cxn>
                <a:cxn ang="0">
                  <a:pos x="66" y="420"/>
                </a:cxn>
                <a:cxn ang="0">
                  <a:pos x="102" y="420"/>
                </a:cxn>
                <a:cxn ang="0">
                  <a:pos x="132" y="420"/>
                </a:cxn>
                <a:cxn ang="0">
                  <a:pos x="168" y="408"/>
                </a:cxn>
                <a:cxn ang="0">
                  <a:pos x="204" y="396"/>
                </a:cxn>
                <a:cxn ang="0">
                  <a:pos x="234" y="390"/>
                </a:cxn>
                <a:cxn ang="0">
                  <a:pos x="270" y="372"/>
                </a:cxn>
                <a:cxn ang="0">
                  <a:pos x="300" y="360"/>
                </a:cxn>
                <a:cxn ang="0">
                  <a:pos x="336" y="342"/>
                </a:cxn>
                <a:cxn ang="0">
                  <a:pos x="372" y="324"/>
                </a:cxn>
                <a:cxn ang="0">
                  <a:pos x="402" y="300"/>
                </a:cxn>
                <a:cxn ang="0">
                  <a:pos x="438" y="276"/>
                </a:cxn>
                <a:cxn ang="0">
                  <a:pos x="468" y="252"/>
                </a:cxn>
                <a:cxn ang="0">
                  <a:pos x="504" y="222"/>
                </a:cxn>
                <a:cxn ang="0">
                  <a:pos x="540" y="186"/>
                </a:cxn>
                <a:cxn ang="0">
                  <a:pos x="570" y="144"/>
                </a:cxn>
                <a:cxn ang="0">
                  <a:pos x="606" y="102"/>
                </a:cxn>
                <a:cxn ang="0">
                  <a:pos x="636" y="54"/>
                </a:cxn>
                <a:cxn ang="0">
                  <a:pos x="672" y="0"/>
                </a:cxn>
                <a:cxn ang="0">
                  <a:pos x="654" y="138"/>
                </a:cxn>
                <a:cxn ang="0">
                  <a:pos x="624" y="180"/>
                </a:cxn>
                <a:cxn ang="0">
                  <a:pos x="588" y="222"/>
                </a:cxn>
                <a:cxn ang="0">
                  <a:pos x="552" y="252"/>
                </a:cxn>
                <a:cxn ang="0">
                  <a:pos x="522" y="282"/>
                </a:cxn>
                <a:cxn ang="0">
                  <a:pos x="486" y="300"/>
                </a:cxn>
                <a:cxn ang="0">
                  <a:pos x="456" y="324"/>
                </a:cxn>
                <a:cxn ang="0">
                  <a:pos x="420" y="342"/>
                </a:cxn>
                <a:cxn ang="0">
                  <a:pos x="384" y="360"/>
                </a:cxn>
                <a:cxn ang="0">
                  <a:pos x="354" y="372"/>
                </a:cxn>
                <a:cxn ang="0">
                  <a:pos x="318" y="384"/>
                </a:cxn>
                <a:cxn ang="0">
                  <a:pos x="288" y="396"/>
                </a:cxn>
                <a:cxn ang="0">
                  <a:pos x="252" y="402"/>
                </a:cxn>
                <a:cxn ang="0">
                  <a:pos x="216" y="414"/>
                </a:cxn>
                <a:cxn ang="0">
                  <a:pos x="186" y="414"/>
                </a:cxn>
                <a:cxn ang="0">
                  <a:pos x="150" y="438"/>
                </a:cxn>
                <a:cxn ang="0">
                  <a:pos x="120" y="438"/>
                </a:cxn>
                <a:cxn ang="0">
                  <a:pos x="84" y="438"/>
                </a:cxn>
                <a:cxn ang="0">
                  <a:pos x="48" y="444"/>
                </a:cxn>
                <a:cxn ang="0">
                  <a:pos x="18" y="450"/>
                </a:cxn>
              </a:cxnLst>
              <a:rect l="0" t="0" r="r" b="b"/>
              <a:pathLst>
                <a:path w="672" h="456">
                  <a:moveTo>
                    <a:pt x="0" y="456"/>
                  </a:moveTo>
                  <a:lnTo>
                    <a:pt x="0" y="438"/>
                  </a:lnTo>
                  <a:lnTo>
                    <a:pt x="18" y="432"/>
                  </a:lnTo>
                  <a:lnTo>
                    <a:pt x="36" y="426"/>
                  </a:lnTo>
                  <a:lnTo>
                    <a:pt x="48" y="432"/>
                  </a:lnTo>
                  <a:lnTo>
                    <a:pt x="66" y="420"/>
                  </a:lnTo>
                  <a:lnTo>
                    <a:pt x="84" y="420"/>
                  </a:lnTo>
                  <a:lnTo>
                    <a:pt x="102" y="420"/>
                  </a:lnTo>
                  <a:lnTo>
                    <a:pt x="120" y="420"/>
                  </a:lnTo>
                  <a:lnTo>
                    <a:pt x="132" y="420"/>
                  </a:lnTo>
                  <a:lnTo>
                    <a:pt x="150" y="420"/>
                  </a:lnTo>
                  <a:lnTo>
                    <a:pt x="168" y="408"/>
                  </a:lnTo>
                  <a:lnTo>
                    <a:pt x="186" y="396"/>
                  </a:lnTo>
                  <a:lnTo>
                    <a:pt x="204" y="396"/>
                  </a:lnTo>
                  <a:lnTo>
                    <a:pt x="216" y="396"/>
                  </a:lnTo>
                  <a:lnTo>
                    <a:pt x="234" y="390"/>
                  </a:lnTo>
                  <a:lnTo>
                    <a:pt x="252" y="384"/>
                  </a:lnTo>
                  <a:lnTo>
                    <a:pt x="270" y="372"/>
                  </a:lnTo>
                  <a:lnTo>
                    <a:pt x="288" y="366"/>
                  </a:lnTo>
                  <a:lnTo>
                    <a:pt x="300" y="360"/>
                  </a:lnTo>
                  <a:lnTo>
                    <a:pt x="318" y="348"/>
                  </a:lnTo>
                  <a:lnTo>
                    <a:pt x="336" y="342"/>
                  </a:lnTo>
                  <a:lnTo>
                    <a:pt x="354" y="330"/>
                  </a:lnTo>
                  <a:lnTo>
                    <a:pt x="372" y="324"/>
                  </a:lnTo>
                  <a:lnTo>
                    <a:pt x="384" y="312"/>
                  </a:lnTo>
                  <a:lnTo>
                    <a:pt x="402" y="300"/>
                  </a:lnTo>
                  <a:lnTo>
                    <a:pt x="420" y="288"/>
                  </a:lnTo>
                  <a:lnTo>
                    <a:pt x="438" y="276"/>
                  </a:lnTo>
                  <a:lnTo>
                    <a:pt x="456" y="264"/>
                  </a:lnTo>
                  <a:lnTo>
                    <a:pt x="468" y="252"/>
                  </a:lnTo>
                  <a:lnTo>
                    <a:pt x="486" y="234"/>
                  </a:lnTo>
                  <a:lnTo>
                    <a:pt x="504" y="222"/>
                  </a:lnTo>
                  <a:lnTo>
                    <a:pt x="522" y="204"/>
                  </a:lnTo>
                  <a:lnTo>
                    <a:pt x="540" y="186"/>
                  </a:lnTo>
                  <a:lnTo>
                    <a:pt x="552" y="168"/>
                  </a:lnTo>
                  <a:lnTo>
                    <a:pt x="570" y="144"/>
                  </a:lnTo>
                  <a:lnTo>
                    <a:pt x="588" y="126"/>
                  </a:lnTo>
                  <a:lnTo>
                    <a:pt x="606" y="102"/>
                  </a:lnTo>
                  <a:lnTo>
                    <a:pt x="624" y="78"/>
                  </a:lnTo>
                  <a:lnTo>
                    <a:pt x="636" y="54"/>
                  </a:lnTo>
                  <a:lnTo>
                    <a:pt x="654" y="30"/>
                  </a:lnTo>
                  <a:lnTo>
                    <a:pt x="672" y="0"/>
                  </a:lnTo>
                  <a:lnTo>
                    <a:pt x="672" y="114"/>
                  </a:lnTo>
                  <a:lnTo>
                    <a:pt x="654" y="138"/>
                  </a:lnTo>
                  <a:lnTo>
                    <a:pt x="636" y="162"/>
                  </a:lnTo>
                  <a:lnTo>
                    <a:pt x="624" y="180"/>
                  </a:lnTo>
                  <a:lnTo>
                    <a:pt x="606" y="204"/>
                  </a:lnTo>
                  <a:lnTo>
                    <a:pt x="588" y="222"/>
                  </a:lnTo>
                  <a:lnTo>
                    <a:pt x="570" y="240"/>
                  </a:lnTo>
                  <a:lnTo>
                    <a:pt x="552" y="252"/>
                  </a:lnTo>
                  <a:lnTo>
                    <a:pt x="540" y="264"/>
                  </a:lnTo>
                  <a:lnTo>
                    <a:pt x="522" y="282"/>
                  </a:lnTo>
                  <a:lnTo>
                    <a:pt x="504" y="294"/>
                  </a:lnTo>
                  <a:lnTo>
                    <a:pt x="486" y="300"/>
                  </a:lnTo>
                  <a:lnTo>
                    <a:pt x="468" y="312"/>
                  </a:lnTo>
                  <a:lnTo>
                    <a:pt x="456" y="324"/>
                  </a:lnTo>
                  <a:lnTo>
                    <a:pt x="438" y="330"/>
                  </a:lnTo>
                  <a:lnTo>
                    <a:pt x="420" y="342"/>
                  </a:lnTo>
                  <a:lnTo>
                    <a:pt x="402" y="348"/>
                  </a:lnTo>
                  <a:lnTo>
                    <a:pt x="384" y="360"/>
                  </a:lnTo>
                  <a:lnTo>
                    <a:pt x="372" y="366"/>
                  </a:lnTo>
                  <a:lnTo>
                    <a:pt x="354" y="372"/>
                  </a:lnTo>
                  <a:lnTo>
                    <a:pt x="336" y="378"/>
                  </a:lnTo>
                  <a:lnTo>
                    <a:pt x="318" y="384"/>
                  </a:lnTo>
                  <a:lnTo>
                    <a:pt x="300" y="390"/>
                  </a:lnTo>
                  <a:lnTo>
                    <a:pt x="288" y="396"/>
                  </a:lnTo>
                  <a:lnTo>
                    <a:pt x="270" y="402"/>
                  </a:lnTo>
                  <a:lnTo>
                    <a:pt x="252" y="402"/>
                  </a:lnTo>
                  <a:lnTo>
                    <a:pt x="234" y="408"/>
                  </a:lnTo>
                  <a:lnTo>
                    <a:pt x="216" y="414"/>
                  </a:lnTo>
                  <a:lnTo>
                    <a:pt x="204" y="414"/>
                  </a:lnTo>
                  <a:lnTo>
                    <a:pt x="186" y="414"/>
                  </a:lnTo>
                  <a:lnTo>
                    <a:pt x="168" y="426"/>
                  </a:lnTo>
                  <a:lnTo>
                    <a:pt x="150" y="438"/>
                  </a:lnTo>
                  <a:lnTo>
                    <a:pt x="132" y="438"/>
                  </a:lnTo>
                  <a:lnTo>
                    <a:pt x="120" y="438"/>
                  </a:lnTo>
                  <a:lnTo>
                    <a:pt x="102" y="438"/>
                  </a:lnTo>
                  <a:lnTo>
                    <a:pt x="84" y="438"/>
                  </a:lnTo>
                  <a:lnTo>
                    <a:pt x="66" y="444"/>
                  </a:lnTo>
                  <a:lnTo>
                    <a:pt x="48" y="444"/>
                  </a:lnTo>
                  <a:lnTo>
                    <a:pt x="36" y="444"/>
                  </a:lnTo>
                  <a:lnTo>
                    <a:pt x="18" y="450"/>
                  </a:lnTo>
                  <a:lnTo>
                    <a:pt x="0" y="456"/>
                  </a:lnTo>
                  <a:close/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121" name="Freeform 25"/>
            <p:cNvSpPr>
              <a:spLocks/>
            </p:cNvSpPr>
            <p:nvPr/>
          </p:nvSpPr>
          <p:spPr bwMode="auto">
            <a:xfrm>
              <a:off x="885824" y="2087562"/>
              <a:ext cx="1600201" cy="1085850"/>
            </a:xfrm>
            <a:custGeom>
              <a:avLst/>
              <a:gdLst/>
              <a:ahLst/>
              <a:cxnLst>
                <a:cxn ang="0">
                  <a:pos x="0" y="456"/>
                </a:cxn>
                <a:cxn ang="0">
                  <a:pos x="36" y="444"/>
                </a:cxn>
                <a:cxn ang="0">
                  <a:pos x="66" y="438"/>
                </a:cxn>
                <a:cxn ang="0">
                  <a:pos x="102" y="438"/>
                </a:cxn>
                <a:cxn ang="0">
                  <a:pos x="132" y="438"/>
                </a:cxn>
                <a:cxn ang="0">
                  <a:pos x="168" y="426"/>
                </a:cxn>
                <a:cxn ang="0">
                  <a:pos x="204" y="414"/>
                </a:cxn>
                <a:cxn ang="0">
                  <a:pos x="234" y="402"/>
                </a:cxn>
                <a:cxn ang="0">
                  <a:pos x="270" y="390"/>
                </a:cxn>
                <a:cxn ang="0">
                  <a:pos x="300" y="378"/>
                </a:cxn>
                <a:cxn ang="0">
                  <a:pos x="336" y="354"/>
                </a:cxn>
                <a:cxn ang="0">
                  <a:pos x="372" y="336"/>
                </a:cxn>
                <a:cxn ang="0">
                  <a:pos x="402" y="318"/>
                </a:cxn>
                <a:cxn ang="0">
                  <a:pos x="438" y="288"/>
                </a:cxn>
                <a:cxn ang="0">
                  <a:pos x="468" y="264"/>
                </a:cxn>
                <a:cxn ang="0">
                  <a:pos x="504" y="228"/>
                </a:cxn>
                <a:cxn ang="0">
                  <a:pos x="540" y="192"/>
                </a:cxn>
                <a:cxn ang="0">
                  <a:pos x="570" y="150"/>
                </a:cxn>
                <a:cxn ang="0">
                  <a:pos x="606" y="102"/>
                </a:cxn>
                <a:cxn ang="0">
                  <a:pos x="636" y="54"/>
                </a:cxn>
                <a:cxn ang="0">
                  <a:pos x="672" y="0"/>
                </a:cxn>
                <a:cxn ang="0">
                  <a:pos x="654" y="48"/>
                </a:cxn>
                <a:cxn ang="0">
                  <a:pos x="624" y="96"/>
                </a:cxn>
                <a:cxn ang="0">
                  <a:pos x="588" y="144"/>
                </a:cxn>
                <a:cxn ang="0">
                  <a:pos x="552" y="186"/>
                </a:cxn>
                <a:cxn ang="0">
                  <a:pos x="522" y="222"/>
                </a:cxn>
                <a:cxn ang="0">
                  <a:pos x="486" y="252"/>
                </a:cxn>
                <a:cxn ang="0">
                  <a:pos x="456" y="282"/>
                </a:cxn>
                <a:cxn ang="0">
                  <a:pos x="420" y="306"/>
                </a:cxn>
                <a:cxn ang="0">
                  <a:pos x="384" y="330"/>
                </a:cxn>
                <a:cxn ang="0">
                  <a:pos x="354" y="348"/>
                </a:cxn>
                <a:cxn ang="0">
                  <a:pos x="318" y="366"/>
                </a:cxn>
                <a:cxn ang="0">
                  <a:pos x="288" y="384"/>
                </a:cxn>
                <a:cxn ang="0">
                  <a:pos x="252" y="402"/>
                </a:cxn>
                <a:cxn ang="0">
                  <a:pos x="216" y="414"/>
                </a:cxn>
                <a:cxn ang="0">
                  <a:pos x="186" y="414"/>
                </a:cxn>
                <a:cxn ang="0">
                  <a:pos x="150" y="438"/>
                </a:cxn>
                <a:cxn ang="0">
                  <a:pos x="120" y="438"/>
                </a:cxn>
                <a:cxn ang="0">
                  <a:pos x="84" y="438"/>
                </a:cxn>
                <a:cxn ang="0">
                  <a:pos x="48" y="450"/>
                </a:cxn>
                <a:cxn ang="0">
                  <a:pos x="18" y="450"/>
                </a:cxn>
              </a:cxnLst>
              <a:rect l="0" t="0" r="r" b="b"/>
              <a:pathLst>
                <a:path w="672" h="456">
                  <a:moveTo>
                    <a:pt x="0" y="456"/>
                  </a:moveTo>
                  <a:lnTo>
                    <a:pt x="0" y="456"/>
                  </a:lnTo>
                  <a:lnTo>
                    <a:pt x="18" y="450"/>
                  </a:lnTo>
                  <a:lnTo>
                    <a:pt x="36" y="444"/>
                  </a:lnTo>
                  <a:lnTo>
                    <a:pt x="48" y="450"/>
                  </a:lnTo>
                  <a:lnTo>
                    <a:pt x="66" y="438"/>
                  </a:lnTo>
                  <a:lnTo>
                    <a:pt x="84" y="438"/>
                  </a:lnTo>
                  <a:lnTo>
                    <a:pt x="102" y="438"/>
                  </a:lnTo>
                  <a:lnTo>
                    <a:pt x="120" y="438"/>
                  </a:lnTo>
                  <a:lnTo>
                    <a:pt x="132" y="438"/>
                  </a:lnTo>
                  <a:lnTo>
                    <a:pt x="150" y="438"/>
                  </a:lnTo>
                  <a:lnTo>
                    <a:pt x="168" y="426"/>
                  </a:lnTo>
                  <a:lnTo>
                    <a:pt x="186" y="414"/>
                  </a:lnTo>
                  <a:lnTo>
                    <a:pt x="204" y="414"/>
                  </a:lnTo>
                  <a:lnTo>
                    <a:pt x="216" y="408"/>
                  </a:lnTo>
                  <a:lnTo>
                    <a:pt x="234" y="402"/>
                  </a:lnTo>
                  <a:lnTo>
                    <a:pt x="252" y="396"/>
                  </a:lnTo>
                  <a:lnTo>
                    <a:pt x="270" y="390"/>
                  </a:lnTo>
                  <a:lnTo>
                    <a:pt x="288" y="384"/>
                  </a:lnTo>
                  <a:lnTo>
                    <a:pt x="300" y="378"/>
                  </a:lnTo>
                  <a:lnTo>
                    <a:pt x="318" y="366"/>
                  </a:lnTo>
                  <a:lnTo>
                    <a:pt x="336" y="354"/>
                  </a:lnTo>
                  <a:lnTo>
                    <a:pt x="354" y="348"/>
                  </a:lnTo>
                  <a:lnTo>
                    <a:pt x="372" y="336"/>
                  </a:lnTo>
                  <a:lnTo>
                    <a:pt x="384" y="324"/>
                  </a:lnTo>
                  <a:lnTo>
                    <a:pt x="402" y="318"/>
                  </a:lnTo>
                  <a:lnTo>
                    <a:pt x="420" y="300"/>
                  </a:lnTo>
                  <a:lnTo>
                    <a:pt x="438" y="288"/>
                  </a:lnTo>
                  <a:lnTo>
                    <a:pt x="456" y="276"/>
                  </a:lnTo>
                  <a:lnTo>
                    <a:pt x="468" y="264"/>
                  </a:lnTo>
                  <a:lnTo>
                    <a:pt x="486" y="246"/>
                  </a:lnTo>
                  <a:lnTo>
                    <a:pt x="504" y="228"/>
                  </a:lnTo>
                  <a:lnTo>
                    <a:pt x="522" y="210"/>
                  </a:lnTo>
                  <a:lnTo>
                    <a:pt x="540" y="192"/>
                  </a:lnTo>
                  <a:lnTo>
                    <a:pt x="552" y="174"/>
                  </a:lnTo>
                  <a:lnTo>
                    <a:pt x="570" y="150"/>
                  </a:lnTo>
                  <a:lnTo>
                    <a:pt x="588" y="132"/>
                  </a:lnTo>
                  <a:lnTo>
                    <a:pt x="606" y="102"/>
                  </a:lnTo>
                  <a:lnTo>
                    <a:pt x="624" y="78"/>
                  </a:lnTo>
                  <a:lnTo>
                    <a:pt x="636" y="54"/>
                  </a:lnTo>
                  <a:lnTo>
                    <a:pt x="654" y="30"/>
                  </a:lnTo>
                  <a:lnTo>
                    <a:pt x="672" y="0"/>
                  </a:lnTo>
                  <a:lnTo>
                    <a:pt x="672" y="18"/>
                  </a:lnTo>
                  <a:lnTo>
                    <a:pt x="654" y="48"/>
                  </a:lnTo>
                  <a:lnTo>
                    <a:pt x="636" y="72"/>
                  </a:lnTo>
                  <a:lnTo>
                    <a:pt x="624" y="96"/>
                  </a:lnTo>
                  <a:lnTo>
                    <a:pt x="606" y="120"/>
                  </a:lnTo>
                  <a:lnTo>
                    <a:pt x="588" y="144"/>
                  </a:lnTo>
                  <a:lnTo>
                    <a:pt x="570" y="162"/>
                  </a:lnTo>
                  <a:lnTo>
                    <a:pt x="552" y="186"/>
                  </a:lnTo>
                  <a:lnTo>
                    <a:pt x="540" y="204"/>
                  </a:lnTo>
                  <a:lnTo>
                    <a:pt x="522" y="222"/>
                  </a:lnTo>
                  <a:lnTo>
                    <a:pt x="504" y="240"/>
                  </a:lnTo>
                  <a:lnTo>
                    <a:pt x="486" y="252"/>
                  </a:lnTo>
                  <a:lnTo>
                    <a:pt x="468" y="270"/>
                  </a:lnTo>
                  <a:lnTo>
                    <a:pt x="456" y="282"/>
                  </a:lnTo>
                  <a:lnTo>
                    <a:pt x="438" y="294"/>
                  </a:lnTo>
                  <a:lnTo>
                    <a:pt x="420" y="306"/>
                  </a:lnTo>
                  <a:lnTo>
                    <a:pt x="402" y="318"/>
                  </a:lnTo>
                  <a:lnTo>
                    <a:pt x="384" y="330"/>
                  </a:lnTo>
                  <a:lnTo>
                    <a:pt x="372" y="342"/>
                  </a:lnTo>
                  <a:lnTo>
                    <a:pt x="354" y="348"/>
                  </a:lnTo>
                  <a:lnTo>
                    <a:pt x="336" y="360"/>
                  </a:lnTo>
                  <a:lnTo>
                    <a:pt x="318" y="366"/>
                  </a:lnTo>
                  <a:lnTo>
                    <a:pt x="300" y="378"/>
                  </a:lnTo>
                  <a:lnTo>
                    <a:pt x="288" y="384"/>
                  </a:lnTo>
                  <a:lnTo>
                    <a:pt x="270" y="390"/>
                  </a:lnTo>
                  <a:lnTo>
                    <a:pt x="252" y="402"/>
                  </a:lnTo>
                  <a:lnTo>
                    <a:pt x="234" y="408"/>
                  </a:lnTo>
                  <a:lnTo>
                    <a:pt x="216" y="414"/>
                  </a:lnTo>
                  <a:lnTo>
                    <a:pt x="204" y="414"/>
                  </a:lnTo>
                  <a:lnTo>
                    <a:pt x="186" y="414"/>
                  </a:lnTo>
                  <a:lnTo>
                    <a:pt x="168" y="426"/>
                  </a:lnTo>
                  <a:lnTo>
                    <a:pt x="150" y="438"/>
                  </a:lnTo>
                  <a:lnTo>
                    <a:pt x="132" y="438"/>
                  </a:lnTo>
                  <a:lnTo>
                    <a:pt x="120" y="438"/>
                  </a:lnTo>
                  <a:lnTo>
                    <a:pt x="102" y="438"/>
                  </a:lnTo>
                  <a:lnTo>
                    <a:pt x="84" y="438"/>
                  </a:lnTo>
                  <a:lnTo>
                    <a:pt x="66" y="438"/>
                  </a:lnTo>
                  <a:lnTo>
                    <a:pt x="48" y="450"/>
                  </a:lnTo>
                  <a:lnTo>
                    <a:pt x="36" y="444"/>
                  </a:lnTo>
                  <a:lnTo>
                    <a:pt x="18" y="450"/>
                  </a:lnTo>
                  <a:lnTo>
                    <a:pt x="0" y="456"/>
                  </a:lnTo>
                  <a:close/>
                </a:path>
              </a:pathLst>
            </a:custGeom>
            <a:solidFill>
              <a:srgbClr val="CC99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auto">
            <a:xfrm>
              <a:off x="885824" y="2087562"/>
              <a:ext cx="1600201" cy="1085850"/>
            </a:xfrm>
            <a:custGeom>
              <a:avLst/>
              <a:gdLst/>
              <a:ahLst/>
              <a:cxnLst>
                <a:cxn ang="0">
                  <a:pos x="0" y="456"/>
                </a:cxn>
                <a:cxn ang="0">
                  <a:pos x="36" y="444"/>
                </a:cxn>
                <a:cxn ang="0">
                  <a:pos x="66" y="438"/>
                </a:cxn>
                <a:cxn ang="0">
                  <a:pos x="102" y="438"/>
                </a:cxn>
                <a:cxn ang="0">
                  <a:pos x="132" y="438"/>
                </a:cxn>
                <a:cxn ang="0">
                  <a:pos x="168" y="426"/>
                </a:cxn>
                <a:cxn ang="0">
                  <a:pos x="204" y="414"/>
                </a:cxn>
                <a:cxn ang="0">
                  <a:pos x="234" y="402"/>
                </a:cxn>
                <a:cxn ang="0">
                  <a:pos x="270" y="390"/>
                </a:cxn>
                <a:cxn ang="0">
                  <a:pos x="300" y="378"/>
                </a:cxn>
                <a:cxn ang="0">
                  <a:pos x="336" y="354"/>
                </a:cxn>
                <a:cxn ang="0">
                  <a:pos x="372" y="336"/>
                </a:cxn>
                <a:cxn ang="0">
                  <a:pos x="402" y="318"/>
                </a:cxn>
                <a:cxn ang="0">
                  <a:pos x="438" y="288"/>
                </a:cxn>
                <a:cxn ang="0">
                  <a:pos x="468" y="264"/>
                </a:cxn>
                <a:cxn ang="0">
                  <a:pos x="504" y="228"/>
                </a:cxn>
                <a:cxn ang="0">
                  <a:pos x="540" y="192"/>
                </a:cxn>
                <a:cxn ang="0">
                  <a:pos x="570" y="150"/>
                </a:cxn>
                <a:cxn ang="0">
                  <a:pos x="606" y="102"/>
                </a:cxn>
                <a:cxn ang="0">
                  <a:pos x="636" y="54"/>
                </a:cxn>
                <a:cxn ang="0">
                  <a:pos x="672" y="0"/>
                </a:cxn>
                <a:cxn ang="0">
                  <a:pos x="654" y="48"/>
                </a:cxn>
                <a:cxn ang="0">
                  <a:pos x="624" y="96"/>
                </a:cxn>
                <a:cxn ang="0">
                  <a:pos x="588" y="144"/>
                </a:cxn>
                <a:cxn ang="0">
                  <a:pos x="552" y="186"/>
                </a:cxn>
                <a:cxn ang="0">
                  <a:pos x="522" y="222"/>
                </a:cxn>
                <a:cxn ang="0">
                  <a:pos x="486" y="252"/>
                </a:cxn>
                <a:cxn ang="0">
                  <a:pos x="456" y="282"/>
                </a:cxn>
                <a:cxn ang="0">
                  <a:pos x="420" y="306"/>
                </a:cxn>
                <a:cxn ang="0">
                  <a:pos x="384" y="330"/>
                </a:cxn>
                <a:cxn ang="0">
                  <a:pos x="354" y="348"/>
                </a:cxn>
                <a:cxn ang="0">
                  <a:pos x="318" y="366"/>
                </a:cxn>
                <a:cxn ang="0">
                  <a:pos x="288" y="384"/>
                </a:cxn>
                <a:cxn ang="0">
                  <a:pos x="252" y="402"/>
                </a:cxn>
                <a:cxn ang="0">
                  <a:pos x="216" y="414"/>
                </a:cxn>
                <a:cxn ang="0">
                  <a:pos x="186" y="414"/>
                </a:cxn>
                <a:cxn ang="0">
                  <a:pos x="150" y="438"/>
                </a:cxn>
                <a:cxn ang="0">
                  <a:pos x="120" y="438"/>
                </a:cxn>
                <a:cxn ang="0">
                  <a:pos x="84" y="438"/>
                </a:cxn>
                <a:cxn ang="0">
                  <a:pos x="48" y="450"/>
                </a:cxn>
                <a:cxn ang="0">
                  <a:pos x="18" y="450"/>
                </a:cxn>
              </a:cxnLst>
              <a:rect l="0" t="0" r="r" b="b"/>
              <a:pathLst>
                <a:path w="672" h="456">
                  <a:moveTo>
                    <a:pt x="0" y="456"/>
                  </a:moveTo>
                  <a:lnTo>
                    <a:pt x="0" y="456"/>
                  </a:lnTo>
                  <a:lnTo>
                    <a:pt x="18" y="450"/>
                  </a:lnTo>
                  <a:lnTo>
                    <a:pt x="36" y="444"/>
                  </a:lnTo>
                  <a:lnTo>
                    <a:pt x="48" y="450"/>
                  </a:lnTo>
                  <a:lnTo>
                    <a:pt x="66" y="438"/>
                  </a:lnTo>
                  <a:lnTo>
                    <a:pt x="84" y="438"/>
                  </a:lnTo>
                  <a:lnTo>
                    <a:pt x="102" y="438"/>
                  </a:lnTo>
                  <a:lnTo>
                    <a:pt x="120" y="438"/>
                  </a:lnTo>
                  <a:lnTo>
                    <a:pt x="132" y="438"/>
                  </a:lnTo>
                  <a:lnTo>
                    <a:pt x="150" y="438"/>
                  </a:lnTo>
                  <a:lnTo>
                    <a:pt x="168" y="426"/>
                  </a:lnTo>
                  <a:lnTo>
                    <a:pt x="186" y="414"/>
                  </a:lnTo>
                  <a:lnTo>
                    <a:pt x="204" y="414"/>
                  </a:lnTo>
                  <a:lnTo>
                    <a:pt x="216" y="408"/>
                  </a:lnTo>
                  <a:lnTo>
                    <a:pt x="234" y="402"/>
                  </a:lnTo>
                  <a:lnTo>
                    <a:pt x="252" y="396"/>
                  </a:lnTo>
                  <a:lnTo>
                    <a:pt x="270" y="390"/>
                  </a:lnTo>
                  <a:lnTo>
                    <a:pt x="288" y="384"/>
                  </a:lnTo>
                  <a:lnTo>
                    <a:pt x="300" y="378"/>
                  </a:lnTo>
                  <a:lnTo>
                    <a:pt x="318" y="366"/>
                  </a:lnTo>
                  <a:lnTo>
                    <a:pt x="336" y="354"/>
                  </a:lnTo>
                  <a:lnTo>
                    <a:pt x="354" y="348"/>
                  </a:lnTo>
                  <a:lnTo>
                    <a:pt x="372" y="336"/>
                  </a:lnTo>
                  <a:lnTo>
                    <a:pt x="384" y="324"/>
                  </a:lnTo>
                  <a:lnTo>
                    <a:pt x="402" y="318"/>
                  </a:lnTo>
                  <a:lnTo>
                    <a:pt x="420" y="300"/>
                  </a:lnTo>
                  <a:lnTo>
                    <a:pt x="438" y="288"/>
                  </a:lnTo>
                  <a:lnTo>
                    <a:pt x="456" y="276"/>
                  </a:lnTo>
                  <a:lnTo>
                    <a:pt x="468" y="264"/>
                  </a:lnTo>
                  <a:lnTo>
                    <a:pt x="486" y="246"/>
                  </a:lnTo>
                  <a:lnTo>
                    <a:pt x="504" y="228"/>
                  </a:lnTo>
                  <a:lnTo>
                    <a:pt x="522" y="210"/>
                  </a:lnTo>
                  <a:lnTo>
                    <a:pt x="540" y="192"/>
                  </a:lnTo>
                  <a:lnTo>
                    <a:pt x="552" y="174"/>
                  </a:lnTo>
                  <a:lnTo>
                    <a:pt x="570" y="150"/>
                  </a:lnTo>
                  <a:lnTo>
                    <a:pt x="588" y="132"/>
                  </a:lnTo>
                  <a:lnTo>
                    <a:pt x="606" y="102"/>
                  </a:lnTo>
                  <a:lnTo>
                    <a:pt x="624" y="78"/>
                  </a:lnTo>
                  <a:lnTo>
                    <a:pt x="636" y="54"/>
                  </a:lnTo>
                  <a:lnTo>
                    <a:pt x="654" y="30"/>
                  </a:lnTo>
                  <a:lnTo>
                    <a:pt x="672" y="0"/>
                  </a:lnTo>
                  <a:lnTo>
                    <a:pt x="672" y="18"/>
                  </a:lnTo>
                  <a:lnTo>
                    <a:pt x="654" y="48"/>
                  </a:lnTo>
                  <a:lnTo>
                    <a:pt x="636" y="72"/>
                  </a:lnTo>
                  <a:lnTo>
                    <a:pt x="624" y="96"/>
                  </a:lnTo>
                  <a:lnTo>
                    <a:pt x="606" y="120"/>
                  </a:lnTo>
                  <a:lnTo>
                    <a:pt x="588" y="144"/>
                  </a:lnTo>
                  <a:lnTo>
                    <a:pt x="570" y="162"/>
                  </a:lnTo>
                  <a:lnTo>
                    <a:pt x="552" y="186"/>
                  </a:lnTo>
                  <a:lnTo>
                    <a:pt x="540" y="204"/>
                  </a:lnTo>
                  <a:lnTo>
                    <a:pt x="522" y="222"/>
                  </a:lnTo>
                  <a:lnTo>
                    <a:pt x="504" y="240"/>
                  </a:lnTo>
                  <a:lnTo>
                    <a:pt x="486" y="252"/>
                  </a:lnTo>
                  <a:lnTo>
                    <a:pt x="468" y="270"/>
                  </a:lnTo>
                  <a:lnTo>
                    <a:pt x="456" y="282"/>
                  </a:lnTo>
                  <a:lnTo>
                    <a:pt x="438" y="294"/>
                  </a:lnTo>
                  <a:lnTo>
                    <a:pt x="420" y="306"/>
                  </a:lnTo>
                  <a:lnTo>
                    <a:pt x="402" y="318"/>
                  </a:lnTo>
                  <a:lnTo>
                    <a:pt x="384" y="330"/>
                  </a:lnTo>
                  <a:lnTo>
                    <a:pt x="372" y="342"/>
                  </a:lnTo>
                  <a:lnTo>
                    <a:pt x="354" y="348"/>
                  </a:lnTo>
                  <a:lnTo>
                    <a:pt x="336" y="360"/>
                  </a:lnTo>
                  <a:lnTo>
                    <a:pt x="318" y="366"/>
                  </a:lnTo>
                  <a:lnTo>
                    <a:pt x="300" y="378"/>
                  </a:lnTo>
                  <a:lnTo>
                    <a:pt x="288" y="384"/>
                  </a:lnTo>
                  <a:lnTo>
                    <a:pt x="270" y="390"/>
                  </a:lnTo>
                  <a:lnTo>
                    <a:pt x="252" y="402"/>
                  </a:lnTo>
                  <a:lnTo>
                    <a:pt x="234" y="408"/>
                  </a:lnTo>
                  <a:lnTo>
                    <a:pt x="216" y="414"/>
                  </a:lnTo>
                  <a:lnTo>
                    <a:pt x="204" y="414"/>
                  </a:lnTo>
                  <a:lnTo>
                    <a:pt x="186" y="414"/>
                  </a:lnTo>
                  <a:lnTo>
                    <a:pt x="168" y="426"/>
                  </a:lnTo>
                  <a:lnTo>
                    <a:pt x="150" y="438"/>
                  </a:lnTo>
                  <a:lnTo>
                    <a:pt x="132" y="438"/>
                  </a:lnTo>
                  <a:lnTo>
                    <a:pt x="120" y="438"/>
                  </a:lnTo>
                  <a:lnTo>
                    <a:pt x="102" y="438"/>
                  </a:lnTo>
                  <a:lnTo>
                    <a:pt x="84" y="438"/>
                  </a:lnTo>
                  <a:lnTo>
                    <a:pt x="66" y="438"/>
                  </a:lnTo>
                  <a:lnTo>
                    <a:pt x="48" y="450"/>
                  </a:lnTo>
                  <a:lnTo>
                    <a:pt x="36" y="444"/>
                  </a:lnTo>
                  <a:lnTo>
                    <a:pt x="18" y="450"/>
                  </a:lnTo>
                  <a:lnTo>
                    <a:pt x="0" y="456"/>
                  </a:lnTo>
                  <a:close/>
                </a:path>
              </a:pathLst>
            </a:custGeom>
            <a:solidFill>
              <a:srgbClr val="FF99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auto">
            <a:xfrm>
              <a:off x="885824" y="1887537"/>
              <a:ext cx="1600201" cy="1285875"/>
            </a:xfrm>
            <a:custGeom>
              <a:avLst/>
              <a:gdLst/>
              <a:ahLst/>
              <a:cxnLst>
                <a:cxn ang="0">
                  <a:pos x="0" y="540"/>
                </a:cxn>
                <a:cxn ang="0">
                  <a:pos x="36" y="528"/>
                </a:cxn>
                <a:cxn ang="0">
                  <a:pos x="66" y="522"/>
                </a:cxn>
                <a:cxn ang="0">
                  <a:pos x="102" y="522"/>
                </a:cxn>
                <a:cxn ang="0">
                  <a:pos x="132" y="522"/>
                </a:cxn>
                <a:cxn ang="0">
                  <a:pos x="168" y="510"/>
                </a:cxn>
                <a:cxn ang="0">
                  <a:pos x="204" y="498"/>
                </a:cxn>
                <a:cxn ang="0">
                  <a:pos x="234" y="486"/>
                </a:cxn>
                <a:cxn ang="0">
                  <a:pos x="270" y="474"/>
                </a:cxn>
                <a:cxn ang="0">
                  <a:pos x="300" y="456"/>
                </a:cxn>
                <a:cxn ang="0">
                  <a:pos x="336" y="432"/>
                </a:cxn>
                <a:cxn ang="0">
                  <a:pos x="372" y="408"/>
                </a:cxn>
                <a:cxn ang="0">
                  <a:pos x="402" y="384"/>
                </a:cxn>
                <a:cxn ang="0">
                  <a:pos x="438" y="354"/>
                </a:cxn>
                <a:cxn ang="0">
                  <a:pos x="468" y="318"/>
                </a:cxn>
                <a:cxn ang="0">
                  <a:pos x="504" y="276"/>
                </a:cxn>
                <a:cxn ang="0">
                  <a:pos x="540" y="234"/>
                </a:cxn>
                <a:cxn ang="0">
                  <a:pos x="570" y="186"/>
                </a:cxn>
                <a:cxn ang="0">
                  <a:pos x="606" y="126"/>
                </a:cxn>
                <a:cxn ang="0">
                  <a:pos x="636" y="66"/>
                </a:cxn>
                <a:cxn ang="0">
                  <a:pos x="672" y="0"/>
                </a:cxn>
                <a:cxn ang="0">
                  <a:pos x="654" y="114"/>
                </a:cxn>
                <a:cxn ang="0">
                  <a:pos x="624" y="162"/>
                </a:cxn>
                <a:cxn ang="0">
                  <a:pos x="588" y="216"/>
                </a:cxn>
                <a:cxn ang="0">
                  <a:pos x="552" y="258"/>
                </a:cxn>
                <a:cxn ang="0">
                  <a:pos x="522" y="294"/>
                </a:cxn>
                <a:cxn ang="0">
                  <a:pos x="486" y="330"/>
                </a:cxn>
                <a:cxn ang="0">
                  <a:pos x="456" y="360"/>
                </a:cxn>
                <a:cxn ang="0">
                  <a:pos x="420" y="384"/>
                </a:cxn>
                <a:cxn ang="0">
                  <a:pos x="384" y="408"/>
                </a:cxn>
                <a:cxn ang="0">
                  <a:pos x="354" y="432"/>
                </a:cxn>
                <a:cxn ang="0">
                  <a:pos x="318" y="450"/>
                </a:cxn>
                <a:cxn ang="0">
                  <a:pos x="288" y="468"/>
                </a:cxn>
                <a:cxn ang="0">
                  <a:pos x="252" y="480"/>
                </a:cxn>
                <a:cxn ang="0">
                  <a:pos x="216" y="492"/>
                </a:cxn>
                <a:cxn ang="0">
                  <a:pos x="186" y="498"/>
                </a:cxn>
                <a:cxn ang="0">
                  <a:pos x="150" y="522"/>
                </a:cxn>
                <a:cxn ang="0">
                  <a:pos x="120" y="522"/>
                </a:cxn>
                <a:cxn ang="0">
                  <a:pos x="84" y="522"/>
                </a:cxn>
                <a:cxn ang="0">
                  <a:pos x="48" y="534"/>
                </a:cxn>
                <a:cxn ang="0">
                  <a:pos x="18" y="534"/>
                </a:cxn>
              </a:cxnLst>
              <a:rect l="0" t="0" r="r" b="b"/>
              <a:pathLst>
                <a:path w="672" h="540">
                  <a:moveTo>
                    <a:pt x="0" y="540"/>
                  </a:moveTo>
                  <a:lnTo>
                    <a:pt x="0" y="540"/>
                  </a:lnTo>
                  <a:lnTo>
                    <a:pt x="18" y="534"/>
                  </a:lnTo>
                  <a:lnTo>
                    <a:pt x="36" y="528"/>
                  </a:lnTo>
                  <a:lnTo>
                    <a:pt x="48" y="528"/>
                  </a:lnTo>
                  <a:lnTo>
                    <a:pt x="66" y="522"/>
                  </a:lnTo>
                  <a:lnTo>
                    <a:pt x="84" y="522"/>
                  </a:lnTo>
                  <a:lnTo>
                    <a:pt x="102" y="522"/>
                  </a:lnTo>
                  <a:lnTo>
                    <a:pt x="120" y="522"/>
                  </a:lnTo>
                  <a:lnTo>
                    <a:pt x="132" y="522"/>
                  </a:lnTo>
                  <a:lnTo>
                    <a:pt x="150" y="522"/>
                  </a:lnTo>
                  <a:lnTo>
                    <a:pt x="168" y="510"/>
                  </a:lnTo>
                  <a:lnTo>
                    <a:pt x="186" y="498"/>
                  </a:lnTo>
                  <a:lnTo>
                    <a:pt x="204" y="498"/>
                  </a:lnTo>
                  <a:lnTo>
                    <a:pt x="216" y="492"/>
                  </a:lnTo>
                  <a:lnTo>
                    <a:pt x="234" y="486"/>
                  </a:lnTo>
                  <a:lnTo>
                    <a:pt x="252" y="480"/>
                  </a:lnTo>
                  <a:lnTo>
                    <a:pt x="270" y="474"/>
                  </a:lnTo>
                  <a:lnTo>
                    <a:pt x="288" y="462"/>
                  </a:lnTo>
                  <a:lnTo>
                    <a:pt x="300" y="456"/>
                  </a:lnTo>
                  <a:lnTo>
                    <a:pt x="318" y="444"/>
                  </a:lnTo>
                  <a:lnTo>
                    <a:pt x="336" y="432"/>
                  </a:lnTo>
                  <a:lnTo>
                    <a:pt x="354" y="420"/>
                  </a:lnTo>
                  <a:lnTo>
                    <a:pt x="372" y="408"/>
                  </a:lnTo>
                  <a:lnTo>
                    <a:pt x="384" y="396"/>
                  </a:lnTo>
                  <a:lnTo>
                    <a:pt x="402" y="384"/>
                  </a:lnTo>
                  <a:lnTo>
                    <a:pt x="420" y="372"/>
                  </a:lnTo>
                  <a:lnTo>
                    <a:pt x="438" y="354"/>
                  </a:lnTo>
                  <a:lnTo>
                    <a:pt x="456" y="336"/>
                  </a:lnTo>
                  <a:lnTo>
                    <a:pt x="468" y="318"/>
                  </a:lnTo>
                  <a:lnTo>
                    <a:pt x="486" y="300"/>
                  </a:lnTo>
                  <a:lnTo>
                    <a:pt x="504" y="276"/>
                  </a:lnTo>
                  <a:lnTo>
                    <a:pt x="522" y="258"/>
                  </a:lnTo>
                  <a:lnTo>
                    <a:pt x="540" y="234"/>
                  </a:lnTo>
                  <a:lnTo>
                    <a:pt x="552" y="210"/>
                  </a:lnTo>
                  <a:lnTo>
                    <a:pt x="570" y="186"/>
                  </a:lnTo>
                  <a:lnTo>
                    <a:pt x="588" y="156"/>
                  </a:lnTo>
                  <a:lnTo>
                    <a:pt x="606" y="126"/>
                  </a:lnTo>
                  <a:lnTo>
                    <a:pt x="624" y="96"/>
                  </a:lnTo>
                  <a:lnTo>
                    <a:pt x="636" y="66"/>
                  </a:lnTo>
                  <a:lnTo>
                    <a:pt x="654" y="36"/>
                  </a:lnTo>
                  <a:lnTo>
                    <a:pt x="672" y="0"/>
                  </a:lnTo>
                  <a:lnTo>
                    <a:pt x="672" y="84"/>
                  </a:lnTo>
                  <a:lnTo>
                    <a:pt x="654" y="114"/>
                  </a:lnTo>
                  <a:lnTo>
                    <a:pt x="636" y="138"/>
                  </a:lnTo>
                  <a:lnTo>
                    <a:pt x="624" y="162"/>
                  </a:lnTo>
                  <a:lnTo>
                    <a:pt x="606" y="186"/>
                  </a:lnTo>
                  <a:lnTo>
                    <a:pt x="588" y="216"/>
                  </a:lnTo>
                  <a:lnTo>
                    <a:pt x="570" y="234"/>
                  </a:lnTo>
                  <a:lnTo>
                    <a:pt x="552" y="258"/>
                  </a:lnTo>
                  <a:lnTo>
                    <a:pt x="540" y="276"/>
                  </a:lnTo>
                  <a:lnTo>
                    <a:pt x="522" y="294"/>
                  </a:lnTo>
                  <a:lnTo>
                    <a:pt x="504" y="312"/>
                  </a:lnTo>
                  <a:lnTo>
                    <a:pt x="486" y="330"/>
                  </a:lnTo>
                  <a:lnTo>
                    <a:pt x="468" y="348"/>
                  </a:lnTo>
                  <a:lnTo>
                    <a:pt x="456" y="360"/>
                  </a:lnTo>
                  <a:lnTo>
                    <a:pt x="438" y="372"/>
                  </a:lnTo>
                  <a:lnTo>
                    <a:pt x="420" y="384"/>
                  </a:lnTo>
                  <a:lnTo>
                    <a:pt x="402" y="402"/>
                  </a:lnTo>
                  <a:lnTo>
                    <a:pt x="384" y="408"/>
                  </a:lnTo>
                  <a:lnTo>
                    <a:pt x="372" y="420"/>
                  </a:lnTo>
                  <a:lnTo>
                    <a:pt x="354" y="432"/>
                  </a:lnTo>
                  <a:lnTo>
                    <a:pt x="336" y="438"/>
                  </a:lnTo>
                  <a:lnTo>
                    <a:pt x="318" y="450"/>
                  </a:lnTo>
                  <a:lnTo>
                    <a:pt x="300" y="462"/>
                  </a:lnTo>
                  <a:lnTo>
                    <a:pt x="288" y="468"/>
                  </a:lnTo>
                  <a:lnTo>
                    <a:pt x="270" y="474"/>
                  </a:lnTo>
                  <a:lnTo>
                    <a:pt x="252" y="480"/>
                  </a:lnTo>
                  <a:lnTo>
                    <a:pt x="234" y="486"/>
                  </a:lnTo>
                  <a:lnTo>
                    <a:pt x="216" y="492"/>
                  </a:lnTo>
                  <a:lnTo>
                    <a:pt x="204" y="498"/>
                  </a:lnTo>
                  <a:lnTo>
                    <a:pt x="186" y="498"/>
                  </a:lnTo>
                  <a:lnTo>
                    <a:pt x="168" y="510"/>
                  </a:lnTo>
                  <a:lnTo>
                    <a:pt x="150" y="522"/>
                  </a:lnTo>
                  <a:lnTo>
                    <a:pt x="132" y="522"/>
                  </a:lnTo>
                  <a:lnTo>
                    <a:pt x="120" y="522"/>
                  </a:lnTo>
                  <a:lnTo>
                    <a:pt x="102" y="522"/>
                  </a:lnTo>
                  <a:lnTo>
                    <a:pt x="84" y="522"/>
                  </a:lnTo>
                  <a:lnTo>
                    <a:pt x="66" y="522"/>
                  </a:lnTo>
                  <a:lnTo>
                    <a:pt x="48" y="534"/>
                  </a:lnTo>
                  <a:lnTo>
                    <a:pt x="36" y="528"/>
                  </a:lnTo>
                  <a:lnTo>
                    <a:pt x="18" y="534"/>
                  </a:lnTo>
                  <a:lnTo>
                    <a:pt x="0" y="540"/>
                  </a:lnTo>
                  <a:close/>
                </a:path>
              </a:pathLst>
            </a:custGeom>
            <a:solidFill>
              <a:srgbClr val="92D05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124" name="Freeform 28"/>
            <p:cNvSpPr>
              <a:spLocks/>
            </p:cNvSpPr>
            <p:nvPr/>
          </p:nvSpPr>
          <p:spPr bwMode="auto">
            <a:xfrm>
              <a:off x="885824" y="1887537"/>
              <a:ext cx="1600201" cy="1285875"/>
            </a:xfrm>
            <a:custGeom>
              <a:avLst/>
              <a:gdLst/>
              <a:ahLst/>
              <a:cxnLst>
                <a:cxn ang="0">
                  <a:pos x="0" y="540"/>
                </a:cxn>
                <a:cxn ang="0">
                  <a:pos x="36" y="528"/>
                </a:cxn>
                <a:cxn ang="0">
                  <a:pos x="66" y="522"/>
                </a:cxn>
                <a:cxn ang="0">
                  <a:pos x="102" y="522"/>
                </a:cxn>
                <a:cxn ang="0">
                  <a:pos x="132" y="522"/>
                </a:cxn>
                <a:cxn ang="0">
                  <a:pos x="168" y="510"/>
                </a:cxn>
                <a:cxn ang="0">
                  <a:pos x="204" y="498"/>
                </a:cxn>
                <a:cxn ang="0">
                  <a:pos x="234" y="486"/>
                </a:cxn>
                <a:cxn ang="0">
                  <a:pos x="270" y="474"/>
                </a:cxn>
                <a:cxn ang="0">
                  <a:pos x="300" y="456"/>
                </a:cxn>
                <a:cxn ang="0">
                  <a:pos x="336" y="432"/>
                </a:cxn>
                <a:cxn ang="0">
                  <a:pos x="372" y="408"/>
                </a:cxn>
                <a:cxn ang="0">
                  <a:pos x="402" y="384"/>
                </a:cxn>
                <a:cxn ang="0">
                  <a:pos x="438" y="354"/>
                </a:cxn>
                <a:cxn ang="0">
                  <a:pos x="468" y="318"/>
                </a:cxn>
                <a:cxn ang="0">
                  <a:pos x="504" y="276"/>
                </a:cxn>
                <a:cxn ang="0">
                  <a:pos x="540" y="234"/>
                </a:cxn>
                <a:cxn ang="0">
                  <a:pos x="570" y="186"/>
                </a:cxn>
                <a:cxn ang="0">
                  <a:pos x="606" y="126"/>
                </a:cxn>
                <a:cxn ang="0">
                  <a:pos x="636" y="66"/>
                </a:cxn>
                <a:cxn ang="0">
                  <a:pos x="672" y="0"/>
                </a:cxn>
                <a:cxn ang="0">
                  <a:pos x="654" y="114"/>
                </a:cxn>
                <a:cxn ang="0">
                  <a:pos x="624" y="162"/>
                </a:cxn>
                <a:cxn ang="0">
                  <a:pos x="588" y="216"/>
                </a:cxn>
                <a:cxn ang="0">
                  <a:pos x="552" y="258"/>
                </a:cxn>
                <a:cxn ang="0">
                  <a:pos x="522" y="294"/>
                </a:cxn>
                <a:cxn ang="0">
                  <a:pos x="486" y="330"/>
                </a:cxn>
                <a:cxn ang="0">
                  <a:pos x="456" y="360"/>
                </a:cxn>
                <a:cxn ang="0">
                  <a:pos x="420" y="384"/>
                </a:cxn>
                <a:cxn ang="0">
                  <a:pos x="384" y="408"/>
                </a:cxn>
                <a:cxn ang="0">
                  <a:pos x="354" y="432"/>
                </a:cxn>
                <a:cxn ang="0">
                  <a:pos x="318" y="450"/>
                </a:cxn>
                <a:cxn ang="0">
                  <a:pos x="288" y="468"/>
                </a:cxn>
                <a:cxn ang="0">
                  <a:pos x="252" y="480"/>
                </a:cxn>
                <a:cxn ang="0">
                  <a:pos x="216" y="492"/>
                </a:cxn>
                <a:cxn ang="0">
                  <a:pos x="186" y="498"/>
                </a:cxn>
                <a:cxn ang="0">
                  <a:pos x="150" y="522"/>
                </a:cxn>
                <a:cxn ang="0">
                  <a:pos x="120" y="522"/>
                </a:cxn>
                <a:cxn ang="0">
                  <a:pos x="84" y="522"/>
                </a:cxn>
                <a:cxn ang="0">
                  <a:pos x="48" y="534"/>
                </a:cxn>
                <a:cxn ang="0">
                  <a:pos x="18" y="534"/>
                </a:cxn>
              </a:cxnLst>
              <a:rect l="0" t="0" r="r" b="b"/>
              <a:pathLst>
                <a:path w="672" h="540">
                  <a:moveTo>
                    <a:pt x="0" y="540"/>
                  </a:moveTo>
                  <a:lnTo>
                    <a:pt x="0" y="540"/>
                  </a:lnTo>
                  <a:lnTo>
                    <a:pt x="18" y="534"/>
                  </a:lnTo>
                  <a:lnTo>
                    <a:pt x="36" y="528"/>
                  </a:lnTo>
                  <a:lnTo>
                    <a:pt x="48" y="528"/>
                  </a:lnTo>
                  <a:lnTo>
                    <a:pt x="66" y="522"/>
                  </a:lnTo>
                  <a:lnTo>
                    <a:pt x="84" y="522"/>
                  </a:lnTo>
                  <a:lnTo>
                    <a:pt x="102" y="522"/>
                  </a:lnTo>
                  <a:lnTo>
                    <a:pt x="120" y="522"/>
                  </a:lnTo>
                  <a:lnTo>
                    <a:pt x="132" y="522"/>
                  </a:lnTo>
                  <a:lnTo>
                    <a:pt x="150" y="522"/>
                  </a:lnTo>
                  <a:lnTo>
                    <a:pt x="168" y="510"/>
                  </a:lnTo>
                  <a:lnTo>
                    <a:pt x="186" y="498"/>
                  </a:lnTo>
                  <a:lnTo>
                    <a:pt x="204" y="498"/>
                  </a:lnTo>
                  <a:lnTo>
                    <a:pt x="216" y="492"/>
                  </a:lnTo>
                  <a:lnTo>
                    <a:pt x="234" y="486"/>
                  </a:lnTo>
                  <a:lnTo>
                    <a:pt x="252" y="480"/>
                  </a:lnTo>
                  <a:lnTo>
                    <a:pt x="270" y="474"/>
                  </a:lnTo>
                  <a:lnTo>
                    <a:pt x="288" y="462"/>
                  </a:lnTo>
                  <a:lnTo>
                    <a:pt x="300" y="456"/>
                  </a:lnTo>
                  <a:lnTo>
                    <a:pt x="318" y="444"/>
                  </a:lnTo>
                  <a:lnTo>
                    <a:pt x="336" y="432"/>
                  </a:lnTo>
                  <a:lnTo>
                    <a:pt x="354" y="420"/>
                  </a:lnTo>
                  <a:lnTo>
                    <a:pt x="372" y="408"/>
                  </a:lnTo>
                  <a:lnTo>
                    <a:pt x="384" y="396"/>
                  </a:lnTo>
                  <a:lnTo>
                    <a:pt x="402" y="384"/>
                  </a:lnTo>
                  <a:lnTo>
                    <a:pt x="420" y="372"/>
                  </a:lnTo>
                  <a:lnTo>
                    <a:pt x="438" y="354"/>
                  </a:lnTo>
                  <a:lnTo>
                    <a:pt x="456" y="336"/>
                  </a:lnTo>
                  <a:lnTo>
                    <a:pt x="468" y="318"/>
                  </a:lnTo>
                  <a:lnTo>
                    <a:pt x="486" y="300"/>
                  </a:lnTo>
                  <a:lnTo>
                    <a:pt x="504" y="276"/>
                  </a:lnTo>
                  <a:lnTo>
                    <a:pt x="522" y="258"/>
                  </a:lnTo>
                  <a:lnTo>
                    <a:pt x="540" y="234"/>
                  </a:lnTo>
                  <a:lnTo>
                    <a:pt x="552" y="210"/>
                  </a:lnTo>
                  <a:lnTo>
                    <a:pt x="570" y="186"/>
                  </a:lnTo>
                  <a:lnTo>
                    <a:pt x="588" y="156"/>
                  </a:lnTo>
                  <a:lnTo>
                    <a:pt x="606" y="126"/>
                  </a:lnTo>
                  <a:lnTo>
                    <a:pt x="624" y="96"/>
                  </a:lnTo>
                  <a:lnTo>
                    <a:pt x="636" y="66"/>
                  </a:lnTo>
                  <a:lnTo>
                    <a:pt x="654" y="36"/>
                  </a:lnTo>
                  <a:lnTo>
                    <a:pt x="672" y="0"/>
                  </a:lnTo>
                  <a:lnTo>
                    <a:pt x="672" y="84"/>
                  </a:lnTo>
                  <a:lnTo>
                    <a:pt x="654" y="114"/>
                  </a:lnTo>
                  <a:lnTo>
                    <a:pt x="636" y="138"/>
                  </a:lnTo>
                  <a:lnTo>
                    <a:pt x="624" y="162"/>
                  </a:lnTo>
                  <a:lnTo>
                    <a:pt x="606" y="186"/>
                  </a:lnTo>
                  <a:lnTo>
                    <a:pt x="588" y="216"/>
                  </a:lnTo>
                  <a:lnTo>
                    <a:pt x="570" y="234"/>
                  </a:lnTo>
                  <a:lnTo>
                    <a:pt x="552" y="258"/>
                  </a:lnTo>
                  <a:lnTo>
                    <a:pt x="540" y="276"/>
                  </a:lnTo>
                  <a:lnTo>
                    <a:pt x="522" y="294"/>
                  </a:lnTo>
                  <a:lnTo>
                    <a:pt x="504" y="312"/>
                  </a:lnTo>
                  <a:lnTo>
                    <a:pt x="486" y="330"/>
                  </a:lnTo>
                  <a:lnTo>
                    <a:pt x="468" y="348"/>
                  </a:lnTo>
                  <a:lnTo>
                    <a:pt x="456" y="360"/>
                  </a:lnTo>
                  <a:lnTo>
                    <a:pt x="438" y="372"/>
                  </a:lnTo>
                  <a:lnTo>
                    <a:pt x="420" y="384"/>
                  </a:lnTo>
                  <a:lnTo>
                    <a:pt x="402" y="402"/>
                  </a:lnTo>
                  <a:lnTo>
                    <a:pt x="384" y="408"/>
                  </a:lnTo>
                  <a:lnTo>
                    <a:pt x="372" y="420"/>
                  </a:lnTo>
                  <a:lnTo>
                    <a:pt x="354" y="432"/>
                  </a:lnTo>
                  <a:lnTo>
                    <a:pt x="336" y="438"/>
                  </a:lnTo>
                  <a:lnTo>
                    <a:pt x="318" y="450"/>
                  </a:lnTo>
                  <a:lnTo>
                    <a:pt x="300" y="462"/>
                  </a:lnTo>
                  <a:lnTo>
                    <a:pt x="288" y="468"/>
                  </a:lnTo>
                  <a:lnTo>
                    <a:pt x="270" y="474"/>
                  </a:lnTo>
                  <a:lnTo>
                    <a:pt x="252" y="480"/>
                  </a:lnTo>
                  <a:lnTo>
                    <a:pt x="234" y="486"/>
                  </a:lnTo>
                  <a:lnTo>
                    <a:pt x="216" y="492"/>
                  </a:lnTo>
                  <a:lnTo>
                    <a:pt x="204" y="498"/>
                  </a:lnTo>
                  <a:lnTo>
                    <a:pt x="186" y="498"/>
                  </a:lnTo>
                  <a:lnTo>
                    <a:pt x="168" y="510"/>
                  </a:lnTo>
                  <a:lnTo>
                    <a:pt x="150" y="522"/>
                  </a:lnTo>
                  <a:lnTo>
                    <a:pt x="132" y="522"/>
                  </a:lnTo>
                  <a:lnTo>
                    <a:pt x="120" y="522"/>
                  </a:lnTo>
                  <a:lnTo>
                    <a:pt x="102" y="522"/>
                  </a:lnTo>
                  <a:lnTo>
                    <a:pt x="84" y="522"/>
                  </a:lnTo>
                  <a:lnTo>
                    <a:pt x="66" y="522"/>
                  </a:lnTo>
                  <a:lnTo>
                    <a:pt x="48" y="534"/>
                  </a:lnTo>
                  <a:lnTo>
                    <a:pt x="36" y="528"/>
                  </a:lnTo>
                  <a:lnTo>
                    <a:pt x="18" y="534"/>
                  </a:lnTo>
                  <a:lnTo>
                    <a:pt x="0" y="540"/>
                  </a:lnTo>
                  <a:close/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133" name="Line 37"/>
            <p:cNvSpPr>
              <a:spLocks noChangeShapeType="1"/>
            </p:cNvSpPr>
            <p:nvPr/>
          </p:nvSpPr>
          <p:spPr bwMode="auto">
            <a:xfrm>
              <a:off x="885824" y="3273425"/>
              <a:ext cx="160020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134" name="Line 38"/>
            <p:cNvSpPr>
              <a:spLocks noChangeShapeType="1"/>
            </p:cNvSpPr>
            <p:nvPr/>
          </p:nvSpPr>
          <p:spPr bwMode="auto">
            <a:xfrm flipV="1">
              <a:off x="885824" y="3273425"/>
              <a:ext cx="0" cy="428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135" name="Line 39"/>
            <p:cNvSpPr>
              <a:spLocks noChangeShapeType="1"/>
            </p:cNvSpPr>
            <p:nvPr/>
          </p:nvSpPr>
          <p:spPr bwMode="auto">
            <a:xfrm flipV="1">
              <a:off x="1285874" y="3273425"/>
              <a:ext cx="0" cy="428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136" name="Line 40"/>
            <p:cNvSpPr>
              <a:spLocks noChangeShapeType="1"/>
            </p:cNvSpPr>
            <p:nvPr/>
          </p:nvSpPr>
          <p:spPr bwMode="auto">
            <a:xfrm flipV="1">
              <a:off x="1685924" y="3273425"/>
              <a:ext cx="0" cy="428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137" name="Line 41"/>
            <p:cNvSpPr>
              <a:spLocks noChangeShapeType="1"/>
            </p:cNvSpPr>
            <p:nvPr/>
          </p:nvSpPr>
          <p:spPr bwMode="auto">
            <a:xfrm flipV="1">
              <a:off x="2085975" y="3273425"/>
              <a:ext cx="0" cy="428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138" name="Line 42"/>
            <p:cNvSpPr>
              <a:spLocks noChangeShapeType="1"/>
            </p:cNvSpPr>
            <p:nvPr/>
          </p:nvSpPr>
          <p:spPr bwMode="auto">
            <a:xfrm flipV="1">
              <a:off x="2486025" y="3273425"/>
              <a:ext cx="0" cy="428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139" name="Rectangle 43"/>
            <p:cNvSpPr>
              <a:spLocks noChangeArrowheads="1"/>
            </p:cNvSpPr>
            <p:nvPr/>
          </p:nvSpPr>
          <p:spPr bwMode="auto">
            <a:xfrm>
              <a:off x="514349" y="2916237"/>
              <a:ext cx="273844" cy="2143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100</a:t>
              </a:r>
              <a:endPara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4140" name="Rectangle 44"/>
            <p:cNvSpPr>
              <a:spLocks noChangeArrowheads="1"/>
            </p:cNvSpPr>
            <p:nvPr/>
          </p:nvSpPr>
          <p:spPr bwMode="auto">
            <a:xfrm>
              <a:off x="514349" y="2644775"/>
              <a:ext cx="273844" cy="2143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200</a:t>
              </a:r>
              <a:endParaRPr kumimoji="0" 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4141" name="Rectangle 45"/>
            <p:cNvSpPr>
              <a:spLocks noChangeArrowheads="1"/>
            </p:cNvSpPr>
            <p:nvPr/>
          </p:nvSpPr>
          <p:spPr bwMode="auto">
            <a:xfrm>
              <a:off x="514349" y="2387600"/>
              <a:ext cx="273844" cy="2143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300</a:t>
              </a:r>
              <a:endPara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4142" name="Rectangle 46"/>
            <p:cNvSpPr>
              <a:spLocks noChangeArrowheads="1"/>
            </p:cNvSpPr>
            <p:nvPr/>
          </p:nvSpPr>
          <p:spPr bwMode="auto">
            <a:xfrm>
              <a:off x="514349" y="2116137"/>
              <a:ext cx="273844" cy="2143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400</a:t>
              </a:r>
              <a:endParaRPr kumimoji="0" 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4143" name="Rectangle 47"/>
            <p:cNvSpPr>
              <a:spLocks noChangeArrowheads="1"/>
            </p:cNvSpPr>
            <p:nvPr/>
          </p:nvSpPr>
          <p:spPr bwMode="auto">
            <a:xfrm>
              <a:off x="514349" y="1844675"/>
              <a:ext cx="273844" cy="2143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500</a:t>
              </a:r>
              <a:endPara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4144" name="Rectangle 48"/>
            <p:cNvSpPr>
              <a:spLocks noChangeArrowheads="1"/>
            </p:cNvSpPr>
            <p:nvPr/>
          </p:nvSpPr>
          <p:spPr bwMode="auto">
            <a:xfrm>
              <a:off x="514349" y="1573212"/>
              <a:ext cx="273844" cy="2143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600</a:t>
              </a:r>
              <a:endPara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4145" name="Rectangle 49"/>
            <p:cNvSpPr>
              <a:spLocks noChangeArrowheads="1"/>
            </p:cNvSpPr>
            <p:nvPr/>
          </p:nvSpPr>
          <p:spPr bwMode="auto">
            <a:xfrm>
              <a:off x="714374" y="3373437"/>
              <a:ext cx="364331" cy="2143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2000</a:t>
              </a:r>
              <a:endParaRPr kumimoji="0" 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4147" name="Rectangle 51"/>
            <p:cNvSpPr>
              <a:spLocks noChangeArrowheads="1"/>
            </p:cNvSpPr>
            <p:nvPr/>
          </p:nvSpPr>
          <p:spPr bwMode="auto">
            <a:xfrm>
              <a:off x="1514474" y="3373437"/>
              <a:ext cx="364331" cy="2143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2020</a:t>
              </a:r>
              <a:endParaRPr kumimoji="0" 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4149" name="Rectangle 53"/>
            <p:cNvSpPr>
              <a:spLocks noChangeArrowheads="1"/>
            </p:cNvSpPr>
            <p:nvPr/>
          </p:nvSpPr>
          <p:spPr bwMode="auto">
            <a:xfrm>
              <a:off x="2314575" y="3373437"/>
              <a:ext cx="364331" cy="2143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2040</a:t>
              </a:r>
              <a:endPara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4150" name="Rectangle 54"/>
            <p:cNvSpPr>
              <a:spLocks noChangeArrowheads="1"/>
            </p:cNvSpPr>
            <p:nvPr/>
          </p:nvSpPr>
          <p:spPr bwMode="auto">
            <a:xfrm>
              <a:off x="1355748" y="1566264"/>
              <a:ext cx="452231" cy="21544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vert="horz" wrap="none" lIns="36000" tIns="0" rIns="3600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009900"/>
                  </a:solidFill>
                  <a:effectLst/>
                  <a:latin typeface="Calibri" pitchFamily="34" charset="0"/>
                  <a:cs typeface="Arial" pitchFamily="34" charset="0"/>
                </a:rPr>
                <a:t>West</a:t>
              </a:r>
              <a:endPara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9900"/>
                </a:solidFill>
                <a:effectLst/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182" name="Rectangle 48"/>
            <p:cNvSpPr>
              <a:spLocks noChangeArrowheads="1"/>
            </p:cNvSpPr>
            <p:nvPr/>
          </p:nvSpPr>
          <p:spPr bwMode="auto">
            <a:xfrm rot="16200000">
              <a:off x="187777" y="1714726"/>
              <a:ext cx="343043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TWh</a:t>
              </a:r>
              <a:endPara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</p:txBody>
        </p:sp>
      </p:grpSp>
      <p:grpSp>
        <p:nvGrpSpPr>
          <p:cNvPr id="116" name="Group 115"/>
          <p:cNvGrpSpPr/>
          <p:nvPr/>
        </p:nvGrpSpPr>
        <p:grpSpPr>
          <a:xfrm>
            <a:off x="414864" y="3661408"/>
            <a:ext cx="2412832" cy="2052954"/>
            <a:chOff x="278228" y="3661408"/>
            <a:chExt cx="2412832" cy="2052954"/>
          </a:xfrm>
        </p:grpSpPr>
        <p:sp>
          <p:nvSpPr>
            <p:cNvPr id="4170" name="Freeform 74"/>
            <p:cNvSpPr>
              <a:spLocks/>
            </p:cNvSpPr>
            <p:nvPr/>
          </p:nvSpPr>
          <p:spPr bwMode="auto">
            <a:xfrm>
              <a:off x="896825" y="4216130"/>
              <a:ext cx="1600200" cy="1057243"/>
            </a:xfrm>
            <a:custGeom>
              <a:avLst/>
              <a:gdLst/>
              <a:ahLst/>
              <a:cxnLst>
                <a:cxn ang="0">
                  <a:pos x="0" y="450"/>
                </a:cxn>
                <a:cxn ang="0">
                  <a:pos x="36" y="450"/>
                </a:cxn>
                <a:cxn ang="0">
                  <a:pos x="66" y="438"/>
                </a:cxn>
                <a:cxn ang="0">
                  <a:pos x="102" y="432"/>
                </a:cxn>
                <a:cxn ang="0">
                  <a:pos x="132" y="426"/>
                </a:cxn>
                <a:cxn ang="0">
                  <a:pos x="168" y="420"/>
                </a:cxn>
                <a:cxn ang="0">
                  <a:pos x="204" y="414"/>
                </a:cxn>
                <a:cxn ang="0">
                  <a:pos x="234" y="408"/>
                </a:cxn>
                <a:cxn ang="0">
                  <a:pos x="270" y="390"/>
                </a:cxn>
                <a:cxn ang="0">
                  <a:pos x="300" y="360"/>
                </a:cxn>
                <a:cxn ang="0">
                  <a:pos x="336" y="330"/>
                </a:cxn>
                <a:cxn ang="0">
                  <a:pos x="372" y="312"/>
                </a:cxn>
                <a:cxn ang="0">
                  <a:pos x="402" y="288"/>
                </a:cxn>
                <a:cxn ang="0">
                  <a:pos x="438" y="264"/>
                </a:cxn>
                <a:cxn ang="0">
                  <a:pos x="468" y="240"/>
                </a:cxn>
                <a:cxn ang="0">
                  <a:pos x="504" y="204"/>
                </a:cxn>
                <a:cxn ang="0">
                  <a:pos x="540" y="174"/>
                </a:cxn>
                <a:cxn ang="0">
                  <a:pos x="570" y="132"/>
                </a:cxn>
                <a:cxn ang="0">
                  <a:pos x="606" y="90"/>
                </a:cxn>
                <a:cxn ang="0">
                  <a:pos x="636" y="48"/>
                </a:cxn>
                <a:cxn ang="0">
                  <a:pos x="672" y="0"/>
                </a:cxn>
                <a:cxn ang="0">
                  <a:pos x="654" y="24"/>
                </a:cxn>
                <a:cxn ang="0">
                  <a:pos x="624" y="72"/>
                </a:cxn>
                <a:cxn ang="0">
                  <a:pos x="588" y="114"/>
                </a:cxn>
                <a:cxn ang="0">
                  <a:pos x="552" y="156"/>
                </a:cxn>
                <a:cxn ang="0">
                  <a:pos x="522" y="192"/>
                </a:cxn>
                <a:cxn ang="0">
                  <a:pos x="486" y="222"/>
                </a:cxn>
                <a:cxn ang="0">
                  <a:pos x="456" y="252"/>
                </a:cxn>
                <a:cxn ang="0">
                  <a:pos x="420" y="276"/>
                </a:cxn>
                <a:cxn ang="0">
                  <a:pos x="384" y="300"/>
                </a:cxn>
                <a:cxn ang="0">
                  <a:pos x="354" y="324"/>
                </a:cxn>
                <a:cxn ang="0">
                  <a:pos x="318" y="348"/>
                </a:cxn>
                <a:cxn ang="0">
                  <a:pos x="288" y="372"/>
                </a:cxn>
                <a:cxn ang="0">
                  <a:pos x="252" y="402"/>
                </a:cxn>
                <a:cxn ang="0">
                  <a:pos x="216" y="414"/>
                </a:cxn>
                <a:cxn ang="0">
                  <a:pos x="186" y="420"/>
                </a:cxn>
                <a:cxn ang="0">
                  <a:pos x="150" y="426"/>
                </a:cxn>
                <a:cxn ang="0">
                  <a:pos x="120" y="432"/>
                </a:cxn>
                <a:cxn ang="0">
                  <a:pos x="84" y="438"/>
                </a:cxn>
                <a:cxn ang="0">
                  <a:pos x="48" y="444"/>
                </a:cxn>
                <a:cxn ang="0">
                  <a:pos x="18" y="450"/>
                </a:cxn>
              </a:cxnLst>
              <a:rect l="0" t="0" r="r" b="b"/>
              <a:pathLst>
                <a:path w="672" h="450">
                  <a:moveTo>
                    <a:pt x="0" y="450"/>
                  </a:moveTo>
                  <a:lnTo>
                    <a:pt x="0" y="450"/>
                  </a:lnTo>
                  <a:lnTo>
                    <a:pt x="18" y="450"/>
                  </a:lnTo>
                  <a:lnTo>
                    <a:pt x="36" y="450"/>
                  </a:lnTo>
                  <a:lnTo>
                    <a:pt x="48" y="444"/>
                  </a:lnTo>
                  <a:lnTo>
                    <a:pt x="66" y="438"/>
                  </a:lnTo>
                  <a:lnTo>
                    <a:pt x="84" y="438"/>
                  </a:lnTo>
                  <a:lnTo>
                    <a:pt x="102" y="432"/>
                  </a:lnTo>
                  <a:lnTo>
                    <a:pt x="120" y="432"/>
                  </a:lnTo>
                  <a:lnTo>
                    <a:pt x="132" y="426"/>
                  </a:lnTo>
                  <a:lnTo>
                    <a:pt x="150" y="426"/>
                  </a:lnTo>
                  <a:lnTo>
                    <a:pt x="168" y="420"/>
                  </a:lnTo>
                  <a:lnTo>
                    <a:pt x="186" y="420"/>
                  </a:lnTo>
                  <a:lnTo>
                    <a:pt x="204" y="414"/>
                  </a:lnTo>
                  <a:lnTo>
                    <a:pt x="216" y="414"/>
                  </a:lnTo>
                  <a:lnTo>
                    <a:pt x="234" y="408"/>
                  </a:lnTo>
                  <a:lnTo>
                    <a:pt x="252" y="402"/>
                  </a:lnTo>
                  <a:lnTo>
                    <a:pt x="270" y="390"/>
                  </a:lnTo>
                  <a:lnTo>
                    <a:pt x="288" y="372"/>
                  </a:lnTo>
                  <a:lnTo>
                    <a:pt x="300" y="360"/>
                  </a:lnTo>
                  <a:lnTo>
                    <a:pt x="318" y="342"/>
                  </a:lnTo>
                  <a:lnTo>
                    <a:pt x="336" y="330"/>
                  </a:lnTo>
                  <a:lnTo>
                    <a:pt x="354" y="318"/>
                  </a:lnTo>
                  <a:lnTo>
                    <a:pt x="372" y="312"/>
                  </a:lnTo>
                  <a:lnTo>
                    <a:pt x="384" y="300"/>
                  </a:lnTo>
                  <a:lnTo>
                    <a:pt x="402" y="288"/>
                  </a:lnTo>
                  <a:lnTo>
                    <a:pt x="420" y="276"/>
                  </a:lnTo>
                  <a:lnTo>
                    <a:pt x="438" y="264"/>
                  </a:lnTo>
                  <a:lnTo>
                    <a:pt x="456" y="252"/>
                  </a:lnTo>
                  <a:lnTo>
                    <a:pt x="468" y="240"/>
                  </a:lnTo>
                  <a:lnTo>
                    <a:pt x="486" y="222"/>
                  </a:lnTo>
                  <a:lnTo>
                    <a:pt x="504" y="204"/>
                  </a:lnTo>
                  <a:lnTo>
                    <a:pt x="522" y="192"/>
                  </a:lnTo>
                  <a:lnTo>
                    <a:pt x="540" y="174"/>
                  </a:lnTo>
                  <a:lnTo>
                    <a:pt x="552" y="156"/>
                  </a:lnTo>
                  <a:lnTo>
                    <a:pt x="570" y="132"/>
                  </a:lnTo>
                  <a:lnTo>
                    <a:pt x="588" y="114"/>
                  </a:lnTo>
                  <a:lnTo>
                    <a:pt x="606" y="90"/>
                  </a:lnTo>
                  <a:lnTo>
                    <a:pt x="624" y="72"/>
                  </a:lnTo>
                  <a:lnTo>
                    <a:pt x="636" y="48"/>
                  </a:lnTo>
                  <a:lnTo>
                    <a:pt x="654" y="24"/>
                  </a:lnTo>
                  <a:lnTo>
                    <a:pt x="672" y="0"/>
                  </a:lnTo>
                  <a:lnTo>
                    <a:pt x="672" y="0"/>
                  </a:lnTo>
                  <a:lnTo>
                    <a:pt x="654" y="24"/>
                  </a:lnTo>
                  <a:lnTo>
                    <a:pt x="636" y="48"/>
                  </a:lnTo>
                  <a:lnTo>
                    <a:pt x="624" y="72"/>
                  </a:lnTo>
                  <a:lnTo>
                    <a:pt x="606" y="96"/>
                  </a:lnTo>
                  <a:lnTo>
                    <a:pt x="588" y="114"/>
                  </a:lnTo>
                  <a:lnTo>
                    <a:pt x="570" y="138"/>
                  </a:lnTo>
                  <a:lnTo>
                    <a:pt x="552" y="156"/>
                  </a:lnTo>
                  <a:lnTo>
                    <a:pt x="540" y="174"/>
                  </a:lnTo>
                  <a:lnTo>
                    <a:pt x="522" y="192"/>
                  </a:lnTo>
                  <a:lnTo>
                    <a:pt x="504" y="210"/>
                  </a:lnTo>
                  <a:lnTo>
                    <a:pt x="486" y="222"/>
                  </a:lnTo>
                  <a:lnTo>
                    <a:pt x="468" y="240"/>
                  </a:lnTo>
                  <a:lnTo>
                    <a:pt x="456" y="252"/>
                  </a:lnTo>
                  <a:lnTo>
                    <a:pt x="438" y="264"/>
                  </a:lnTo>
                  <a:lnTo>
                    <a:pt x="420" y="276"/>
                  </a:lnTo>
                  <a:lnTo>
                    <a:pt x="402" y="288"/>
                  </a:lnTo>
                  <a:lnTo>
                    <a:pt x="384" y="300"/>
                  </a:lnTo>
                  <a:lnTo>
                    <a:pt x="372" y="312"/>
                  </a:lnTo>
                  <a:lnTo>
                    <a:pt x="354" y="324"/>
                  </a:lnTo>
                  <a:lnTo>
                    <a:pt x="336" y="330"/>
                  </a:lnTo>
                  <a:lnTo>
                    <a:pt x="318" y="348"/>
                  </a:lnTo>
                  <a:lnTo>
                    <a:pt x="300" y="360"/>
                  </a:lnTo>
                  <a:lnTo>
                    <a:pt x="288" y="372"/>
                  </a:lnTo>
                  <a:lnTo>
                    <a:pt x="270" y="390"/>
                  </a:lnTo>
                  <a:lnTo>
                    <a:pt x="252" y="402"/>
                  </a:lnTo>
                  <a:lnTo>
                    <a:pt x="234" y="408"/>
                  </a:lnTo>
                  <a:lnTo>
                    <a:pt x="216" y="414"/>
                  </a:lnTo>
                  <a:lnTo>
                    <a:pt x="204" y="414"/>
                  </a:lnTo>
                  <a:lnTo>
                    <a:pt x="186" y="420"/>
                  </a:lnTo>
                  <a:lnTo>
                    <a:pt x="168" y="420"/>
                  </a:lnTo>
                  <a:lnTo>
                    <a:pt x="150" y="426"/>
                  </a:lnTo>
                  <a:lnTo>
                    <a:pt x="132" y="426"/>
                  </a:lnTo>
                  <a:lnTo>
                    <a:pt x="120" y="432"/>
                  </a:lnTo>
                  <a:lnTo>
                    <a:pt x="102" y="432"/>
                  </a:lnTo>
                  <a:lnTo>
                    <a:pt x="84" y="438"/>
                  </a:lnTo>
                  <a:lnTo>
                    <a:pt x="66" y="438"/>
                  </a:lnTo>
                  <a:lnTo>
                    <a:pt x="48" y="444"/>
                  </a:lnTo>
                  <a:lnTo>
                    <a:pt x="36" y="450"/>
                  </a:lnTo>
                  <a:lnTo>
                    <a:pt x="18" y="450"/>
                  </a:lnTo>
                  <a:lnTo>
                    <a:pt x="0" y="450"/>
                  </a:lnTo>
                  <a:close/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172" name="Freeform 76"/>
            <p:cNvSpPr>
              <a:spLocks/>
            </p:cNvSpPr>
            <p:nvPr/>
          </p:nvSpPr>
          <p:spPr bwMode="auto">
            <a:xfrm>
              <a:off x="896825" y="4103357"/>
              <a:ext cx="1600200" cy="1170016"/>
            </a:xfrm>
            <a:custGeom>
              <a:avLst/>
              <a:gdLst/>
              <a:ahLst/>
              <a:cxnLst>
                <a:cxn ang="0">
                  <a:pos x="0" y="498"/>
                </a:cxn>
                <a:cxn ang="0">
                  <a:pos x="36" y="498"/>
                </a:cxn>
                <a:cxn ang="0">
                  <a:pos x="66" y="486"/>
                </a:cxn>
                <a:cxn ang="0">
                  <a:pos x="102" y="480"/>
                </a:cxn>
                <a:cxn ang="0">
                  <a:pos x="132" y="474"/>
                </a:cxn>
                <a:cxn ang="0">
                  <a:pos x="168" y="468"/>
                </a:cxn>
                <a:cxn ang="0">
                  <a:pos x="204" y="462"/>
                </a:cxn>
                <a:cxn ang="0">
                  <a:pos x="234" y="456"/>
                </a:cxn>
                <a:cxn ang="0">
                  <a:pos x="270" y="432"/>
                </a:cxn>
                <a:cxn ang="0">
                  <a:pos x="300" y="396"/>
                </a:cxn>
                <a:cxn ang="0">
                  <a:pos x="336" y="366"/>
                </a:cxn>
                <a:cxn ang="0">
                  <a:pos x="372" y="342"/>
                </a:cxn>
                <a:cxn ang="0">
                  <a:pos x="402" y="318"/>
                </a:cxn>
                <a:cxn ang="0">
                  <a:pos x="438" y="294"/>
                </a:cxn>
                <a:cxn ang="0">
                  <a:pos x="468" y="264"/>
                </a:cxn>
                <a:cxn ang="0">
                  <a:pos x="504" y="228"/>
                </a:cxn>
                <a:cxn ang="0">
                  <a:pos x="540" y="192"/>
                </a:cxn>
                <a:cxn ang="0">
                  <a:pos x="570" y="150"/>
                </a:cxn>
                <a:cxn ang="0">
                  <a:pos x="606" y="102"/>
                </a:cxn>
                <a:cxn ang="0">
                  <a:pos x="636" y="54"/>
                </a:cxn>
                <a:cxn ang="0">
                  <a:pos x="672" y="0"/>
                </a:cxn>
                <a:cxn ang="0">
                  <a:pos x="654" y="72"/>
                </a:cxn>
                <a:cxn ang="0">
                  <a:pos x="624" y="120"/>
                </a:cxn>
                <a:cxn ang="0">
                  <a:pos x="588" y="162"/>
                </a:cxn>
                <a:cxn ang="0">
                  <a:pos x="552" y="204"/>
                </a:cxn>
                <a:cxn ang="0">
                  <a:pos x="522" y="240"/>
                </a:cxn>
                <a:cxn ang="0">
                  <a:pos x="486" y="270"/>
                </a:cxn>
                <a:cxn ang="0">
                  <a:pos x="456" y="300"/>
                </a:cxn>
                <a:cxn ang="0">
                  <a:pos x="420" y="324"/>
                </a:cxn>
                <a:cxn ang="0">
                  <a:pos x="384" y="348"/>
                </a:cxn>
                <a:cxn ang="0">
                  <a:pos x="354" y="366"/>
                </a:cxn>
                <a:cxn ang="0">
                  <a:pos x="318" y="390"/>
                </a:cxn>
                <a:cxn ang="0">
                  <a:pos x="288" y="420"/>
                </a:cxn>
                <a:cxn ang="0">
                  <a:pos x="252" y="450"/>
                </a:cxn>
                <a:cxn ang="0">
                  <a:pos x="216" y="462"/>
                </a:cxn>
                <a:cxn ang="0">
                  <a:pos x="186" y="468"/>
                </a:cxn>
                <a:cxn ang="0">
                  <a:pos x="150" y="474"/>
                </a:cxn>
                <a:cxn ang="0">
                  <a:pos x="120" y="480"/>
                </a:cxn>
                <a:cxn ang="0">
                  <a:pos x="84" y="486"/>
                </a:cxn>
                <a:cxn ang="0">
                  <a:pos x="48" y="492"/>
                </a:cxn>
                <a:cxn ang="0">
                  <a:pos x="18" y="498"/>
                </a:cxn>
              </a:cxnLst>
              <a:rect l="0" t="0" r="r" b="b"/>
              <a:pathLst>
                <a:path w="672" h="498">
                  <a:moveTo>
                    <a:pt x="0" y="498"/>
                  </a:moveTo>
                  <a:lnTo>
                    <a:pt x="0" y="498"/>
                  </a:lnTo>
                  <a:lnTo>
                    <a:pt x="18" y="498"/>
                  </a:lnTo>
                  <a:lnTo>
                    <a:pt x="36" y="498"/>
                  </a:lnTo>
                  <a:lnTo>
                    <a:pt x="48" y="492"/>
                  </a:lnTo>
                  <a:lnTo>
                    <a:pt x="66" y="486"/>
                  </a:lnTo>
                  <a:lnTo>
                    <a:pt x="84" y="486"/>
                  </a:lnTo>
                  <a:lnTo>
                    <a:pt x="102" y="480"/>
                  </a:lnTo>
                  <a:lnTo>
                    <a:pt x="120" y="480"/>
                  </a:lnTo>
                  <a:lnTo>
                    <a:pt x="132" y="474"/>
                  </a:lnTo>
                  <a:lnTo>
                    <a:pt x="150" y="474"/>
                  </a:lnTo>
                  <a:lnTo>
                    <a:pt x="168" y="468"/>
                  </a:lnTo>
                  <a:lnTo>
                    <a:pt x="186" y="468"/>
                  </a:lnTo>
                  <a:lnTo>
                    <a:pt x="204" y="462"/>
                  </a:lnTo>
                  <a:lnTo>
                    <a:pt x="216" y="462"/>
                  </a:lnTo>
                  <a:lnTo>
                    <a:pt x="234" y="456"/>
                  </a:lnTo>
                  <a:lnTo>
                    <a:pt x="252" y="444"/>
                  </a:lnTo>
                  <a:lnTo>
                    <a:pt x="270" y="432"/>
                  </a:lnTo>
                  <a:lnTo>
                    <a:pt x="288" y="414"/>
                  </a:lnTo>
                  <a:lnTo>
                    <a:pt x="300" y="396"/>
                  </a:lnTo>
                  <a:lnTo>
                    <a:pt x="318" y="384"/>
                  </a:lnTo>
                  <a:lnTo>
                    <a:pt x="336" y="366"/>
                  </a:lnTo>
                  <a:lnTo>
                    <a:pt x="354" y="354"/>
                  </a:lnTo>
                  <a:lnTo>
                    <a:pt x="372" y="342"/>
                  </a:lnTo>
                  <a:lnTo>
                    <a:pt x="384" y="330"/>
                  </a:lnTo>
                  <a:lnTo>
                    <a:pt x="402" y="318"/>
                  </a:lnTo>
                  <a:lnTo>
                    <a:pt x="420" y="306"/>
                  </a:lnTo>
                  <a:lnTo>
                    <a:pt x="438" y="294"/>
                  </a:lnTo>
                  <a:lnTo>
                    <a:pt x="456" y="276"/>
                  </a:lnTo>
                  <a:lnTo>
                    <a:pt x="468" y="264"/>
                  </a:lnTo>
                  <a:lnTo>
                    <a:pt x="486" y="246"/>
                  </a:lnTo>
                  <a:lnTo>
                    <a:pt x="504" y="228"/>
                  </a:lnTo>
                  <a:lnTo>
                    <a:pt x="522" y="210"/>
                  </a:lnTo>
                  <a:lnTo>
                    <a:pt x="540" y="192"/>
                  </a:lnTo>
                  <a:lnTo>
                    <a:pt x="552" y="168"/>
                  </a:lnTo>
                  <a:lnTo>
                    <a:pt x="570" y="150"/>
                  </a:lnTo>
                  <a:lnTo>
                    <a:pt x="588" y="126"/>
                  </a:lnTo>
                  <a:lnTo>
                    <a:pt x="606" y="102"/>
                  </a:lnTo>
                  <a:lnTo>
                    <a:pt x="624" y="78"/>
                  </a:lnTo>
                  <a:lnTo>
                    <a:pt x="636" y="54"/>
                  </a:lnTo>
                  <a:lnTo>
                    <a:pt x="654" y="30"/>
                  </a:lnTo>
                  <a:lnTo>
                    <a:pt x="672" y="0"/>
                  </a:lnTo>
                  <a:lnTo>
                    <a:pt x="672" y="48"/>
                  </a:lnTo>
                  <a:lnTo>
                    <a:pt x="654" y="72"/>
                  </a:lnTo>
                  <a:lnTo>
                    <a:pt x="636" y="96"/>
                  </a:lnTo>
                  <a:lnTo>
                    <a:pt x="624" y="120"/>
                  </a:lnTo>
                  <a:lnTo>
                    <a:pt x="606" y="138"/>
                  </a:lnTo>
                  <a:lnTo>
                    <a:pt x="588" y="162"/>
                  </a:lnTo>
                  <a:lnTo>
                    <a:pt x="570" y="180"/>
                  </a:lnTo>
                  <a:lnTo>
                    <a:pt x="552" y="204"/>
                  </a:lnTo>
                  <a:lnTo>
                    <a:pt x="540" y="222"/>
                  </a:lnTo>
                  <a:lnTo>
                    <a:pt x="522" y="240"/>
                  </a:lnTo>
                  <a:lnTo>
                    <a:pt x="504" y="252"/>
                  </a:lnTo>
                  <a:lnTo>
                    <a:pt x="486" y="270"/>
                  </a:lnTo>
                  <a:lnTo>
                    <a:pt x="468" y="288"/>
                  </a:lnTo>
                  <a:lnTo>
                    <a:pt x="456" y="300"/>
                  </a:lnTo>
                  <a:lnTo>
                    <a:pt x="438" y="312"/>
                  </a:lnTo>
                  <a:lnTo>
                    <a:pt x="420" y="324"/>
                  </a:lnTo>
                  <a:lnTo>
                    <a:pt x="402" y="336"/>
                  </a:lnTo>
                  <a:lnTo>
                    <a:pt x="384" y="348"/>
                  </a:lnTo>
                  <a:lnTo>
                    <a:pt x="372" y="360"/>
                  </a:lnTo>
                  <a:lnTo>
                    <a:pt x="354" y="366"/>
                  </a:lnTo>
                  <a:lnTo>
                    <a:pt x="336" y="378"/>
                  </a:lnTo>
                  <a:lnTo>
                    <a:pt x="318" y="390"/>
                  </a:lnTo>
                  <a:lnTo>
                    <a:pt x="300" y="408"/>
                  </a:lnTo>
                  <a:lnTo>
                    <a:pt x="288" y="420"/>
                  </a:lnTo>
                  <a:lnTo>
                    <a:pt x="270" y="438"/>
                  </a:lnTo>
                  <a:lnTo>
                    <a:pt x="252" y="450"/>
                  </a:lnTo>
                  <a:lnTo>
                    <a:pt x="234" y="456"/>
                  </a:lnTo>
                  <a:lnTo>
                    <a:pt x="216" y="462"/>
                  </a:lnTo>
                  <a:lnTo>
                    <a:pt x="204" y="462"/>
                  </a:lnTo>
                  <a:lnTo>
                    <a:pt x="186" y="468"/>
                  </a:lnTo>
                  <a:lnTo>
                    <a:pt x="168" y="468"/>
                  </a:lnTo>
                  <a:lnTo>
                    <a:pt x="150" y="474"/>
                  </a:lnTo>
                  <a:lnTo>
                    <a:pt x="132" y="474"/>
                  </a:lnTo>
                  <a:lnTo>
                    <a:pt x="120" y="480"/>
                  </a:lnTo>
                  <a:lnTo>
                    <a:pt x="102" y="480"/>
                  </a:lnTo>
                  <a:lnTo>
                    <a:pt x="84" y="486"/>
                  </a:lnTo>
                  <a:lnTo>
                    <a:pt x="66" y="486"/>
                  </a:lnTo>
                  <a:lnTo>
                    <a:pt x="48" y="492"/>
                  </a:lnTo>
                  <a:lnTo>
                    <a:pt x="36" y="498"/>
                  </a:lnTo>
                  <a:lnTo>
                    <a:pt x="18" y="498"/>
                  </a:lnTo>
                  <a:lnTo>
                    <a:pt x="0" y="498"/>
                  </a:lnTo>
                  <a:close/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156" name="Line 60"/>
            <p:cNvSpPr>
              <a:spLocks noChangeShapeType="1"/>
            </p:cNvSpPr>
            <p:nvPr/>
          </p:nvSpPr>
          <p:spPr bwMode="auto">
            <a:xfrm>
              <a:off x="896825" y="5076021"/>
              <a:ext cx="1600200" cy="0"/>
            </a:xfrm>
            <a:prstGeom prst="line">
              <a:avLst/>
            </a:prstGeom>
            <a:noFill/>
            <a:ln w="12700">
              <a:solidFill>
                <a:srgbClr val="C0C0C0"/>
              </a:solidFill>
              <a:prstDash val="sysDot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157" name="Line 61"/>
            <p:cNvSpPr>
              <a:spLocks noChangeShapeType="1"/>
            </p:cNvSpPr>
            <p:nvPr/>
          </p:nvSpPr>
          <p:spPr bwMode="auto">
            <a:xfrm>
              <a:off x="896825" y="4751800"/>
              <a:ext cx="1600200" cy="0"/>
            </a:xfrm>
            <a:prstGeom prst="line">
              <a:avLst/>
            </a:prstGeom>
            <a:noFill/>
            <a:ln w="12700">
              <a:solidFill>
                <a:srgbClr val="C0C0C0"/>
              </a:solidFill>
              <a:prstDash val="sysDot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158" name="Line 62"/>
            <p:cNvSpPr>
              <a:spLocks noChangeShapeType="1"/>
            </p:cNvSpPr>
            <p:nvPr/>
          </p:nvSpPr>
          <p:spPr bwMode="auto">
            <a:xfrm>
              <a:off x="896825" y="4413482"/>
              <a:ext cx="1600200" cy="0"/>
            </a:xfrm>
            <a:prstGeom prst="line">
              <a:avLst/>
            </a:prstGeom>
            <a:noFill/>
            <a:ln w="12700">
              <a:solidFill>
                <a:srgbClr val="C0C0C0"/>
              </a:solidFill>
              <a:prstDash val="sysDot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159" name="Line 63"/>
            <p:cNvSpPr>
              <a:spLocks noChangeShapeType="1"/>
            </p:cNvSpPr>
            <p:nvPr/>
          </p:nvSpPr>
          <p:spPr bwMode="auto">
            <a:xfrm>
              <a:off x="896825" y="4089261"/>
              <a:ext cx="1600200" cy="0"/>
            </a:xfrm>
            <a:prstGeom prst="line">
              <a:avLst/>
            </a:prstGeom>
            <a:noFill/>
            <a:ln w="12700">
              <a:solidFill>
                <a:srgbClr val="C0C0C0"/>
              </a:solidFill>
              <a:prstDash val="sysDot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160" name="Line 64"/>
            <p:cNvSpPr>
              <a:spLocks noChangeShapeType="1"/>
            </p:cNvSpPr>
            <p:nvPr/>
          </p:nvSpPr>
          <p:spPr bwMode="auto">
            <a:xfrm>
              <a:off x="896825" y="3765039"/>
              <a:ext cx="1600200" cy="0"/>
            </a:xfrm>
            <a:prstGeom prst="line">
              <a:avLst/>
            </a:prstGeom>
            <a:noFill/>
            <a:ln w="12700">
              <a:solidFill>
                <a:srgbClr val="C0C0C0"/>
              </a:solidFill>
              <a:prstDash val="sysDot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161" name="Freeform 65"/>
            <p:cNvSpPr>
              <a:spLocks/>
            </p:cNvSpPr>
            <p:nvPr/>
          </p:nvSpPr>
          <p:spPr bwMode="auto">
            <a:xfrm>
              <a:off x="896825" y="5400242"/>
              <a:ext cx="1600200" cy="234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6" y="0"/>
                </a:cxn>
                <a:cxn ang="0">
                  <a:pos x="66" y="0"/>
                </a:cxn>
                <a:cxn ang="0">
                  <a:pos x="102" y="0"/>
                </a:cxn>
                <a:cxn ang="0">
                  <a:pos x="132" y="0"/>
                </a:cxn>
                <a:cxn ang="0">
                  <a:pos x="168" y="0"/>
                </a:cxn>
                <a:cxn ang="0">
                  <a:pos x="204" y="0"/>
                </a:cxn>
                <a:cxn ang="0">
                  <a:pos x="234" y="0"/>
                </a:cxn>
                <a:cxn ang="0">
                  <a:pos x="270" y="0"/>
                </a:cxn>
                <a:cxn ang="0">
                  <a:pos x="300" y="0"/>
                </a:cxn>
                <a:cxn ang="0">
                  <a:pos x="336" y="0"/>
                </a:cxn>
                <a:cxn ang="0">
                  <a:pos x="372" y="0"/>
                </a:cxn>
                <a:cxn ang="0">
                  <a:pos x="402" y="0"/>
                </a:cxn>
                <a:cxn ang="0">
                  <a:pos x="438" y="0"/>
                </a:cxn>
                <a:cxn ang="0">
                  <a:pos x="468" y="0"/>
                </a:cxn>
                <a:cxn ang="0">
                  <a:pos x="504" y="0"/>
                </a:cxn>
                <a:cxn ang="0">
                  <a:pos x="540" y="0"/>
                </a:cxn>
                <a:cxn ang="0">
                  <a:pos x="570" y="0"/>
                </a:cxn>
                <a:cxn ang="0">
                  <a:pos x="606" y="0"/>
                </a:cxn>
                <a:cxn ang="0">
                  <a:pos x="636" y="0"/>
                </a:cxn>
                <a:cxn ang="0">
                  <a:pos x="672" y="0"/>
                </a:cxn>
                <a:cxn ang="0">
                  <a:pos x="654" y="0"/>
                </a:cxn>
                <a:cxn ang="0">
                  <a:pos x="624" y="0"/>
                </a:cxn>
                <a:cxn ang="0">
                  <a:pos x="588" y="0"/>
                </a:cxn>
                <a:cxn ang="0">
                  <a:pos x="552" y="0"/>
                </a:cxn>
                <a:cxn ang="0">
                  <a:pos x="522" y="0"/>
                </a:cxn>
                <a:cxn ang="0">
                  <a:pos x="486" y="0"/>
                </a:cxn>
                <a:cxn ang="0">
                  <a:pos x="456" y="0"/>
                </a:cxn>
                <a:cxn ang="0">
                  <a:pos x="420" y="0"/>
                </a:cxn>
                <a:cxn ang="0">
                  <a:pos x="384" y="0"/>
                </a:cxn>
                <a:cxn ang="0">
                  <a:pos x="354" y="0"/>
                </a:cxn>
                <a:cxn ang="0">
                  <a:pos x="318" y="0"/>
                </a:cxn>
                <a:cxn ang="0">
                  <a:pos x="288" y="0"/>
                </a:cxn>
                <a:cxn ang="0">
                  <a:pos x="252" y="0"/>
                </a:cxn>
                <a:cxn ang="0">
                  <a:pos x="216" y="0"/>
                </a:cxn>
                <a:cxn ang="0">
                  <a:pos x="186" y="0"/>
                </a:cxn>
                <a:cxn ang="0">
                  <a:pos x="150" y="0"/>
                </a:cxn>
                <a:cxn ang="0">
                  <a:pos x="120" y="0"/>
                </a:cxn>
                <a:cxn ang="0">
                  <a:pos x="84" y="0"/>
                </a:cxn>
                <a:cxn ang="0">
                  <a:pos x="48" y="0"/>
                </a:cxn>
                <a:cxn ang="0">
                  <a:pos x="18" y="0"/>
                </a:cxn>
              </a:cxnLst>
              <a:rect l="0" t="0" r="r" b="b"/>
              <a:pathLst>
                <a:path w="672">
                  <a:moveTo>
                    <a:pt x="0" y="0"/>
                  </a:moveTo>
                  <a:lnTo>
                    <a:pt x="0" y="0"/>
                  </a:lnTo>
                  <a:lnTo>
                    <a:pt x="18" y="0"/>
                  </a:lnTo>
                  <a:lnTo>
                    <a:pt x="36" y="0"/>
                  </a:lnTo>
                  <a:lnTo>
                    <a:pt x="48" y="0"/>
                  </a:lnTo>
                  <a:lnTo>
                    <a:pt x="66" y="0"/>
                  </a:lnTo>
                  <a:lnTo>
                    <a:pt x="84" y="0"/>
                  </a:lnTo>
                  <a:lnTo>
                    <a:pt x="102" y="0"/>
                  </a:lnTo>
                  <a:lnTo>
                    <a:pt x="120" y="0"/>
                  </a:lnTo>
                  <a:lnTo>
                    <a:pt x="132" y="0"/>
                  </a:lnTo>
                  <a:lnTo>
                    <a:pt x="150" y="0"/>
                  </a:lnTo>
                  <a:lnTo>
                    <a:pt x="168" y="0"/>
                  </a:lnTo>
                  <a:lnTo>
                    <a:pt x="186" y="0"/>
                  </a:lnTo>
                  <a:lnTo>
                    <a:pt x="204" y="0"/>
                  </a:lnTo>
                  <a:lnTo>
                    <a:pt x="216" y="0"/>
                  </a:lnTo>
                  <a:lnTo>
                    <a:pt x="234" y="0"/>
                  </a:lnTo>
                  <a:lnTo>
                    <a:pt x="252" y="0"/>
                  </a:lnTo>
                  <a:lnTo>
                    <a:pt x="270" y="0"/>
                  </a:lnTo>
                  <a:lnTo>
                    <a:pt x="288" y="0"/>
                  </a:lnTo>
                  <a:lnTo>
                    <a:pt x="300" y="0"/>
                  </a:lnTo>
                  <a:lnTo>
                    <a:pt x="318" y="0"/>
                  </a:lnTo>
                  <a:lnTo>
                    <a:pt x="336" y="0"/>
                  </a:lnTo>
                  <a:lnTo>
                    <a:pt x="354" y="0"/>
                  </a:lnTo>
                  <a:lnTo>
                    <a:pt x="372" y="0"/>
                  </a:lnTo>
                  <a:lnTo>
                    <a:pt x="384" y="0"/>
                  </a:lnTo>
                  <a:lnTo>
                    <a:pt x="402" y="0"/>
                  </a:lnTo>
                  <a:lnTo>
                    <a:pt x="420" y="0"/>
                  </a:lnTo>
                  <a:lnTo>
                    <a:pt x="438" y="0"/>
                  </a:lnTo>
                  <a:lnTo>
                    <a:pt x="456" y="0"/>
                  </a:lnTo>
                  <a:lnTo>
                    <a:pt x="468" y="0"/>
                  </a:lnTo>
                  <a:lnTo>
                    <a:pt x="486" y="0"/>
                  </a:lnTo>
                  <a:lnTo>
                    <a:pt x="504" y="0"/>
                  </a:lnTo>
                  <a:lnTo>
                    <a:pt x="522" y="0"/>
                  </a:lnTo>
                  <a:lnTo>
                    <a:pt x="540" y="0"/>
                  </a:lnTo>
                  <a:lnTo>
                    <a:pt x="552" y="0"/>
                  </a:lnTo>
                  <a:lnTo>
                    <a:pt x="570" y="0"/>
                  </a:lnTo>
                  <a:lnTo>
                    <a:pt x="588" y="0"/>
                  </a:lnTo>
                  <a:lnTo>
                    <a:pt x="606" y="0"/>
                  </a:lnTo>
                  <a:lnTo>
                    <a:pt x="624" y="0"/>
                  </a:lnTo>
                  <a:lnTo>
                    <a:pt x="636" y="0"/>
                  </a:lnTo>
                  <a:lnTo>
                    <a:pt x="654" y="0"/>
                  </a:lnTo>
                  <a:lnTo>
                    <a:pt x="672" y="0"/>
                  </a:lnTo>
                  <a:lnTo>
                    <a:pt x="672" y="0"/>
                  </a:lnTo>
                  <a:lnTo>
                    <a:pt x="654" y="0"/>
                  </a:lnTo>
                  <a:lnTo>
                    <a:pt x="636" y="0"/>
                  </a:lnTo>
                  <a:lnTo>
                    <a:pt x="624" y="0"/>
                  </a:lnTo>
                  <a:lnTo>
                    <a:pt x="606" y="0"/>
                  </a:lnTo>
                  <a:lnTo>
                    <a:pt x="588" y="0"/>
                  </a:lnTo>
                  <a:lnTo>
                    <a:pt x="570" y="0"/>
                  </a:lnTo>
                  <a:lnTo>
                    <a:pt x="552" y="0"/>
                  </a:lnTo>
                  <a:lnTo>
                    <a:pt x="540" y="0"/>
                  </a:lnTo>
                  <a:lnTo>
                    <a:pt x="522" y="0"/>
                  </a:lnTo>
                  <a:lnTo>
                    <a:pt x="504" y="0"/>
                  </a:lnTo>
                  <a:lnTo>
                    <a:pt x="486" y="0"/>
                  </a:lnTo>
                  <a:lnTo>
                    <a:pt x="468" y="0"/>
                  </a:lnTo>
                  <a:lnTo>
                    <a:pt x="456" y="0"/>
                  </a:lnTo>
                  <a:lnTo>
                    <a:pt x="438" y="0"/>
                  </a:lnTo>
                  <a:lnTo>
                    <a:pt x="420" y="0"/>
                  </a:lnTo>
                  <a:lnTo>
                    <a:pt x="402" y="0"/>
                  </a:lnTo>
                  <a:lnTo>
                    <a:pt x="384" y="0"/>
                  </a:lnTo>
                  <a:lnTo>
                    <a:pt x="372" y="0"/>
                  </a:lnTo>
                  <a:lnTo>
                    <a:pt x="354" y="0"/>
                  </a:lnTo>
                  <a:lnTo>
                    <a:pt x="336" y="0"/>
                  </a:lnTo>
                  <a:lnTo>
                    <a:pt x="318" y="0"/>
                  </a:lnTo>
                  <a:lnTo>
                    <a:pt x="300" y="0"/>
                  </a:lnTo>
                  <a:lnTo>
                    <a:pt x="288" y="0"/>
                  </a:lnTo>
                  <a:lnTo>
                    <a:pt x="270" y="0"/>
                  </a:lnTo>
                  <a:lnTo>
                    <a:pt x="252" y="0"/>
                  </a:lnTo>
                  <a:lnTo>
                    <a:pt x="234" y="0"/>
                  </a:lnTo>
                  <a:lnTo>
                    <a:pt x="216" y="0"/>
                  </a:lnTo>
                  <a:lnTo>
                    <a:pt x="204" y="0"/>
                  </a:lnTo>
                  <a:lnTo>
                    <a:pt x="186" y="0"/>
                  </a:lnTo>
                  <a:lnTo>
                    <a:pt x="168" y="0"/>
                  </a:lnTo>
                  <a:lnTo>
                    <a:pt x="150" y="0"/>
                  </a:lnTo>
                  <a:lnTo>
                    <a:pt x="132" y="0"/>
                  </a:lnTo>
                  <a:lnTo>
                    <a:pt x="120" y="0"/>
                  </a:lnTo>
                  <a:lnTo>
                    <a:pt x="102" y="0"/>
                  </a:lnTo>
                  <a:lnTo>
                    <a:pt x="84" y="0"/>
                  </a:lnTo>
                  <a:lnTo>
                    <a:pt x="66" y="0"/>
                  </a:lnTo>
                  <a:lnTo>
                    <a:pt x="48" y="0"/>
                  </a:lnTo>
                  <a:lnTo>
                    <a:pt x="36" y="0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162" name="Freeform 66"/>
            <p:cNvSpPr>
              <a:spLocks/>
            </p:cNvSpPr>
            <p:nvPr/>
          </p:nvSpPr>
          <p:spPr bwMode="auto">
            <a:xfrm>
              <a:off x="896825" y="5357952"/>
              <a:ext cx="1600200" cy="42290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36" y="12"/>
                </a:cxn>
                <a:cxn ang="0">
                  <a:pos x="66" y="12"/>
                </a:cxn>
                <a:cxn ang="0">
                  <a:pos x="102" y="12"/>
                </a:cxn>
                <a:cxn ang="0">
                  <a:pos x="132" y="6"/>
                </a:cxn>
                <a:cxn ang="0">
                  <a:pos x="168" y="6"/>
                </a:cxn>
                <a:cxn ang="0">
                  <a:pos x="204" y="6"/>
                </a:cxn>
                <a:cxn ang="0">
                  <a:pos x="234" y="6"/>
                </a:cxn>
                <a:cxn ang="0">
                  <a:pos x="270" y="6"/>
                </a:cxn>
                <a:cxn ang="0">
                  <a:pos x="300" y="6"/>
                </a:cxn>
                <a:cxn ang="0">
                  <a:pos x="336" y="6"/>
                </a:cxn>
                <a:cxn ang="0">
                  <a:pos x="372" y="6"/>
                </a:cxn>
                <a:cxn ang="0">
                  <a:pos x="402" y="6"/>
                </a:cxn>
                <a:cxn ang="0">
                  <a:pos x="438" y="6"/>
                </a:cxn>
                <a:cxn ang="0">
                  <a:pos x="468" y="6"/>
                </a:cxn>
                <a:cxn ang="0">
                  <a:pos x="504" y="6"/>
                </a:cxn>
                <a:cxn ang="0">
                  <a:pos x="540" y="6"/>
                </a:cxn>
                <a:cxn ang="0">
                  <a:pos x="570" y="6"/>
                </a:cxn>
                <a:cxn ang="0">
                  <a:pos x="606" y="6"/>
                </a:cxn>
                <a:cxn ang="0">
                  <a:pos x="636" y="0"/>
                </a:cxn>
                <a:cxn ang="0">
                  <a:pos x="672" y="0"/>
                </a:cxn>
                <a:cxn ang="0">
                  <a:pos x="654" y="18"/>
                </a:cxn>
                <a:cxn ang="0">
                  <a:pos x="624" y="18"/>
                </a:cxn>
                <a:cxn ang="0">
                  <a:pos x="588" y="18"/>
                </a:cxn>
                <a:cxn ang="0">
                  <a:pos x="552" y="18"/>
                </a:cxn>
                <a:cxn ang="0">
                  <a:pos x="522" y="18"/>
                </a:cxn>
                <a:cxn ang="0">
                  <a:pos x="486" y="18"/>
                </a:cxn>
                <a:cxn ang="0">
                  <a:pos x="456" y="18"/>
                </a:cxn>
                <a:cxn ang="0">
                  <a:pos x="420" y="18"/>
                </a:cxn>
                <a:cxn ang="0">
                  <a:pos x="384" y="18"/>
                </a:cxn>
                <a:cxn ang="0">
                  <a:pos x="354" y="18"/>
                </a:cxn>
                <a:cxn ang="0">
                  <a:pos x="318" y="18"/>
                </a:cxn>
                <a:cxn ang="0">
                  <a:pos x="288" y="18"/>
                </a:cxn>
                <a:cxn ang="0">
                  <a:pos x="252" y="18"/>
                </a:cxn>
                <a:cxn ang="0">
                  <a:pos x="216" y="18"/>
                </a:cxn>
                <a:cxn ang="0">
                  <a:pos x="186" y="18"/>
                </a:cxn>
                <a:cxn ang="0">
                  <a:pos x="150" y="18"/>
                </a:cxn>
                <a:cxn ang="0">
                  <a:pos x="120" y="18"/>
                </a:cxn>
                <a:cxn ang="0">
                  <a:pos x="84" y="18"/>
                </a:cxn>
                <a:cxn ang="0">
                  <a:pos x="48" y="18"/>
                </a:cxn>
                <a:cxn ang="0">
                  <a:pos x="18" y="18"/>
                </a:cxn>
              </a:cxnLst>
              <a:rect l="0" t="0" r="r" b="b"/>
              <a:pathLst>
                <a:path w="672" h="18">
                  <a:moveTo>
                    <a:pt x="0" y="18"/>
                  </a:moveTo>
                  <a:lnTo>
                    <a:pt x="0" y="12"/>
                  </a:lnTo>
                  <a:lnTo>
                    <a:pt x="18" y="12"/>
                  </a:lnTo>
                  <a:lnTo>
                    <a:pt x="36" y="12"/>
                  </a:lnTo>
                  <a:lnTo>
                    <a:pt x="48" y="12"/>
                  </a:lnTo>
                  <a:lnTo>
                    <a:pt x="66" y="12"/>
                  </a:lnTo>
                  <a:lnTo>
                    <a:pt x="84" y="12"/>
                  </a:lnTo>
                  <a:lnTo>
                    <a:pt x="102" y="12"/>
                  </a:lnTo>
                  <a:lnTo>
                    <a:pt x="120" y="6"/>
                  </a:lnTo>
                  <a:lnTo>
                    <a:pt x="132" y="6"/>
                  </a:lnTo>
                  <a:lnTo>
                    <a:pt x="150" y="6"/>
                  </a:lnTo>
                  <a:lnTo>
                    <a:pt x="168" y="6"/>
                  </a:lnTo>
                  <a:lnTo>
                    <a:pt x="186" y="6"/>
                  </a:lnTo>
                  <a:lnTo>
                    <a:pt x="204" y="6"/>
                  </a:lnTo>
                  <a:lnTo>
                    <a:pt x="216" y="6"/>
                  </a:lnTo>
                  <a:lnTo>
                    <a:pt x="234" y="6"/>
                  </a:lnTo>
                  <a:lnTo>
                    <a:pt x="252" y="6"/>
                  </a:lnTo>
                  <a:lnTo>
                    <a:pt x="270" y="6"/>
                  </a:lnTo>
                  <a:lnTo>
                    <a:pt x="288" y="6"/>
                  </a:lnTo>
                  <a:lnTo>
                    <a:pt x="300" y="6"/>
                  </a:lnTo>
                  <a:lnTo>
                    <a:pt x="318" y="6"/>
                  </a:lnTo>
                  <a:lnTo>
                    <a:pt x="336" y="6"/>
                  </a:lnTo>
                  <a:lnTo>
                    <a:pt x="354" y="6"/>
                  </a:lnTo>
                  <a:lnTo>
                    <a:pt x="372" y="6"/>
                  </a:lnTo>
                  <a:lnTo>
                    <a:pt x="384" y="6"/>
                  </a:lnTo>
                  <a:lnTo>
                    <a:pt x="402" y="6"/>
                  </a:lnTo>
                  <a:lnTo>
                    <a:pt x="420" y="6"/>
                  </a:lnTo>
                  <a:lnTo>
                    <a:pt x="438" y="6"/>
                  </a:lnTo>
                  <a:lnTo>
                    <a:pt x="456" y="6"/>
                  </a:lnTo>
                  <a:lnTo>
                    <a:pt x="468" y="6"/>
                  </a:lnTo>
                  <a:lnTo>
                    <a:pt x="486" y="6"/>
                  </a:lnTo>
                  <a:lnTo>
                    <a:pt x="504" y="6"/>
                  </a:lnTo>
                  <a:lnTo>
                    <a:pt x="522" y="6"/>
                  </a:lnTo>
                  <a:lnTo>
                    <a:pt x="540" y="6"/>
                  </a:lnTo>
                  <a:lnTo>
                    <a:pt x="552" y="6"/>
                  </a:lnTo>
                  <a:lnTo>
                    <a:pt x="570" y="6"/>
                  </a:lnTo>
                  <a:lnTo>
                    <a:pt x="588" y="6"/>
                  </a:lnTo>
                  <a:lnTo>
                    <a:pt x="606" y="6"/>
                  </a:lnTo>
                  <a:lnTo>
                    <a:pt x="624" y="6"/>
                  </a:lnTo>
                  <a:lnTo>
                    <a:pt x="636" y="0"/>
                  </a:lnTo>
                  <a:lnTo>
                    <a:pt x="654" y="0"/>
                  </a:lnTo>
                  <a:lnTo>
                    <a:pt x="672" y="0"/>
                  </a:lnTo>
                  <a:lnTo>
                    <a:pt x="672" y="18"/>
                  </a:lnTo>
                  <a:lnTo>
                    <a:pt x="654" y="18"/>
                  </a:lnTo>
                  <a:lnTo>
                    <a:pt x="636" y="18"/>
                  </a:lnTo>
                  <a:lnTo>
                    <a:pt x="624" y="18"/>
                  </a:lnTo>
                  <a:lnTo>
                    <a:pt x="606" y="18"/>
                  </a:lnTo>
                  <a:lnTo>
                    <a:pt x="588" y="18"/>
                  </a:lnTo>
                  <a:lnTo>
                    <a:pt x="570" y="18"/>
                  </a:lnTo>
                  <a:lnTo>
                    <a:pt x="552" y="18"/>
                  </a:lnTo>
                  <a:lnTo>
                    <a:pt x="540" y="18"/>
                  </a:lnTo>
                  <a:lnTo>
                    <a:pt x="522" y="18"/>
                  </a:lnTo>
                  <a:lnTo>
                    <a:pt x="504" y="18"/>
                  </a:lnTo>
                  <a:lnTo>
                    <a:pt x="486" y="18"/>
                  </a:lnTo>
                  <a:lnTo>
                    <a:pt x="468" y="18"/>
                  </a:lnTo>
                  <a:lnTo>
                    <a:pt x="456" y="18"/>
                  </a:lnTo>
                  <a:lnTo>
                    <a:pt x="438" y="18"/>
                  </a:lnTo>
                  <a:lnTo>
                    <a:pt x="420" y="18"/>
                  </a:lnTo>
                  <a:lnTo>
                    <a:pt x="402" y="18"/>
                  </a:lnTo>
                  <a:lnTo>
                    <a:pt x="384" y="18"/>
                  </a:lnTo>
                  <a:lnTo>
                    <a:pt x="372" y="18"/>
                  </a:lnTo>
                  <a:lnTo>
                    <a:pt x="354" y="18"/>
                  </a:lnTo>
                  <a:lnTo>
                    <a:pt x="336" y="18"/>
                  </a:lnTo>
                  <a:lnTo>
                    <a:pt x="318" y="18"/>
                  </a:lnTo>
                  <a:lnTo>
                    <a:pt x="300" y="18"/>
                  </a:lnTo>
                  <a:lnTo>
                    <a:pt x="288" y="18"/>
                  </a:lnTo>
                  <a:lnTo>
                    <a:pt x="270" y="18"/>
                  </a:lnTo>
                  <a:lnTo>
                    <a:pt x="252" y="18"/>
                  </a:lnTo>
                  <a:lnTo>
                    <a:pt x="234" y="18"/>
                  </a:lnTo>
                  <a:lnTo>
                    <a:pt x="216" y="18"/>
                  </a:lnTo>
                  <a:lnTo>
                    <a:pt x="204" y="18"/>
                  </a:lnTo>
                  <a:lnTo>
                    <a:pt x="186" y="18"/>
                  </a:lnTo>
                  <a:lnTo>
                    <a:pt x="168" y="18"/>
                  </a:lnTo>
                  <a:lnTo>
                    <a:pt x="150" y="18"/>
                  </a:lnTo>
                  <a:lnTo>
                    <a:pt x="132" y="18"/>
                  </a:lnTo>
                  <a:lnTo>
                    <a:pt x="120" y="18"/>
                  </a:lnTo>
                  <a:lnTo>
                    <a:pt x="102" y="18"/>
                  </a:lnTo>
                  <a:lnTo>
                    <a:pt x="84" y="18"/>
                  </a:lnTo>
                  <a:lnTo>
                    <a:pt x="66" y="18"/>
                  </a:lnTo>
                  <a:lnTo>
                    <a:pt x="48" y="18"/>
                  </a:lnTo>
                  <a:lnTo>
                    <a:pt x="36" y="18"/>
                  </a:lnTo>
                  <a:lnTo>
                    <a:pt x="18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163" name="Freeform 67"/>
            <p:cNvSpPr>
              <a:spLocks/>
            </p:cNvSpPr>
            <p:nvPr/>
          </p:nvSpPr>
          <p:spPr bwMode="auto">
            <a:xfrm>
              <a:off x="896825" y="5174697"/>
              <a:ext cx="1600200" cy="211449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36" y="90"/>
                </a:cxn>
                <a:cxn ang="0">
                  <a:pos x="66" y="90"/>
                </a:cxn>
                <a:cxn ang="0">
                  <a:pos x="102" y="84"/>
                </a:cxn>
                <a:cxn ang="0">
                  <a:pos x="132" y="84"/>
                </a:cxn>
                <a:cxn ang="0">
                  <a:pos x="168" y="78"/>
                </a:cxn>
                <a:cxn ang="0">
                  <a:pos x="204" y="72"/>
                </a:cxn>
                <a:cxn ang="0">
                  <a:pos x="234" y="72"/>
                </a:cxn>
                <a:cxn ang="0">
                  <a:pos x="270" y="72"/>
                </a:cxn>
                <a:cxn ang="0">
                  <a:pos x="300" y="60"/>
                </a:cxn>
                <a:cxn ang="0">
                  <a:pos x="336" y="48"/>
                </a:cxn>
                <a:cxn ang="0">
                  <a:pos x="372" y="48"/>
                </a:cxn>
                <a:cxn ang="0">
                  <a:pos x="402" y="42"/>
                </a:cxn>
                <a:cxn ang="0">
                  <a:pos x="438" y="42"/>
                </a:cxn>
                <a:cxn ang="0">
                  <a:pos x="468" y="36"/>
                </a:cxn>
                <a:cxn ang="0">
                  <a:pos x="504" y="30"/>
                </a:cxn>
                <a:cxn ang="0">
                  <a:pos x="540" y="30"/>
                </a:cxn>
                <a:cxn ang="0">
                  <a:pos x="570" y="24"/>
                </a:cxn>
                <a:cxn ang="0">
                  <a:pos x="606" y="18"/>
                </a:cxn>
                <a:cxn ang="0">
                  <a:pos x="636" y="6"/>
                </a:cxn>
                <a:cxn ang="0">
                  <a:pos x="672" y="0"/>
                </a:cxn>
                <a:cxn ang="0">
                  <a:pos x="654" y="78"/>
                </a:cxn>
                <a:cxn ang="0">
                  <a:pos x="624" y="84"/>
                </a:cxn>
                <a:cxn ang="0">
                  <a:pos x="588" y="84"/>
                </a:cxn>
                <a:cxn ang="0">
                  <a:pos x="552" y="84"/>
                </a:cxn>
                <a:cxn ang="0">
                  <a:pos x="522" y="84"/>
                </a:cxn>
                <a:cxn ang="0">
                  <a:pos x="486" y="84"/>
                </a:cxn>
                <a:cxn ang="0">
                  <a:pos x="456" y="84"/>
                </a:cxn>
                <a:cxn ang="0">
                  <a:pos x="420" y="84"/>
                </a:cxn>
                <a:cxn ang="0">
                  <a:pos x="384" y="84"/>
                </a:cxn>
                <a:cxn ang="0">
                  <a:pos x="354" y="84"/>
                </a:cxn>
                <a:cxn ang="0">
                  <a:pos x="318" y="84"/>
                </a:cxn>
                <a:cxn ang="0">
                  <a:pos x="288" y="84"/>
                </a:cxn>
                <a:cxn ang="0">
                  <a:pos x="252" y="84"/>
                </a:cxn>
                <a:cxn ang="0">
                  <a:pos x="216" y="84"/>
                </a:cxn>
                <a:cxn ang="0">
                  <a:pos x="186" y="84"/>
                </a:cxn>
                <a:cxn ang="0">
                  <a:pos x="150" y="84"/>
                </a:cxn>
                <a:cxn ang="0">
                  <a:pos x="120" y="84"/>
                </a:cxn>
                <a:cxn ang="0">
                  <a:pos x="84" y="90"/>
                </a:cxn>
                <a:cxn ang="0">
                  <a:pos x="48" y="90"/>
                </a:cxn>
                <a:cxn ang="0">
                  <a:pos x="18" y="90"/>
                </a:cxn>
              </a:cxnLst>
              <a:rect l="0" t="0" r="r" b="b"/>
              <a:pathLst>
                <a:path w="672" h="90">
                  <a:moveTo>
                    <a:pt x="0" y="90"/>
                  </a:moveTo>
                  <a:lnTo>
                    <a:pt x="0" y="90"/>
                  </a:lnTo>
                  <a:lnTo>
                    <a:pt x="18" y="90"/>
                  </a:lnTo>
                  <a:lnTo>
                    <a:pt x="36" y="90"/>
                  </a:lnTo>
                  <a:lnTo>
                    <a:pt x="48" y="90"/>
                  </a:lnTo>
                  <a:lnTo>
                    <a:pt x="66" y="90"/>
                  </a:lnTo>
                  <a:lnTo>
                    <a:pt x="84" y="90"/>
                  </a:lnTo>
                  <a:lnTo>
                    <a:pt x="102" y="84"/>
                  </a:lnTo>
                  <a:lnTo>
                    <a:pt x="120" y="84"/>
                  </a:lnTo>
                  <a:lnTo>
                    <a:pt x="132" y="84"/>
                  </a:lnTo>
                  <a:lnTo>
                    <a:pt x="150" y="78"/>
                  </a:lnTo>
                  <a:lnTo>
                    <a:pt x="168" y="78"/>
                  </a:lnTo>
                  <a:lnTo>
                    <a:pt x="186" y="78"/>
                  </a:lnTo>
                  <a:lnTo>
                    <a:pt x="204" y="72"/>
                  </a:lnTo>
                  <a:lnTo>
                    <a:pt x="216" y="72"/>
                  </a:lnTo>
                  <a:lnTo>
                    <a:pt x="234" y="72"/>
                  </a:lnTo>
                  <a:lnTo>
                    <a:pt x="252" y="78"/>
                  </a:lnTo>
                  <a:lnTo>
                    <a:pt x="270" y="72"/>
                  </a:lnTo>
                  <a:lnTo>
                    <a:pt x="288" y="66"/>
                  </a:lnTo>
                  <a:lnTo>
                    <a:pt x="300" y="60"/>
                  </a:lnTo>
                  <a:lnTo>
                    <a:pt x="318" y="54"/>
                  </a:lnTo>
                  <a:lnTo>
                    <a:pt x="336" y="48"/>
                  </a:lnTo>
                  <a:lnTo>
                    <a:pt x="354" y="48"/>
                  </a:lnTo>
                  <a:lnTo>
                    <a:pt x="372" y="48"/>
                  </a:lnTo>
                  <a:lnTo>
                    <a:pt x="384" y="48"/>
                  </a:lnTo>
                  <a:lnTo>
                    <a:pt x="402" y="42"/>
                  </a:lnTo>
                  <a:lnTo>
                    <a:pt x="420" y="42"/>
                  </a:lnTo>
                  <a:lnTo>
                    <a:pt x="438" y="42"/>
                  </a:lnTo>
                  <a:lnTo>
                    <a:pt x="456" y="42"/>
                  </a:lnTo>
                  <a:lnTo>
                    <a:pt x="468" y="36"/>
                  </a:lnTo>
                  <a:lnTo>
                    <a:pt x="486" y="36"/>
                  </a:lnTo>
                  <a:lnTo>
                    <a:pt x="504" y="30"/>
                  </a:lnTo>
                  <a:lnTo>
                    <a:pt x="522" y="30"/>
                  </a:lnTo>
                  <a:lnTo>
                    <a:pt x="540" y="30"/>
                  </a:lnTo>
                  <a:lnTo>
                    <a:pt x="552" y="24"/>
                  </a:lnTo>
                  <a:lnTo>
                    <a:pt x="570" y="24"/>
                  </a:lnTo>
                  <a:lnTo>
                    <a:pt x="588" y="18"/>
                  </a:lnTo>
                  <a:lnTo>
                    <a:pt x="606" y="18"/>
                  </a:lnTo>
                  <a:lnTo>
                    <a:pt x="624" y="12"/>
                  </a:lnTo>
                  <a:lnTo>
                    <a:pt x="636" y="6"/>
                  </a:lnTo>
                  <a:lnTo>
                    <a:pt x="654" y="6"/>
                  </a:lnTo>
                  <a:lnTo>
                    <a:pt x="672" y="0"/>
                  </a:lnTo>
                  <a:lnTo>
                    <a:pt x="672" y="78"/>
                  </a:lnTo>
                  <a:lnTo>
                    <a:pt x="654" y="78"/>
                  </a:lnTo>
                  <a:lnTo>
                    <a:pt x="636" y="78"/>
                  </a:lnTo>
                  <a:lnTo>
                    <a:pt x="624" y="84"/>
                  </a:lnTo>
                  <a:lnTo>
                    <a:pt x="606" y="84"/>
                  </a:lnTo>
                  <a:lnTo>
                    <a:pt x="588" y="84"/>
                  </a:lnTo>
                  <a:lnTo>
                    <a:pt x="570" y="84"/>
                  </a:lnTo>
                  <a:lnTo>
                    <a:pt x="552" y="84"/>
                  </a:lnTo>
                  <a:lnTo>
                    <a:pt x="540" y="84"/>
                  </a:lnTo>
                  <a:lnTo>
                    <a:pt x="522" y="84"/>
                  </a:lnTo>
                  <a:lnTo>
                    <a:pt x="504" y="84"/>
                  </a:lnTo>
                  <a:lnTo>
                    <a:pt x="486" y="84"/>
                  </a:lnTo>
                  <a:lnTo>
                    <a:pt x="468" y="84"/>
                  </a:lnTo>
                  <a:lnTo>
                    <a:pt x="456" y="84"/>
                  </a:lnTo>
                  <a:lnTo>
                    <a:pt x="438" y="84"/>
                  </a:lnTo>
                  <a:lnTo>
                    <a:pt x="420" y="84"/>
                  </a:lnTo>
                  <a:lnTo>
                    <a:pt x="402" y="84"/>
                  </a:lnTo>
                  <a:lnTo>
                    <a:pt x="384" y="84"/>
                  </a:lnTo>
                  <a:lnTo>
                    <a:pt x="372" y="84"/>
                  </a:lnTo>
                  <a:lnTo>
                    <a:pt x="354" y="84"/>
                  </a:lnTo>
                  <a:lnTo>
                    <a:pt x="336" y="84"/>
                  </a:lnTo>
                  <a:lnTo>
                    <a:pt x="318" y="84"/>
                  </a:lnTo>
                  <a:lnTo>
                    <a:pt x="300" y="84"/>
                  </a:lnTo>
                  <a:lnTo>
                    <a:pt x="288" y="84"/>
                  </a:lnTo>
                  <a:lnTo>
                    <a:pt x="270" y="84"/>
                  </a:lnTo>
                  <a:lnTo>
                    <a:pt x="252" y="84"/>
                  </a:lnTo>
                  <a:lnTo>
                    <a:pt x="234" y="84"/>
                  </a:lnTo>
                  <a:lnTo>
                    <a:pt x="216" y="84"/>
                  </a:lnTo>
                  <a:lnTo>
                    <a:pt x="204" y="84"/>
                  </a:lnTo>
                  <a:lnTo>
                    <a:pt x="186" y="84"/>
                  </a:lnTo>
                  <a:lnTo>
                    <a:pt x="168" y="84"/>
                  </a:lnTo>
                  <a:lnTo>
                    <a:pt x="150" y="84"/>
                  </a:lnTo>
                  <a:lnTo>
                    <a:pt x="132" y="84"/>
                  </a:lnTo>
                  <a:lnTo>
                    <a:pt x="120" y="84"/>
                  </a:lnTo>
                  <a:lnTo>
                    <a:pt x="102" y="90"/>
                  </a:lnTo>
                  <a:lnTo>
                    <a:pt x="84" y="90"/>
                  </a:lnTo>
                  <a:lnTo>
                    <a:pt x="66" y="90"/>
                  </a:lnTo>
                  <a:lnTo>
                    <a:pt x="48" y="90"/>
                  </a:lnTo>
                  <a:lnTo>
                    <a:pt x="36" y="90"/>
                  </a:lnTo>
                  <a:lnTo>
                    <a:pt x="18" y="90"/>
                  </a:lnTo>
                  <a:lnTo>
                    <a:pt x="0" y="90"/>
                  </a:lnTo>
                  <a:close/>
                </a:path>
              </a:pathLst>
            </a:custGeom>
            <a:solidFill>
              <a:srgbClr val="A18CB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164" name="Freeform 68"/>
            <p:cNvSpPr>
              <a:spLocks/>
            </p:cNvSpPr>
            <p:nvPr/>
          </p:nvSpPr>
          <p:spPr bwMode="auto">
            <a:xfrm>
              <a:off x="896825" y="5174697"/>
              <a:ext cx="1600200" cy="211449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36" y="90"/>
                </a:cxn>
                <a:cxn ang="0">
                  <a:pos x="66" y="90"/>
                </a:cxn>
                <a:cxn ang="0">
                  <a:pos x="102" y="84"/>
                </a:cxn>
                <a:cxn ang="0">
                  <a:pos x="132" y="84"/>
                </a:cxn>
                <a:cxn ang="0">
                  <a:pos x="168" y="78"/>
                </a:cxn>
                <a:cxn ang="0">
                  <a:pos x="204" y="72"/>
                </a:cxn>
                <a:cxn ang="0">
                  <a:pos x="234" y="72"/>
                </a:cxn>
                <a:cxn ang="0">
                  <a:pos x="270" y="72"/>
                </a:cxn>
                <a:cxn ang="0">
                  <a:pos x="300" y="60"/>
                </a:cxn>
                <a:cxn ang="0">
                  <a:pos x="336" y="48"/>
                </a:cxn>
                <a:cxn ang="0">
                  <a:pos x="372" y="48"/>
                </a:cxn>
                <a:cxn ang="0">
                  <a:pos x="402" y="42"/>
                </a:cxn>
                <a:cxn ang="0">
                  <a:pos x="438" y="42"/>
                </a:cxn>
                <a:cxn ang="0">
                  <a:pos x="468" y="36"/>
                </a:cxn>
                <a:cxn ang="0">
                  <a:pos x="504" y="30"/>
                </a:cxn>
                <a:cxn ang="0">
                  <a:pos x="540" y="30"/>
                </a:cxn>
                <a:cxn ang="0">
                  <a:pos x="570" y="24"/>
                </a:cxn>
                <a:cxn ang="0">
                  <a:pos x="606" y="18"/>
                </a:cxn>
                <a:cxn ang="0">
                  <a:pos x="636" y="6"/>
                </a:cxn>
                <a:cxn ang="0">
                  <a:pos x="672" y="0"/>
                </a:cxn>
                <a:cxn ang="0">
                  <a:pos x="654" y="78"/>
                </a:cxn>
                <a:cxn ang="0">
                  <a:pos x="624" y="84"/>
                </a:cxn>
                <a:cxn ang="0">
                  <a:pos x="588" y="84"/>
                </a:cxn>
                <a:cxn ang="0">
                  <a:pos x="552" y="84"/>
                </a:cxn>
                <a:cxn ang="0">
                  <a:pos x="522" y="84"/>
                </a:cxn>
                <a:cxn ang="0">
                  <a:pos x="486" y="84"/>
                </a:cxn>
                <a:cxn ang="0">
                  <a:pos x="456" y="84"/>
                </a:cxn>
                <a:cxn ang="0">
                  <a:pos x="420" y="84"/>
                </a:cxn>
                <a:cxn ang="0">
                  <a:pos x="384" y="84"/>
                </a:cxn>
                <a:cxn ang="0">
                  <a:pos x="354" y="84"/>
                </a:cxn>
                <a:cxn ang="0">
                  <a:pos x="318" y="84"/>
                </a:cxn>
                <a:cxn ang="0">
                  <a:pos x="288" y="84"/>
                </a:cxn>
                <a:cxn ang="0">
                  <a:pos x="252" y="84"/>
                </a:cxn>
                <a:cxn ang="0">
                  <a:pos x="216" y="84"/>
                </a:cxn>
                <a:cxn ang="0">
                  <a:pos x="186" y="84"/>
                </a:cxn>
                <a:cxn ang="0">
                  <a:pos x="150" y="84"/>
                </a:cxn>
                <a:cxn ang="0">
                  <a:pos x="120" y="84"/>
                </a:cxn>
                <a:cxn ang="0">
                  <a:pos x="84" y="90"/>
                </a:cxn>
                <a:cxn ang="0">
                  <a:pos x="48" y="90"/>
                </a:cxn>
                <a:cxn ang="0">
                  <a:pos x="18" y="90"/>
                </a:cxn>
              </a:cxnLst>
              <a:rect l="0" t="0" r="r" b="b"/>
              <a:pathLst>
                <a:path w="672" h="90">
                  <a:moveTo>
                    <a:pt x="0" y="90"/>
                  </a:moveTo>
                  <a:lnTo>
                    <a:pt x="0" y="90"/>
                  </a:lnTo>
                  <a:lnTo>
                    <a:pt x="18" y="90"/>
                  </a:lnTo>
                  <a:lnTo>
                    <a:pt x="36" y="90"/>
                  </a:lnTo>
                  <a:lnTo>
                    <a:pt x="48" y="90"/>
                  </a:lnTo>
                  <a:lnTo>
                    <a:pt x="66" y="90"/>
                  </a:lnTo>
                  <a:lnTo>
                    <a:pt x="84" y="90"/>
                  </a:lnTo>
                  <a:lnTo>
                    <a:pt x="102" y="84"/>
                  </a:lnTo>
                  <a:lnTo>
                    <a:pt x="120" y="84"/>
                  </a:lnTo>
                  <a:lnTo>
                    <a:pt x="132" y="84"/>
                  </a:lnTo>
                  <a:lnTo>
                    <a:pt x="150" y="78"/>
                  </a:lnTo>
                  <a:lnTo>
                    <a:pt x="168" y="78"/>
                  </a:lnTo>
                  <a:lnTo>
                    <a:pt x="186" y="78"/>
                  </a:lnTo>
                  <a:lnTo>
                    <a:pt x="204" y="72"/>
                  </a:lnTo>
                  <a:lnTo>
                    <a:pt x="216" y="72"/>
                  </a:lnTo>
                  <a:lnTo>
                    <a:pt x="234" y="72"/>
                  </a:lnTo>
                  <a:lnTo>
                    <a:pt x="252" y="78"/>
                  </a:lnTo>
                  <a:lnTo>
                    <a:pt x="270" y="72"/>
                  </a:lnTo>
                  <a:lnTo>
                    <a:pt x="288" y="66"/>
                  </a:lnTo>
                  <a:lnTo>
                    <a:pt x="300" y="60"/>
                  </a:lnTo>
                  <a:lnTo>
                    <a:pt x="318" y="54"/>
                  </a:lnTo>
                  <a:lnTo>
                    <a:pt x="336" y="48"/>
                  </a:lnTo>
                  <a:lnTo>
                    <a:pt x="354" y="48"/>
                  </a:lnTo>
                  <a:lnTo>
                    <a:pt x="372" y="48"/>
                  </a:lnTo>
                  <a:lnTo>
                    <a:pt x="384" y="48"/>
                  </a:lnTo>
                  <a:lnTo>
                    <a:pt x="402" y="42"/>
                  </a:lnTo>
                  <a:lnTo>
                    <a:pt x="420" y="42"/>
                  </a:lnTo>
                  <a:lnTo>
                    <a:pt x="438" y="42"/>
                  </a:lnTo>
                  <a:lnTo>
                    <a:pt x="456" y="42"/>
                  </a:lnTo>
                  <a:lnTo>
                    <a:pt x="468" y="36"/>
                  </a:lnTo>
                  <a:lnTo>
                    <a:pt x="486" y="36"/>
                  </a:lnTo>
                  <a:lnTo>
                    <a:pt x="504" y="30"/>
                  </a:lnTo>
                  <a:lnTo>
                    <a:pt x="522" y="30"/>
                  </a:lnTo>
                  <a:lnTo>
                    <a:pt x="540" y="30"/>
                  </a:lnTo>
                  <a:lnTo>
                    <a:pt x="552" y="24"/>
                  </a:lnTo>
                  <a:lnTo>
                    <a:pt x="570" y="24"/>
                  </a:lnTo>
                  <a:lnTo>
                    <a:pt x="588" y="18"/>
                  </a:lnTo>
                  <a:lnTo>
                    <a:pt x="606" y="18"/>
                  </a:lnTo>
                  <a:lnTo>
                    <a:pt x="624" y="12"/>
                  </a:lnTo>
                  <a:lnTo>
                    <a:pt x="636" y="6"/>
                  </a:lnTo>
                  <a:lnTo>
                    <a:pt x="654" y="6"/>
                  </a:lnTo>
                  <a:lnTo>
                    <a:pt x="672" y="0"/>
                  </a:lnTo>
                  <a:lnTo>
                    <a:pt x="672" y="78"/>
                  </a:lnTo>
                  <a:lnTo>
                    <a:pt x="654" y="78"/>
                  </a:lnTo>
                  <a:lnTo>
                    <a:pt x="636" y="78"/>
                  </a:lnTo>
                  <a:lnTo>
                    <a:pt x="624" y="84"/>
                  </a:lnTo>
                  <a:lnTo>
                    <a:pt x="606" y="84"/>
                  </a:lnTo>
                  <a:lnTo>
                    <a:pt x="588" y="84"/>
                  </a:lnTo>
                  <a:lnTo>
                    <a:pt x="570" y="84"/>
                  </a:lnTo>
                  <a:lnTo>
                    <a:pt x="552" y="84"/>
                  </a:lnTo>
                  <a:lnTo>
                    <a:pt x="540" y="84"/>
                  </a:lnTo>
                  <a:lnTo>
                    <a:pt x="522" y="84"/>
                  </a:lnTo>
                  <a:lnTo>
                    <a:pt x="504" y="84"/>
                  </a:lnTo>
                  <a:lnTo>
                    <a:pt x="486" y="84"/>
                  </a:lnTo>
                  <a:lnTo>
                    <a:pt x="468" y="84"/>
                  </a:lnTo>
                  <a:lnTo>
                    <a:pt x="456" y="84"/>
                  </a:lnTo>
                  <a:lnTo>
                    <a:pt x="438" y="84"/>
                  </a:lnTo>
                  <a:lnTo>
                    <a:pt x="420" y="84"/>
                  </a:lnTo>
                  <a:lnTo>
                    <a:pt x="402" y="84"/>
                  </a:lnTo>
                  <a:lnTo>
                    <a:pt x="384" y="84"/>
                  </a:lnTo>
                  <a:lnTo>
                    <a:pt x="372" y="84"/>
                  </a:lnTo>
                  <a:lnTo>
                    <a:pt x="354" y="84"/>
                  </a:lnTo>
                  <a:lnTo>
                    <a:pt x="336" y="84"/>
                  </a:lnTo>
                  <a:lnTo>
                    <a:pt x="318" y="84"/>
                  </a:lnTo>
                  <a:lnTo>
                    <a:pt x="300" y="84"/>
                  </a:lnTo>
                  <a:lnTo>
                    <a:pt x="288" y="84"/>
                  </a:lnTo>
                  <a:lnTo>
                    <a:pt x="270" y="84"/>
                  </a:lnTo>
                  <a:lnTo>
                    <a:pt x="252" y="84"/>
                  </a:lnTo>
                  <a:lnTo>
                    <a:pt x="234" y="84"/>
                  </a:lnTo>
                  <a:lnTo>
                    <a:pt x="216" y="84"/>
                  </a:lnTo>
                  <a:lnTo>
                    <a:pt x="204" y="84"/>
                  </a:lnTo>
                  <a:lnTo>
                    <a:pt x="186" y="84"/>
                  </a:lnTo>
                  <a:lnTo>
                    <a:pt x="168" y="84"/>
                  </a:lnTo>
                  <a:lnTo>
                    <a:pt x="150" y="84"/>
                  </a:lnTo>
                  <a:lnTo>
                    <a:pt x="132" y="84"/>
                  </a:lnTo>
                  <a:lnTo>
                    <a:pt x="120" y="84"/>
                  </a:lnTo>
                  <a:lnTo>
                    <a:pt x="102" y="90"/>
                  </a:lnTo>
                  <a:lnTo>
                    <a:pt x="84" y="90"/>
                  </a:lnTo>
                  <a:lnTo>
                    <a:pt x="66" y="90"/>
                  </a:lnTo>
                  <a:lnTo>
                    <a:pt x="48" y="90"/>
                  </a:lnTo>
                  <a:lnTo>
                    <a:pt x="36" y="90"/>
                  </a:lnTo>
                  <a:lnTo>
                    <a:pt x="18" y="90"/>
                  </a:lnTo>
                  <a:lnTo>
                    <a:pt x="0" y="90"/>
                  </a:lnTo>
                  <a:close/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165" name="Freeform 69"/>
            <p:cNvSpPr>
              <a:spLocks/>
            </p:cNvSpPr>
            <p:nvPr/>
          </p:nvSpPr>
          <p:spPr bwMode="auto">
            <a:xfrm>
              <a:off x="896825" y="5174697"/>
              <a:ext cx="1600200" cy="211449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36" y="90"/>
                </a:cxn>
                <a:cxn ang="0">
                  <a:pos x="66" y="90"/>
                </a:cxn>
                <a:cxn ang="0">
                  <a:pos x="102" y="84"/>
                </a:cxn>
                <a:cxn ang="0">
                  <a:pos x="132" y="84"/>
                </a:cxn>
                <a:cxn ang="0">
                  <a:pos x="168" y="78"/>
                </a:cxn>
                <a:cxn ang="0">
                  <a:pos x="204" y="72"/>
                </a:cxn>
                <a:cxn ang="0">
                  <a:pos x="234" y="72"/>
                </a:cxn>
                <a:cxn ang="0">
                  <a:pos x="270" y="72"/>
                </a:cxn>
                <a:cxn ang="0">
                  <a:pos x="300" y="60"/>
                </a:cxn>
                <a:cxn ang="0">
                  <a:pos x="336" y="48"/>
                </a:cxn>
                <a:cxn ang="0">
                  <a:pos x="372" y="48"/>
                </a:cxn>
                <a:cxn ang="0">
                  <a:pos x="402" y="42"/>
                </a:cxn>
                <a:cxn ang="0">
                  <a:pos x="438" y="42"/>
                </a:cxn>
                <a:cxn ang="0">
                  <a:pos x="468" y="36"/>
                </a:cxn>
                <a:cxn ang="0">
                  <a:pos x="504" y="30"/>
                </a:cxn>
                <a:cxn ang="0">
                  <a:pos x="540" y="30"/>
                </a:cxn>
                <a:cxn ang="0">
                  <a:pos x="570" y="24"/>
                </a:cxn>
                <a:cxn ang="0">
                  <a:pos x="606" y="18"/>
                </a:cxn>
                <a:cxn ang="0">
                  <a:pos x="636" y="6"/>
                </a:cxn>
                <a:cxn ang="0">
                  <a:pos x="672" y="0"/>
                </a:cxn>
                <a:cxn ang="0">
                  <a:pos x="654" y="6"/>
                </a:cxn>
                <a:cxn ang="0">
                  <a:pos x="624" y="12"/>
                </a:cxn>
                <a:cxn ang="0">
                  <a:pos x="588" y="18"/>
                </a:cxn>
                <a:cxn ang="0">
                  <a:pos x="552" y="24"/>
                </a:cxn>
                <a:cxn ang="0">
                  <a:pos x="522" y="30"/>
                </a:cxn>
                <a:cxn ang="0">
                  <a:pos x="486" y="36"/>
                </a:cxn>
                <a:cxn ang="0">
                  <a:pos x="456" y="42"/>
                </a:cxn>
                <a:cxn ang="0">
                  <a:pos x="420" y="42"/>
                </a:cxn>
                <a:cxn ang="0">
                  <a:pos x="384" y="48"/>
                </a:cxn>
                <a:cxn ang="0">
                  <a:pos x="354" y="48"/>
                </a:cxn>
                <a:cxn ang="0">
                  <a:pos x="318" y="54"/>
                </a:cxn>
                <a:cxn ang="0">
                  <a:pos x="288" y="66"/>
                </a:cxn>
                <a:cxn ang="0">
                  <a:pos x="252" y="78"/>
                </a:cxn>
                <a:cxn ang="0">
                  <a:pos x="216" y="72"/>
                </a:cxn>
                <a:cxn ang="0">
                  <a:pos x="186" y="78"/>
                </a:cxn>
                <a:cxn ang="0">
                  <a:pos x="150" y="78"/>
                </a:cxn>
                <a:cxn ang="0">
                  <a:pos x="120" y="84"/>
                </a:cxn>
                <a:cxn ang="0">
                  <a:pos x="84" y="90"/>
                </a:cxn>
                <a:cxn ang="0">
                  <a:pos x="48" y="90"/>
                </a:cxn>
                <a:cxn ang="0">
                  <a:pos x="18" y="90"/>
                </a:cxn>
              </a:cxnLst>
              <a:rect l="0" t="0" r="r" b="b"/>
              <a:pathLst>
                <a:path w="672" h="90">
                  <a:moveTo>
                    <a:pt x="0" y="90"/>
                  </a:moveTo>
                  <a:lnTo>
                    <a:pt x="0" y="90"/>
                  </a:lnTo>
                  <a:lnTo>
                    <a:pt x="18" y="90"/>
                  </a:lnTo>
                  <a:lnTo>
                    <a:pt x="36" y="90"/>
                  </a:lnTo>
                  <a:lnTo>
                    <a:pt x="48" y="90"/>
                  </a:lnTo>
                  <a:lnTo>
                    <a:pt x="66" y="90"/>
                  </a:lnTo>
                  <a:lnTo>
                    <a:pt x="84" y="90"/>
                  </a:lnTo>
                  <a:lnTo>
                    <a:pt x="102" y="84"/>
                  </a:lnTo>
                  <a:lnTo>
                    <a:pt x="120" y="84"/>
                  </a:lnTo>
                  <a:lnTo>
                    <a:pt x="132" y="84"/>
                  </a:lnTo>
                  <a:lnTo>
                    <a:pt x="150" y="78"/>
                  </a:lnTo>
                  <a:lnTo>
                    <a:pt x="168" y="78"/>
                  </a:lnTo>
                  <a:lnTo>
                    <a:pt x="186" y="78"/>
                  </a:lnTo>
                  <a:lnTo>
                    <a:pt x="204" y="72"/>
                  </a:lnTo>
                  <a:lnTo>
                    <a:pt x="216" y="72"/>
                  </a:lnTo>
                  <a:lnTo>
                    <a:pt x="234" y="72"/>
                  </a:lnTo>
                  <a:lnTo>
                    <a:pt x="252" y="78"/>
                  </a:lnTo>
                  <a:lnTo>
                    <a:pt x="270" y="72"/>
                  </a:lnTo>
                  <a:lnTo>
                    <a:pt x="288" y="66"/>
                  </a:lnTo>
                  <a:lnTo>
                    <a:pt x="300" y="60"/>
                  </a:lnTo>
                  <a:lnTo>
                    <a:pt x="318" y="54"/>
                  </a:lnTo>
                  <a:lnTo>
                    <a:pt x="336" y="48"/>
                  </a:lnTo>
                  <a:lnTo>
                    <a:pt x="354" y="48"/>
                  </a:lnTo>
                  <a:lnTo>
                    <a:pt x="372" y="48"/>
                  </a:lnTo>
                  <a:lnTo>
                    <a:pt x="384" y="48"/>
                  </a:lnTo>
                  <a:lnTo>
                    <a:pt x="402" y="42"/>
                  </a:lnTo>
                  <a:lnTo>
                    <a:pt x="420" y="42"/>
                  </a:lnTo>
                  <a:lnTo>
                    <a:pt x="438" y="42"/>
                  </a:lnTo>
                  <a:lnTo>
                    <a:pt x="456" y="42"/>
                  </a:lnTo>
                  <a:lnTo>
                    <a:pt x="468" y="36"/>
                  </a:lnTo>
                  <a:lnTo>
                    <a:pt x="486" y="36"/>
                  </a:lnTo>
                  <a:lnTo>
                    <a:pt x="504" y="30"/>
                  </a:lnTo>
                  <a:lnTo>
                    <a:pt x="522" y="30"/>
                  </a:lnTo>
                  <a:lnTo>
                    <a:pt x="540" y="30"/>
                  </a:lnTo>
                  <a:lnTo>
                    <a:pt x="552" y="24"/>
                  </a:lnTo>
                  <a:lnTo>
                    <a:pt x="570" y="24"/>
                  </a:lnTo>
                  <a:lnTo>
                    <a:pt x="588" y="18"/>
                  </a:lnTo>
                  <a:lnTo>
                    <a:pt x="606" y="18"/>
                  </a:lnTo>
                  <a:lnTo>
                    <a:pt x="624" y="12"/>
                  </a:lnTo>
                  <a:lnTo>
                    <a:pt x="636" y="6"/>
                  </a:lnTo>
                  <a:lnTo>
                    <a:pt x="654" y="6"/>
                  </a:lnTo>
                  <a:lnTo>
                    <a:pt x="672" y="0"/>
                  </a:lnTo>
                  <a:lnTo>
                    <a:pt x="672" y="0"/>
                  </a:lnTo>
                  <a:lnTo>
                    <a:pt x="654" y="6"/>
                  </a:lnTo>
                  <a:lnTo>
                    <a:pt x="636" y="6"/>
                  </a:lnTo>
                  <a:lnTo>
                    <a:pt x="624" y="12"/>
                  </a:lnTo>
                  <a:lnTo>
                    <a:pt x="606" y="18"/>
                  </a:lnTo>
                  <a:lnTo>
                    <a:pt x="588" y="18"/>
                  </a:lnTo>
                  <a:lnTo>
                    <a:pt x="570" y="24"/>
                  </a:lnTo>
                  <a:lnTo>
                    <a:pt x="552" y="24"/>
                  </a:lnTo>
                  <a:lnTo>
                    <a:pt x="540" y="30"/>
                  </a:lnTo>
                  <a:lnTo>
                    <a:pt x="522" y="30"/>
                  </a:lnTo>
                  <a:lnTo>
                    <a:pt x="504" y="30"/>
                  </a:lnTo>
                  <a:lnTo>
                    <a:pt x="486" y="36"/>
                  </a:lnTo>
                  <a:lnTo>
                    <a:pt x="468" y="36"/>
                  </a:lnTo>
                  <a:lnTo>
                    <a:pt x="456" y="42"/>
                  </a:lnTo>
                  <a:lnTo>
                    <a:pt x="438" y="42"/>
                  </a:lnTo>
                  <a:lnTo>
                    <a:pt x="420" y="42"/>
                  </a:lnTo>
                  <a:lnTo>
                    <a:pt x="402" y="42"/>
                  </a:lnTo>
                  <a:lnTo>
                    <a:pt x="384" y="48"/>
                  </a:lnTo>
                  <a:lnTo>
                    <a:pt x="372" y="48"/>
                  </a:lnTo>
                  <a:lnTo>
                    <a:pt x="354" y="48"/>
                  </a:lnTo>
                  <a:lnTo>
                    <a:pt x="336" y="48"/>
                  </a:lnTo>
                  <a:lnTo>
                    <a:pt x="318" y="54"/>
                  </a:lnTo>
                  <a:lnTo>
                    <a:pt x="300" y="60"/>
                  </a:lnTo>
                  <a:lnTo>
                    <a:pt x="288" y="66"/>
                  </a:lnTo>
                  <a:lnTo>
                    <a:pt x="270" y="72"/>
                  </a:lnTo>
                  <a:lnTo>
                    <a:pt x="252" y="78"/>
                  </a:lnTo>
                  <a:lnTo>
                    <a:pt x="234" y="72"/>
                  </a:lnTo>
                  <a:lnTo>
                    <a:pt x="216" y="72"/>
                  </a:lnTo>
                  <a:lnTo>
                    <a:pt x="204" y="72"/>
                  </a:lnTo>
                  <a:lnTo>
                    <a:pt x="186" y="78"/>
                  </a:lnTo>
                  <a:lnTo>
                    <a:pt x="168" y="78"/>
                  </a:lnTo>
                  <a:lnTo>
                    <a:pt x="150" y="78"/>
                  </a:lnTo>
                  <a:lnTo>
                    <a:pt x="132" y="84"/>
                  </a:lnTo>
                  <a:lnTo>
                    <a:pt x="120" y="84"/>
                  </a:lnTo>
                  <a:lnTo>
                    <a:pt x="102" y="84"/>
                  </a:lnTo>
                  <a:lnTo>
                    <a:pt x="84" y="90"/>
                  </a:lnTo>
                  <a:lnTo>
                    <a:pt x="66" y="90"/>
                  </a:lnTo>
                  <a:lnTo>
                    <a:pt x="48" y="90"/>
                  </a:lnTo>
                  <a:lnTo>
                    <a:pt x="36" y="90"/>
                  </a:lnTo>
                  <a:lnTo>
                    <a:pt x="18" y="90"/>
                  </a:lnTo>
                  <a:lnTo>
                    <a:pt x="0" y="90"/>
                  </a:lnTo>
                  <a:close/>
                </a:path>
              </a:pathLst>
            </a:custGeom>
            <a:solidFill>
              <a:srgbClr val="FFC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166" name="Freeform 70"/>
            <p:cNvSpPr>
              <a:spLocks/>
            </p:cNvSpPr>
            <p:nvPr/>
          </p:nvSpPr>
          <p:spPr bwMode="auto">
            <a:xfrm>
              <a:off x="896825" y="5174697"/>
              <a:ext cx="1600200" cy="211449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36" y="90"/>
                </a:cxn>
                <a:cxn ang="0">
                  <a:pos x="66" y="90"/>
                </a:cxn>
                <a:cxn ang="0">
                  <a:pos x="102" y="84"/>
                </a:cxn>
                <a:cxn ang="0">
                  <a:pos x="132" y="84"/>
                </a:cxn>
                <a:cxn ang="0">
                  <a:pos x="168" y="78"/>
                </a:cxn>
                <a:cxn ang="0">
                  <a:pos x="204" y="72"/>
                </a:cxn>
                <a:cxn ang="0">
                  <a:pos x="234" y="72"/>
                </a:cxn>
                <a:cxn ang="0">
                  <a:pos x="270" y="72"/>
                </a:cxn>
                <a:cxn ang="0">
                  <a:pos x="300" y="60"/>
                </a:cxn>
                <a:cxn ang="0">
                  <a:pos x="336" y="48"/>
                </a:cxn>
                <a:cxn ang="0">
                  <a:pos x="372" y="48"/>
                </a:cxn>
                <a:cxn ang="0">
                  <a:pos x="402" y="42"/>
                </a:cxn>
                <a:cxn ang="0">
                  <a:pos x="438" y="42"/>
                </a:cxn>
                <a:cxn ang="0">
                  <a:pos x="468" y="36"/>
                </a:cxn>
                <a:cxn ang="0">
                  <a:pos x="504" y="30"/>
                </a:cxn>
                <a:cxn ang="0">
                  <a:pos x="540" y="30"/>
                </a:cxn>
                <a:cxn ang="0">
                  <a:pos x="570" y="24"/>
                </a:cxn>
                <a:cxn ang="0">
                  <a:pos x="606" y="18"/>
                </a:cxn>
                <a:cxn ang="0">
                  <a:pos x="636" y="6"/>
                </a:cxn>
                <a:cxn ang="0">
                  <a:pos x="672" y="0"/>
                </a:cxn>
                <a:cxn ang="0">
                  <a:pos x="654" y="6"/>
                </a:cxn>
                <a:cxn ang="0">
                  <a:pos x="624" y="12"/>
                </a:cxn>
                <a:cxn ang="0">
                  <a:pos x="588" y="18"/>
                </a:cxn>
                <a:cxn ang="0">
                  <a:pos x="552" y="24"/>
                </a:cxn>
                <a:cxn ang="0">
                  <a:pos x="522" y="30"/>
                </a:cxn>
                <a:cxn ang="0">
                  <a:pos x="486" y="36"/>
                </a:cxn>
                <a:cxn ang="0">
                  <a:pos x="456" y="42"/>
                </a:cxn>
                <a:cxn ang="0">
                  <a:pos x="420" y="42"/>
                </a:cxn>
                <a:cxn ang="0">
                  <a:pos x="384" y="48"/>
                </a:cxn>
                <a:cxn ang="0">
                  <a:pos x="354" y="48"/>
                </a:cxn>
                <a:cxn ang="0">
                  <a:pos x="318" y="54"/>
                </a:cxn>
                <a:cxn ang="0">
                  <a:pos x="288" y="66"/>
                </a:cxn>
                <a:cxn ang="0">
                  <a:pos x="252" y="78"/>
                </a:cxn>
                <a:cxn ang="0">
                  <a:pos x="216" y="72"/>
                </a:cxn>
                <a:cxn ang="0">
                  <a:pos x="186" y="78"/>
                </a:cxn>
                <a:cxn ang="0">
                  <a:pos x="150" y="78"/>
                </a:cxn>
                <a:cxn ang="0">
                  <a:pos x="120" y="84"/>
                </a:cxn>
                <a:cxn ang="0">
                  <a:pos x="84" y="90"/>
                </a:cxn>
                <a:cxn ang="0">
                  <a:pos x="48" y="90"/>
                </a:cxn>
                <a:cxn ang="0">
                  <a:pos x="18" y="90"/>
                </a:cxn>
              </a:cxnLst>
              <a:rect l="0" t="0" r="r" b="b"/>
              <a:pathLst>
                <a:path w="672" h="90">
                  <a:moveTo>
                    <a:pt x="0" y="90"/>
                  </a:moveTo>
                  <a:lnTo>
                    <a:pt x="0" y="90"/>
                  </a:lnTo>
                  <a:lnTo>
                    <a:pt x="18" y="90"/>
                  </a:lnTo>
                  <a:lnTo>
                    <a:pt x="36" y="90"/>
                  </a:lnTo>
                  <a:lnTo>
                    <a:pt x="48" y="90"/>
                  </a:lnTo>
                  <a:lnTo>
                    <a:pt x="66" y="90"/>
                  </a:lnTo>
                  <a:lnTo>
                    <a:pt x="84" y="90"/>
                  </a:lnTo>
                  <a:lnTo>
                    <a:pt x="102" y="84"/>
                  </a:lnTo>
                  <a:lnTo>
                    <a:pt x="120" y="84"/>
                  </a:lnTo>
                  <a:lnTo>
                    <a:pt x="132" y="84"/>
                  </a:lnTo>
                  <a:lnTo>
                    <a:pt x="150" y="78"/>
                  </a:lnTo>
                  <a:lnTo>
                    <a:pt x="168" y="78"/>
                  </a:lnTo>
                  <a:lnTo>
                    <a:pt x="186" y="78"/>
                  </a:lnTo>
                  <a:lnTo>
                    <a:pt x="204" y="72"/>
                  </a:lnTo>
                  <a:lnTo>
                    <a:pt x="216" y="72"/>
                  </a:lnTo>
                  <a:lnTo>
                    <a:pt x="234" y="72"/>
                  </a:lnTo>
                  <a:lnTo>
                    <a:pt x="252" y="78"/>
                  </a:lnTo>
                  <a:lnTo>
                    <a:pt x="270" y="72"/>
                  </a:lnTo>
                  <a:lnTo>
                    <a:pt x="288" y="66"/>
                  </a:lnTo>
                  <a:lnTo>
                    <a:pt x="300" y="60"/>
                  </a:lnTo>
                  <a:lnTo>
                    <a:pt x="318" y="54"/>
                  </a:lnTo>
                  <a:lnTo>
                    <a:pt x="336" y="48"/>
                  </a:lnTo>
                  <a:lnTo>
                    <a:pt x="354" y="48"/>
                  </a:lnTo>
                  <a:lnTo>
                    <a:pt x="372" y="48"/>
                  </a:lnTo>
                  <a:lnTo>
                    <a:pt x="384" y="48"/>
                  </a:lnTo>
                  <a:lnTo>
                    <a:pt x="402" y="42"/>
                  </a:lnTo>
                  <a:lnTo>
                    <a:pt x="420" y="42"/>
                  </a:lnTo>
                  <a:lnTo>
                    <a:pt x="438" y="42"/>
                  </a:lnTo>
                  <a:lnTo>
                    <a:pt x="456" y="42"/>
                  </a:lnTo>
                  <a:lnTo>
                    <a:pt x="468" y="36"/>
                  </a:lnTo>
                  <a:lnTo>
                    <a:pt x="486" y="36"/>
                  </a:lnTo>
                  <a:lnTo>
                    <a:pt x="504" y="30"/>
                  </a:lnTo>
                  <a:lnTo>
                    <a:pt x="522" y="30"/>
                  </a:lnTo>
                  <a:lnTo>
                    <a:pt x="540" y="30"/>
                  </a:lnTo>
                  <a:lnTo>
                    <a:pt x="552" y="24"/>
                  </a:lnTo>
                  <a:lnTo>
                    <a:pt x="570" y="24"/>
                  </a:lnTo>
                  <a:lnTo>
                    <a:pt x="588" y="18"/>
                  </a:lnTo>
                  <a:lnTo>
                    <a:pt x="606" y="18"/>
                  </a:lnTo>
                  <a:lnTo>
                    <a:pt x="624" y="12"/>
                  </a:lnTo>
                  <a:lnTo>
                    <a:pt x="636" y="6"/>
                  </a:lnTo>
                  <a:lnTo>
                    <a:pt x="654" y="6"/>
                  </a:lnTo>
                  <a:lnTo>
                    <a:pt x="672" y="0"/>
                  </a:lnTo>
                  <a:lnTo>
                    <a:pt x="672" y="0"/>
                  </a:lnTo>
                  <a:lnTo>
                    <a:pt x="654" y="6"/>
                  </a:lnTo>
                  <a:lnTo>
                    <a:pt x="636" y="6"/>
                  </a:lnTo>
                  <a:lnTo>
                    <a:pt x="624" y="12"/>
                  </a:lnTo>
                  <a:lnTo>
                    <a:pt x="606" y="18"/>
                  </a:lnTo>
                  <a:lnTo>
                    <a:pt x="588" y="18"/>
                  </a:lnTo>
                  <a:lnTo>
                    <a:pt x="570" y="24"/>
                  </a:lnTo>
                  <a:lnTo>
                    <a:pt x="552" y="24"/>
                  </a:lnTo>
                  <a:lnTo>
                    <a:pt x="540" y="30"/>
                  </a:lnTo>
                  <a:lnTo>
                    <a:pt x="522" y="30"/>
                  </a:lnTo>
                  <a:lnTo>
                    <a:pt x="504" y="30"/>
                  </a:lnTo>
                  <a:lnTo>
                    <a:pt x="486" y="36"/>
                  </a:lnTo>
                  <a:lnTo>
                    <a:pt x="468" y="36"/>
                  </a:lnTo>
                  <a:lnTo>
                    <a:pt x="456" y="42"/>
                  </a:lnTo>
                  <a:lnTo>
                    <a:pt x="438" y="42"/>
                  </a:lnTo>
                  <a:lnTo>
                    <a:pt x="420" y="42"/>
                  </a:lnTo>
                  <a:lnTo>
                    <a:pt x="402" y="42"/>
                  </a:lnTo>
                  <a:lnTo>
                    <a:pt x="384" y="48"/>
                  </a:lnTo>
                  <a:lnTo>
                    <a:pt x="372" y="48"/>
                  </a:lnTo>
                  <a:lnTo>
                    <a:pt x="354" y="48"/>
                  </a:lnTo>
                  <a:lnTo>
                    <a:pt x="336" y="48"/>
                  </a:lnTo>
                  <a:lnTo>
                    <a:pt x="318" y="54"/>
                  </a:lnTo>
                  <a:lnTo>
                    <a:pt x="300" y="60"/>
                  </a:lnTo>
                  <a:lnTo>
                    <a:pt x="288" y="66"/>
                  </a:lnTo>
                  <a:lnTo>
                    <a:pt x="270" y="72"/>
                  </a:lnTo>
                  <a:lnTo>
                    <a:pt x="252" y="78"/>
                  </a:lnTo>
                  <a:lnTo>
                    <a:pt x="234" y="72"/>
                  </a:lnTo>
                  <a:lnTo>
                    <a:pt x="216" y="72"/>
                  </a:lnTo>
                  <a:lnTo>
                    <a:pt x="204" y="72"/>
                  </a:lnTo>
                  <a:lnTo>
                    <a:pt x="186" y="78"/>
                  </a:lnTo>
                  <a:lnTo>
                    <a:pt x="168" y="78"/>
                  </a:lnTo>
                  <a:lnTo>
                    <a:pt x="150" y="78"/>
                  </a:lnTo>
                  <a:lnTo>
                    <a:pt x="132" y="84"/>
                  </a:lnTo>
                  <a:lnTo>
                    <a:pt x="120" y="84"/>
                  </a:lnTo>
                  <a:lnTo>
                    <a:pt x="102" y="84"/>
                  </a:lnTo>
                  <a:lnTo>
                    <a:pt x="84" y="90"/>
                  </a:lnTo>
                  <a:lnTo>
                    <a:pt x="66" y="90"/>
                  </a:lnTo>
                  <a:lnTo>
                    <a:pt x="48" y="90"/>
                  </a:lnTo>
                  <a:lnTo>
                    <a:pt x="36" y="90"/>
                  </a:lnTo>
                  <a:lnTo>
                    <a:pt x="18" y="90"/>
                  </a:lnTo>
                  <a:lnTo>
                    <a:pt x="0" y="90"/>
                  </a:lnTo>
                  <a:close/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168" name="Freeform 72"/>
            <p:cNvSpPr>
              <a:spLocks/>
            </p:cNvSpPr>
            <p:nvPr/>
          </p:nvSpPr>
          <p:spPr bwMode="auto">
            <a:xfrm>
              <a:off x="896825" y="4216130"/>
              <a:ext cx="1600200" cy="1170016"/>
            </a:xfrm>
            <a:custGeom>
              <a:avLst/>
              <a:gdLst/>
              <a:ahLst/>
              <a:cxnLst>
                <a:cxn ang="0">
                  <a:pos x="0" y="450"/>
                </a:cxn>
                <a:cxn ang="0">
                  <a:pos x="36" y="450"/>
                </a:cxn>
                <a:cxn ang="0">
                  <a:pos x="66" y="438"/>
                </a:cxn>
                <a:cxn ang="0">
                  <a:pos x="102" y="432"/>
                </a:cxn>
                <a:cxn ang="0">
                  <a:pos x="132" y="426"/>
                </a:cxn>
                <a:cxn ang="0">
                  <a:pos x="168" y="420"/>
                </a:cxn>
                <a:cxn ang="0">
                  <a:pos x="204" y="414"/>
                </a:cxn>
                <a:cxn ang="0">
                  <a:pos x="234" y="408"/>
                </a:cxn>
                <a:cxn ang="0">
                  <a:pos x="270" y="390"/>
                </a:cxn>
                <a:cxn ang="0">
                  <a:pos x="300" y="360"/>
                </a:cxn>
                <a:cxn ang="0">
                  <a:pos x="336" y="330"/>
                </a:cxn>
                <a:cxn ang="0">
                  <a:pos x="372" y="312"/>
                </a:cxn>
                <a:cxn ang="0">
                  <a:pos x="402" y="288"/>
                </a:cxn>
                <a:cxn ang="0">
                  <a:pos x="438" y="264"/>
                </a:cxn>
                <a:cxn ang="0">
                  <a:pos x="468" y="240"/>
                </a:cxn>
                <a:cxn ang="0">
                  <a:pos x="504" y="210"/>
                </a:cxn>
                <a:cxn ang="0">
                  <a:pos x="540" y="174"/>
                </a:cxn>
                <a:cxn ang="0">
                  <a:pos x="570" y="138"/>
                </a:cxn>
                <a:cxn ang="0">
                  <a:pos x="606" y="96"/>
                </a:cxn>
                <a:cxn ang="0">
                  <a:pos x="636" y="48"/>
                </a:cxn>
                <a:cxn ang="0">
                  <a:pos x="672" y="0"/>
                </a:cxn>
                <a:cxn ang="0">
                  <a:pos x="654" y="414"/>
                </a:cxn>
                <a:cxn ang="0">
                  <a:pos x="624" y="420"/>
                </a:cxn>
                <a:cxn ang="0">
                  <a:pos x="588" y="426"/>
                </a:cxn>
                <a:cxn ang="0">
                  <a:pos x="552" y="432"/>
                </a:cxn>
                <a:cxn ang="0">
                  <a:pos x="522" y="438"/>
                </a:cxn>
                <a:cxn ang="0">
                  <a:pos x="486" y="444"/>
                </a:cxn>
                <a:cxn ang="0">
                  <a:pos x="456" y="450"/>
                </a:cxn>
                <a:cxn ang="0">
                  <a:pos x="420" y="450"/>
                </a:cxn>
                <a:cxn ang="0">
                  <a:pos x="384" y="456"/>
                </a:cxn>
                <a:cxn ang="0">
                  <a:pos x="354" y="456"/>
                </a:cxn>
                <a:cxn ang="0">
                  <a:pos x="318" y="462"/>
                </a:cxn>
                <a:cxn ang="0">
                  <a:pos x="288" y="474"/>
                </a:cxn>
                <a:cxn ang="0">
                  <a:pos x="252" y="486"/>
                </a:cxn>
                <a:cxn ang="0">
                  <a:pos x="216" y="480"/>
                </a:cxn>
                <a:cxn ang="0">
                  <a:pos x="186" y="486"/>
                </a:cxn>
                <a:cxn ang="0">
                  <a:pos x="150" y="486"/>
                </a:cxn>
                <a:cxn ang="0">
                  <a:pos x="120" y="492"/>
                </a:cxn>
                <a:cxn ang="0">
                  <a:pos x="84" y="498"/>
                </a:cxn>
                <a:cxn ang="0">
                  <a:pos x="48" y="498"/>
                </a:cxn>
                <a:cxn ang="0">
                  <a:pos x="18" y="498"/>
                </a:cxn>
              </a:cxnLst>
              <a:rect l="0" t="0" r="r" b="b"/>
              <a:pathLst>
                <a:path w="672" h="498">
                  <a:moveTo>
                    <a:pt x="0" y="498"/>
                  </a:moveTo>
                  <a:lnTo>
                    <a:pt x="0" y="450"/>
                  </a:lnTo>
                  <a:lnTo>
                    <a:pt x="18" y="450"/>
                  </a:lnTo>
                  <a:lnTo>
                    <a:pt x="36" y="450"/>
                  </a:lnTo>
                  <a:lnTo>
                    <a:pt x="48" y="444"/>
                  </a:lnTo>
                  <a:lnTo>
                    <a:pt x="66" y="438"/>
                  </a:lnTo>
                  <a:lnTo>
                    <a:pt x="84" y="438"/>
                  </a:lnTo>
                  <a:lnTo>
                    <a:pt x="102" y="432"/>
                  </a:lnTo>
                  <a:lnTo>
                    <a:pt x="120" y="432"/>
                  </a:lnTo>
                  <a:lnTo>
                    <a:pt x="132" y="426"/>
                  </a:lnTo>
                  <a:lnTo>
                    <a:pt x="150" y="426"/>
                  </a:lnTo>
                  <a:lnTo>
                    <a:pt x="168" y="420"/>
                  </a:lnTo>
                  <a:lnTo>
                    <a:pt x="186" y="420"/>
                  </a:lnTo>
                  <a:lnTo>
                    <a:pt x="204" y="414"/>
                  </a:lnTo>
                  <a:lnTo>
                    <a:pt x="216" y="414"/>
                  </a:lnTo>
                  <a:lnTo>
                    <a:pt x="234" y="408"/>
                  </a:lnTo>
                  <a:lnTo>
                    <a:pt x="252" y="402"/>
                  </a:lnTo>
                  <a:lnTo>
                    <a:pt x="270" y="390"/>
                  </a:lnTo>
                  <a:lnTo>
                    <a:pt x="288" y="372"/>
                  </a:lnTo>
                  <a:lnTo>
                    <a:pt x="300" y="360"/>
                  </a:lnTo>
                  <a:lnTo>
                    <a:pt x="318" y="348"/>
                  </a:lnTo>
                  <a:lnTo>
                    <a:pt x="336" y="330"/>
                  </a:lnTo>
                  <a:lnTo>
                    <a:pt x="354" y="324"/>
                  </a:lnTo>
                  <a:lnTo>
                    <a:pt x="372" y="312"/>
                  </a:lnTo>
                  <a:lnTo>
                    <a:pt x="384" y="300"/>
                  </a:lnTo>
                  <a:lnTo>
                    <a:pt x="402" y="288"/>
                  </a:lnTo>
                  <a:lnTo>
                    <a:pt x="420" y="276"/>
                  </a:lnTo>
                  <a:lnTo>
                    <a:pt x="438" y="264"/>
                  </a:lnTo>
                  <a:lnTo>
                    <a:pt x="456" y="252"/>
                  </a:lnTo>
                  <a:lnTo>
                    <a:pt x="468" y="240"/>
                  </a:lnTo>
                  <a:lnTo>
                    <a:pt x="486" y="222"/>
                  </a:lnTo>
                  <a:lnTo>
                    <a:pt x="504" y="210"/>
                  </a:lnTo>
                  <a:lnTo>
                    <a:pt x="522" y="192"/>
                  </a:lnTo>
                  <a:lnTo>
                    <a:pt x="540" y="174"/>
                  </a:lnTo>
                  <a:lnTo>
                    <a:pt x="552" y="156"/>
                  </a:lnTo>
                  <a:lnTo>
                    <a:pt x="570" y="138"/>
                  </a:lnTo>
                  <a:lnTo>
                    <a:pt x="588" y="114"/>
                  </a:lnTo>
                  <a:lnTo>
                    <a:pt x="606" y="96"/>
                  </a:lnTo>
                  <a:lnTo>
                    <a:pt x="624" y="72"/>
                  </a:lnTo>
                  <a:lnTo>
                    <a:pt x="636" y="48"/>
                  </a:lnTo>
                  <a:lnTo>
                    <a:pt x="654" y="24"/>
                  </a:lnTo>
                  <a:lnTo>
                    <a:pt x="672" y="0"/>
                  </a:lnTo>
                  <a:lnTo>
                    <a:pt x="672" y="408"/>
                  </a:lnTo>
                  <a:lnTo>
                    <a:pt x="654" y="414"/>
                  </a:lnTo>
                  <a:lnTo>
                    <a:pt x="636" y="414"/>
                  </a:lnTo>
                  <a:lnTo>
                    <a:pt x="624" y="420"/>
                  </a:lnTo>
                  <a:lnTo>
                    <a:pt x="606" y="426"/>
                  </a:lnTo>
                  <a:lnTo>
                    <a:pt x="588" y="426"/>
                  </a:lnTo>
                  <a:lnTo>
                    <a:pt x="570" y="432"/>
                  </a:lnTo>
                  <a:lnTo>
                    <a:pt x="552" y="432"/>
                  </a:lnTo>
                  <a:lnTo>
                    <a:pt x="540" y="438"/>
                  </a:lnTo>
                  <a:lnTo>
                    <a:pt x="522" y="438"/>
                  </a:lnTo>
                  <a:lnTo>
                    <a:pt x="504" y="438"/>
                  </a:lnTo>
                  <a:lnTo>
                    <a:pt x="486" y="444"/>
                  </a:lnTo>
                  <a:lnTo>
                    <a:pt x="468" y="444"/>
                  </a:lnTo>
                  <a:lnTo>
                    <a:pt x="456" y="450"/>
                  </a:lnTo>
                  <a:lnTo>
                    <a:pt x="438" y="450"/>
                  </a:lnTo>
                  <a:lnTo>
                    <a:pt x="420" y="450"/>
                  </a:lnTo>
                  <a:lnTo>
                    <a:pt x="402" y="450"/>
                  </a:lnTo>
                  <a:lnTo>
                    <a:pt x="384" y="456"/>
                  </a:lnTo>
                  <a:lnTo>
                    <a:pt x="372" y="456"/>
                  </a:lnTo>
                  <a:lnTo>
                    <a:pt x="354" y="456"/>
                  </a:lnTo>
                  <a:lnTo>
                    <a:pt x="336" y="456"/>
                  </a:lnTo>
                  <a:lnTo>
                    <a:pt x="318" y="462"/>
                  </a:lnTo>
                  <a:lnTo>
                    <a:pt x="300" y="468"/>
                  </a:lnTo>
                  <a:lnTo>
                    <a:pt x="288" y="474"/>
                  </a:lnTo>
                  <a:lnTo>
                    <a:pt x="270" y="480"/>
                  </a:lnTo>
                  <a:lnTo>
                    <a:pt x="252" y="486"/>
                  </a:lnTo>
                  <a:lnTo>
                    <a:pt x="234" y="480"/>
                  </a:lnTo>
                  <a:lnTo>
                    <a:pt x="216" y="480"/>
                  </a:lnTo>
                  <a:lnTo>
                    <a:pt x="204" y="480"/>
                  </a:lnTo>
                  <a:lnTo>
                    <a:pt x="186" y="486"/>
                  </a:lnTo>
                  <a:lnTo>
                    <a:pt x="168" y="486"/>
                  </a:lnTo>
                  <a:lnTo>
                    <a:pt x="150" y="486"/>
                  </a:lnTo>
                  <a:lnTo>
                    <a:pt x="132" y="492"/>
                  </a:lnTo>
                  <a:lnTo>
                    <a:pt x="120" y="492"/>
                  </a:lnTo>
                  <a:lnTo>
                    <a:pt x="102" y="492"/>
                  </a:lnTo>
                  <a:lnTo>
                    <a:pt x="84" y="498"/>
                  </a:lnTo>
                  <a:lnTo>
                    <a:pt x="66" y="498"/>
                  </a:lnTo>
                  <a:lnTo>
                    <a:pt x="48" y="498"/>
                  </a:lnTo>
                  <a:lnTo>
                    <a:pt x="36" y="498"/>
                  </a:lnTo>
                  <a:lnTo>
                    <a:pt x="18" y="498"/>
                  </a:lnTo>
                  <a:lnTo>
                    <a:pt x="0" y="498"/>
                  </a:lnTo>
                  <a:close/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169" name="Freeform 73"/>
            <p:cNvSpPr>
              <a:spLocks/>
            </p:cNvSpPr>
            <p:nvPr/>
          </p:nvSpPr>
          <p:spPr bwMode="auto">
            <a:xfrm>
              <a:off x="896825" y="4216130"/>
              <a:ext cx="1600200" cy="1057243"/>
            </a:xfrm>
            <a:custGeom>
              <a:avLst/>
              <a:gdLst/>
              <a:ahLst/>
              <a:cxnLst>
                <a:cxn ang="0">
                  <a:pos x="0" y="450"/>
                </a:cxn>
                <a:cxn ang="0">
                  <a:pos x="36" y="450"/>
                </a:cxn>
                <a:cxn ang="0">
                  <a:pos x="66" y="438"/>
                </a:cxn>
                <a:cxn ang="0">
                  <a:pos x="102" y="432"/>
                </a:cxn>
                <a:cxn ang="0">
                  <a:pos x="132" y="426"/>
                </a:cxn>
                <a:cxn ang="0">
                  <a:pos x="168" y="420"/>
                </a:cxn>
                <a:cxn ang="0">
                  <a:pos x="204" y="414"/>
                </a:cxn>
                <a:cxn ang="0">
                  <a:pos x="234" y="408"/>
                </a:cxn>
                <a:cxn ang="0">
                  <a:pos x="270" y="390"/>
                </a:cxn>
                <a:cxn ang="0">
                  <a:pos x="300" y="360"/>
                </a:cxn>
                <a:cxn ang="0">
                  <a:pos x="336" y="330"/>
                </a:cxn>
                <a:cxn ang="0">
                  <a:pos x="372" y="312"/>
                </a:cxn>
                <a:cxn ang="0">
                  <a:pos x="402" y="288"/>
                </a:cxn>
                <a:cxn ang="0">
                  <a:pos x="438" y="264"/>
                </a:cxn>
                <a:cxn ang="0">
                  <a:pos x="468" y="240"/>
                </a:cxn>
                <a:cxn ang="0">
                  <a:pos x="504" y="204"/>
                </a:cxn>
                <a:cxn ang="0">
                  <a:pos x="540" y="174"/>
                </a:cxn>
                <a:cxn ang="0">
                  <a:pos x="570" y="132"/>
                </a:cxn>
                <a:cxn ang="0">
                  <a:pos x="606" y="90"/>
                </a:cxn>
                <a:cxn ang="0">
                  <a:pos x="636" y="48"/>
                </a:cxn>
                <a:cxn ang="0">
                  <a:pos x="672" y="0"/>
                </a:cxn>
                <a:cxn ang="0">
                  <a:pos x="654" y="24"/>
                </a:cxn>
                <a:cxn ang="0">
                  <a:pos x="624" y="72"/>
                </a:cxn>
                <a:cxn ang="0">
                  <a:pos x="588" y="114"/>
                </a:cxn>
                <a:cxn ang="0">
                  <a:pos x="552" y="156"/>
                </a:cxn>
                <a:cxn ang="0">
                  <a:pos x="522" y="192"/>
                </a:cxn>
                <a:cxn ang="0">
                  <a:pos x="486" y="222"/>
                </a:cxn>
                <a:cxn ang="0">
                  <a:pos x="456" y="252"/>
                </a:cxn>
                <a:cxn ang="0">
                  <a:pos x="420" y="276"/>
                </a:cxn>
                <a:cxn ang="0">
                  <a:pos x="384" y="300"/>
                </a:cxn>
                <a:cxn ang="0">
                  <a:pos x="354" y="324"/>
                </a:cxn>
                <a:cxn ang="0">
                  <a:pos x="318" y="348"/>
                </a:cxn>
                <a:cxn ang="0">
                  <a:pos x="288" y="372"/>
                </a:cxn>
                <a:cxn ang="0">
                  <a:pos x="252" y="402"/>
                </a:cxn>
                <a:cxn ang="0">
                  <a:pos x="216" y="414"/>
                </a:cxn>
                <a:cxn ang="0">
                  <a:pos x="186" y="420"/>
                </a:cxn>
                <a:cxn ang="0">
                  <a:pos x="150" y="426"/>
                </a:cxn>
                <a:cxn ang="0">
                  <a:pos x="120" y="432"/>
                </a:cxn>
                <a:cxn ang="0">
                  <a:pos x="84" y="438"/>
                </a:cxn>
                <a:cxn ang="0">
                  <a:pos x="48" y="444"/>
                </a:cxn>
                <a:cxn ang="0">
                  <a:pos x="18" y="450"/>
                </a:cxn>
              </a:cxnLst>
              <a:rect l="0" t="0" r="r" b="b"/>
              <a:pathLst>
                <a:path w="672" h="450">
                  <a:moveTo>
                    <a:pt x="0" y="450"/>
                  </a:moveTo>
                  <a:lnTo>
                    <a:pt x="0" y="450"/>
                  </a:lnTo>
                  <a:lnTo>
                    <a:pt x="18" y="450"/>
                  </a:lnTo>
                  <a:lnTo>
                    <a:pt x="36" y="450"/>
                  </a:lnTo>
                  <a:lnTo>
                    <a:pt x="48" y="444"/>
                  </a:lnTo>
                  <a:lnTo>
                    <a:pt x="66" y="438"/>
                  </a:lnTo>
                  <a:lnTo>
                    <a:pt x="84" y="438"/>
                  </a:lnTo>
                  <a:lnTo>
                    <a:pt x="102" y="432"/>
                  </a:lnTo>
                  <a:lnTo>
                    <a:pt x="120" y="432"/>
                  </a:lnTo>
                  <a:lnTo>
                    <a:pt x="132" y="426"/>
                  </a:lnTo>
                  <a:lnTo>
                    <a:pt x="150" y="426"/>
                  </a:lnTo>
                  <a:lnTo>
                    <a:pt x="168" y="420"/>
                  </a:lnTo>
                  <a:lnTo>
                    <a:pt x="186" y="420"/>
                  </a:lnTo>
                  <a:lnTo>
                    <a:pt x="204" y="414"/>
                  </a:lnTo>
                  <a:lnTo>
                    <a:pt x="216" y="414"/>
                  </a:lnTo>
                  <a:lnTo>
                    <a:pt x="234" y="408"/>
                  </a:lnTo>
                  <a:lnTo>
                    <a:pt x="252" y="402"/>
                  </a:lnTo>
                  <a:lnTo>
                    <a:pt x="270" y="390"/>
                  </a:lnTo>
                  <a:lnTo>
                    <a:pt x="288" y="372"/>
                  </a:lnTo>
                  <a:lnTo>
                    <a:pt x="300" y="360"/>
                  </a:lnTo>
                  <a:lnTo>
                    <a:pt x="318" y="342"/>
                  </a:lnTo>
                  <a:lnTo>
                    <a:pt x="336" y="330"/>
                  </a:lnTo>
                  <a:lnTo>
                    <a:pt x="354" y="318"/>
                  </a:lnTo>
                  <a:lnTo>
                    <a:pt x="372" y="312"/>
                  </a:lnTo>
                  <a:lnTo>
                    <a:pt x="384" y="300"/>
                  </a:lnTo>
                  <a:lnTo>
                    <a:pt x="402" y="288"/>
                  </a:lnTo>
                  <a:lnTo>
                    <a:pt x="420" y="276"/>
                  </a:lnTo>
                  <a:lnTo>
                    <a:pt x="438" y="264"/>
                  </a:lnTo>
                  <a:lnTo>
                    <a:pt x="456" y="252"/>
                  </a:lnTo>
                  <a:lnTo>
                    <a:pt x="468" y="240"/>
                  </a:lnTo>
                  <a:lnTo>
                    <a:pt x="486" y="222"/>
                  </a:lnTo>
                  <a:lnTo>
                    <a:pt x="504" y="204"/>
                  </a:lnTo>
                  <a:lnTo>
                    <a:pt x="522" y="192"/>
                  </a:lnTo>
                  <a:lnTo>
                    <a:pt x="540" y="174"/>
                  </a:lnTo>
                  <a:lnTo>
                    <a:pt x="552" y="156"/>
                  </a:lnTo>
                  <a:lnTo>
                    <a:pt x="570" y="132"/>
                  </a:lnTo>
                  <a:lnTo>
                    <a:pt x="588" y="114"/>
                  </a:lnTo>
                  <a:lnTo>
                    <a:pt x="606" y="90"/>
                  </a:lnTo>
                  <a:lnTo>
                    <a:pt x="624" y="72"/>
                  </a:lnTo>
                  <a:lnTo>
                    <a:pt x="636" y="48"/>
                  </a:lnTo>
                  <a:lnTo>
                    <a:pt x="654" y="24"/>
                  </a:lnTo>
                  <a:lnTo>
                    <a:pt x="672" y="0"/>
                  </a:lnTo>
                  <a:lnTo>
                    <a:pt x="672" y="0"/>
                  </a:lnTo>
                  <a:lnTo>
                    <a:pt x="654" y="24"/>
                  </a:lnTo>
                  <a:lnTo>
                    <a:pt x="636" y="48"/>
                  </a:lnTo>
                  <a:lnTo>
                    <a:pt x="624" y="72"/>
                  </a:lnTo>
                  <a:lnTo>
                    <a:pt x="606" y="96"/>
                  </a:lnTo>
                  <a:lnTo>
                    <a:pt x="588" y="114"/>
                  </a:lnTo>
                  <a:lnTo>
                    <a:pt x="570" y="138"/>
                  </a:lnTo>
                  <a:lnTo>
                    <a:pt x="552" y="156"/>
                  </a:lnTo>
                  <a:lnTo>
                    <a:pt x="540" y="174"/>
                  </a:lnTo>
                  <a:lnTo>
                    <a:pt x="522" y="192"/>
                  </a:lnTo>
                  <a:lnTo>
                    <a:pt x="504" y="210"/>
                  </a:lnTo>
                  <a:lnTo>
                    <a:pt x="486" y="222"/>
                  </a:lnTo>
                  <a:lnTo>
                    <a:pt x="468" y="240"/>
                  </a:lnTo>
                  <a:lnTo>
                    <a:pt x="456" y="252"/>
                  </a:lnTo>
                  <a:lnTo>
                    <a:pt x="438" y="264"/>
                  </a:lnTo>
                  <a:lnTo>
                    <a:pt x="420" y="276"/>
                  </a:lnTo>
                  <a:lnTo>
                    <a:pt x="402" y="288"/>
                  </a:lnTo>
                  <a:lnTo>
                    <a:pt x="384" y="300"/>
                  </a:lnTo>
                  <a:lnTo>
                    <a:pt x="372" y="312"/>
                  </a:lnTo>
                  <a:lnTo>
                    <a:pt x="354" y="324"/>
                  </a:lnTo>
                  <a:lnTo>
                    <a:pt x="336" y="330"/>
                  </a:lnTo>
                  <a:lnTo>
                    <a:pt x="318" y="348"/>
                  </a:lnTo>
                  <a:lnTo>
                    <a:pt x="300" y="360"/>
                  </a:lnTo>
                  <a:lnTo>
                    <a:pt x="288" y="372"/>
                  </a:lnTo>
                  <a:lnTo>
                    <a:pt x="270" y="390"/>
                  </a:lnTo>
                  <a:lnTo>
                    <a:pt x="252" y="402"/>
                  </a:lnTo>
                  <a:lnTo>
                    <a:pt x="234" y="408"/>
                  </a:lnTo>
                  <a:lnTo>
                    <a:pt x="216" y="414"/>
                  </a:lnTo>
                  <a:lnTo>
                    <a:pt x="204" y="414"/>
                  </a:lnTo>
                  <a:lnTo>
                    <a:pt x="186" y="420"/>
                  </a:lnTo>
                  <a:lnTo>
                    <a:pt x="168" y="420"/>
                  </a:lnTo>
                  <a:lnTo>
                    <a:pt x="150" y="426"/>
                  </a:lnTo>
                  <a:lnTo>
                    <a:pt x="132" y="426"/>
                  </a:lnTo>
                  <a:lnTo>
                    <a:pt x="120" y="432"/>
                  </a:lnTo>
                  <a:lnTo>
                    <a:pt x="102" y="432"/>
                  </a:lnTo>
                  <a:lnTo>
                    <a:pt x="84" y="438"/>
                  </a:lnTo>
                  <a:lnTo>
                    <a:pt x="66" y="438"/>
                  </a:lnTo>
                  <a:lnTo>
                    <a:pt x="48" y="444"/>
                  </a:lnTo>
                  <a:lnTo>
                    <a:pt x="36" y="450"/>
                  </a:lnTo>
                  <a:lnTo>
                    <a:pt x="18" y="450"/>
                  </a:lnTo>
                  <a:lnTo>
                    <a:pt x="0" y="450"/>
                  </a:lnTo>
                  <a:close/>
                </a:path>
              </a:pathLst>
            </a:custGeom>
            <a:solidFill>
              <a:srgbClr val="FF99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180" name="Line 84"/>
            <p:cNvSpPr>
              <a:spLocks noChangeShapeType="1"/>
            </p:cNvSpPr>
            <p:nvPr/>
          </p:nvSpPr>
          <p:spPr bwMode="auto">
            <a:xfrm>
              <a:off x="896825" y="5400242"/>
              <a:ext cx="1600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181" name="Line 85"/>
            <p:cNvSpPr>
              <a:spLocks noChangeShapeType="1"/>
            </p:cNvSpPr>
            <p:nvPr/>
          </p:nvSpPr>
          <p:spPr bwMode="auto">
            <a:xfrm flipV="1">
              <a:off x="896825" y="5400242"/>
              <a:ext cx="0" cy="4229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182" name="Line 86"/>
            <p:cNvSpPr>
              <a:spLocks noChangeShapeType="1"/>
            </p:cNvSpPr>
            <p:nvPr/>
          </p:nvSpPr>
          <p:spPr bwMode="auto">
            <a:xfrm flipV="1">
              <a:off x="1296875" y="5400242"/>
              <a:ext cx="0" cy="4229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183" name="Line 87"/>
            <p:cNvSpPr>
              <a:spLocks noChangeShapeType="1"/>
            </p:cNvSpPr>
            <p:nvPr/>
          </p:nvSpPr>
          <p:spPr bwMode="auto">
            <a:xfrm flipV="1">
              <a:off x="1696925" y="5400242"/>
              <a:ext cx="0" cy="4229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184" name="Line 88"/>
            <p:cNvSpPr>
              <a:spLocks noChangeShapeType="1"/>
            </p:cNvSpPr>
            <p:nvPr/>
          </p:nvSpPr>
          <p:spPr bwMode="auto">
            <a:xfrm flipV="1">
              <a:off x="2096975" y="5400242"/>
              <a:ext cx="0" cy="4229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185" name="Line 89"/>
            <p:cNvSpPr>
              <a:spLocks noChangeShapeType="1"/>
            </p:cNvSpPr>
            <p:nvPr/>
          </p:nvSpPr>
          <p:spPr bwMode="auto">
            <a:xfrm flipV="1">
              <a:off x="2497025" y="5400242"/>
              <a:ext cx="0" cy="4229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186" name="Rectangle 90"/>
            <p:cNvSpPr>
              <a:spLocks noChangeArrowheads="1"/>
            </p:cNvSpPr>
            <p:nvPr/>
          </p:nvSpPr>
          <p:spPr bwMode="auto">
            <a:xfrm>
              <a:off x="615838" y="4972389"/>
              <a:ext cx="182742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30</a:t>
              </a:r>
              <a:endParaRPr kumimoji="0" 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4187" name="Rectangle 91"/>
            <p:cNvSpPr>
              <a:spLocks noChangeArrowheads="1"/>
            </p:cNvSpPr>
            <p:nvPr/>
          </p:nvSpPr>
          <p:spPr bwMode="auto">
            <a:xfrm>
              <a:off x="615838" y="4648168"/>
              <a:ext cx="182742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60</a:t>
              </a:r>
              <a:endParaRPr kumimoji="0" 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4188" name="Rectangle 92"/>
            <p:cNvSpPr>
              <a:spLocks noChangeArrowheads="1"/>
            </p:cNvSpPr>
            <p:nvPr/>
          </p:nvSpPr>
          <p:spPr bwMode="auto">
            <a:xfrm>
              <a:off x="615838" y="4309850"/>
              <a:ext cx="182742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90</a:t>
              </a:r>
              <a:endParaRPr kumimoji="0" 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4189" name="Rectangle 93"/>
            <p:cNvSpPr>
              <a:spLocks noChangeArrowheads="1"/>
            </p:cNvSpPr>
            <p:nvPr/>
          </p:nvSpPr>
          <p:spPr bwMode="auto">
            <a:xfrm>
              <a:off x="530113" y="3985629"/>
              <a:ext cx="274114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120</a:t>
              </a:r>
              <a:endParaRPr kumimoji="0" 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4190" name="Rectangle 94"/>
            <p:cNvSpPr>
              <a:spLocks noChangeArrowheads="1"/>
            </p:cNvSpPr>
            <p:nvPr/>
          </p:nvSpPr>
          <p:spPr bwMode="auto">
            <a:xfrm>
              <a:off x="530113" y="3661408"/>
              <a:ext cx="274114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150</a:t>
              </a:r>
              <a:endPara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4191" name="Rectangle 95"/>
            <p:cNvSpPr>
              <a:spLocks noChangeArrowheads="1"/>
            </p:cNvSpPr>
            <p:nvPr/>
          </p:nvSpPr>
          <p:spPr bwMode="auto">
            <a:xfrm>
              <a:off x="725375" y="5498918"/>
              <a:ext cx="365485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2000</a:t>
              </a:r>
              <a:endParaRPr kumimoji="0" 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4193" name="Rectangle 97"/>
            <p:cNvSpPr>
              <a:spLocks noChangeArrowheads="1"/>
            </p:cNvSpPr>
            <p:nvPr/>
          </p:nvSpPr>
          <p:spPr bwMode="auto">
            <a:xfrm>
              <a:off x="1525475" y="5498918"/>
              <a:ext cx="365485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2020</a:t>
              </a:r>
              <a:endParaRPr kumimoji="0" 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4195" name="Rectangle 99"/>
            <p:cNvSpPr>
              <a:spLocks noChangeArrowheads="1"/>
            </p:cNvSpPr>
            <p:nvPr/>
          </p:nvSpPr>
          <p:spPr bwMode="auto">
            <a:xfrm>
              <a:off x="2325575" y="5498918"/>
              <a:ext cx="365485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2040</a:t>
              </a:r>
              <a:endParaRPr kumimoji="0" 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4196" name="Rectangle 100"/>
            <p:cNvSpPr>
              <a:spLocks noChangeArrowheads="1"/>
            </p:cNvSpPr>
            <p:nvPr/>
          </p:nvSpPr>
          <p:spPr bwMode="auto">
            <a:xfrm>
              <a:off x="1391173" y="3664992"/>
              <a:ext cx="607273" cy="21544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vert="horz" wrap="none" lIns="36000" tIns="0" rIns="3600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FFC000"/>
                  </a:solidFill>
                  <a:effectLst/>
                  <a:latin typeface="Calibri" pitchFamily="34" charset="0"/>
                  <a:cs typeface="Arial" pitchFamily="34" charset="0"/>
                </a:rPr>
                <a:t>Central</a:t>
              </a:r>
              <a:endPara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183" name="Rectangle 94"/>
            <p:cNvSpPr>
              <a:spLocks noChangeArrowheads="1"/>
            </p:cNvSpPr>
            <p:nvPr/>
          </p:nvSpPr>
          <p:spPr bwMode="auto">
            <a:xfrm rot="16200000">
              <a:off x="214428" y="3824694"/>
              <a:ext cx="343043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TWh</a:t>
              </a:r>
              <a:endPara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4167" name="Freeform 71"/>
            <p:cNvSpPr>
              <a:spLocks/>
            </p:cNvSpPr>
            <p:nvPr/>
          </p:nvSpPr>
          <p:spPr bwMode="auto">
            <a:xfrm>
              <a:off x="896825" y="4216130"/>
              <a:ext cx="1600200" cy="1170016"/>
            </a:xfrm>
            <a:custGeom>
              <a:avLst/>
              <a:gdLst/>
              <a:ahLst/>
              <a:cxnLst>
                <a:cxn ang="0">
                  <a:pos x="0" y="450"/>
                </a:cxn>
                <a:cxn ang="0">
                  <a:pos x="36" y="450"/>
                </a:cxn>
                <a:cxn ang="0">
                  <a:pos x="66" y="438"/>
                </a:cxn>
                <a:cxn ang="0">
                  <a:pos x="102" y="432"/>
                </a:cxn>
                <a:cxn ang="0">
                  <a:pos x="132" y="426"/>
                </a:cxn>
                <a:cxn ang="0">
                  <a:pos x="168" y="420"/>
                </a:cxn>
                <a:cxn ang="0">
                  <a:pos x="204" y="414"/>
                </a:cxn>
                <a:cxn ang="0">
                  <a:pos x="234" y="408"/>
                </a:cxn>
                <a:cxn ang="0">
                  <a:pos x="270" y="390"/>
                </a:cxn>
                <a:cxn ang="0">
                  <a:pos x="300" y="360"/>
                </a:cxn>
                <a:cxn ang="0">
                  <a:pos x="336" y="330"/>
                </a:cxn>
                <a:cxn ang="0">
                  <a:pos x="372" y="312"/>
                </a:cxn>
                <a:cxn ang="0">
                  <a:pos x="402" y="288"/>
                </a:cxn>
                <a:cxn ang="0">
                  <a:pos x="438" y="264"/>
                </a:cxn>
                <a:cxn ang="0">
                  <a:pos x="468" y="240"/>
                </a:cxn>
                <a:cxn ang="0">
                  <a:pos x="504" y="210"/>
                </a:cxn>
                <a:cxn ang="0">
                  <a:pos x="540" y="174"/>
                </a:cxn>
                <a:cxn ang="0">
                  <a:pos x="570" y="138"/>
                </a:cxn>
                <a:cxn ang="0">
                  <a:pos x="606" y="96"/>
                </a:cxn>
                <a:cxn ang="0">
                  <a:pos x="636" y="48"/>
                </a:cxn>
                <a:cxn ang="0">
                  <a:pos x="672" y="0"/>
                </a:cxn>
                <a:cxn ang="0">
                  <a:pos x="654" y="414"/>
                </a:cxn>
                <a:cxn ang="0">
                  <a:pos x="624" y="420"/>
                </a:cxn>
                <a:cxn ang="0">
                  <a:pos x="588" y="426"/>
                </a:cxn>
                <a:cxn ang="0">
                  <a:pos x="552" y="432"/>
                </a:cxn>
                <a:cxn ang="0">
                  <a:pos x="522" y="438"/>
                </a:cxn>
                <a:cxn ang="0">
                  <a:pos x="486" y="444"/>
                </a:cxn>
                <a:cxn ang="0">
                  <a:pos x="456" y="450"/>
                </a:cxn>
                <a:cxn ang="0">
                  <a:pos x="420" y="450"/>
                </a:cxn>
                <a:cxn ang="0">
                  <a:pos x="384" y="456"/>
                </a:cxn>
                <a:cxn ang="0">
                  <a:pos x="354" y="456"/>
                </a:cxn>
                <a:cxn ang="0">
                  <a:pos x="318" y="462"/>
                </a:cxn>
                <a:cxn ang="0">
                  <a:pos x="288" y="474"/>
                </a:cxn>
                <a:cxn ang="0">
                  <a:pos x="252" y="486"/>
                </a:cxn>
                <a:cxn ang="0">
                  <a:pos x="216" y="480"/>
                </a:cxn>
                <a:cxn ang="0">
                  <a:pos x="186" y="486"/>
                </a:cxn>
                <a:cxn ang="0">
                  <a:pos x="150" y="486"/>
                </a:cxn>
                <a:cxn ang="0">
                  <a:pos x="120" y="492"/>
                </a:cxn>
                <a:cxn ang="0">
                  <a:pos x="84" y="498"/>
                </a:cxn>
                <a:cxn ang="0">
                  <a:pos x="48" y="498"/>
                </a:cxn>
                <a:cxn ang="0">
                  <a:pos x="18" y="498"/>
                </a:cxn>
              </a:cxnLst>
              <a:rect l="0" t="0" r="r" b="b"/>
              <a:pathLst>
                <a:path w="672" h="498">
                  <a:moveTo>
                    <a:pt x="0" y="498"/>
                  </a:moveTo>
                  <a:lnTo>
                    <a:pt x="0" y="450"/>
                  </a:lnTo>
                  <a:lnTo>
                    <a:pt x="18" y="450"/>
                  </a:lnTo>
                  <a:lnTo>
                    <a:pt x="36" y="450"/>
                  </a:lnTo>
                  <a:lnTo>
                    <a:pt x="48" y="444"/>
                  </a:lnTo>
                  <a:lnTo>
                    <a:pt x="66" y="438"/>
                  </a:lnTo>
                  <a:lnTo>
                    <a:pt x="84" y="438"/>
                  </a:lnTo>
                  <a:lnTo>
                    <a:pt x="102" y="432"/>
                  </a:lnTo>
                  <a:lnTo>
                    <a:pt x="120" y="432"/>
                  </a:lnTo>
                  <a:lnTo>
                    <a:pt x="132" y="426"/>
                  </a:lnTo>
                  <a:lnTo>
                    <a:pt x="150" y="426"/>
                  </a:lnTo>
                  <a:lnTo>
                    <a:pt x="168" y="420"/>
                  </a:lnTo>
                  <a:lnTo>
                    <a:pt x="186" y="420"/>
                  </a:lnTo>
                  <a:lnTo>
                    <a:pt x="204" y="414"/>
                  </a:lnTo>
                  <a:lnTo>
                    <a:pt x="216" y="414"/>
                  </a:lnTo>
                  <a:lnTo>
                    <a:pt x="234" y="408"/>
                  </a:lnTo>
                  <a:lnTo>
                    <a:pt x="252" y="402"/>
                  </a:lnTo>
                  <a:lnTo>
                    <a:pt x="270" y="390"/>
                  </a:lnTo>
                  <a:lnTo>
                    <a:pt x="288" y="372"/>
                  </a:lnTo>
                  <a:lnTo>
                    <a:pt x="300" y="360"/>
                  </a:lnTo>
                  <a:lnTo>
                    <a:pt x="318" y="348"/>
                  </a:lnTo>
                  <a:lnTo>
                    <a:pt x="336" y="330"/>
                  </a:lnTo>
                  <a:lnTo>
                    <a:pt x="354" y="324"/>
                  </a:lnTo>
                  <a:lnTo>
                    <a:pt x="372" y="312"/>
                  </a:lnTo>
                  <a:lnTo>
                    <a:pt x="384" y="300"/>
                  </a:lnTo>
                  <a:lnTo>
                    <a:pt x="402" y="288"/>
                  </a:lnTo>
                  <a:lnTo>
                    <a:pt x="420" y="276"/>
                  </a:lnTo>
                  <a:lnTo>
                    <a:pt x="438" y="264"/>
                  </a:lnTo>
                  <a:lnTo>
                    <a:pt x="456" y="252"/>
                  </a:lnTo>
                  <a:lnTo>
                    <a:pt x="468" y="240"/>
                  </a:lnTo>
                  <a:lnTo>
                    <a:pt x="486" y="222"/>
                  </a:lnTo>
                  <a:lnTo>
                    <a:pt x="504" y="210"/>
                  </a:lnTo>
                  <a:lnTo>
                    <a:pt x="522" y="192"/>
                  </a:lnTo>
                  <a:lnTo>
                    <a:pt x="540" y="174"/>
                  </a:lnTo>
                  <a:lnTo>
                    <a:pt x="552" y="156"/>
                  </a:lnTo>
                  <a:lnTo>
                    <a:pt x="570" y="138"/>
                  </a:lnTo>
                  <a:lnTo>
                    <a:pt x="588" y="114"/>
                  </a:lnTo>
                  <a:lnTo>
                    <a:pt x="606" y="96"/>
                  </a:lnTo>
                  <a:lnTo>
                    <a:pt x="624" y="72"/>
                  </a:lnTo>
                  <a:lnTo>
                    <a:pt x="636" y="48"/>
                  </a:lnTo>
                  <a:lnTo>
                    <a:pt x="654" y="24"/>
                  </a:lnTo>
                  <a:lnTo>
                    <a:pt x="672" y="0"/>
                  </a:lnTo>
                  <a:lnTo>
                    <a:pt x="672" y="408"/>
                  </a:lnTo>
                  <a:lnTo>
                    <a:pt x="654" y="414"/>
                  </a:lnTo>
                  <a:lnTo>
                    <a:pt x="636" y="414"/>
                  </a:lnTo>
                  <a:lnTo>
                    <a:pt x="624" y="420"/>
                  </a:lnTo>
                  <a:lnTo>
                    <a:pt x="606" y="426"/>
                  </a:lnTo>
                  <a:lnTo>
                    <a:pt x="588" y="426"/>
                  </a:lnTo>
                  <a:lnTo>
                    <a:pt x="570" y="432"/>
                  </a:lnTo>
                  <a:lnTo>
                    <a:pt x="552" y="432"/>
                  </a:lnTo>
                  <a:lnTo>
                    <a:pt x="540" y="438"/>
                  </a:lnTo>
                  <a:lnTo>
                    <a:pt x="522" y="438"/>
                  </a:lnTo>
                  <a:lnTo>
                    <a:pt x="504" y="438"/>
                  </a:lnTo>
                  <a:lnTo>
                    <a:pt x="486" y="444"/>
                  </a:lnTo>
                  <a:lnTo>
                    <a:pt x="468" y="444"/>
                  </a:lnTo>
                  <a:lnTo>
                    <a:pt x="456" y="450"/>
                  </a:lnTo>
                  <a:lnTo>
                    <a:pt x="438" y="450"/>
                  </a:lnTo>
                  <a:lnTo>
                    <a:pt x="420" y="450"/>
                  </a:lnTo>
                  <a:lnTo>
                    <a:pt x="402" y="450"/>
                  </a:lnTo>
                  <a:lnTo>
                    <a:pt x="384" y="456"/>
                  </a:lnTo>
                  <a:lnTo>
                    <a:pt x="372" y="456"/>
                  </a:lnTo>
                  <a:lnTo>
                    <a:pt x="354" y="456"/>
                  </a:lnTo>
                  <a:lnTo>
                    <a:pt x="336" y="456"/>
                  </a:lnTo>
                  <a:lnTo>
                    <a:pt x="318" y="462"/>
                  </a:lnTo>
                  <a:lnTo>
                    <a:pt x="300" y="468"/>
                  </a:lnTo>
                  <a:lnTo>
                    <a:pt x="288" y="474"/>
                  </a:lnTo>
                  <a:lnTo>
                    <a:pt x="270" y="480"/>
                  </a:lnTo>
                  <a:lnTo>
                    <a:pt x="252" y="486"/>
                  </a:lnTo>
                  <a:lnTo>
                    <a:pt x="234" y="480"/>
                  </a:lnTo>
                  <a:lnTo>
                    <a:pt x="216" y="480"/>
                  </a:lnTo>
                  <a:lnTo>
                    <a:pt x="204" y="480"/>
                  </a:lnTo>
                  <a:lnTo>
                    <a:pt x="186" y="486"/>
                  </a:lnTo>
                  <a:lnTo>
                    <a:pt x="168" y="486"/>
                  </a:lnTo>
                  <a:lnTo>
                    <a:pt x="150" y="486"/>
                  </a:lnTo>
                  <a:lnTo>
                    <a:pt x="132" y="492"/>
                  </a:lnTo>
                  <a:lnTo>
                    <a:pt x="120" y="492"/>
                  </a:lnTo>
                  <a:lnTo>
                    <a:pt x="102" y="492"/>
                  </a:lnTo>
                  <a:lnTo>
                    <a:pt x="84" y="498"/>
                  </a:lnTo>
                  <a:lnTo>
                    <a:pt x="66" y="498"/>
                  </a:lnTo>
                  <a:lnTo>
                    <a:pt x="48" y="498"/>
                  </a:lnTo>
                  <a:lnTo>
                    <a:pt x="36" y="498"/>
                  </a:lnTo>
                  <a:lnTo>
                    <a:pt x="18" y="498"/>
                  </a:lnTo>
                  <a:lnTo>
                    <a:pt x="0" y="498"/>
                  </a:lnTo>
                  <a:close/>
                </a:path>
              </a:pathLst>
            </a:custGeom>
            <a:solidFill>
              <a:srgbClr val="0070C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171" name="Freeform 75"/>
            <p:cNvSpPr>
              <a:spLocks/>
            </p:cNvSpPr>
            <p:nvPr/>
          </p:nvSpPr>
          <p:spPr bwMode="auto">
            <a:xfrm>
              <a:off x="896825" y="4103357"/>
              <a:ext cx="1600200" cy="1170016"/>
            </a:xfrm>
            <a:custGeom>
              <a:avLst/>
              <a:gdLst/>
              <a:ahLst/>
              <a:cxnLst>
                <a:cxn ang="0">
                  <a:pos x="0" y="498"/>
                </a:cxn>
                <a:cxn ang="0">
                  <a:pos x="36" y="498"/>
                </a:cxn>
                <a:cxn ang="0">
                  <a:pos x="66" y="486"/>
                </a:cxn>
                <a:cxn ang="0">
                  <a:pos x="102" y="480"/>
                </a:cxn>
                <a:cxn ang="0">
                  <a:pos x="132" y="474"/>
                </a:cxn>
                <a:cxn ang="0">
                  <a:pos x="168" y="468"/>
                </a:cxn>
                <a:cxn ang="0">
                  <a:pos x="204" y="462"/>
                </a:cxn>
                <a:cxn ang="0">
                  <a:pos x="234" y="456"/>
                </a:cxn>
                <a:cxn ang="0">
                  <a:pos x="270" y="432"/>
                </a:cxn>
                <a:cxn ang="0">
                  <a:pos x="300" y="396"/>
                </a:cxn>
                <a:cxn ang="0">
                  <a:pos x="336" y="366"/>
                </a:cxn>
                <a:cxn ang="0">
                  <a:pos x="372" y="342"/>
                </a:cxn>
                <a:cxn ang="0">
                  <a:pos x="402" y="318"/>
                </a:cxn>
                <a:cxn ang="0">
                  <a:pos x="438" y="294"/>
                </a:cxn>
                <a:cxn ang="0">
                  <a:pos x="468" y="264"/>
                </a:cxn>
                <a:cxn ang="0">
                  <a:pos x="504" y="228"/>
                </a:cxn>
                <a:cxn ang="0">
                  <a:pos x="540" y="192"/>
                </a:cxn>
                <a:cxn ang="0">
                  <a:pos x="570" y="150"/>
                </a:cxn>
                <a:cxn ang="0">
                  <a:pos x="606" y="102"/>
                </a:cxn>
                <a:cxn ang="0">
                  <a:pos x="636" y="54"/>
                </a:cxn>
                <a:cxn ang="0">
                  <a:pos x="672" y="0"/>
                </a:cxn>
                <a:cxn ang="0">
                  <a:pos x="654" y="72"/>
                </a:cxn>
                <a:cxn ang="0">
                  <a:pos x="624" y="120"/>
                </a:cxn>
                <a:cxn ang="0">
                  <a:pos x="588" y="162"/>
                </a:cxn>
                <a:cxn ang="0">
                  <a:pos x="552" y="204"/>
                </a:cxn>
                <a:cxn ang="0">
                  <a:pos x="522" y="240"/>
                </a:cxn>
                <a:cxn ang="0">
                  <a:pos x="486" y="270"/>
                </a:cxn>
                <a:cxn ang="0">
                  <a:pos x="456" y="300"/>
                </a:cxn>
                <a:cxn ang="0">
                  <a:pos x="420" y="324"/>
                </a:cxn>
                <a:cxn ang="0">
                  <a:pos x="384" y="348"/>
                </a:cxn>
                <a:cxn ang="0">
                  <a:pos x="354" y="366"/>
                </a:cxn>
                <a:cxn ang="0">
                  <a:pos x="318" y="390"/>
                </a:cxn>
                <a:cxn ang="0">
                  <a:pos x="288" y="420"/>
                </a:cxn>
                <a:cxn ang="0">
                  <a:pos x="252" y="450"/>
                </a:cxn>
                <a:cxn ang="0">
                  <a:pos x="216" y="462"/>
                </a:cxn>
                <a:cxn ang="0">
                  <a:pos x="186" y="468"/>
                </a:cxn>
                <a:cxn ang="0">
                  <a:pos x="150" y="474"/>
                </a:cxn>
                <a:cxn ang="0">
                  <a:pos x="120" y="480"/>
                </a:cxn>
                <a:cxn ang="0">
                  <a:pos x="84" y="486"/>
                </a:cxn>
                <a:cxn ang="0">
                  <a:pos x="48" y="492"/>
                </a:cxn>
                <a:cxn ang="0">
                  <a:pos x="18" y="498"/>
                </a:cxn>
              </a:cxnLst>
              <a:rect l="0" t="0" r="r" b="b"/>
              <a:pathLst>
                <a:path w="672" h="498">
                  <a:moveTo>
                    <a:pt x="0" y="498"/>
                  </a:moveTo>
                  <a:lnTo>
                    <a:pt x="0" y="498"/>
                  </a:lnTo>
                  <a:lnTo>
                    <a:pt x="18" y="498"/>
                  </a:lnTo>
                  <a:lnTo>
                    <a:pt x="36" y="498"/>
                  </a:lnTo>
                  <a:lnTo>
                    <a:pt x="48" y="492"/>
                  </a:lnTo>
                  <a:lnTo>
                    <a:pt x="66" y="486"/>
                  </a:lnTo>
                  <a:lnTo>
                    <a:pt x="84" y="486"/>
                  </a:lnTo>
                  <a:lnTo>
                    <a:pt x="102" y="480"/>
                  </a:lnTo>
                  <a:lnTo>
                    <a:pt x="120" y="480"/>
                  </a:lnTo>
                  <a:lnTo>
                    <a:pt x="132" y="474"/>
                  </a:lnTo>
                  <a:lnTo>
                    <a:pt x="150" y="474"/>
                  </a:lnTo>
                  <a:lnTo>
                    <a:pt x="168" y="468"/>
                  </a:lnTo>
                  <a:lnTo>
                    <a:pt x="186" y="468"/>
                  </a:lnTo>
                  <a:lnTo>
                    <a:pt x="204" y="462"/>
                  </a:lnTo>
                  <a:lnTo>
                    <a:pt x="216" y="462"/>
                  </a:lnTo>
                  <a:lnTo>
                    <a:pt x="234" y="456"/>
                  </a:lnTo>
                  <a:lnTo>
                    <a:pt x="252" y="444"/>
                  </a:lnTo>
                  <a:lnTo>
                    <a:pt x="270" y="432"/>
                  </a:lnTo>
                  <a:lnTo>
                    <a:pt x="288" y="414"/>
                  </a:lnTo>
                  <a:lnTo>
                    <a:pt x="300" y="396"/>
                  </a:lnTo>
                  <a:lnTo>
                    <a:pt x="318" y="384"/>
                  </a:lnTo>
                  <a:lnTo>
                    <a:pt x="336" y="366"/>
                  </a:lnTo>
                  <a:lnTo>
                    <a:pt x="354" y="354"/>
                  </a:lnTo>
                  <a:lnTo>
                    <a:pt x="372" y="342"/>
                  </a:lnTo>
                  <a:lnTo>
                    <a:pt x="384" y="330"/>
                  </a:lnTo>
                  <a:lnTo>
                    <a:pt x="402" y="318"/>
                  </a:lnTo>
                  <a:lnTo>
                    <a:pt x="420" y="306"/>
                  </a:lnTo>
                  <a:lnTo>
                    <a:pt x="438" y="294"/>
                  </a:lnTo>
                  <a:lnTo>
                    <a:pt x="456" y="276"/>
                  </a:lnTo>
                  <a:lnTo>
                    <a:pt x="468" y="264"/>
                  </a:lnTo>
                  <a:lnTo>
                    <a:pt x="486" y="246"/>
                  </a:lnTo>
                  <a:lnTo>
                    <a:pt x="504" y="228"/>
                  </a:lnTo>
                  <a:lnTo>
                    <a:pt x="522" y="210"/>
                  </a:lnTo>
                  <a:lnTo>
                    <a:pt x="540" y="192"/>
                  </a:lnTo>
                  <a:lnTo>
                    <a:pt x="552" y="168"/>
                  </a:lnTo>
                  <a:lnTo>
                    <a:pt x="570" y="150"/>
                  </a:lnTo>
                  <a:lnTo>
                    <a:pt x="588" y="126"/>
                  </a:lnTo>
                  <a:lnTo>
                    <a:pt x="606" y="102"/>
                  </a:lnTo>
                  <a:lnTo>
                    <a:pt x="624" y="78"/>
                  </a:lnTo>
                  <a:lnTo>
                    <a:pt x="636" y="54"/>
                  </a:lnTo>
                  <a:lnTo>
                    <a:pt x="654" y="30"/>
                  </a:lnTo>
                  <a:lnTo>
                    <a:pt x="672" y="0"/>
                  </a:lnTo>
                  <a:lnTo>
                    <a:pt x="672" y="48"/>
                  </a:lnTo>
                  <a:lnTo>
                    <a:pt x="654" y="72"/>
                  </a:lnTo>
                  <a:lnTo>
                    <a:pt x="636" y="96"/>
                  </a:lnTo>
                  <a:lnTo>
                    <a:pt x="624" y="120"/>
                  </a:lnTo>
                  <a:lnTo>
                    <a:pt x="606" y="138"/>
                  </a:lnTo>
                  <a:lnTo>
                    <a:pt x="588" y="162"/>
                  </a:lnTo>
                  <a:lnTo>
                    <a:pt x="570" y="180"/>
                  </a:lnTo>
                  <a:lnTo>
                    <a:pt x="552" y="204"/>
                  </a:lnTo>
                  <a:lnTo>
                    <a:pt x="540" y="222"/>
                  </a:lnTo>
                  <a:lnTo>
                    <a:pt x="522" y="240"/>
                  </a:lnTo>
                  <a:lnTo>
                    <a:pt x="504" y="252"/>
                  </a:lnTo>
                  <a:lnTo>
                    <a:pt x="486" y="270"/>
                  </a:lnTo>
                  <a:lnTo>
                    <a:pt x="468" y="288"/>
                  </a:lnTo>
                  <a:lnTo>
                    <a:pt x="456" y="300"/>
                  </a:lnTo>
                  <a:lnTo>
                    <a:pt x="438" y="312"/>
                  </a:lnTo>
                  <a:lnTo>
                    <a:pt x="420" y="324"/>
                  </a:lnTo>
                  <a:lnTo>
                    <a:pt x="402" y="336"/>
                  </a:lnTo>
                  <a:lnTo>
                    <a:pt x="384" y="348"/>
                  </a:lnTo>
                  <a:lnTo>
                    <a:pt x="372" y="360"/>
                  </a:lnTo>
                  <a:lnTo>
                    <a:pt x="354" y="366"/>
                  </a:lnTo>
                  <a:lnTo>
                    <a:pt x="336" y="378"/>
                  </a:lnTo>
                  <a:lnTo>
                    <a:pt x="318" y="390"/>
                  </a:lnTo>
                  <a:lnTo>
                    <a:pt x="300" y="408"/>
                  </a:lnTo>
                  <a:lnTo>
                    <a:pt x="288" y="420"/>
                  </a:lnTo>
                  <a:lnTo>
                    <a:pt x="270" y="438"/>
                  </a:lnTo>
                  <a:lnTo>
                    <a:pt x="252" y="450"/>
                  </a:lnTo>
                  <a:lnTo>
                    <a:pt x="234" y="456"/>
                  </a:lnTo>
                  <a:lnTo>
                    <a:pt x="216" y="462"/>
                  </a:lnTo>
                  <a:lnTo>
                    <a:pt x="204" y="462"/>
                  </a:lnTo>
                  <a:lnTo>
                    <a:pt x="186" y="468"/>
                  </a:lnTo>
                  <a:lnTo>
                    <a:pt x="168" y="468"/>
                  </a:lnTo>
                  <a:lnTo>
                    <a:pt x="150" y="474"/>
                  </a:lnTo>
                  <a:lnTo>
                    <a:pt x="132" y="474"/>
                  </a:lnTo>
                  <a:lnTo>
                    <a:pt x="120" y="480"/>
                  </a:lnTo>
                  <a:lnTo>
                    <a:pt x="102" y="480"/>
                  </a:lnTo>
                  <a:lnTo>
                    <a:pt x="84" y="486"/>
                  </a:lnTo>
                  <a:lnTo>
                    <a:pt x="66" y="486"/>
                  </a:lnTo>
                  <a:lnTo>
                    <a:pt x="48" y="492"/>
                  </a:lnTo>
                  <a:lnTo>
                    <a:pt x="36" y="498"/>
                  </a:lnTo>
                  <a:lnTo>
                    <a:pt x="18" y="498"/>
                  </a:lnTo>
                  <a:lnTo>
                    <a:pt x="0" y="498"/>
                  </a:lnTo>
                  <a:close/>
                </a:path>
              </a:pathLst>
            </a:custGeom>
            <a:solidFill>
              <a:srgbClr val="92D05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</p:grpSp>
      <p:grpSp>
        <p:nvGrpSpPr>
          <p:cNvPr id="181" name="Group 180"/>
          <p:cNvGrpSpPr/>
          <p:nvPr/>
        </p:nvGrpSpPr>
        <p:grpSpPr>
          <a:xfrm>
            <a:off x="6359147" y="1405890"/>
            <a:ext cx="2403869" cy="2038529"/>
            <a:chOff x="6174088" y="1405890"/>
            <a:chExt cx="2403869" cy="2038529"/>
          </a:xfrm>
        </p:grpSpPr>
        <p:sp>
          <p:nvSpPr>
            <p:cNvPr id="4202" name="Line 106"/>
            <p:cNvSpPr>
              <a:spLocks noChangeShapeType="1"/>
            </p:cNvSpPr>
            <p:nvPr/>
          </p:nvSpPr>
          <p:spPr bwMode="auto">
            <a:xfrm>
              <a:off x="6788943" y="2857500"/>
              <a:ext cx="1596078" cy="0"/>
            </a:xfrm>
            <a:prstGeom prst="line">
              <a:avLst/>
            </a:prstGeom>
            <a:noFill/>
            <a:ln w="12700">
              <a:solidFill>
                <a:srgbClr val="C0C0C0"/>
              </a:solidFill>
              <a:prstDash val="sysDot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203" name="Line 107"/>
            <p:cNvSpPr>
              <a:spLocks noChangeShapeType="1"/>
            </p:cNvSpPr>
            <p:nvPr/>
          </p:nvSpPr>
          <p:spPr bwMode="auto">
            <a:xfrm>
              <a:off x="6788943" y="2586038"/>
              <a:ext cx="1596078" cy="0"/>
            </a:xfrm>
            <a:prstGeom prst="line">
              <a:avLst/>
            </a:prstGeom>
            <a:noFill/>
            <a:ln w="12700">
              <a:solidFill>
                <a:srgbClr val="C0C0C0"/>
              </a:solidFill>
              <a:prstDash val="sysDot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204" name="Line 108"/>
            <p:cNvSpPr>
              <a:spLocks noChangeShapeType="1"/>
            </p:cNvSpPr>
            <p:nvPr/>
          </p:nvSpPr>
          <p:spPr bwMode="auto">
            <a:xfrm>
              <a:off x="6788943" y="2328863"/>
              <a:ext cx="1596078" cy="0"/>
            </a:xfrm>
            <a:prstGeom prst="line">
              <a:avLst/>
            </a:prstGeom>
            <a:noFill/>
            <a:ln w="12700">
              <a:solidFill>
                <a:srgbClr val="C0C0C0"/>
              </a:solidFill>
              <a:prstDash val="sysDot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205" name="Line 109"/>
            <p:cNvSpPr>
              <a:spLocks noChangeShapeType="1"/>
            </p:cNvSpPr>
            <p:nvPr/>
          </p:nvSpPr>
          <p:spPr bwMode="auto">
            <a:xfrm>
              <a:off x="6788943" y="2057400"/>
              <a:ext cx="1596078" cy="0"/>
            </a:xfrm>
            <a:prstGeom prst="line">
              <a:avLst/>
            </a:prstGeom>
            <a:noFill/>
            <a:ln w="12700">
              <a:solidFill>
                <a:srgbClr val="C0C0C0"/>
              </a:solidFill>
              <a:prstDash val="sysDot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206" name="Line 110"/>
            <p:cNvSpPr>
              <a:spLocks noChangeShapeType="1"/>
            </p:cNvSpPr>
            <p:nvPr/>
          </p:nvSpPr>
          <p:spPr bwMode="auto">
            <a:xfrm>
              <a:off x="6788943" y="1785938"/>
              <a:ext cx="1596078" cy="0"/>
            </a:xfrm>
            <a:prstGeom prst="line">
              <a:avLst/>
            </a:prstGeom>
            <a:noFill/>
            <a:ln w="12700">
              <a:solidFill>
                <a:srgbClr val="C0C0C0"/>
              </a:solidFill>
              <a:prstDash val="sysDot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207" name="Line 111"/>
            <p:cNvSpPr>
              <a:spLocks noChangeShapeType="1"/>
            </p:cNvSpPr>
            <p:nvPr/>
          </p:nvSpPr>
          <p:spPr bwMode="auto">
            <a:xfrm>
              <a:off x="6788943" y="1514475"/>
              <a:ext cx="1596078" cy="0"/>
            </a:xfrm>
            <a:prstGeom prst="line">
              <a:avLst/>
            </a:prstGeom>
            <a:noFill/>
            <a:ln w="12700">
              <a:solidFill>
                <a:srgbClr val="C0C0C0"/>
              </a:solidFill>
              <a:prstDash val="sysDot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208" name="Freeform 112"/>
            <p:cNvSpPr>
              <a:spLocks/>
            </p:cNvSpPr>
            <p:nvPr/>
          </p:nvSpPr>
          <p:spPr bwMode="auto">
            <a:xfrm>
              <a:off x="6788943" y="2971800"/>
              <a:ext cx="1596078" cy="157163"/>
            </a:xfrm>
            <a:custGeom>
              <a:avLst/>
              <a:gdLst/>
              <a:ahLst/>
              <a:cxnLst>
                <a:cxn ang="0">
                  <a:pos x="0" y="66"/>
                </a:cxn>
                <a:cxn ang="0">
                  <a:pos x="36" y="66"/>
                </a:cxn>
                <a:cxn ang="0">
                  <a:pos x="66" y="66"/>
                </a:cxn>
                <a:cxn ang="0">
                  <a:pos x="102" y="66"/>
                </a:cxn>
                <a:cxn ang="0">
                  <a:pos x="132" y="66"/>
                </a:cxn>
                <a:cxn ang="0">
                  <a:pos x="168" y="66"/>
                </a:cxn>
                <a:cxn ang="0">
                  <a:pos x="198" y="66"/>
                </a:cxn>
                <a:cxn ang="0">
                  <a:pos x="234" y="66"/>
                </a:cxn>
                <a:cxn ang="0">
                  <a:pos x="264" y="66"/>
                </a:cxn>
                <a:cxn ang="0">
                  <a:pos x="300" y="66"/>
                </a:cxn>
                <a:cxn ang="0">
                  <a:pos x="336" y="60"/>
                </a:cxn>
                <a:cxn ang="0">
                  <a:pos x="366" y="54"/>
                </a:cxn>
                <a:cxn ang="0">
                  <a:pos x="402" y="48"/>
                </a:cxn>
                <a:cxn ang="0">
                  <a:pos x="432" y="42"/>
                </a:cxn>
                <a:cxn ang="0">
                  <a:pos x="468" y="36"/>
                </a:cxn>
                <a:cxn ang="0">
                  <a:pos x="498" y="30"/>
                </a:cxn>
                <a:cxn ang="0">
                  <a:pos x="534" y="24"/>
                </a:cxn>
                <a:cxn ang="0">
                  <a:pos x="564" y="18"/>
                </a:cxn>
                <a:cxn ang="0">
                  <a:pos x="600" y="12"/>
                </a:cxn>
                <a:cxn ang="0">
                  <a:pos x="630" y="6"/>
                </a:cxn>
                <a:cxn ang="0">
                  <a:pos x="666" y="0"/>
                </a:cxn>
                <a:cxn ang="0">
                  <a:pos x="648" y="66"/>
                </a:cxn>
                <a:cxn ang="0">
                  <a:pos x="618" y="66"/>
                </a:cxn>
                <a:cxn ang="0">
                  <a:pos x="582" y="66"/>
                </a:cxn>
                <a:cxn ang="0">
                  <a:pos x="552" y="66"/>
                </a:cxn>
                <a:cxn ang="0">
                  <a:pos x="516" y="66"/>
                </a:cxn>
                <a:cxn ang="0">
                  <a:pos x="480" y="66"/>
                </a:cxn>
                <a:cxn ang="0">
                  <a:pos x="450" y="66"/>
                </a:cxn>
                <a:cxn ang="0">
                  <a:pos x="414" y="66"/>
                </a:cxn>
                <a:cxn ang="0">
                  <a:pos x="384" y="66"/>
                </a:cxn>
                <a:cxn ang="0">
                  <a:pos x="348" y="66"/>
                </a:cxn>
                <a:cxn ang="0">
                  <a:pos x="318" y="66"/>
                </a:cxn>
                <a:cxn ang="0">
                  <a:pos x="282" y="66"/>
                </a:cxn>
                <a:cxn ang="0">
                  <a:pos x="252" y="66"/>
                </a:cxn>
                <a:cxn ang="0">
                  <a:pos x="216" y="66"/>
                </a:cxn>
                <a:cxn ang="0">
                  <a:pos x="186" y="66"/>
                </a:cxn>
                <a:cxn ang="0">
                  <a:pos x="150" y="66"/>
                </a:cxn>
                <a:cxn ang="0">
                  <a:pos x="114" y="66"/>
                </a:cxn>
                <a:cxn ang="0">
                  <a:pos x="84" y="66"/>
                </a:cxn>
                <a:cxn ang="0">
                  <a:pos x="48" y="66"/>
                </a:cxn>
                <a:cxn ang="0">
                  <a:pos x="18" y="66"/>
                </a:cxn>
              </a:cxnLst>
              <a:rect l="0" t="0" r="r" b="b"/>
              <a:pathLst>
                <a:path w="666" h="66">
                  <a:moveTo>
                    <a:pt x="0" y="66"/>
                  </a:moveTo>
                  <a:lnTo>
                    <a:pt x="0" y="66"/>
                  </a:lnTo>
                  <a:lnTo>
                    <a:pt x="18" y="66"/>
                  </a:lnTo>
                  <a:lnTo>
                    <a:pt x="36" y="66"/>
                  </a:lnTo>
                  <a:lnTo>
                    <a:pt x="48" y="66"/>
                  </a:lnTo>
                  <a:lnTo>
                    <a:pt x="66" y="66"/>
                  </a:lnTo>
                  <a:lnTo>
                    <a:pt x="84" y="66"/>
                  </a:lnTo>
                  <a:lnTo>
                    <a:pt x="102" y="66"/>
                  </a:lnTo>
                  <a:lnTo>
                    <a:pt x="114" y="66"/>
                  </a:lnTo>
                  <a:lnTo>
                    <a:pt x="132" y="66"/>
                  </a:lnTo>
                  <a:lnTo>
                    <a:pt x="150" y="66"/>
                  </a:lnTo>
                  <a:lnTo>
                    <a:pt x="168" y="66"/>
                  </a:lnTo>
                  <a:lnTo>
                    <a:pt x="186" y="66"/>
                  </a:lnTo>
                  <a:lnTo>
                    <a:pt x="198" y="66"/>
                  </a:lnTo>
                  <a:lnTo>
                    <a:pt x="216" y="66"/>
                  </a:lnTo>
                  <a:lnTo>
                    <a:pt x="234" y="66"/>
                  </a:lnTo>
                  <a:lnTo>
                    <a:pt x="252" y="66"/>
                  </a:lnTo>
                  <a:lnTo>
                    <a:pt x="264" y="66"/>
                  </a:lnTo>
                  <a:lnTo>
                    <a:pt x="282" y="66"/>
                  </a:lnTo>
                  <a:lnTo>
                    <a:pt x="300" y="66"/>
                  </a:lnTo>
                  <a:lnTo>
                    <a:pt x="318" y="66"/>
                  </a:lnTo>
                  <a:lnTo>
                    <a:pt x="336" y="60"/>
                  </a:lnTo>
                  <a:lnTo>
                    <a:pt x="348" y="60"/>
                  </a:lnTo>
                  <a:lnTo>
                    <a:pt x="366" y="54"/>
                  </a:lnTo>
                  <a:lnTo>
                    <a:pt x="384" y="54"/>
                  </a:lnTo>
                  <a:lnTo>
                    <a:pt x="402" y="48"/>
                  </a:lnTo>
                  <a:lnTo>
                    <a:pt x="414" y="48"/>
                  </a:lnTo>
                  <a:lnTo>
                    <a:pt x="432" y="42"/>
                  </a:lnTo>
                  <a:lnTo>
                    <a:pt x="450" y="42"/>
                  </a:lnTo>
                  <a:lnTo>
                    <a:pt x="468" y="36"/>
                  </a:lnTo>
                  <a:lnTo>
                    <a:pt x="480" y="36"/>
                  </a:lnTo>
                  <a:lnTo>
                    <a:pt x="498" y="30"/>
                  </a:lnTo>
                  <a:lnTo>
                    <a:pt x="516" y="30"/>
                  </a:lnTo>
                  <a:lnTo>
                    <a:pt x="534" y="24"/>
                  </a:lnTo>
                  <a:lnTo>
                    <a:pt x="552" y="24"/>
                  </a:lnTo>
                  <a:lnTo>
                    <a:pt x="564" y="18"/>
                  </a:lnTo>
                  <a:lnTo>
                    <a:pt x="582" y="18"/>
                  </a:lnTo>
                  <a:lnTo>
                    <a:pt x="600" y="12"/>
                  </a:lnTo>
                  <a:lnTo>
                    <a:pt x="618" y="12"/>
                  </a:lnTo>
                  <a:lnTo>
                    <a:pt x="630" y="6"/>
                  </a:lnTo>
                  <a:lnTo>
                    <a:pt x="648" y="6"/>
                  </a:lnTo>
                  <a:lnTo>
                    <a:pt x="666" y="0"/>
                  </a:lnTo>
                  <a:lnTo>
                    <a:pt x="666" y="66"/>
                  </a:lnTo>
                  <a:lnTo>
                    <a:pt x="648" y="66"/>
                  </a:lnTo>
                  <a:lnTo>
                    <a:pt x="630" y="66"/>
                  </a:lnTo>
                  <a:lnTo>
                    <a:pt x="618" y="66"/>
                  </a:lnTo>
                  <a:lnTo>
                    <a:pt x="600" y="66"/>
                  </a:lnTo>
                  <a:lnTo>
                    <a:pt x="582" y="66"/>
                  </a:lnTo>
                  <a:lnTo>
                    <a:pt x="564" y="66"/>
                  </a:lnTo>
                  <a:lnTo>
                    <a:pt x="552" y="66"/>
                  </a:lnTo>
                  <a:lnTo>
                    <a:pt x="534" y="66"/>
                  </a:lnTo>
                  <a:lnTo>
                    <a:pt x="516" y="66"/>
                  </a:lnTo>
                  <a:lnTo>
                    <a:pt x="498" y="66"/>
                  </a:lnTo>
                  <a:lnTo>
                    <a:pt x="480" y="66"/>
                  </a:lnTo>
                  <a:lnTo>
                    <a:pt x="468" y="66"/>
                  </a:lnTo>
                  <a:lnTo>
                    <a:pt x="450" y="66"/>
                  </a:lnTo>
                  <a:lnTo>
                    <a:pt x="432" y="66"/>
                  </a:lnTo>
                  <a:lnTo>
                    <a:pt x="414" y="66"/>
                  </a:lnTo>
                  <a:lnTo>
                    <a:pt x="402" y="66"/>
                  </a:lnTo>
                  <a:lnTo>
                    <a:pt x="384" y="66"/>
                  </a:lnTo>
                  <a:lnTo>
                    <a:pt x="366" y="66"/>
                  </a:lnTo>
                  <a:lnTo>
                    <a:pt x="348" y="66"/>
                  </a:lnTo>
                  <a:lnTo>
                    <a:pt x="336" y="66"/>
                  </a:lnTo>
                  <a:lnTo>
                    <a:pt x="318" y="66"/>
                  </a:lnTo>
                  <a:lnTo>
                    <a:pt x="300" y="66"/>
                  </a:lnTo>
                  <a:lnTo>
                    <a:pt x="282" y="66"/>
                  </a:lnTo>
                  <a:lnTo>
                    <a:pt x="264" y="66"/>
                  </a:lnTo>
                  <a:lnTo>
                    <a:pt x="252" y="66"/>
                  </a:lnTo>
                  <a:lnTo>
                    <a:pt x="234" y="66"/>
                  </a:lnTo>
                  <a:lnTo>
                    <a:pt x="216" y="66"/>
                  </a:lnTo>
                  <a:lnTo>
                    <a:pt x="198" y="66"/>
                  </a:lnTo>
                  <a:lnTo>
                    <a:pt x="186" y="66"/>
                  </a:lnTo>
                  <a:lnTo>
                    <a:pt x="168" y="66"/>
                  </a:lnTo>
                  <a:lnTo>
                    <a:pt x="150" y="66"/>
                  </a:lnTo>
                  <a:lnTo>
                    <a:pt x="132" y="66"/>
                  </a:lnTo>
                  <a:lnTo>
                    <a:pt x="114" y="66"/>
                  </a:lnTo>
                  <a:lnTo>
                    <a:pt x="102" y="66"/>
                  </a:lnTo>
                  <a:lnTo>
                    <a:pt x="84" y="66"/>
                  </a:lnTo>
                  <a:lnTo>
                    <a:pt x="66" y="66"/>
                  </a:lnTo>
                  <a:lnTo>
                    <a:pt x="48" y="66"/>
                  </a:lnTo>
                  <a:lnTo>
                    <a:pt x="36" y="66"/>
                  </a:lnTo>
                  <a:lnTo>
                    <a:pt x="18" y="66"/>
                  </a:lnTo>
                  <a:lnTo>
                    <a:pt x="0" y="66"/>
                  </a:lnTo>
                  <a:close/>
                </a:path>
              </a:pathLst>
            </a:custGeom>
            <a:solidFill>
              <a:srgbClr val="984807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209" name="Freeform 113"/>
            <p:cNvSpPr>
              <a:spLocks/>
            </p:cNvSpPr>
            <p:nvPr/>
          </p:nvSpPr>
          <p:spPr bwMode="auto">
            <a:xfrm>
              <a:off x="6788943" y="2971800"/>
              <a:ext cx="1596078" cy="157163"/>
            </a:xfrm>
            <a:custGeom>
              <a:avLst/>
              <a:gdLst/>
              <a:ahLst/>
              <a:cxnLst>
                <a:cxn ang="0">
                  <a:pos x="0" y="66"/>
                </a:cxn>
                <a:cxn ang="0">
                  <a:pos x="36" y="66"/>
                </a:cxn>
                <a:cxn ang="0">
                  <a:pos x="66" y="66"/>
                </a:cxn>
                <a:cxn ang="0">
                  <a:pos x="102" y="66"/>
                </a:cxn>
                <a:cxn ang="0">
                  <a:pos x="132" y="66"/>
                </a:cxn>
                <a:cxn ang="0">
                  <a:pos x="168" y="66"/>
                </a:cxn>
                <a:cxn ang="0">
                  <a:pos x="198" y="66"/>
                </a:cxn>
                <a:cxn ang="0">
                  <a:pos x="234" y="66"/>
                </a:cxn>
                <a:cxn ang="0">
                  <a:pos x="264" y="66"/>
                </a:cxn>
                <a:cxn ang="0">
                  <a:pos x="300" y="66"/>
                </a:cxn>
                <a:cxn ang="0">
                  <a:pos x="336" y="60"/>
                </a:cxn>
                <a:cxn ang="0">
                  <a:pos x="366" y="54"/>
                </a:cxn>
                <a:cxn ang="0">
                  <a:pos x="402" y="48"/>
                </a:cxn>
                <a:cxn ang="0">
                  <a:pos x="432" y="42"/>
                </a:cxn>
                <a:cxn ang="0">
                  <a:pos x="468" y="36"/>
                </a:cxn>
                <a:cxn ang="0">
                  <a:pos x="498" y="30"/>
                </a:cxn>
                <a:cxn ang="0">
                  <a:pos x="534" y="24"/>
                </a:cxn>
                <a:cxn ang="0">
                  <a:pos x="564" y="18"/>
                </a:cxn>
                <a:cxn ang="0">
                  <a:pos x="600" y="12"/>
                </a:cxn>
                <a:cxn ang="0">
                  <a:pos x="630" y="6"/>
                </a:cxn>
                <a:cxn ang="0">
                  <a:pos x="666" y="0"/>
                </a:cxn>
                <a:cxn ang="0">
                  <a:pos x="648" y="66"/>
                </a:cxn>
                <a:cxn ang="0">
                  <a:pos x="618" y="66"/>
                </a:cxn>
                <a:cxn ang="0">
                  <a:pos x="582" y="66"/>
                </a:cxn>
                <a:cxn ang="0">
                  <a:pos x="552" y="66"/>
                </a:cxn>
                <a:cxn ang="0">
                  <a:pos x="516" y="66"/>
                </a:cxn>
                <a:cxn ang="0">
                  <a:pos x="480" y="66"/>
                </a:cxn>
                <a:cxn ang="0">
                  <a:pos x="450" y="66"/>
                </a:cxn>
                <a:cxn ang="0">
                  <a:pos x="414" y="66"/>
                </a:cxn>
                <a:cxn ang="0">
                  <a:pos x="384" y="66"/>
                </a:cxn>
                <a:cxn ang="0">
                  <a:pos x="348" y="66"/>
                </a:cxn>
                <a:cxn ang="0">
                  <a:pos x="318" y="66"/>
                </a:cxn>
                <a:cxn ang="0">
                  <a:pos x="282" y="66"/>
                </a:cxn>
                <a:cxn ang="0">
                  <a:pos x="252" y="66"/>
                </a:cxn>
                <a:cxn ang="0">
                  <a:pos x="216" y="66"/>
                </a:cxn>
                <a:cxn ang="0">
                  <a:pos x="186" y="66"/>
                </a:cxn>
                <a:cxn ang="0">
                  <a:pos x="150" y="66"/>
                </a:cxn>
                <a:cxn ang="0">
                  <a:pos x="114" y="66"/>
                </a:cxn>
                <a:cxn ang="0">
                  <a:pos x="84" y="66"/>
                </a:cxn>
                <a:cxn ang="0">
                  <a:pos x="48" y="66"/>
                </a:cxn>
                <a:cxn ang="0">
                  <a:pos x="18" y="66"/>
                </a:cxn>
              </a:cxnLst>
              <a:rect l="0" t="0" r="r" b="b"/>
              <a:pathLst>
                <a:path w="666" h="66">
                  <a:moveTo>
                    <a:pt x="0" y="66"/>
                  </a:moveTo>
                  <a:lnTo>
                    <a:pt x="0" y="66"/>
                  </a:lnTo>
                  <a:lnTo>
                    <a:pt x="18" y="66"/>
                  </a:lnTo>
                  <a:lnTo>
                    <a:pt x="36" y="66"/>
                  </a:lnTo>
                  <a:lnTo>
                    <a:pt x="48" y="66"/>
                  </a:lnTo>
                  <a:lnTo>
                    <a:pt x="66" y="66"/>
                  </a:lnTo>
                  <a:lnTo>
                    <a:pt x="84" y="66"/>
                  </a:lnTo>
                  <a:lnTo>
                    <a:pt x="102" y="66"/>
                  </a:lnTo>
                  <a:lnTo>
                    <a:pt x="114" y="66"/>
                  </a:lnTo>
                  <a:lnTo>
                    <a:pt x="132" y="66"/>
                  </a:lnTo>
                  <a:lnTo>
                    <a:pt x="150" y="66"/>
                  </a:lnTo>
                  <a:lnTo>
                    <a:pt x="168" y="66"/>
                  </a:lnTo>
                  <a:lnTo>
                    <a:pt x="186" y="66"/>
                  </a:lnTo>
                  <a:lnTo>
                    <a:pt x="198" y="66"/>
                  </a:lnTo>
                  <a:lnTo>
                    <a:pt x="216" y="66"/>
                  </a:lnTo>
                  <a:lnTo>
                    <a:pt x="234" y="66"/>
                  </a:lnTo>
                  <a:lnTo>
                    <a:pt x="252" y="66"/>
                  </a:lnTo>
                  <a:lnTo>
                    <a:pt x="264" y="66"/>
                  </a:lnTo>
                  <a:lnTo>
                    <a:pt x="282" y="66"/>
                  </a:lnTo>
                  <a:lnTo>
                    <a:pt x="300" y="66"/>
                  </a:lnTo>
                  <a:lnTo>
                    <a:pt x="318" y="66"/>
                  </a:lnTo>
                  <a:lnTo>
                    <a:pt x="336" y="60"/>
                  </a:lnTo>
                  <a:lnTo>
                    <a:pt x="348" y="60"/>
                  </a:lnTo>
                  <a:lnTo>
                    <a:pt x="366" y="54"/>
                  </a:lnTo>
                  <a:lnTo>
                    <a:pt x="384" y="54"/>
                  </a:lnTo>
                  <a:lnTo>
                    <a:pt x="402" y="48"/>
                  </a:lnTo>
                  <a:lnTo>
                    <a:pt x="414" y="48"/>
                  </a:lnTo>
                  <a:lnTo>
                    <a:pt x="432" y="42"/>
                  </a:lnTo>
                  <a:lnTo>
                    <a:pt x="450" y="42"/>
                  </a:lnTo>
                  <a:lnTo>
                    <a:pt x="468" y="36"/>
                  </a:lnTo>
                  <a:lnTo>
                    <a:pt x="480" y="36"/>
                  </a:lnTo>
                  <a:lnTo>
                    <a:pt x="498" y="30"/>
                  </a:lnTo>
                  <a:lnTo>
                    <a:pt x="516" y="30"/>
                  </a:lnTo>
                  <a:lnTo>
                    <a:pt x="534" y="24"/>
                  </a:lnTo>
                  <a:lnTo>
                    <a:pt x="552" y="24"/>
                  </a:lnTo>
                  <a:lnTo>
                    <a:pt x="564" y="18"/>
                  </a:lnTo>
                  <a:lnTo>
                    <a:pt x="582" y="18"/>
                  </a:lnTo>
                  <a:lnTo>
                    <a:pt x="600" y="12"/>
                  </a:lnTo>
                  <a:lnTo>
                    <a:pt x="618" y="12"/>
                  </a:lnTo>
                  <a:lnTo>
                    <a:pt x="630" y="6"/>
                  </a:lnTo>
                  <a:lnTo>
                    <a:pt x="648" y="6"/>
                  </a:lnTo>
                  <a:lnTo>
                    <a:pt x="666" y="0"/>
                  </a:lnTo>
                  <a:lnTo>
                    <a:pt x="666" y="66"/>
                  </a:lnTo>
                  <a:lnTo>
                    <a:pt x="648" y="66"/>
                  </a:lnTo>
                  <a:lnTo>
                    <a:pt x="630" y="66"/>
                  </a:lnTo>
                  <a:lnTo>
                    <a:pt x="618" y="66"/>
                  </a:lnTo>
                  <a:lnTo>
                    <a:pt x="600" y="66"/>
                  </a:lnTo>
                  <a:lnTo>
                    <a:pt x="582" y="66"/>
                  </a:lnTo>
                  <a:lnTo>
                    <a:pt x="564" y="66"/>
                  </a:lnTo>
                  <a:lnTo>
                    <a:pt x="552" y="66"/>
                  </a:lnTo>
                  <a:lnTo>
                    <a:pt x="534" y="66"/>
                  </a:lnTo>
                  <a:lnTo>
                    <a:pt x="516" y="66"/>
                  </a:lnTo>
                  <a:lnTo>
                    <a:pt x="498" y="66"/>
                  </a:lnTo>
                  <a:lnTo>
                    <a:pt x="480" y="66"/>
                  </a:lnTo>
                  <a:lnTo>
                    <a:pt x="468" y="66"/>
                  </a:lnTo>
                  <a:lnTo>
                    <a:pt x="450" y="66"/>
                  </a:lnTo>
                  <a:lnTo>
                    <a:pt x="432" y="66"/>
                  </a:lnTo>
                  <a:lnTo>
                    <a:pt x="414" y="66"/>
                  </a:lnTo>
                  <a:lnTo>
                    <a:pt x="402" y="66"/>
                  </a:lnTo>
                  <a:lnTo>
                    <a:pt x="384" y="66"/>
                  </a:lnTo>
                  <a:lnTo>
                    <a:pt x="366" y="66"/>
                  </a:lnTo>
                  <a:lnTo>
                    <a:pt x="348" y="66"/>
                  </a:lnTo>
                  <a:lnTo>
                    <a:pt x="336" y="66"/>
                  </a:lnTo>
                  <a:lnTo>
                    <a:pt x="318" y="66"/>
                  </a:lnTo>
                  <a:lnTo>
                    <a:pt x="300" y="66"/>
                  </a:lnTo>
                  <a:lnTo>
                    <a:pt x="282" y="66"/>
                  </a:lnTo>
                  <a:lnTo>
                    <a:pt x="264" y="66"/>
                  </a:lnTo>
                  <a:lnTo>
                    <a:pt x="252" y="66"/>
                  </a:lnTo>
                  <a:lnTo>
                    <a:pt x="234" y="66"/>
                  </a:lnTo>
                  <a:lnTo>
                    <a:pt x="216" y="66"/>
                  </a:lnTo>
                  <a:lnTo>
                    <a:pt x="198" y="66"/>
                  </a:lnTo>
                  <a:lnTo>
                    <a:pt x="186" y="66"/>
                  </a:lnTo>
                  <a:lnTo>
                    <a:pt x="168" y="66"/>
                  </a:lnTo>
                  <a:lnTo>
                    <a:pt x="150" y="66"/>
                  </a:lnTo>
                  <a:lnTo>
                    <a:pt x="132" y="66"/>
                  </a:lnTo>
                  <a:lnTo>
                    <a:pt x="114" y="66"/>
                  </a:lnTo>
                  <a:lnTo>
                    <a:pt x="102" y="66"/>
                  </a:lnTo>
                  <a:lnTo>
                    <a:pt x="84" y="66"/>
                  </a:lnTo>
                  <a:lnTo>
                    <a:pt x="66" y="66"/>
                  </a:lnTo>
                  <a:lnTo>
                    <a:pt x="48" y="66"/>
                  </a:lnTo>
                  <a:lnTo>
                    <a:pt x="36" y="66"/>
                  </a:lnTo>
                  <a:lnTo>
                    <a:pt x="18" y="66"/>
                  </a:lnTo>
                  <a:lnTo>
                    <a:pt x="0" y="66"/>
                  </a:lnTo>
                  <a:close/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210" name="Freeform 114"/>
            <p:cNvSpPr>
              <a:spLocks/>
            </p:cNvSpPr>
            <p:nvPr/>
          </p:nvSpPr>
          <p:spPr bwMode="auto">
            <a:xfrm>
              <a:off x="6788943" y="2857500"/>
              <a:ext cx="1596078" cy="271463"/>
            </a:xfrm>
            <a:custGeom>
              <a:avLst/>
              <a:gdLst/>
              <a:ahLst/>
              <a:cxnLst>
                <a:cxn ang="0">
                  <a:pos x="0" y="102"/>
                </a:cxn>
                <a:cxn ang="0">
                  <a:pos x="36" y="108"/>
                </a:cxn>
                <a:cxn ang="0">
                  <a:pos x="66" y="102"/>
                </a:cxn>
                <a:cxn ang="0">
                  <a:pos x="102" y="96"/>
                </a:cxn>
                <a:cxn ang="0">
                  <a:pos x="132" y="96"/>
                </a:cxn>
                <a:cxn ang="0">
                  <a:pos x="168" y="102"/>
                </a:cxn>
                <a:cxn ang="0">
                  <a:pos x="198" y="96"/>
                </a:cxn>
                <a:cxn ang="0">
                  <a:pos x="234" y="96"/>
                </a:cxn>
                <a:cxn ang="0">
                  <a:pos x="264" y="96"/>
                </a:cxn>
                <a:cxn ang="0">
                  <a:pos x="300" y="96"/>
                </a:cxn>
                <a:cxn ang="0">
                  <a:pos x="336" y="90"/>
                </a:cxn>
                <a:cxn ang="0">
                  <a:pos x="366" y="84"/>
                </a:cxn>
                <a:cxn ang="0">
                  <a:pos x="402" y="72"/>
                </a:cxn>
                <a:cxn ang="0">
                  <a:pos x="432" y="66"/>
                </a:cxn>
                <a:cxn ang="0">
                  <a:pos x="468" y="60"/>
                </a:cxn>
                <a:cxn ang="0">
                  <a:pos x="498" y="48"/>
                </a:cxn>
                <a:cxn ang="0">
                  <a:pos x="534" y="42"/>
                </a:cxn>
                <a:cxn ang="0">
                  <a:pos x="564" y="36"/>
                </a:cxn>
                <a:cxn ang="0">
                  <a:pos x="600" y="24"/>
                </a:cxn>
                <a:cxn ang="0">
                  <a:pos x="630" y="12"/>
                </a:cxn>
                <a:cxn ang="0">
                  <a:pos x="666" y="0"/>
                </a:cxn>
                <a:cxn ang="0">
                  <a:pos x="648" y="54"/>
                </a:cxn>
                <a:cxn ang="0">
                  <a:pos x="618" y="60"/>
                </a:cxn>
                <a:cxn ang="0">
                  <a:pos x="582" y="66"/>
                </a:cxn>
                <a:cxn ang="0">
                  <a:pos x="552" y="72"/>
                </a:cxn>
                <a:cxn ang="0">
                  <a:pos x="516" y="78"/>
                </a:cxn>
                <a:cxn ang="0">
                  <a:pos x="480" y="84"/>
                </a:cxn>
                <a:cxn ang="0">
                  <a:pos x="450" y="90"/>
                </a:cxn>
                <a:cxn ang="0">
                  <a:pos x="414" y="96"/>
                </a:cxn>
                <a:cxn ang="0">
                  <a:pos x="384" y="102"/>
                </a:cxn>
                <a:cxn ang="0">
                  <a:pos x="348" y="108"/>
                </a:cxn>
                <a:cxn ang="0">
                  <a:pos x="318" y="114"/>
                </a:cxn>
                <a:cxn ang="0">
                  <a:pos x="282" y="114"/>
                </a:cxn>
                <a:cxn ang="0">
                  <a:pos x="252" y="114"/>
                </a:cxn>
                <a:cxn ang="0">
                  <a:pos x="216" y="114"/>
                </a:cxn>
                <a:cxn ang="0">
                  <a:pos x="186" y="114"/>
                </a:cxn>
                <a:cxn ang="0">
                  <a:pos x="150" y="114"/>
                </a:cxn>
                <a:cxn ang="0">
                  <a:pos x="114" y="114"/>
                </a:cxn>
                <a:cxn ang="0">
                  <a:pos x="84" y="114"/>
                </a:cxn>
                <a:cxn ang="0">
                  <a:pos x="48" y="114"/>
                </a:cxn>
                <a:cxn ang="0">
                  <a:pos x="18" y="114"/>
                </a:cxn>
              </a:cxnLst>
              <a:rect l="0" t="0" r="r" b="b"/>
              <a:pathLst>
                <a:path w="666" h="114">
                  <a:moveTo>
                    <a:pt x="0" y="114"/>
                  </a:moveTo>
                  <a:lnTo>
                    <a:pt x="0" y="102"/>
                  </a:lnTo>
                  <a:lnTo>
                    <a:pt x="18" y="102"/>
                  </a:lnTo>
                  <a:lnTo>
                    <a:pt x="36" y="108"/>
                  </a:lnTo>
                  <a:lnTo>
                    <a:pt x="48" y="102"/>
                  </a:lnTo>
                  <a:lnTo>
                    <a:pt x="66" y="102"/>
                  </a:lnTo>
                  <a:lnTo>
                    <a:pt x="84" y="102"/>
                  </a:lnTo>
                  <a:lnTo>
                    <a:pt x="102" y="96"/>
                  </a:lnTo>
                  <a:lnTo>
                    <a:pt x="114" y="96"/>
                  </a:lnTo>
                  <a:lnTo>
                    <a:pt x="132" y="96"/>
                  </a:lnTo>
                  <a:lnTo>
                    <a:pt x="150" y="90"/>
                  </a:lnTo>
                  <a:lnTo>
                    <a:pt x="168" y="102"/>
                  </a:lnTo>
                  <a:lnTo>
                    <a:pt x="186" y="96"/>
                  </a:lnTo>
                  <a:lnTo>
                    <a:pt x="198" y="96"/>
                  </a:lnTo>
                  <a:lnTo>
                    <a:pt x="216" y="96"/>
                  </a:lnTo>
                  <a:lnTo>
                    <a:pt x="234" y="96"/>
                  </a:lnTo>
                  <a:lnTo>
                    <a:pt x="252" y="96"/>
                  </a:lnTo>
                  <a:lnTo>
                    <a:pt x="264" y="96"/>
                  </a:lnTo>
                  <a:lnTo>
                    <a:pt x="282" y="96"/>
                  </a:lnTo>
                  <a:lnTo>
                    <a:pt x="300" y="96"/>
                  </a:lnTo>
                  <a:lnTo>
                    <a:pt x="318" y="90"/>
                  </a:lnTo>
                  <a:lnTo>
                    <a:pt x="336" y="90"/>
                  </a:lnTo>
                  <a:lnTo>
                    <a:pt x="348" y="84"/>
                  </a:lnTo>
                  <a:lnTo>
                    <a:pt x="366" y="84"/>
                  </a:lnTo>
                  <a:lnTo>
                    <a:pt x="384" y="78"/>
                  </a:lnTo>
                  <a:lnTo>
                    <a:pt x="402" y="72"/>
                  </a:lnTo>
                  <a:lnTo>
                    <a:pt x="414" y="72"/>
                  </a:lnTo>
                  <a:lnTo>
                    <a:pt x="432" y="66"/>
                  </a:lnTo>
                  <a:lnTo>
                    <a:pt x="450" y="60"/>
                  </a:lnTo>
                  <a:lnTo>
                    <a:pt x="468" y="60"/>
                  </a:lnTo>
                  <a:lnTo>
                    <a:pt x="480" y="54"/>
                  </a:lnTo>
                  <a:lnTo>
                    <a:pt x="498" y="48"/>
                  </a:lnTo>
                  <a:lnTo>
                    <a:pt x="516" y="48"/>
                  </a:lnTo>
                  <a:lnTo>
                    <a:pt x="534" y="42"/>
                  </a:lnTo>
                  <a:lnTo>
                    <a:pt x="552" y="36"/>
                  </a:lnTo>
                  <a:lnTo>
                    <a:pt x="564" y="36"/>
                  </a:lnTo>
                  <a:lnTo>
                    <a:pt x="582" y="30"/>
                  </a:lnTo>
                  <a:lnTo>
                    <a:pt x="600" y="24"/>
                  </a:lnTo>
                  <a:lnTo>
                    <a:pt x="618" y="18"/>
                  </a:lnTo>
                  <a:lnTo>
                    <a:pt x="630" y="12"/>
                  </a:lnTo>
                  <a:lnTo>
                    <a:pt x="648" y="6"/>
                  </a:lnTo>
                  <a:lnTo>
                    <a:pt x="666" y="0"/>
                  </a:lnTo>
                  <a:lnTo>
                    <a:pt x="666" y="48"/>
                  </a:lnTo>
                  <a:lnTo>
                    <a:pt x="648" y="54"/>
                  </a:lnTo>
                  <a:lnTo>
                    <a:pt x="630" y="54"/>
                  </a:lnTo>
                  <a:lnTo>
                    <a:pt x="618" y="60"/>
                  </a:lnTo>
                  <a:lnTo>
                    <a:pt x="600" y="60"/>
                  </a:lnTo>
                  <a:lnTo>
                    <a:pt x="582" y="66"/>
                  </a:lnTo>
                  <a:lnTo>
                    <a:pt x="564" y="66"/>
                  </a:lnTo>
                  <a:lnTo>
                    <a:pt x="552" y="72"/>
                  </a:lnTo>
                  <a:lnTo>
                    <a:pt x="534" y="72"/>
                  </a:lnTo>
                  <a:lnTo>
                    <a:pt x="516" y="78"/>
                  </a:lnTo>
                  <a:lnTo>
                    <a:pt x="498" y="78"/>
                  </a:lnTo>
                  <a:lnTo>
                    <a:pt x="480" y="84"/>
                  </a:lnTo>
                  <a:lnTo>
                    <a:pt x="468" y="84"/>
                  </a:lnTo>
                  <a:lnTo>
                    <a:pt x="450" y="90"/>
                  </a:lnTo>
                  <a:lnTo>
                    <a:pt x="432" y="90"/>
                  </a:lnTo>
                  <a:lnTo>
                    <a:pt x="414" y="96"/>
                  </a:lnTo>
                  <a:lnTo>
                    <a:pt x="402" y="96"/>
                  </a:lnTo>
                  <a:lnTo>
                    <a:pt x="384" y="102"/>
                  </a:lnTo>
                  <a:lnTo>
                    <a:pt x="366" y="102"/>
                  </a:lnTo>
                  <a:lnTo>
                    <a:pt x="348" y="108"/>
                  </a:lnTo>
                  <a:lnTo>
                    <a:pt x="336" y="108"/>
                  </a:lnTo>
                  <a:lnTo>
                    <a:pt x="318" y="114"/>
                  </a:lnTo>
                  <a:lnTo>
                    <a:pt x="300" y="114"/>
                  </a:lnTo>
                  <a:lnTo>
                    <a:pt x="282" y="114"/>
                  </a:lnTo>
                  <a:lnTo>
                    <a:pt x="264" y="114"/>
                  </a:lnTo>
                  <a:lnTo>
                    <a:pt x="252" y="114"/>
                  </a:lnTo>
                  <a:lnTo>
                    <a:pt x="234" y="114"/>
                  </a:lnTo>
                  <a:lnTo>
                    <a:pt x="216" y="114"/>
                  </a:lnTo>
                  <a:lnTo>
                    <a:pt x="198" y="114"/>
                  </a:lnTo>
                  <a:lnTo>
                    <a:pt x="186" y="114"/>
                  </a:lnTo>
                  <a:lnTo>
                    <a:pt x="168" y="114"/>
                  </a:lnTo>
                  <a:lnTo>
                    <a:pt x="150" y="114"/>
                  </a:lnTo>
                  <a:lnTo>
                    <a:pt x="132" y="114"/>
                  </a:lnTo>
                  <a:lnTo>
                    <a:pt x="114" y="114"/>
                  </a:lnTo>
                  <a:lnTo>
                    <a:pt x="102" y="114"/>
                  </a:lnTo>
                  <a:lnTo>
                    <a:pt x="84" y="114"/>
                  </a:lnTo>
                  <a:lnTo>
                    <a:pt x="66" y="114"/>
                  </a:lnTo>
                  <a:lnTo>
                    <a:pt x="48" y="114"/>
                  </a:lnTo>
                  <a:lnTo>
                    <a:pt x="36" y="114"/>
                  </a:lnTo>
                  <a:lnTo>
                    <a:pt x="18" y="114"/>
                  </a:lnTo>
                  <a:lnTo>
                    <a:pt x="0" y="114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211" name="Freeform 115"/>
            <p:cNvSpPr>
              <a:spLocks/>
            </p:cNvSpPr>
            <p:nvPr/>
          </p:nvSpPr>
          <p:spPr bwMode="auto">
            <a:xfrm>
              <a:off x="6788943" y="2743200"/>
              <a:ext cx="1596078" cy="371475"/>
            </a:xfrm>
            <a:custGeom>
              <a:avLst/>
              <a:gdLst/>
              <a:ahLst/>
              <a:cxnLst>
                <a:cxn ang="0">
                  <a:pos x="0" y="150"/>
                </a:cxn>
                <a:cxn ang="0">
                  <a:pos x="36" y="156"/>
                </a:cxn>
                <a:cxn ang="0">
                  <a:pos x="66" y="150"/>
                </a:cxn>
                <a:cxn ang="0">
                  <a:pos x="102" y="144"/>
                </a:cxn>
                <a:cxn ang="0">
                  <a:pos x="132" y="144"/>
                </a:cxn>
                <a:cxn ang="0">
                  <a:pos x="168" y="150"/>
                </a:cxn>
                <a:cxn ang="0">
                  <a:pos x="198" y="144"/>
                </a:cxn>
                <a:cxn ang="0">
                  <a:pos x="234" y="144"/>
                </a:cxn>
                <a:cxn ang="0">
                  <a:pos x="264" y="138"/>
                </a:cxn>
                <a:cxn ang="0">
                  <a:pos x="300" y="138"/>
                </a:cxn>
                <a:cxn ang="0">
                  <a:pos x="336" y="132"/>
                </a:cxn>
                <a:cxn ang="0">
                  <a:pos x="366" y="120"/>
                </a:cxn>
                <a:cxn ang="0">
                  <a:pos x="402" y="108"/>
                </a:cxn>
                <a:cxn ang="0">
                  <a:pos x="432" y="96"/>
                </a:cxn>
                <a:cxn ang="0">
                  <a:pos x="468" y="90"/>
                </a:cxn>
                <a:cxn ang="0">
                  <a:pos x="498" y="78"/>
                </a:cxn>
                <a:cxn ang="0">
                  <a:pos x="534" y="66"/>
                </a:cxn>
                <a:cxn ang="0">
                  <a:pos x="564" y="54"/>
                </a:cxn>
                <a:cxn ang="0">
                  <a:pos x="600" y="36"/>
                </a:cxn>
                <a:cxn ang="0">
                  <a:pos x="630" y="18"/>
                </a:cxn>
                <a:cxn ang="0">
                  <a:pos x="666" y="0"/>
                </a:cxn>
                <a:cxn ang="0">
                  <a:pos x="648" y="54"/>
                </a:cxn>
                <a:cxn ang="0">
                  <a:pos x="618" y="66"/>
                </a:cxn>
                <a:cxn ang="0">
                  <a:pos x="582" y="78"/>
                </a:cxn>
                <a:cxn ang="0">
                  <a:pos x="552" y="84"/>
                </a:cxn>
                <a:cxn ang="0">
                  <a:pos x="516" y="96"/>
                </a:cxn>
                <a:cxn ang="0">
                  <a:pos x="480" y="102"/>
                </a:cxn>
                <a:cxn ang="0">
                  <a:pos x="450" y="108"/>
                </a:cxn>
                <a:cxn ang="0">
                  <a:pos x="414" y="120"/>
                </a:cxn>
                <a:cxn ang="0">
                  <a:pos x="384" y="126"/>
                </a:cxn>
                <a:cxn ang="0">
                  <a:pos x="348" y="132"/>
                </a:cxn>
                <a:cxn ang="0">
                  <a:pos x="318" y="138"/>
                </a:cxn>
                <a:cxn ang="0">
                  <a:pos x="282" y="144"/>
                </a:cxn>
                <a:cxn ang="0">
                  <a:pos x="252" y="144"/>
                </a:cxn>
                <a:cxn ang="0">
                  <a:pos x="216" y="144"/>
                </a:cxn>
                <a:cxn ang="0">
                  <a:pos x="186" y="144"/>
                </a:cxn>
                <a:cxn ang="0">
                  <a:pos x="150" y="138"/>
                </a:cxn>
                <a:cxn ang="0">
                  <a:pos x="114" y="144"/>
                </a:cxn>
                <a:cxn ang="0">
                  <a:pos x="84" y="150"/>
                </a:cxn>
                <a:cxn ang="0">
                  <a:pos x="48" y="150"/>
                </a:cxn>
                <a:cxn ang="0">
                  <a:pos x="18" y="150"/>
                </a:cxn>
              </a:cxnLst>
              <a:rect l="0" t="0" r="r" b="b"/>
              <a:pathLst>
                <a:path w="666" h="156">
                  <a:moveTo>
                    <a:pt x="0" y="150"/>
                  </a:moveTo>
                  <a:lnTo>
                    <a:pt x="0" y="150"/>
                  </a:lnTo>
                  <a:lnTo>
                    <a:pt x="18" y="150"/>
                  </a:lnTo>
                  <a:lnTo>
                    <a:pt x="36" y="156"/>
                  </a:lnTo>
                  <a:lnTo>
                    <a:pt x="48" y="150"/>
                  </a:lnTo>
                  <a:lnTo>
                    <a:pt x="66" y="150"/>
                  </a:lnTo>
                  <a:lnTo>
                    <a:pt x="84" y="150"/>
                  </a:lnTo>
                  <a:lnTo>
                    <a:pt x="102" y="144"/>
                  </a:lnTo>
                  <a:lnTo>
                    <a:pt x="114" y="144"/>
                  </a:lnTo>
                  <a:lnTo>
                    <a:pt x="132" y="144"/>
                  </a:lnTo>
                  <a:lnTo>
                    <a:pt x="150" y="138"/>
                  </a:lnTo>
                  <a:lnTo>
                    <a:pt x="168" y="150"/>
                  </a:lnTo>
                  <a:lnTo>
                    <a:pt x="186" y="144"/>
                  </a:lnTo>
                  <a:lnTo>
                    <a:pt x="198" y="144"/>
                  </a:lnTo>
                  <a:lnTo>
                    <a:pt x="216" y="144"/>
                  </a:lnTo>
                  <a:lnTo>
                    <a:pt x="234" y="144"/>
                  </a:lnTo>
                  <a:lnTo>
                    <a:pt x="252" y="138"/>
                  </a:lnTo>
                  <a:lnTo>
                    <a:pt x="264" y="138"/>
                  </a:lnTo>
                  <a:lnTo>
                    <a:pt x="282" y="138"/>
                  </a:lnTo>
                  <a:lnTo>
                    <a:pt x="300" y="138"/>
                  </a:lnTo>
                  <a:lnTo>
                    <a:pt x="318" y="132"/>
                  </a:lnTo>
                  <a:lnTo>
                    <a:pt x="336" y="132"/>
                  </a:lnTo>
                  <a:lnTo>
                    <a:pt x="348" y="126"/>
                  </a:lnTo>
                  <a:lnTo>
                    <a:pt x="366" y="120"/>
                  </a:lnTo>
                  <a:lnTo>
                    <a:pt x="384" y="108"/>
                  </a:lnTo>
                  <a:lnTo>
                    <a:pt x="402" y="108"/>
                  </a:lnTo>
                  <a:lnTo>
                    <a:pt x="414" y="102"/>
                  </a:lnTo>
                  <a:lnTo>
                    <a:pt x="432" y="96"/>
                  </a:lnTo>
                  <a:lnTo>
                    <a:pt x="450" y="90"/>
                  </a:lnTo>
                  <a:lnTo>
                    <a:pt x="468" y="90"/>
                  </a:lnTo>
                  <a:lnTo>
                    <a:pt x="480" y="84"/>
                  </a:lnTo>
                  <a:lnTo>
                    <a:pt x="498" y="78"/>
                  </a:lnTo>
                  <a:lnTo>
                    <a:pt x="516" y="72"/>
                  </a:lnTo>
                  <a:lnTo>
                    <a:pt x="534" y="66"/>
                  </a:lnTo>
                  <a:lnTo>
                    <a:pt x="552" y="60"/>
                  </a:lnTo>
                  <a:lnTo>
                    <a:pt x="564" y="54"/>
                  </a:lnTo>
                  <a:lnTo>
                    <a:pt x="582" y="48"/>
                  </a:lnTo>
                  <a:lnTo>
                    <a:pt x="600" y="36"/>
                  </a:lnTo>
                  <a:lnTo>
                    <a:pt x="618" y="30"/>
                  </a:lnTo>
                  <a:lnTo>
                    <a:pt x="630" y="18"/>
                  </a:lnTo>
                  <a:lnTo>
                    <a:pt x="648" y="6"/>
                  </a:lnTo>
                  <a:lnTo>
                    <a:pt x="666" y="0"/>
                  </a:lnTo>
                  <a:lnTo>
                    <a:pt x="666" y="48"/>
                  </a:lnTo>
                  <a:lnTo>
                    <a:pt x="648" y="54"/>
                  </a:lnTo>
                  <a:lnTo>
                    <a:pt x="630" y="60"/>
                  </a:lnTo>
                  <a:lnTo>
                    <a:pt x="618" y="66"/>
                  </a:lnTo>
                  <a:lnTo>
                    <a:pt x="600" y="72"/>
                  </a:lnTo>
                  <a:lnTo>
                    <a:pt x="582" y="78"/>
                  </a:lnTo>
                  <a:lnTo>
                    <a:pt x="564" y="84"/>
                  </a:lnTo>
                  <a:lnTo>
                    <a:pt x="552" y="84"/>
                  </a:lnTo>
                  <a:lnTo>
                    <a:pt x="534" y="90"/>
                  </a:lnTo>
                  <a:lnTo>
                    <a:pt x="516" y="96"/>
                  </a:lnTo>
                  <a:lnTo>
                    <a:pt x="498" y="96"/>
                  </a:lnTo>
                  <a:lnTo>
                    <a:pt x="480" y="102"/>
                  </a:lnTo>
                  <a:lnTo>
                    <a:pt x="468" y="108"/>
                  </a:lnTo>
                  <a:lnTo>
                    <a:pt x="450" y="108"/>
                  </a:lnTo>
                  <a:lnTo>
                    <a:pt x="432" y="114"/>
                  </a:lnTo>
                  <a:lnTo>
                    <a:pt x="414" y="120"/>
                  </a:lnTo>
                  <a:lnTo>
                    <a:pt x="402" y="120"/>
                  </a:lnTo>
                  <a:lnTo>
                    <a:pt x="384" y="126"/>
                  </a:lnTo>
                  <a:lnTo>
                    <a:pt x="366" y="132"/>
                  </a:lnTo>
                  <a:lnTo>
                    <a:pt x="348" y="132"/>
                  </a:lnTo>
                  <a:lnTo>
                    <a:pt x="336" y="138"/>
                  </a:lnTo>
                  <a:lnTo>
                    <a:pt x="318" y="138"/>
                  </a:lnTo>
                  <a:lnTo>
                    <a:pt x="300" y="144"/>
                  </a:lnTo>
                  <a:lnTo>
                    <a:pt x="282" y="144"/>
                  </a:lnTo>
                  <a:lnTo>
                    <a:pt x="264" y="144"/>
                  </a:lnTo>
                  <a:lnTo>
                    <a:pt x="252" y="144"/>
                  </a:lnTo>
                  <a:lnTo>
                    <a:pt x="234" y="144"/>
                  </a:lnTo>
                  <a:lnTo>
                    <a:pt x="216" y="144"/>
                  </a:lnTo>
                  <a:lnTo>
                    <a:pt x="198" y="144"/>
                  </a:lnTo>
                  <a:lnTo>
                    <a:pt x="186" y="144"/>
                  </a:lnTo>
                  <a:lnTo>
                    <a:pt x="168" y="150"/>
                  </a:lnTo>
                  <a:lnTo>
                    <a:pt x="150" y="138"/>
                  </a:lnTo>
                  <a:lnTo>
                    <a:pt x="132" y="144"/>
                  </a:lnTo>
                  <a:lnTo>
                    <a:pt x="114" y="144"/>
                  </a:lnTo>
                  <a:lnTo>
                    <a:pt x="102" y="144"/>
                  </a:lnTo>
                  <a:lnTo>
                    <a:pt x="84" y="150"/>
                  </a:lnTo>
                  <a:lnTo>
                    <a:pt x="66" y="150"/>
                  </a:lnTo>
                  <a:lnTo>
                    <a:pt x="48" y="150"/>
                  </a:lnTo>
                  <a:lnTo>
                    <a:pt x="36" y="156"/>
                  </a:lnTo>
                  <a:lnTo>
                    <a:pt x="18" y="150"/>
                  </a:lnTo>
                  <a:lnTo>
                    <a:pt x="0" y="150"/>
                  </a:lnTo>
                  <a:close/>
                </a:path>
              </a:pathLst>
            </a:custGeom>
            <a:solidFill>
              <a:srgbClr val="A18CB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212" name="Freeform 116"/>
            <p:cNvSpPr>
              <a:spLocks/>
            </p:cNvSpPr>
            <p:nvPr/>
          </p:nvSpPr>
          <p:spPr bwMode="auto">
            <a:xfrm>
              <a:off x="6788943" y="2743200"/>
              <a:ext cx="1596078" cy="371475"/>
            </a:xfrm>
            <a:custGeom>
              <a:avLst/>
              <a:gdLst/>
              <a:ahLst/>
              <a:cxnLst>
                <a:cxn ang="0">
                  <a:pos x="0" y="150"/>
                </a:cxn>
                <a:cxn ang="0">
                  <a:pos x="36" y="156"/>
                </a:cxn>
                <a:cxn ang="0">
                  <a:pos x="66" y="150"/>
                </a:cxn>
                <a:cxn ang="0">
                  <a:pos x="102" y="144"/>
                </a:cxn>
                <a:cxn ang="0">
                  <a:pos x="132" y="144"/>
                </a:cxn>
                <a:cxn ang="0">
                  <a:pos x="168" y="150"/>
                </a:cxn>
                <a:cxn ang="0">
                  <a:pos x="198" y="144"/>
                </a:cxn>
                <a:cxn ang="0">
                  <a:pos x="234" y="144"/>
                </a:cxn>
                <a:cxn ang="0">
                  <a:pos x="264" y="138"/>
                </a:cxn>
                <a:cxn ang="0">
                  <a:pos x="300" y="138"/>
                </a:cxn>
                <a:cxn ang="0">
                  <a:pos x="336" y="132"/>
                </a:cxn>
                <a:cxn ang="0">
                  <a:pos x="366" y="120"/>
                </a:cxn>
                <a:cxn ang="0">
                  <a:pos x="402" y="108"/>
                </a:cxn>
                <a:cxn ang="0">
                  <a:pos x="432" y="96"/>
                </a:cxn>
                <a:cxn ang="0">
                  <a:pos x="468" y="90"/>
                </a:cxn>
                <a:cxn ang="0">
                  <a:pos x="498" y="78"/>
                </a:cxn>
                <a:cxn ang="0">
                  <a:pos x="534" y="66"/>
                </a:cxn>
                <a:cxn ang="0">
                  <a:pos x="564" y="54"/>
                </a:cxn>
                <a:cxn ang="0">
                  <a:pos x="600" y="36"/>
                </a:cxn>
                <a:cxn ang="0">
                  <a:pos x="630" y="18"/>
                </a:cxn>
                <a:cxn ang="0">
                  <a:pos x="666" y="0"/>
                </a:cxn>
                <a:cxn ang="0">
                  <a:pos x="648" y="54"/>
                </a:cxn>
                <a:cxn ang="0">
                  <a:pos x="618" y="66"/>
                </a:cxn>
                <a:cxn ang="0">
                  <a:pos x="582" y="78"/>
                </a:cxn>
                <a:cxn ang="0">
                  <a:pos x="552" y="84"/>
                </a:cxn>
                <a:cxn ang="0">
                  <a:pos x="516" y="96"/>
                </a:cxn>
                <a:cxn ang="0">
                  <a:pos x="480" y="102"/>
                </a:cxn>
                <a:cxn ang="0">
                  <a:pos x="450" y="108"/>
                </a:cxn>
                <a:cxn ang="0">
                  <a:pos x="414" y="120"/>
                </a:cxn>
                <a:cxn ang="0">
                  <a:pos x="384" y="126"/>
                </a:cxn>
                <a:cxn ang="0">
                  <a:pos x="348" y="132"/>
                </a:cxn>
                <a:cxn ang="0">
                  <a:pos x="318" y="138"/>
                </a:cxn>
                <a:cxn ang="0">
                  <a:pos x="282" y="144"/>
                </a:cxn>
                <a:cxn ang="0">
                  <a:pos x="252" y="144"/>
                </a:cxn>
                <a:cxn ang="0">
                  <a:pos x="216" y="144"/>
                </a:cxn>
                <a:cxn ang="0">
                  <a:pos x="186" y="144"/>
                </a:cxn>
                <a:cxn ang="0">
                  <a:pos x="150" y="138"/>
                </a:cxn>
                <a:cxn ang="0">
                  <a:pos x="114" y="144"/>
                </a:cxn>
                <a:cxn ang="0">
                  <a:pos x="84" y="150"/>
                </a:cxn>
                <a:cxn ang="0">
                  <a:pos x="48" y="150"/>
                </a:cxn>
                <a:cxn ang="0">
                  <a:pos x="18" y="150"/>
                </a:cxn>
              </a:cxnLst>
              <a:rect l="0" t="0" r="r" b="b"/>
              <a:pathLst>
                <a:path w="666" h="156">
                  <a:moveTo>
                    <a:pt x="0" y="150"/>
                  </a:moveTo>
                  <a:lnTo>
                    <a:pt x="0" y="150"/>
                  </a:lnTo>
                  <a:lnTo>
                    <a:pt x="18" y="150"/>
                  </a:lnTo>
                  <a:lnTo>
                    <a:pt x="36" y="156"/>
                  </a:lnTo>
                  <a:lnTo>
                    <a:pt x="48" y="150"/>
                  </a:lnTo>
                  <a:lnTo>
                    <a:pt x="66" y="150"/>
                  </a:lnTo>
                  <a:lnTo>
                    <a:pt x="84" y="150"/>
                  </a:lnTo>
                  <a:lnTo>
                    <a:pt x="102" y="144"/>
                  </a:lnTo>
                  <a:lnTo>
                    <a:pt x="114" y="144"/>
                  </a:lnTo>
                  <a:lnTo>
                    <a:pt x="132" y="144"/>
                  </a:lnTo>
                  <a:lnTo>
                    <a:pt x="150" y="138"/>
                  </a:lnTo>
                  <a:lnTo>
                    <a:pt x="168" y="150"/>
                  </a:lnTo>
                  <a:lnTo>
                    <a:pt x="186" y="144"/>
                  </a:lnTo>
                  <a:lnTo>
                    <a:pt x="198" y="144"/>
                  </a:lnTo>
                  <a:lnTo>
                    <a:pt x="216" y="144"/>
                  </a:lnTo>
                  <a:lnTo>
                    <a:pt x="234" y="144"/>
                  </a:lnTo>
                  <a:lnTo>
                    <a:pt x="252" y="138"/>
                  </a:lnTo>
                  <a:lnTo>
                    <a:pt x="264" y="138"/>
                  </a:lnTo>
                  <a:lnTo>
                    <a:pt x="282" y="138"/>
                  </a:lnTo>
                  <a:lnTo>
                    <a:pt x="300" y="138"/>
                  </a:lnTo>
                  <a:lnTo>
                    <a:pt x="318" y="132"/>
                  </a:lnTo>
                  <a:lnTo>
                    <a:pt x="336" y="132"/>
                  </a:lnTo>
                  <a:lnTo>
                    <a:pt x="348" y="126"/>
                  </a:lnTo>
                  <a:lnTo>
                    <a:pt x="366" y="120"/>
                  </a:lnTo>
                  <a:lnTo>
                    <a:pt x="384" y="108"/>
                  </a:lnTo>
                  <a:lnTo>
                    <a:pt x="402" y="108"/>
                  </a:lnTo>
                  <a:lnTo>
                    <a:pt x="414" y="102"/>
                  </a:lnTo>
                  <a:lnTo>
                    <a:pt x="432" y="96"/>
                  </a:lnTo>
                  <a:lnTo>
                    <a:pt x="450" y="90"/>
                  </a:lnTo>
                  <a:lnTo>
                    <a:pt x="468" y="90"/>
                  </a:lnTo>
                  <a:lnTo>
                    <a:pt x="480" y="84"/>
                  </a:lnTo>
                  <a:lnTo>
                    <a:pt x="498" y="78"/>
                  </a:lnTo>
                  <a:lnTo>
                    <a:pt x="516" y="72"/>
                  </a:lnTo>
                  <a:lnTo>
                    <a:pt x="534" y="66"/>
                  </a:lnTo>
                  <a:lnTo>
                    <a:pt x="552" y="60"/>
                  </a:lnTo>
                  <a:lnTo>
                    <a:pt x="564" y="54"/>
                  </a:lnTo>
                  <a:lnTo>
                    <a:pt x="582" y="48"/>
                  </a:lnTo>
                  <a:lnTo>
                    <a:pt x="600" y="36"/>
                  </a:lnTo>
                  <a:lnTo>
                    <a:pt x="618" y="30"/>
                  </a:lnTo>
                  <a:lnTo>
                    <a:pt x="630" y="18"/>
                  </a:lnTo>
                  <a:lnTo>
                    <a:pt x="648" y="6"/>
                  </a:lnTo>
                  <a:lnTo>
                    <a:pt x="666" y="0"/>
                  </a:lnTo>
                  <a:lnTo>
                    <a:pt x="666" y="48"/>
                  </a:lnTo>
                  <a:lnTo>
                    <a:pt x="648" y="54"/>
                  </a:lnTo>
                  <a:lnTo>
                    <a:pt x="630" y="60"/>
                  </a:lnTo>
                  <a:lnTo>
                    <a:pt x="618" y="66"/>
                  </a:lnTo>
                  <a:lnTo>
                    <a:pt x="600" y="72"/>
                  </a:lnTo>
                  <a:lnTo>
                    <a:pt x="582" y="78"/>
                  </a:lnTo>
                  <a:lnTo>
                    <a:pt x="564" y="84"/>
                  </a:lnTo>
                  <a:lnTo>
                    <a:pt x="552" y="84"/>
                  </a:lnTo>
                  <a:lnTo>
                    <a:pt x="534" y="90"/>
                  </a:lnTo>
                  <a:lnTo>
                    <a:pt x="516" y="96"/>
                  </a:lnTo>
                  <a:lnTo>
                    <a:pt x="498" y="96"/>
                  </a:lnTo>
                  <a:lnTo>
                    <a:pt x="480" y="102"/>
                  </a:lnTo>
                  <a:lnTo>
                    <a:pt x="468" y="108"/>
                  </a:lnTo>
                  <a:lnTo>
                    <a:pt x="450" y="108"/>
                  </a:lnTo>
                  <a:lnTo>
                    <a:pt x="432" y="114"/>
                  </a:lnTo>
                  <a:lnTo>
                    <a:pt x="414" y="120"/>
                  </a:lnTo>
                  <a:lnTo>
                    <a:pt x="402" y="120"/>
                  </a:lnTo>
                  <a:lnTo>
                    <a:pt x="384" y="126"/>
                  </a:lnTo>
                  <a:lnTo>
                    <a:pt x="366" y="132"/>
                  </a:lnTo>
                  <a:lnTo>
                    <a:pt x="348" y="132"/>
                  </a:lnTo>
                  <a:lnTo>
                    <a:pt x="336" y="138"/>
                  </a:lnTo>
                  <a:lnTo>
                    <a:pt x="318" y="138"/>
                  </a:lnTo>
                  <a:lnTo>
                    <a:pt x="300" y="144"/>
                  </a:lnTo>
                  <a:lnTo>
                    <a:pt x="282" y="144"/>
                  </a:lnTo>
                  <a:lnTo>
                    <a:pt x="264" y="144"/>
                  </a:lnTo>
                  <a:lnTo>
                    <a:pt x="252" y="144"/>
                  </a:lnTo>
                  <a:lnTo>
                    <a:pt x="234" y="144"/>
                  </a:lnTo>
                  <a:lnTo>
                    <a:pt x="216" y="144"/>
                  </a:lnTo>
                  <a:lnTo>
                    <a:pt x="198" y="144"/>
                  </a:lnTo>
                  <a:lnTo>
                    <a:pt x="186" y="144"/>
                  </a:lnTo>
                  <a:lnTo>
                    <a:pt x="168" y="150"/>
                  </a:lnTo>
                  <a:lnTo>
                    <a:pt x="150" y="138"/>
                  </a:lnTo>
                  <a:lnTo>
                    <a:pt x="132" y="144"/>
                  </a:lnTo>
                  <a:lnTo>
                    <a:pt x="114" y="144"/>
                  </a:lnTo>
                  <a:lnTo>
                    <a:pt x="102" y="144"/>
                  </a:lnTo>
                  <a:lnTo>
                    <a:pt x="84" y="150"/>
                  </a:lnTo>
                  <a:lnTo>
                    <a:pt x="66" y="150"/>
                  </a:lnTo>
                  <a:lnTo>
                    <a:pt x="48" y="150"/>
                  </a:lnTo>
                  <a:lnTo>
                    <a:pt x="36" y="156"/>
                  </a:lnTo>
                  <a:lnTo>
                    <a:pt x="18" y="150"/>
                  </a:lnTo>
                  <a:lnTo>
                    <a:pt x="0" y="150"/>
                  </a:lnTo>
                  <a:close/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213" name="Freeform 117"/>
            <p:cNvSpPr>
              <a:spLocks/>
            </p:cNvSpPr>
            <p:nvPr/>
          </p:nvSpPr>
          <p:spPr bwMode="auto">
            <a:xfrm>
              <a:off x="6788943" y="2743200"/>
              <a:ext cx="1596078" cy="371475"/>
            </a:xfrm>
            <a:custGeom>
              <a:avLst/>
              <a:gdLst/>
              <a:ahLst/>
              <a:cxnLst>
                <a:cxn ang="0">
                  <a:pos x="0" y="150"/>
                </a:cxn>
                <a:cxn ang="0">
                  <a:pos x="36" y="156"/>
                </a:cxn>
                <a:cxn ang="0">
                  <a:pos x="66" y="150"/>
                </a:cxn>
                <a:cxn ang="0">
                  <a:pos x="102" y="144"/>
                </a:cxn>
                <a:cxn ang="0">
                  <a:pos x="132" y="144"/>
                </a:cxn>
                <a:cxn ang="0">
                  <a:pos x="168" y="150"/>
                </a:cxn>
                <a:cxn ang="0">
                  <a:pos x="198" y="144"/>
                </a:cxn>
                <a:cxn ang="0">
                  <a:pos x="234" y="144"/>
                </a:cxn>
                <a:cxn ang="0">
                  <a:pos x="264" y="138"/>
                </a:cxn>
                <a:cxn ang="0">
                  <a:pos x="300" y="138"/>
                </a:cxn>
                <a:cxn ang="0">
                  <a:pos x="336" y="132"/>
                </a:cxn>
                <a:cxn ang="0">
                  <a:pos x="366" y="120"/>
                </a:cxn>
                <a:cxn ang="0">
                  <a:pos x="402" y="108"/>
                </a:cxn>
                <a:cxn ang="0">
                  <a:pos x="432" y="96"/>
                </a:cxn>
                <a:cxn ang="0">
                  <a:pos x="468" y="90"/>
                </a:cxn>
                <a:cxn ang="0">
                  <a:pos x="498" y="78"/>
                </a:cxn>
                <a:cxn ang="0">
                  <a:pos x="534" y="66"/>
                </a:cxn>
                <a:cxn ang="0">
                  <a:pos x="564" y="54"/>
                </a:cxn>
                <a:cxn ang="0">
                  <a:pos x="600" y="36"/>
                </a:cxn>
                <a:cxn ang="0">
                  <a:pos x="630" y="18"/>
                </a:cxn>
                <a:cxn ang="0">
                  <a:pos x="666" y="0"/>
                </a:cxn>
                <a:cxn ang="0">
                  <a:pos x="648" y="6"/>
                </a:cxn>
                <a:cxn ang="0">
                  <a:pos x="618" y="30"/>
                </a:cxn>
                <a:cxn ang="0">
                  <a:pos x="582" y="48"/>
                </a:cxn>
                <a:cxn ang="0">
                  <a:pos x="552" y="60"/>
                </a:cxn>
                <a:cxn ang="0">
                  <a:pos x="516" y="72"/>
                </a:cxn>
                <a:cxn ang="0">
                  <a:pos x="480" y="84"/>
                </a:cxn>
                <a:cxn ang="0">
                  <a:pos x="450" y="90"/>
                </a:cxn>
                <a:cxn ang="0">
                  <a:pos x="414" y="102"/>
                </a:cxn>
                <a:cxn ang="0">
                  <a:pos x="384" y="108"/>
                </a:cxn>
                <a:cxn ang="0">
                  <a:pos x="348" y="126"/>
                </a:cxn>
                <a:cxn ang="0">
                  <a:pos x="318" y="132"/>
                </a:cxn>
                <a:cxn ang="0">
                  <a:pos x="282" y="138"/>
                </a:cxn>
                <a:cxn ang="0">
                  <a:pos x="252" y="138"/>
                </a:cxn>
                <a:cxn ang="0">
                  <a:pos x="216" y="144"/>
                </a:cxn>
                <a:cxn ang="0">
                  <a:pos x="186" y="144"/>
                </a:cxn>
                <a:cxn ang="0">
                  <a:pos x="150" y="138"/>
                </a:cxn>
                <a:cxn ang="0">
                  <a:pos x="114" y="144"/>
                </a:cxn>
                <a:cxn ang="0">
                  <a:pos x="84" y="150"/>
                </a:cxn>
                <a:cxn ang="0">
                  <a:pos x="48" y="150"/>
                </a:cxn>
                <a:cxn ang="0">
                  <a:pos x="18" y="150"/>
                </a:cxn>
              </a:cxnLst>
              <a:rect l="0" t="0" r="r" b="b"/>
              <a:pathLst>
                <a:path w="666" h="156">
                  <a:moveTo>
                    <a:pt x="0" y="150"/>
                  </a:moveTo>
                  <a:lnTo>
                    <a:pt x="0" y="150"/>
                  </a:lnTo>
                  <a:lnTo>
                    <a:pt x="18" y="150"/>
                  </a:lnTo>
                  <a:lnTo>
                    <a:pt x="36" y="156"/>
                  </a:lnTo>
                  <a:lnTo>
                    <a:pt x="48" y="150"/>
                  </a:lnTo>
                  <a:lnTo>
                    <a:pt x="66" y="150"/>
                  </a:lnTo>
                  <a:lnTo>
                    <a:pt x="84" y="150"/>
                  </a:lnTo>
                  <a:lnTo>
                    <a:pt x="102" y="144"/>
                  </a:lnTo>
                  <a:lnTo>
                    <a:pt x="114" y="144"/>
                  </a:lnTo>
                  <a:lnTo>
                    <a:pt x="132" y="144"/>
                  </a:lnTo>
                  <a:lnTo>
                    <a:pt x="150" y="138"/>
                  </a:lnTo>
                  <a:lnTo>
                    <a:pt x="168" y="150"/>
                  </a:lnTo>
                  <a:lnTo>
                    <a:pt x="186" y="144"/>
                  </a:lnTo>
                  <a:lnTo>
                    <a:pt x="198" y="144"/>
                  </a:lnTo>
                  <a:lnTo>
                    <a:pt x="216" y="144"/>
                  </a:lnTo>
                  <a:lnTo>
                    <a:pt x="234" y="144"/>
                  </a:lnTo>
                  <a:lnTo>
                    <a:pt x="252" y="138"/>
                  </a:lnTo>
                  <a:lnTo>
                    <a:pt x="264" y="138"/>
                  </a:lnTo>
                  <a:lnTo>
                    <a:pt x="282" y="138"/>
                  </a:lnTo>
                  <a:lnTo>
                    <a:pt x="300" y="138"/>
                  </a:lnTo>
                  <a:lnTo>
                    <a:pt x="318" y="132"/>
                  </a:lnTo>
                  <a:lnTo>
                    <a:pt x="336" y="132"/>
                  </a:lnTo>
                  <a:lnTo>
                    <a:pt x="348" y="126"/>
                  </a:lnTo>
                  <a:lnTo>
                    <a:pt x="366" y="120"/>
                  </a:lnTo>
                  <a:lnTo>
                    <a:pt x="384" y="108"/>
                  </a:lnTo>
                  <a:lnTo>
                    <a:pt x="402" y="108"/>
                  </a:lnTo>
                  <a:lnTo>
                    <a:pt x="414" y="102"/>
                  </a:lnTo>
                  <a:lnTo>
                    <a:pt x="432" y="96"/>
                  </a:lnTo>
                  <a:lnTo>
                    <a:pt x="450" y="90"/>
                  </a:lnTo>
                  <a:lnTo>
                    <a:pt x="468" y="90"/>
                  </a:lnTo>
                  <a:lnTo>
                    <a:pt x="480" y="84"/>
                  </a:lnTo>
                  <a:lnTo>
                    <a:pt x="498" y="78"/>
                  </a:lnTo>
                  <a:lnTo>
                    <a:pt x="516" y="72"/>
                  </a:lnTo>
                  <a:lnTo>
                    <a:pt x="534" y="66"/>
                  </a:lnTo>
                  <a:lnTo>
                    <a:pt x="552" y="60"/>
                  </a:lnTo>
                  <a:lnTo>
                    <a:pt x="564" y="54"/>
                  </a:lnTo>
                  <a:lnTo>
                    <a:pt x="582" y="48"/>
                  </a:lnTo>
                  <a:lnTo>
                    <a:pt x="600" y="36"/>
                  </a:lnTo>
                  <a:lnTo>
                    <a:pt x="618" y="30"/>
                  </a:lnTo>
                  <a:lnTo>
                    <a:pt x="630" y="18"/>
                  </a:lnTo>
                  <a:lnTo>
                    <a:pt x="648" y="6"/>
                  </a:lnTo>
                  <a:lnTo>
                    <a:pt x="666" y="0"/>
                  </a:lnTo>
                  <a:lnTo>
                    <a:pt x="666" y="0"/>
                  </a:lnTo>
                  <a:lnTo>
                    <a:pt x="648" y="6"/>
                  </a:lnTo>
                  <a:lnTo>
                    <a:pt x="630" y="18"/>
                  </a:lnTo>
                  <a:lnTo>
                    <a:pt x="618" y="30"/>
                  </a:lnTo>
                  <a:lnTo>
                    <a:pt x="600" y="36"/>
                  </a:lnTo>
                  <a:lnTo>
                    <a:pt x="582" y="48"/>
                  </a:lnTo>
                  <a:lnTo>
                    <a:pt x="564" y="54"/>
                  </a:lnTo>
                  <a:lnTo>
                    <a:pt x="552" y="60"/>
                  </a:lnTo>
                  <a:lnTo>
                    <a:pt x="534" y="66"/>
                  </a:lnTo>
                  <a:lnTo>
                    <a:pt x="516" y="72"/>
                  </a:lnTo>
                  <a:lnTo>
                    <a:pt x="498" y="78"/>
                  </a:lnTo>
                  <a:lnTo>
                    <a:pt x="480" y="84"/>
                  </a:lnTo>
                  <a:lnTo>
                    <a:pt x="468" y="90"/>
                  </a:lnTo>
                  <a:lnTo>
                    <a:pt x="450" y="90"/>
                  </a:lnTo>
                  <a:lnTo>
                    <a:pt x="432" y="96"/>
                  </a:lnTo>
                  <a:lnTo>
                    <a:pt x="414" y="102"/>
                  </a:lnTo>
                  <a:lnTo>
                    <a:pt x="402" y="108"/>
                  </a:lnTo>
                  <a:lnTo>
                    <a:pt x="384" y="108"/>
                  </a:lnTo>
                  <a:lnTo>
                    <a:pt x="366" y="120"/>
                  </a:lnTo>
                  <a:lnTo>
                    <a:pt x="348" y="126"/>
                  </a:lnTo>
                  <a:lnTo>
                    <a:pt x="336" y="132"/>
                  </a:lnTo>
                  <a:lnTo>
                    <a:pt x="318" y="132"/>
                  </a:lnTo>
                  <a:lnTo>
                    <a:pt x="300" y="138"/>
                  </a:lnTo>
                  <a:lnTo>
                    <a:pt x="282" y="138"/>
                  </a:lnTo>
                  <a:lnTo>
                    <a:pt x="264" y="138"/>
                  </a:lnTo>
                  <a:lnTo>
                    <a:pt x="252" y="138"/>
                  </a:lnTo>
                  <a:lnTo>
                    <a:pt x="234" y="144"/>
                  </a:lnTo>
                  <a:lnTo>
                    <a:pt x="216" y="144"/>
                  </a:lnTo>
                  <a:lnTo>
                    <a:pt x="198" y="144"/>
                  </a:lnTo>
                  <a:lnTo>
                    <a:pt x="186" y="144"/>
                  </a:lnTo>
                  <a:lnTo>
                    <a:pt x="168" y="150"/>
                  </a:lnTo>
                  <a:lnTo>
                    <a:pt x="150" y="138"/>
                  </a:lnTo>
                  <a:lnTo>
                    <a:pt x="132" y="144"/>
                  </a:lnTo>
                  <a:lnTo>
                    <a:pt x="114" y="144"/>
                  </a:lnTo>
                  <a:lnTo>
                    <a:pt x="102" y="144"/>
                  </a:lnTo>
                  <a:lnTo>
                    <a:pt x="84" y="150"/>
                  </a:lnTo>
                  <a:lnTo>
                    <a:pt x="66" y="150"/>
                  </a:lnTo>
                  <a:lnTo>
                    <a:pt x="48" y="150"/>
                  </a:lnTo>
                  <a:lnTo>
                    <a:pt x="36" y="156"/>
                  </a:lnTo>
                  <a:lnTo>
                    <a:pt x="18" y="150"/>
                  </a:lnTo>
                  <a:lnTo>
                    <a:pt x="0" y="150"/>
                  </a:lnTo>
                  <a:close/>
                </a:path>
              </a:pathLst>
            </a:custGeom>
            <a:solidFill>
              <a:srgbClr val="FFC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214" name="Freeform 118"/>
            <p:cNvSpPr>
              <a:spLocks/>
            </p:cNvSpPr>
            <p:nvPr/>
          </p:nvSpPr>
          <p:spPr bwMode="auto">
            <a:xfrm>
              <a:off x="6788943" y="2743200"/>
              <a:ext cx="1596078" cy="371475"/>
            </a:xfrm>
            <a:custGeom>
              <a:avLst/>
              <a:gdLst/>
              <a:ahLst/>
              <a:cxnLst>
                <a:cxn ang="0">
                  <a:pos x="0" y="150"/>
                </a:cxn>
                <a:cxn ang="0">
                  <a:pos x="36" y="156"/>
                </a:cxn>
                <a:cxn ang="0">
                  <a:pos x="66" y="150"/>
                </a:cxn>
                <a:cxn ang="0">
                  <a:pos x="102" y="144"/>
                </a:cxn>
                <a:cxn ang="0">
                  <a:pos x="132" y="144"/>
                </a:cxn>
                <a:cxn ang="0">
                  <a:pos x="168" y="150"/>
                </a:cxn>
                <a:cxn ang="0">
                  <a:pos x="198" y="144"/>
                </a:cxn>
                <a:cxn ang="0">
                  <a:pos x="234" y="144"/>
                </a:cxn>
                <a:cxn ang="0">
                  <a:pos x="264" y="138"/>
                </a:cxn>
                <a:cxn ang="0">
                  <a:pos x="300" y="138"/>
                </a:cxn>
                <a:cxn ang="0">
                  <a:pos x="336" y="132"/>
                </a:cxn>
                <a:cxn ang="0">
                  <a:pos x="366" y="120"/>
                </a:cxn>
                <a:cxn ang="0">
                  <a:pos x="402" y="108"/>
                </a:cxn>
                <a:cxn ang="0">
                  <a:pos x="432" y="96"/>
                </a:cxn>
                <a:cxn ang="0">
                  <a:pos x="468" y="90"/>
                </a:cxn>
                <a:cxn ang="0">
                  <a:pos x="498" y="78"/>
                </a:cxn>
                <a:cxn ang="0">
                  <a:pos x="534" y="66"/>
                </a:cxn>
                <a:cxn ang="0">
                  <a:pos x="564" y="54"/>
                </a:cxn>
                <a:cxn ang="0">
                  <a:pos x="600" y="36"/>
                </a:cxn>
                <a:cxn ang="0">
                  <a:pos x="630" y="18"/>
                </a:cxn>
                <a:cxn ang="0">
                  <a:pos x="666" y="0"/>
                </a:cxn>
                <a:cxn ang="0">
                  <a:pos x="648" y="6"/>
                </a:cxn>
                <a:cxn ang="0">
                  <a:pos x="618" y="30"/>
                </a:cxn>
                <a:cxn ang="0">
                  <a:pos x="582" y="48"/>
                </a:cxn>
                <a:cxn ang="0">
                  <a:pos x="552" y="60"/>
                </a:cxn>
                <a:cxn ang="0">
                  <a:pos x="516" y="72"/>
                </a:cxn>
                <a:cxn ang="0">
                  <a:pos x="480" y="84"/>
                </a:cxn>
                <a:cxn ang="0">
                  <a:pos x="450" y="90"/>
                </a:cxn>
                <a:cxn ang="0">
                  <a:pos x="414" y="102"/>
                </a:cxn>
                <a:cxn ang="0">
                  <a:pos x="384" y="108"/>
                </a:cxn>
                <a:cxn ang="0">
                  <a:pos x="348" y="126"/>
                </a:cxn>
                <a:cxn ang="0">
                  <a:pos x="318" y="132"/>
                </a:cxn>
                <a:cxn ang="0">
                  <a:pos x="282" y="138"/>
                </a:cxn>
                <a:cxn ang="0">
                  <a:pos x="252" y="138"/>
                </a:cxn>
                <a:cxn ang="0">
                  <a:pos x="216" y="144"/>
                </a:cxn>
                <a:cxn ang="0">
                  <a:pos x="186" y="144"/>
                </a:cxn>
                <a:cxn ang="0">
                  <a:pos x="150" y="138"/>
                </a:cxn>
                <a:cxn ang="0">
                  <a:pos x="114" y="144"/>
                </a:cxn>
                <a:cxn ang="0">
                  <a:pos x="84" y="150"/>
                </a:cxn>
                <a:cxn ang="0">
                  <a:pos x="48" y="150"/>
                </a:cxn>
                <a:cxn ang="0">
                  <a:pos x="18" y="150"/>
                </a:cxn>
              </a:cxnLst>
              <a:rect l="0" t="0" r="r" b="b"/>
              <a:pathLst>
                <a:path w="666" h="156">
                  <a:moveTo>
                    <a:pt x="0" y="150"/>
                  </a:moveTo>
                  <a:lnTo>
                    <a:pt x="0" y="150"/>
                  </a:lnTo>
                  <a:lnTo>
                    <a:pt x="18" y="150"/>
                  </a:lnTo>
                  <a:lnTo>
                    <a:pt x="36" y="156"/>
                  </a:lnTo>
                  <a:lnTo>
                    <a:pt x="48" y="150"/>
                  </a:lnTo>
                  <a:lnTo>
                    <a:pt x="66" y="150"/>
                  </a:lnTo>
                  <a:lnTo>
                    <a:pt x="84" y="150"/>
                  </a:lnTo>
                  <a:lnTo>
                    <a:pt x="102" y="144"/>
                  </a:lnTo>
                  <a:lnTo>
                    <a:pt x="114" y="144"/>
                  </a:lnTo>
                  <a:lnTo>
                    <a:pt x="132" y="144"/>
                  </a:lnTo>
                  <a:lnTo>
                    <a:pt x="150" y="138"/>
                  </a:lnTo>
                  <a:lnTo>
                    <a:pt x="168" y="150"/>
                  </a:lnTo>
                  <a:lnTo>
                    <a:pt x="186" y="144"/>
                  </a:lnTo>
                  <a:lnTo>
                    <a:pt x="198" y="144"/>
                  </a:lnTo>
                  <a:lnTo>
                    <a:pt x="216" y="144"/>
                  </a:lnTo>
                  <a:lnTo>
                    <a:pt x="234" y="144"/>
                  </a:lnTo>
                  <a:lnTo>
                    <a:pt x="252" y="138"/>
                  </a:lnTo>
                  <a:lnTo>
                    <a:pt x="264" y="138"/>
                  </a:lnTo>
                  <a:lnTo>
                    <a:pt x="282" y="138"/>
                  </a:lnTo>
                  <a:lnTo>
                    <a:pt x="300" y="138"/>
                  </a:lnTo>
                  <a:lnTo>
                    <a:pt x="318" y="132"/>
                  </a:lnTo>
                  <a:lnTo>
                    <a:pt x="336" y="132"/>
                  </a:lnTo>
                  <a:lnTo>
                    <a:pt x="348" y="126"/>
                  </a:lnTo>
                  <a:lnTo>
                    <a:pt x="366" y="120"/>
                  </a:lnTo>
                  <a:lnTo>
                    <a:pt x="384" y="108"/>
                  </a:lnTo>
                  <a:lnTo>
                    <a:pt x="402" y="108"/>
                  </a:lnTo>
                  <a:lnTo>
                    <a:pt x="414" y="102"/>
                  </a:lnTo>
                  <a:lnTo>
                    <a:pt x="432" y="96"/>
                  </a:lnTo>
                  <a:lnTo>
                    <a:pt x="450" y="90"/>
                  </a:lnTo>
                  <a:lnTo>
                    <a:pt x="468" y="90"/>
                  </a:lnTo>
                  <a:lnTo>
                    <a:pt x="480" y="84"/>
                  </a:lnTo>
                  <a:lnTo>
                    <a:pt x="498" y="78"/>
                  </a:lnTo>
                  <a:lnTo>
                    <a:pt x="516" y="72"/>
                  </a:lnTo>
                  <a:lnTo>
                    <a:pt x="534" y="66"/>
                  </a:lnTo>
                  <a:lnTo>
                    <a:pt x="552" y="60"/>
                  </a:lnTo>
                  <a:lnTo>
                    <a:pt x="564" y="54"/>
                  </a:lnTo>
                  <a:lnTo>
                    <a:pt x="582" y="48"/>
                  </a:lnTo>
                  <a:lnTo>
                    <a:pt x="600" y="36"/>
                  </a:lnTo>
                  <a:lnTo>
                    <a:pt x="618" y="30"/>
                  </a:lnTo>
                  <a:lnTo>
                    <a:pt x="630" y="18"/>
                  </a:lnTo>
                  <a:lnTo>
                    <a:pt x="648" y="6"/>
                  </a:lnTo>
                  <a:lnTo>
                    <a:pt x="666" y="0"/>
                  </a:lnTo>
                  <a:lnTo>
                    <a:pt x="666" y="0"/>
                  </a:lnTo>
                  <a:lnTo>
                    <a:pt x="648" y="6"/>
                  </a:lnTo>
                  <a:lnTo>
                    <a:pt x="630" y="18"/>
                  </a:lnTo>
                  <a:lnTo>
                    <a:pt x="618" y="30"/>
                  </a:lnTo>
                  <a:lnTo>
                    <a:pt x="600" y="36"/>
                  </a:lnTo>
                  <a:lnTo>
                    <a:pt x="582" y="48"/>
                  </a:lnTo>
                  <a:lnTo>
                    <a:pt x="564" y="54"/>
                  </a:lnTo>
                  <a:lnTo>
                    <a:pt x="552" y="60"/>
                  </a:lnTo>
                  <a:lnTo>
                    <a:pt x="534" y="66"/>
                  </a:lnTo>
                  <a:lnTo>
                    <a:pt x="516" y="72"/>
                  </a:lnTo>
                  <a:lnTo>
                    <a:pt x="498" y="78"/>
                  </a:lnTo>
                  <a:lnTo>
                    <a:pt x="480" y="84"/>
                  </a:lnTo>
                  <a:lnTo>
                    <a:pt x="468" y="90"/>
                  </a:lnTo>
                  <a:lnTo>
                    <a:pt x="450" y="90"/>
                  </a:lnTo>
                  <a:lnTo>
                    <a:pt x="432" y="96"/>
                  </a:lnTo>
                  <a:lnTo>
                    <a:pt x="414" y="102"/>
                  </a:lnTo>
                  <a:lnTo>
                    <a:pt x="402" y="108"/>
                  </a:lnTo>
                  <a:lnTo>
                    <a:pt x="384" y="108"/>
                  </a:lnTo>
                  <a:lnTo>
                    <a:pt x="366" y="120"/>
                  </a:lnTo>
                  <a:lnTo>
                    <a:pt x="348" y="126"/>
                  </a:lnTo>
                  <a:lnTo>
                    <a:pt x="336" y="132"/>
                  </a:lnTo>
                  <a:lnTo>
                    <a:pt x="318" y="132"/>
                  </a:lnTo>
                  <a:lnTo>
                    <a:pt x="300" y="138"/>
                  </a:lnTo>
                  <a:lnTo>
                    <a:pt x="282" y="138"/>
                  </a:lnTo>
                  <a:lnTo>
                    <a:pt x="264" y="138"/>
                  </a:lnTo>
                  <a:lnTo>
                    <a:pt x="252" y="138"/>
                  </a:lnTo>
                  <a:lnTo>
                    <a:pt x="234" y="144"/>
                  </a:lnTo>
                  <a:lnTo>
                    <a:pt x="216" y="144"/>
                  </a:lnTo>
                  <a:lnTo>
                    <a:pt x="198" y="144"/>
                  </a:lnTo>
                  <a:lnTo>
                    <a:pt x="186" y="144"/>
                  </a:lnTo>
                  <a:lnTo>
                    <a:pt x="168" y="150"/>
                  </a:lnTo>
                  <a:lnTo>
                    <a:pt x="150" y="138"/>
                  </a:lnTo>
                  <a:lnTo>
                    <a:pt x="132" y="144"/>
                  </a:lnTo>
                  <a:lnTo>
                    <a:pt x="114" y="144"/>
                  </a:lnTo>
                  <a:lnTo>
                    <a:pt x="102" y="144"/>
                  </a:lnTo>
                  <a:lnTo>
                    <a:pt x="84" y="150"/>
                  </a:lnTo>
                  <a:lnTo>
                    <a:pt x="66" y="150"/>
                  </a:lnTo>
                  <a:lnTo>
                    <a:pt x="48" y="150"/>
                  </a:lnTo>
                  <a:lnTo>
                    <a:pt x="36" y="156"/>
                  </a:lnTo>
                  <a:lnTo>
                    <a:pt x="18" y="150"/>
                  </a:lnTo>
                  <a:lnTo>
                    <a:pt x="0" y="150"/>
                  </a:lnTo>
                  <a:close/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215" name="Freeform 119"/>
            <p:cNvSpPr>
              <a:spLocks/>
            </p:cNvSpPr>
            <p:nvPr/>
          </p:nvSpPr>
          <p:spPr bwMode="auto">
            <a:xfrm>
              <a:off x="6788943" y="2257425"/>
              <a:ext cx="1596078" cy="857250"/>
            </a:xfrm>
            <a:custGeom>
              <a:avLst/>
              <a:gdLst/>
              <a:ahLst/>
              <a:cxnLst>
                <a:cxn ang="0">
                  <a:pos x="0" y="342"/>
                </a:cxn>
                <a:cxn ang="0">
                  <a:pos x="36" y="336"/>
                </a:cxn>
                <a:cxn ang="0">
                  <a:pos x="66" y="336"/>
                </a:cxn>
                <a:cxn ang="0">
                  <a:pos x="102" y="330"/>
                </a:cxn>
                <a:cxn ang="0">
                  <a:pos x="132" y="324"/>
                </a:cxn>
                <a:cxn ang="0">
                  <a:pos x="168" y="318"/>
                </a:cxn>
                <a:cxn ang="0">
                  <a:pos x="198" y="306"/>
                </a:cxn>
                <a:cxn ang="0">
                  <a:pos x="234" y="294"/>
                </a:cxn>
                <a:cxn ang="0">
                  <a:pos x="264" y="288"/>
                </a:cxn>
                <a:cxn ang="0">
                  <a:pos x="300" y="276"/>
                </a:cxn>
                <a:cxn ang="0">
                  <a:pos x="336" y="264"/>
                </a:cxn>
                <a:cxn ang="0">
                  <a:pos x="366" y="240"/>
                </a:cxn>
                <a:cxn ang="0">
                  <a:pos x="402" y="216"/>
                </a:cxn>
                <a:cxn ang="0">
                  <a:pos x="432" y="198"/>
                </a:cxn>
                <a:cxn ang="0">
                  <a:pos x="468" y="174"/>
                </a:cxn>
                <a:cxn ang="0">
                  <a:pos x="498" y="150"/>
                </a:cxn>
                <a:cxn ang="0">
                  <a:pos x="534" y="126"/>
                </a:cxn>
                <a:cxn ang="0">
                  <a:pos x="564" y="96"/>
                </a:cxn>
                <a:cxn ang="0">
                  <a:pos x="600" y="66"/>
                </a:cxn>
                <a:cxn ang="0">
                  <a:pos x="630" y="36"/>
                </a:cxn>
                <a:cxn ang="0">
                  <a:pos x="666" y="0"/>
                </a:cxn>
                <a:cxn ang="0">
                  <a:pos x="648" y="210"/>
                </a:cxn>
                <a:cxn ang="0">
                  <a:pos x="618" y="234"/>
                </a:cxn>
                <a:cxn ang="0">
                  <a:pos x="582" y="252"/>
                </a:cxn>
                <a:cxn ang="0">
                  <a:pos x="552" y="264"/>
                </a:cxn>
                <a:cxn ang="0">
                  <a:pos x="516" y="276"/>
                </a:cxn>
                <a:cxn ang="0">
                  <a:pos x="480" y="288"/>
                </a:cxn>
                <a:cxn ang="0">
                  <a:pos x="450" y="294"/>
                </a:cxn>
                <a:cxn ang="0">
                  <a:pos x="414" y="306"/>
                </a:cxn>
                <a:cxn ang="0">
                  <a:pos x="384" y="312"/>
                </a:cxn>
                <a:cxn ang="0">
                  <a:pos x="348" y="330"/>
                </a:cxn>
                <a:cxn ang="0">
                  <a:pos x="318" y="336"/>
                </a:cxn>
                <a:cxn ang="0">
                  <a:pos x="282" y="342"/>
                </a:cxn>
                <a:cxn ang="0">
                  <a:pos x="252" y="342"/>
                </a:cxn>
                <a:cxn ang="0">
                  <a:pos x="216" y="348"/>
                </a:cxn>
                <a:cxn ang="0">
                  <a:pos x="186" y="348"/>
                </a:cxn>
                <a:cxn ang="0">
                  <a:pos x="150" y="342"/>
                </a:cxn>
                <a:cxn ang="0">
                  <a:pos x="114" y="348"/>
                </a:cxn>
                <a:cxn ang="0">
                  <a:pos x="84" y="354"/>
                </a:cxn>
                <a:cxn ang="0">
                  <a:pos x="48" y="354"/>
                </a:cxn>
                <a:cxn ang="0">
                  <a:pos x="18" y="354"/>
                </a:cxn>
              </a:cxnLst>
              <a:rect l="0" t="0" r="r" b="b"/>
              <a:pathLst>
                <a:path w="666" h="360">
                  <a:moveTo>
                    <a:pt x="0" y="354"/>
                  </a:moveTo>
                  <a:lnTo>
                    <a:pt x="0" y="342"/>
                  </a:lnTo>
                  <a:lnTo>
                    <a:pt x="18" y="342"/>
                  </a:lnTo>
                  <a:lnTo>
                    <a:pt x="36" y="336"/>
                  </a:lnTo>
                  <a:lnTo>
                    <a:pt x="48" y="336"/>
                  </a:lnTo>
                  <a:lnTo>
                    <a:pt x="66" y="336"/>
                  </a:lnTo>
                  <a:lnTo>
                    <a:pt x="84" y="330"/>
                  </a:lnTo>
                  <a:lnTo>
                    <a:pt x="102" y="330"/>
                  </a:lnTo>
                  <a:lnTo>
                    <a:pt x="114" y="324"/>
                  </a:lnTo>
                  <a:lnTo>
                    <a:pt x="132" y="324"/>
                  </a:lnTo>
                  <a:lnTo>
                    <a:pt x="150" y="324"/>
                  </a:lnTo>
                  <a:lnTo>
                    <a:pt x="168" y="318"/>
                  </a:lnTo>
                  <a:lnTo>
                    <a:pt x="186" y="312"/>
                  </a:lnTo>
                  <a:lnTo>
                    <a:pt x="198" y="306"/>
                  </a:lnTo>
                  <a:lnTo>
                    <a:pt x="216" y="300"/>
                  </a:lnTo>
                  <a:lnTo>
                    <a:pt x="234" y="294"/>
                  </a:lnTo>
                  <a:lnTo>
                    <a:pt x="252" y="294"/>
                  </a:lnTo>
                  <a:lnTo>
                    <a:pt x="264" y="288"/>
                  </a:lnTo>
                  <a:lnTo>
                    <a:pt x="282" y="282"/>
                  </a:lnTo>
                  <a:lnTo>
                    <a:pt x="300" y="276"/>
                  </a:lnTo>
                  <a:lnTo>
                    <a:pt x="318" y="270"/>
                  </a:lnTo>
                  <a:lnTo>
                    <a:pt x="336" y="264"/>
                  </a:lnTo>
                  <a:lnTo>
                    <a:pt x="348" y="252"/>
                  </a:lnTo>
                  <a:lnTo>
                    <a:pt x="366" y="240"/>
                  </a:lnTo>
                  <a:lnTo>
                    <a:pt x="384" y="228"/>
                  </a:lnTo>
                  <a:lnTo>
                    <a:pt x="402" y="216"/>
                  </a:lnTo>
                  <a:lnTo>
                    <a:pt x="414" y="210"/>
                  </a:lnTo>
                  <a:lnTo>
                    <a:pt x="432" y="198"/>
                  </a:lnTo>
                  <a:lnTo>
                    <a:pt x="450" y="186"/>
                  </a:lnTo>
                  <a:lnTo>
                    <a:pt x="468" y="174"/>
                  </a:lnTo>
                  <a:lnTo>
                    <a:pt x="480" y="162"/>
                  </a:lnTo>
                  <a:lnTo>
                    <a:pt x="498" y="150"/>
                  </a:lnTo>
                  <a:lnTo>
                    <a:pt x="516" y="138"/>
                  </a:lnTo>
                  <a:lnTo>
                    <a:pt x="534" y="126"/>
                  </a:lnTo>
                  <a:lnTo>
                    <a:pt x="552" y="114"/>
                  </a:lnTo>
                  <a:lnTo>
                    <a:pt x="564" y="96"/>
                  </a:lnTo>
                  <a:lnTo>
                    <a:pt x="582" y="84"/>
                  </a:lnTo>
                  <a:lnTo>
                    <a:pt x="600" y="66"/>
                  </a:lnTo>
                  <a:lnTo>
                    <a:pt x="618" y="54"/>
                  </a:lnTo>
                  <a:lnTo>
                    <a:pt x="630" y="36"/>
                  </a:lnTo>
                  <a:lnTo>
                    <a:pt x="648" y="18"/>
                  </a:lnTo>
                  <a:lnTo>
                    <a:pt x="666" y="0"/>
                  </a:lnTo>
                  <a:lnTo>
                    <a:pt x="666" y="204"/>
                  </a:lnTo>
                  <a:lnTo>
                    <a:pt x="648" y="210"/>
                  </a:lnTo>
                  <a:lnTo>
                    <a:pt x="630" y="222"/>
                  </a:lnTo>
                  <a:lnTo>
                    <a:pt x="618" y="234"/>
                  </a:lnTo>
                  <a:lnTo>
                    <a:pt x="600" y="240"/>
                  </a:lnTo>
                  <a:lnTo>
                    <a:pt x="582" y="252"/>
                  </a:lnTo>
                  <a:lnTo>
                    <a:pt x="564" y="258"/>
                  </a:lnTo>
                  <a:lnTo>
                    <a:pt x="552" y="264"/>
                  </a:lnTo>
                  <a:lnTo>
                    <a:pt x="534" y="270"/>
                  </a:lnTo>
                  <a:lnTo>
                    <a:pt x="516" y="276"/>
                  </a:lnTo>
                  <a:lnTo>
                    <a:pt x="498" y="282"/>
                  </a:lnTo>
                  <a:lnTo>
                    <a:pt x="480" y="288"/>
                  </a:lnTo>
                  <a:lnTo>
                    <a:pt x="468" y="294"/>
                  </a:lnTo>
                  <a:lnTo>
                    <a:pt x="450" y="294"/>
                  </a:lnTo>
                  <a:lnTo>
                    <a:pt x="432" y="300"/>
                  </a:lnTo>
                  <a:lnTo>
                    <a:pt x="414" y="306"/>
                  </a:lnTo>
                  <a:lnTo>
                    <a:pt x="402" y="312"/>
                  </a:lnTo>
                  <a:lnTo>
                    <a:pt x="384" y="312"/>
                  </a:lnTo>
                  <a:lnTo>
                    <a:pt x="366" y="324"/>
                  </a:lnTo>
                  <a:lnTo>
                    <a:pt x="348" y="330"/>
                  </a:lnTo>
                  <a:lnTo>
                    <a:pt x="336" y="336"/>
                  </a:lnTo>
                  <a:lnTo>
                    <a:pt x="318" y="336"/>
                  </a:lnTo>
                  <a:lnTo>
                    <a:pt x="300" y="342"/>
                  </a:lnTo>
                  <a:lnTo>
                    <a:pt x="282" y="342"/>
                  </a:lnTo>
                  <a:lnTo>
                    <a:pt x="264" y="342"/>
                  </a:lnTo>
                  <a:lnTo>
                    <a:pt x="252" y="342"/>
                  </a:lnTo>
                  <a:lnTo>
                    <a:pt x="234" y="348"/>
                  </a:lnTo>
                  <a:lnTo>
                    <a:pt x="216" y="348"/>
                  </a:lnTo>
                  <a:lnTo>
                    <a:pt x="198" y="348"/>
                  </a:lnTo>
                  <a:lnTo>
                    <a:pt x="186" y="348"/>
                  </a:lnTo>
                  <a:lnTo>
                    <a:pt x="168" y="354"/>
                  </a:lnTo>
                  <a:lnTo>
                    <a:pt x="150" y="342"/>
                  </a:lnTo>
                  <a:lnTo>
                    <a:pt x="132" y="348"/>
                  </a:lnTo>
                  <a:lnTo>
                    <a:pt x="114" y="348"/>
                  </a:lnTo>
                  <a:lnTo>
                    <a:pt x="102" y="348"/>
                  </a:lnTo>
                  <a:lnTo>
                    <a:pt x="84" y="354"/>
                  </a:lnTo>
                  <a:lnTo>
                    <a:pt x="66" y="354"/>
                  </a:lnTo>
                  <a:lnTo>
                    <a:pt x="48" y="354"/>
                  </a:lnTo>
                  <a:lnTo>
                    <a:pt x="36" y="360"/>
                  </a:lnTo>
                  <a:lnTo>
                    <a:pt x="18" y="354"/>
                  </a:lnTo>
                  <a:lnTo>
                    <a:pt x="0" y="354"/>
                  </a:lnTo>
                  <a:close/>
                </a:path>
              </a:pathLst>
            </a:custGeom>
            <a:solidFill>
              <a:srgbClr val="0070C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216" name="Freeform 120"/>
            <p:cNvSpPr>
              <a:spLocks/>
            </p:cNvSpPr>
            <p:nvPr/>
          </p:nvSpPr>
          <p:spPr bwMode="auto">
            <a:xfrm>
              <a:off x="6788943" y="2257425"/>
              <a:ext cx="1596078" cy="857250"/>
            </a:xfrm>
            <a:custGeom>
              <a:avLst/>
              <a:gdLst/>
              <a:ahLst/>
              <a:cxnLst>
                <a:cxn ang="0">
                  <a:pos x="0" y="342"/>
                </a:cxn>
                <a:cxn ang="0">
                  <a:pos x="36" y="336"/>
                </a:cxn>
                <a:cxn ang="0">
                  <a:pos x="66" y="336"/>
                </a:cxn>
                <a:cxn ang="0">
                  <a:pos x="102" y="330"/>
                </a:cxn>
                <a:cxn ang="0">
                  <a:pos x="132" y="324"/>
                </a:cxn>
                <a:cxn ang="0">
                  <a:pos x="168" y="318"/>
                </a:cxn>
                <a:cxn ang="0">
                  <a:pos x="198" y="306"/>
                </a:cxn>
                <a:cxn ang="0">
                  <a:pos x="234" y="294"/>
                </a:cxn>
                <a:cxn ang="0">
                  <a:pos x="264" y="288"/>
                </a:cxn>
                <a:cxn ang="0">
                  <a:pos x="300" y="276"/>
                </a:cxn>
                <a:cxn ang="0">
                  <a:pos x="336" y="264"/>
                </a:cxn>
                <a:cxn ang="0">
                  <a:pos x="366" y="240"/>
                </a:cxn>
                <a:cxn ang="0">
                  <a:pos x="402" y="216"/>
                </a:cxn>
                <a:cxn ang="0">
                  <a:pos x="432" y="198"/>
                </a:cxn>
                <a:cxn ang="0">
                  <a:pos x="468" y="174"/>
                </a:cxn>
                <a:cxn ang="0">
                  <a:pos x="498" y="150"/>
                </a:cxn>
                <a:cxn ang="0">
                  <a:pos x="534" y="126"/>
                </a:cxn>
                <a:cxn ang="0">
                  <a:pos x="564" y="96"/>
                </a:cxn>
                <a:cxn ang="0">
                  <a:pos x="600" y="66"/>
                </a:cxn>
                <a:cxn ang="0">
                  <a:pos x="630" y="36"/>
                </a:cxn>
                <a:cxn ang="0">
                  <a:pos x="666" y="0"/>
                </a:cxn>
                <a:cxn ang="0">
                  <a:pos x="648" y="210"/>
                </a:cxn>
                <a:cxn ang="0">
                  <a:pos x="618" y="234"/>
                </a:cxn>
                <a:cxn ang="0">
                  <a:pos x="582" y="252"/>
                </a:cxn>
                <a:cxn ang="0">
                  <a:pos x="552" y="264"/>
                </a:cxn>
                <a:cxn ang="0">
                  <a:pos x="516" y="276"/>
                </a:cxn>
                <a:cxn ang="0">
                  <a:pos x="480" y="288"/>
                </a:cxn>
                <a:cxn ang="0">
                  <a:pos x="450" y="294"/>
                </a:cxn>
                <a:cxn ang="0">
                  <a:pos x="414" y="306"/>
                </a:cxn>
                <a:cxn ang="0">
                  <a:pos x="384" y="312"/>
                </a:cxn>
                <a:cxn ang="0">
                  <a:pos x="348" y="330"/>
                </a:cxn>
                <a:cxn ang="0">
                  <a:pos x="318" y="336"/>
                </a:cxn>
                <a:cxn ang="0">
                  <a:pos x="282" y="342"/>
                </a:cxn>
                <a:cxn ang="0">
                  <a:pos x="252" y="342"/>
                </a:cxn>
                <a:cxn ang="0">
                  <a:pos x="216" y="348"/>
                </a:cxn>
                <a:cxn ang="0">
                  <a:pos x="186" y="348"/>
                </a:cxn>
                <a:cxn ang="0">
                  <a:pos x="150" y="342"/>
                </a:cxn>
                <a:cxn ang="0">
                  <a:pos x="114" y="348"/>
                </a:cxn>
                <a:cxn ang="0">
                  <a:pos x="84" y="354"/>
                </a:cxn>
                <a:cxn ang="0">
                  <a:pos x="48" y="354"/>
                </a:cxn>
                <a:cxn ang="0">
                  <a:pos x="18" y="354"/>
                </a:cxn>
              </a:cxnLst>
              <a:rect l="0" t="0" r="r" b="b"/>
              <a:pathLst>
                <a:path w="666" h="360">
                  <a:moveTo>
                    <a:pt x="0" y="354"/>
                  </a:moveTo>
                  <a:lnTo>
                    <a:pt x="0" y="342"/>
                  </a:lnTo>
                  <a:lnTo>
                    <a:pt x="18" y="342"/>
                  </a:lnTo>
                  <a:lnTo>
                    <a:pt x="36" y="336"/>
                  </a:lnTo>
                  <a:lnTo>
                    <a:pt x="48" y="336"/>
                  </a:lnTo>
                  <a:lnTo>
                    <a:pt x="66" y="336"/>
                  </a:lnTo>
                  <a:lnTo>
                    <a:pt x="84" y="330"/>
                  </a:lnTo>
                  <a:lnTo>
                    <a:pt x="102" y="330"/>
                  </a:lnTo>
                  <a:lnTo>
                    <a:pt x="114" y="324"/>
                  </a:lnTo>
                  <a:lnTo>
                    <a:pt x="132" y="324"/>
                  </a:lnTo>
                  <a:lnTo>
                    <a:pt x="150" y="324"/>
                  </a:lnTo>
                  <a:lnTo>
                    <a:pt x="168" y="318"/>
                  </a:lnTo>
                  <a:lnTo>
                    <a:pt x="186" y="312"/>
                  </a:lnTo>
                  <a:lnTo>
                    <a:pt x="198" y="306"/>
                  </a:lnTo>
                  <a:lnTo>
                    <a:pt x="216" y="300"/>
                  </a:lnTo>
                  <a:lnTo>
                    <a:pt x="234" y="294"/>
                  </a:lnTo>
                  <a:lnTo>
                    <a:pt x="252" y="294"/>
                  </a:lnTo>
                  <a:lnTo>
                    <a:pt x="264" y="288"/>
                  </a:lnTo>
                  <a:lnTo>
                    <a:pt x="282" y="282"/>
                  </a:lnTo>
                  <a:lnTo>
                    <a:pt x="300" y="276"/>
                  </a:lnTo>
                  <a:lnTo>
                    <a:pt x="318" y="270"/>
                  </a:lnTo>
                  <a:lnTo>
                    <a:pt x="336" y="264"/>
                  </a:lnTo>
                  <a:lnTo>
                    <a:pt x="348" y="252"/>
                  </a:lnTo>
                  <a:lnTo>
                    <a:pt x="366" y="240"/>
                  </a:lnTo>
                  <a:lnTo>
                    <a:pt x="384" y="228"/>
                  </a:lnTo>
                  <a:lnTo>
                    <a:pt x="402" y="216"/>
                  </a:lnTo>
                  <a:lnTo>
                    <a:pt x="414" y="210"/>
                  </a:lnTo>
                  <a:lnTo>
                    <a:pt x="432" y="198"/>
                  </a:lnTo>
                  <a:lnTo>
                    <a:pt x="450" y="186"/>
                  </a:lnTo>
                  <a:lnTo>
                    <a:pt x="468" y="174"/>
                  </a:lnTo>
                  <a:lnTo>
                    <a:pt x="480" y="162"/>
                  </a:lnTo>
                  <a:lnTo>
                    <a:pt x="498" y="150"/>
                  </a:lnTo>
                  <a:lnTo>
                    <a:pt x="516" y="138"/>
                  </a:lnTo>
                  <a:lnTo>
                    <a:pt x="534" y="126"/>
                  </a:lnTo>
                  <a:lnTo>
                    <a:pt x="552" y="114"/>
                  </a:lnTo>
                  <a:lnTo>
                    <a:pt x="564" y="96"/>
                  </a:lnTo>
                  <a:lnTo>
                    <a:pt x="582" y="84"/>
                  </a:lnTo>
                  <a:lnTo>
                    <a:pt x="600" y="66"/>
                  </a:lnTo>
                  <a:lnTo>
                    <a:pt x="618" y="54"/>
                  </a:lnTo>
                  <a:lnTo>
                    <a:pt x="630" y="36"/>
                  </a:lnTo>
                  <a:lnTo>
                    <a:pt x="648" y="18"/>
                  </a:lnTo>
                  <a:lnTo>
                    <a:pt x="666" y="0"/>
                  </a:lnTo>
                  <a:lnTo>
                    <a:pt x="666" y="204"/>
                  </a:lnTo>
                  <a:lnTo>
                    <a:pt x="648" y="210"/>
                  </a:lnTo>
                  <a:lnTo>
                    <a:pt x="630" y="222"/>
                  </a:lnTo>
                  <a:lnTo>
                    <a:pt x="618" y="234"/>
                  </a:lnTo>
                  <a:lnTo>
                    <a:pt x="600" y="240"/>
                  </a:lnTo>
                  <a:lnTo>
                    <a:pt x="582" y="252"/>
                  </a:lnTo>
                  <a:lnTo>
                    <a:pt x="564" y="258"/>
                  </a:lnTo>
                  <a:lnTo>
                    <a:pt x="552" y="264"/>
                  </a:lnTo>
                  <a:lnTo>
                    <a:pt x="534" y="270"/>
                  </a:lnTo>
                  <a:lnTo>
                    <a:pt x="516" y="276"/>
                  </a:lnTo>
                  <a:lnTo>
                    <a:pt x="498" y="282"/>
                  </a:lnTo>
                  <a:lnTo>
                    <a:pt x="480" y="288"/>
                  </a:lnTo>
                  <a:lnTo>
                    <a:pt x="468" y="294"/>
                  </a:lnTo>
                  <a:lnTo>
                    <a:pt x="450" y="294"/>
                  </a:lnTo>
                  <a:lnTo>
                    <a:pt x="432" y="300"/>
                  </a:lnTo>
                  <a:lnTo>
                    <a:pt x="414" y="306"/>
                  </a:lnTo>
                  <a:lnTo>
                    <a:pt x="402" y="312"/>
                  </a:lnTo>
                  <a:lnTo>
                    <a:pt x="384" y="312"/>
                  </a:lnTo>
                  <a:lnTo>
                    <a:pt x="366" y="324"/>
                  </a:lnTo>
                  <a:lnTo>
                    <a:pt x="348" y="330"/>
                  </a:lnTo>
                  <a:lnTo>
                    <a:pt x="336" y="336"/>
                  </a:lnTo>
                  <a:lnTo>
                    <a:pt x="318" y="336"/>
                  </a:lnTo>
                  <a:lnTo>
                    <a:pt x="300" y="342"/>
                  </a:lnTo>
                  <a:lnTo>
                    <a:pt x="282" y="342"/>
                  </a:lnTo>
                  <a:lnTo>
                    <a:pt x="264" y="342"/>
                  </a:lnTo>
                  <a:lnTo>
                    <a:pt x="252" y="342"/>
                  </a:lnTo>
                  <a:lnTo>
                    <a:pt x="234" y="348"/>
                  </a:lnTo>
                  <a:lnTo>
                    <a:pt x="216" y="348"/>
                  </a:lnTo>
                  <a:lnTo>
                    <a:pt x="198" y="348"/>
                  </a:lnTo>
                  <a:lnTo>
                    <a:pt x="186" y="348"/>
                  </a:lnTo>
                  <a:lnTo>
                    <a:pt x="168" y="354"/>
                  </a:lnTo>
                  <a:lnTo>
                    <a:pt x="150" y="342"/>
                  </a:lnTo>
                  <a:lnTo>
                    <a:pt x="132" y="348"/>
                  </a:lnTo>
                  <a:lnTo>
                    <a:pt x="114" y="348"/>
                  </a:lnTo>
                  <a:lnTo>
                    <a:pt x="102" y="348"/>
                  </a:lnTo>
                  <a:lnTo>
                    <a:pt x="84" y="354"/>
                  </a:lnTo>
                  <a:lnTo>
                    <a:pt x="66" y="354"/>
                  </a:lnTo>
                  <a:lnTo>
                    <a:pt x="48" y="354"/>
                  </a:lnTo>
                  <a:lnTo>
                    <a:pt x="36" y="360"/>
                  </a:lnTo>
                  <a:lnTo>
                    <a:pt x="18" y="354"/>
                  </a:lnTo>
                  <a:lnTo>
                    <a:pt x="0" y="354"/>
                  </a:lnTo>
                  <a:close/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217" name="Freeform 121"/>
            <p:cNvSpPr>
              <a:spLocks/>
            </p:cNvSpPr>
            <p:nvPr/>
          </p:nvSpPr>
          <p:spPr bwMode="auto">
            <a:xfrm>
              <a:off x="6788943" y="2214563"/>
              <a:ext cx="1596078" cy="857250"/>
            </a:xfrm>
            <a:custGeom>
              <a:avLst/>
              <a:gdLst/>
              <a:ahLst/>
              <a:cxnLst>
                <a:cxn ang="0">
                  <a:pos x="0" y="360"/>
                </a:cxn>
                <a:cxn ang="0">
                  <a:pos x="36" y="354"/>
                </a:cxn>
                <a:cxn ang="0">
                  <a:pos x="66" y="354"/>
                </a:cxn>
                <a:cxn ang="0">
                  <a:pos x="102" y="348"/>
                </a:cxn>
                <a:cxn ang="0">
                  <a:pos x="132" y="342"/>
                </a:cxn>
                <a:cxn ang="0">
                  <a:pos x="168" y="336"/>
                </a:cxn>
                <a:cxn ang="0">
                  <a:pos x="198" y="324"/>
                </a:cxn>
                <a:cxn ang="0">
                  <a:pos x="234" y="312"/>
                </a:cxn>
                <a:cxn ang="0">
                  <a:pos x="264" y="306"/>
                </a:cxn>
                <a:cxn ang="0">
                  <a:pos x="300" y="294"/>
                </a:cxn>
                <a:cxn ang="0">
                  <a:pos x="336" y="276"/>
                </a:cxn>
                <a:cxn ang="0">
                  <a:pos x="366" y="258"/>
                </a:cxn>
                <a:cxn ang="0">
                  <a:pos x="402" y="234"/>
                </a:cxn>
                <a:cxn ang="0">
                  <a:pos x="432" y="210"/>
                </a:cxn>
                <a:cxn ang="0">
                  <a:pos x="468" y="186"/>
                </a:cxn>
                <a:cxn ang="0">
                  <a:pos x="498" y="162"/>
                </a:cxn>
                <a:cxn ang="0">
                  <a:pos x="534" y="138"/>
                </a:cxn>
                <a:cxn ang="0">
                  <a:pos x="564" y="108"/>
                </a:cxn>
                <a:cxn ang="0">
                  <a:pos x="600" y="78"/>
                </a:cxn>
                <a:cxn ang="0">
                  <a:pos x="630" y="42"/>
                </a:cxn>
                <a:cxn ang="0">
                  <a:pos x="666" y="0"/>
                </a:cxn>
                <a:cxn ang="0">
                  <a:pos x="648" y="36"/>
                </a:cxn>
                <a:cxn ang="0">
                  <a:pos x="618" y="72"/>
                </a:cxn>
                <a:cxn ang="0">
                  <a:pos x="582" y="102"/>
                </a:cxn>
                <a:cxn ang="0">
                  <a:pos x="552" y="132"/>
                </a:cxn>
                <a:cxn ang="0">
                  <a:pos x="516" y="156"/>
                </a:cxn>
                <a:cxn ang="0">
                  <a:pos x="480" y="180"/>
                </a:cxn>
                <a:cxn ang="0">
                  <a:pos x="450" y="204"/>
                </a:cxn>
                <a:cxn ang="0">
                  <a:pos x="414" y="228"/>
                </a:cxn>
                <a:cxn ang="0">
                  <a:pos x="384" y="246"/>
                </a:cxn>
                <a:cxn ang="0">
                  <a:pos x="348" y="270"/>
                </a:cxn>
                <a:cxn ang="0">
                  <a:pos x="318" y="288"/>
                </a:cxn>
                <a:cxn ang="0">
                  <a:pos x="282" y="300"/>
                </a:cxn>
                <a:cxn ang="0">
                  <a:pos x="252" y="312"/>
                </a:cxn>
                <a:cxn ang="0">
                  <a:pos x="216" y="318"/>
                </a:cxn>
                <a:cxn ang="0">
                  <a:pos x="186" y="330"/>
                </a:cxn>
                <a:cxn ang="0">
                  <a:pos x="150" y="342"/>
                </a:cxn>
                <a:cxn ang="0">
                  <a:pos x="114" y="342"/>
                </a:cxn>
                <a:cxn ang="0">
                  <a:pos x="84" y="348"/>
                </a:cxn>
                <a:cxn ang="0">
                  <a:pos x="48" y="354"/>
                </a:cxn>
                <a:cxn ang="0">
                  <a:pos x="18" y="360"/>
                </a:cxn>
              </a:cxnLst>
              <a:rect l="0" t="0" r="r" b="b"/>
              <a:pathLst>
                <a:path w="666" h="360">
                  <a:moveTo>
                    <a:pt x="0" y="360"/>
                  </a:moveTo>
                  <a:lnTo>
                    <a:pt x="0" y="360"/>
                  </a:lnTo>
                  <a:lnTo>
                    <a:pt x="18" y="360"/>
                  </a:lnTo>
                  <a:lnTo>
                    <a:pt x="36" y="354"/>
                  </a:lnTo>
                  <a:lnTo>
                    <a:pt x="48" y="354"/>
                  </a:lnTo>
                  <a:lnTo>
                    <a:pt x="66" y="354"/>
                  </a:lnTo>
                  <a:lnTo>
                    <a:pt x="84" y="348"/>
                  </a:lnTo>
                  <a:lnTo>
                    <a:pt x="102" y="348"/>
                  </a:lnTo>
                  <a:lnTo>
                    <a:pt x="114" y="342"/>
                  </a:lnTo>
                  <a:lnTo>
                    <a:pt x="132" y="342"/>
                  </a:lnTo>
                  <a:lnTo>
                    <a:pt x="150" y="342"/>
                  </a:lnTo>
                  <a:lnTo>
                    <a:pt x="168" y="336"/>
                  </a:lnTo>
                  <a:lnTo>
                    <a:pt x="186" y="330"/>
                  </a:lnTo>
                  <a:lnTo>
                    <a:pt x="198" y="324"/>
                  </a:lnTo>
                  <a:lnTo>
                    <a:pt x="216" y="318"/>
                  </a:lnTo>
                  <a:lnTo>
                    <a:pt x="234" y="312"/>
                  </a:lnTo>
                  <a:lnTo>
                    <a:pt x="252" y="312"/>
                  </a:lnTo>
                  <a:lnTo>
                    <a:pt x="264" y="306"/>
                  </a:lnTo>
                  <a:lnTo>
                    <a:pt x="282" y="300"/>
                  </a:lnTo>
                  <a:lnTo>
                    <a:pt x="300" y="294"/>
                  </a:lnTo>
                  <a:lnTo>
                    <a:pt x="318" y="288"/>
                  </a:lnTo>
                  <a:lnTo>
                    <a:pt x="336" y="276"/>
                  </a:lnTo>
                  <a:lnTo>
                    <a:pt x="348" y="264"/>
                  </a:lnTo>
                  <a:lnTo>
                    <a:pt x="366" y="258"/>
                  </a:lnTo>
                  <a:lnTo>
                    <a:pt x="384" y="246"/>
                  </a:lnTo>
                  <a:lnTo>
                    <a:pt x="402" y="234"/>
                  </a:lnTo>
                  <a:lnTo>
                    <a:pt x="414" y="222"/>
                  </a:lnTo>
                  <a:lnTo>
                    <a:pt x="432" y="210"/>
                  </a:lnTo>
                  <a:lnTo>
                    <a:pt x="450" y="198"/>
                  </a:lnTo>
                  <a:lnTo>
                    <a:pt x="468" y="186"/>
                  </a:lnTo>
                  <a:lnTo>
                    <a:pt x="480" y="174"/>
                  </a:lnTo>
                  <a:lnTo>
                    <a:pt x="498" y="162"/>
                  </a:lnTo>
                  <a:lnTo>
                    <a:pt x="516" y="150"/>
                  </a:lnTo>
                  <a:lnTo>
                    <a:pt x="534" y="138"/>
                  </a:lnTo>
                  <a:lnTo>
                    <a:pt x="552" y="120"/>
                  </a:lnTo>
                  <a:lnTo>
                    <a:pt x="564" y="108"/>
                  </a:lnTo>
                  <a:lnTo>
                    <a:pt x="582" y="90"/>
                  </a:lnTo>
                  <a:lnTo>
                    <a:pt x="600" y="78"/>
                  </a:lnTo>
                  <a:lnTo>
                    <a:pt x="618" y="60"/>
                  </a:lnTo>
                  <a:lnTo>
                    <a:pt x="630" y="42"/>
                  </a:lnTo>
                  <a:lnTo>
                    <a:pt x="648" y="24"/>
                  </a:lnTo>
                  <a:lnTo>
                    <a:pt x="666" y="0"/>
                  </a:lnTo>
                  <a:lnTo>
                    <a:pt x="666" y="18"/>
                  </a:lnTo>
                  <a:lnTo>
                    <a:pt x="648" y="36"/>
                  </a:lnTo>
                  <a:lnTo>
                    <a:pt x="630" y="54"/>
                  </a:lnTo>
                  <a:lnTo>
                    <a:pt x="618" y="72"/>
                  </a:lnTo>
                  <a:lnTo>
                    <a:pt x="600" y="84"/>
                  </a:lnTo>
                  <a:lnTo>
                    <a:pt x="582" y="102"/>
                  </a:lnTo>
                  <a:lnTo>
                    <a:pt x="564" y="114"/>
                  </a:lnTo>
                  <a:lnTo>
                    <a:pt x="552" y="132"/>
                  </a:lnTo>
                  <a:lnTo>
                    <a:pt x="534" y="144"/>
                  </a:lnTo>
                  <a:lnTo>
                    <a:pt x="516" y="156"/>
                  </a:lnTo>
                  <a:lnTo>
                    <a:pt x="498" y="168"/>
                  </a:lnTo>
                  <a:lnTo>
                    <a:pt x="480" y="180"/>
                  </a:lnTo>
                  <a:lnTo>
                    <a:pt x="468" y="192"/>
                  </a:lnTo>
                  <a:lnTo>
                    <a:pt x="450" y="204"/>
                  </a:lnTo>
                  <a:lnTo>
                    <a:pt x="432" y="216"/>
                  </a:lnTo>
                  <a:lnTo>
                    <a:pt x="414" y="228"/>
                  </a:lnTo>
                  <a:lnTo>
                    <a:pt x="402" y="234"/>
                  </a:lnTo>
                  <a:lnTo>
                    <a:pt x="384" y="246"/>
                  </a:lnTo>
                  <a:lnTo>
                    <a:pt x="366" y="258"/>
                  </a:lnTo>
                  <a:lnTo>
                    <a:pt x="348" y="270"/>
                  </a:lnTo>
                  <a:lnTo>
                    <a:pt x="336" y="282"/>
                  </a:lnTo>
                  <a:lnTo>
                    <a:pt x="318" y="288"/>
                  </a:lnTo>
                  <a:lnTo>
                    <a:pt x="300" y="294"/>
                  </a:lnTo>
                  <a:lnTo>
                    <a:pt x="282" y="300"/>
                  </a:lnTo>
                  <a:lnTo>
                    <a:pt x="264" y="306"/>
                  </a:lnTo>
                  <a:lnTo>
                    <a:pt x="252" y="312"/>
                  </a:lnTo>
                  <a:lnTo>
                    <a:pt x="234" y="312"/>
                  </a:lnTo>
                  <a:lnTo>
                    <a:pt x="216" y="318"/>
                  </a:lnTo>
                  <a:lnTo>
                    <a:pt x="198" y="324"/>
                  </a:lnTo>
                  <a:lnTo>
                    <a:pt x="186" y="330"/>
                  </a:lnTo>
                  <a:lnTo>
                    <a:pt x="168" y="336"/>
                  </a:lnTo>
                  <a:lnTo>
                    <a:pt x="150" y="342"/>
                  </a:lnTo>
                  <a:lnTo>
                    <a:pt x="132" y="342"/>
                  </a:lnTo>
                  <a:lnTo>
                    <a:pt x="114" y="342"/>
                  </a:lnTo>
                  <a:lnTo>
                    <a:pt x="102" y="348"/>
                  </a:lnTo>
                  <a:lnTo>
                    <a:pt x="84" y="348"/>
                  </a:lnTo>
                  <a:lnTo>
                    <a:pt x="66" y="354"/>
                  </a:lnTo>
                  <a:lnTo>
                    <a:pt x="48" y="354"/>
                  </a:lnTo>
                  <a:lnTo>
                    <a:pt x="36" y="354"/>
                  </a:lnTo>
                  <a:lnTo>
                    <a:pt x="18" y="360"/>
                  </a:lnTo>
                  <a:lnTo>
                    <a:pt x="0" y="360"/>
                  </a:lnTo>
                  <a:close/>
                </a:path>
              </a:pathLst>
            </a:custGeom>
            <a:solidFill>
              <a:srgbClr val="FF99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218" name="Freeform 122"/>
            <p:cNvSpPr>
              <a:spLocks/>
            </p:cNvSpPr>
            <p:nvPr/>
          </p:nvSpPr>
          <p:spPr bwMode="auto">
            <a:xfrm>
              <a:off x="6788943" y="2214563"/>
              <a:ext cx="1596078" cy="857250"/>
            </a:xfrm>
            <a:custGeom>
              <a:avLst/>
              <a:gdLst/>
              <a:ahLst/>
              <a:cxnLst>
                <a:cxn ang="0">
                  <a:pos x="0" y="360"/>
                </a:cxn>
                <a:cxn ang="0">
                  <a:pos x="36" y="354"/>
                </a:cxn>
                <a:cxn ang="0">
                  <a:pos x="66" y="354"/>
                </a:cxn>
                <a:cxn ang="0">
                  <a:pos x="102" y="348"/>
                </a:cxn>
                <a:cxn ang="0">
                  <a:pos x="132" y="342"/>
                </a:cxn>
                <a:cxn ang="0">
                  <a:pos x="168" y="336"/>
                </a:cxn>
                <a:cxn ang="0">
                  <a:pos x="198" y="324"/>
                </a:cxn>
                <a:cxn ang="0">
                  <a:pos x="234" y="312"/>
                </a:cxn>
                <a:cxn ang="0">
                  <a:pos x="264" y="306"/>
                </a:cxn>
                <a:cxn ang="0">
                  <a:pos x="300" y="294"/>
                </a:cxn>
                <a:cxn ang="0">
                  <a:pos x="336" y="276"/>
                </a:cxn>
                <a:cxn ang="0">
                  <a:pos x="366" y="258"/>
                </a:cxn>
                <a:cxn ang="0">
                  <a:pos x="402" y="234"/>
                </a:cxn>
                <a:cxn ang="0">
                  <a:pos x="432" y="210"/>
                </a:cxn>
                <a:cxn ang="0">
                  <a:pos x="468" y="186"/>
                </a:cxn>
                <a:cxn ang="0">
                  <a:pos x="498" y="162"/>
                </a:cxn>
                <a:cxn ang="0">
                  <a:pos x="534" y="138"/>
                </a:cxn>
                <a:cxn ang="0">
                  <a:pos x="564" y="108"/>
                </a:cxn>
                <a:cxn ang="0">
                  <a:pos x="600" y="78"/>
                </a:cxn>
                <a:cxn ang="0">
                  <a:pos x="630" y="42"/>
                </a:cxn>
                <a:cxn ang="0">
                  <a:pos x="666" y="0"/>
                </a:cxn>
                <a:cxn ang="0">
                  <a:pos x="648" y="36"/>
                </a:cxn>
                <a:cxn ang="0">
                  <a:pos x="618" y="72"/>
                </a:cxn>
                <a:cxn ang="0">
                  <a:pos x="582" y="102"/>
                </a:cxn>
                <a:cxn ang="0">
                  <a:pos x="552" y="132"/>
                </a:cxn>
                <a:cxn ang="0">
                  <a:pos x="516" y="156"/>
                </a:cxn>
                <a:cxn ang="0">
                  <a:pos x="480" y="180"/>
                </a:cxn>
                <a:cxn ang="0">
                  <a:pos x="450" y="204"/>
                </a:cxn>
                <a:cxn ang="0">
                  <a:pos x="414" y="228"/>
                </a:cxn>
                <a:cxn ang="0">
                  <a:pos x="384" y="246"/>
                </a:cxn>
                <a:cxn ang="0">
                  <a:pos x="348" y="270"/>
                </a:cxn>
                <a:cxn ang="0">
                  <a:pos x="318" y="288"/>
                </a:cxn>
                <a:cxn ang="0">
                  <a:pos x="282" y="300"/>
                </a:cxn>
                <a:cxn ang="0">
                  <a:pos x="252" y="312"/>
                </a:cxn>
                <a:cxn ang="0">
                  <a:pos x="216" y="318"/>
                </a:cxn>
                <a:cxn ang="0">
                  <a:pos x="186" y="330"/>
                </a:cxn>
                <a:cxn ang="0">
                  <a:pos x="150" y="342"/>
                </a:cxn>
                <a:cxn ang="0">
                  <a:pos x="114" y="342"/>
                </a:cxn>
                <a:cxn ang="0">
                  <a:pos x="84" y="348"/>
                </a:cxn>
                <a:cxn ang="0">
                  <a:pos x="48" y="354"/>
                </a:cxn>
                <a:cxn ang="0">
                  <a:pos x="18" y="360"/>
                </a:cxn>
              </a:cxnLst>
              <a:rect l="0" t="0" r="r" b="b"/>
              <a:pathLst>
                <a:path w="666" h="360">
                  <a:moveTo>
                    <a:pt x="0" y="360"/>
                  </a:moveTo>
                  <a:lnTo>
                    <a:pt x="0" y="360"/>
                  </a:lnTo>
                  <a:lnTo>
                    <a:pt x="18" y="360"/>
                  </a:lnTo>
                  <a:lnTo>
                    <a:pt x="36" y="354"/>
                  </a:lnTo>
                  <a:lnTo>
                    <a:pt x="48" y="354"/>
                  </a:lnTo>
                  <a:lnTo>
                    <a:pt x="66" y="354"/>
                  </a:lnTo>
                  <a:lnTo>
                    <a:pt x="84" y="348"/>
                  </a:lnTo>
                  <a:lnTo>
                    <a:pt x="102" y="348"/>
                  </a:lnTo>
                  <a:lnTo>
                    <a:pt x="114" y="342"/>
                  </a:lnTo>
                  <a:lnTo>
                    <a:pt x="132" y="342"/>
                  </a:lnTo>
                  <a:lnTo>
                    <a:pt x="150" y="342"/>
                  </a:lnTo>
                  <a:lnTo>
                    <a:pt x="168" y="336"/>
                  </a:lnTo>
                  <a:lnTo>
                    <a:pt x="186" y="330"/>
                  </a:lnTo>
                  <a:lnTo>
                    <a:pt x="198" y="324"/>
                  </a:lnTo>
                  <a:lnTo>
                    <a:pt x="216" y="318"/>
                  </a:lnTo>
                  <a:lnTo>
                    <a:pt x="234" y="312"/>
                  </a:lnTo>
                  <a:lnTo>
                    <a:pt x="252" y="312"/>
                  </a:lnTo>
                  <a:lnTo>
                    <a:pt x="264" y="306"/>
                  </a:lnTo>
                  <a:lnTo>
                    <a:pt x="282" y="300"/>
                  </a:lnTo>
                  <a:lnTo>
                    <a:pt x="300" y="294"/>
                  </a:lnTo>
                  <a:lnTo>
                    <a:pt x="318" y="288"/>
                  </a:lnTo>
                  <a:lnTo>
                    <a:pt x="336" y="276"/>
                  </a:lnTo>
                  <a:lnTo>
                    <a:pt x="348" y="264"/>
                  </a:lnTo>
                  <a:lnTo>
                    <a:pt x="366" y="258"/>
                  </a:lnTo>
                  <a:lnTo>
                    <a:pt x="384" y="246"/>
                  </a:lnTo>
                  <a:lnTo>
                    <a:pt x="402" y="234"/>
                  </a:lnTo>
                  <a:lnTo>
                    <a:pt x="414" y="222"/>
                  </a:lnTo>
                  <a:lnTo>
                    <a:pt x="432" y="210"/>
                  </a:lnTo>
                  <a:lnTo>
                    <a:pt x="450" y="198"/>
                  </a:lnTo>
                  <a:lnTo>
                    <a:pt x="468" y="186"/>
                  </a:lnTo>
                  <a:lnTo>
                    <a:pt x="480" y="174"/>
                  </a:lnTo>
                  <a:lnTo>
                    <a:pt x="498" y="162"/>
                  </a:lnTo>
                  <a:lnTo>
                    <a:pt x="516" y="150"/>
                  </a:lnTo>
                  <a:lnTo>
                    <a:pt x="534" y="138"/>
                  </a:lnTo>
                  <a:lnTo>
                    <a:pt x="552" y="120"/>
                  </a:lnTo>
                  <a:lnTo>
                    <a:pt x="564" y="108"/>
                  </a:lnTo>
                  <a:lnTo>
                    <a:pt x="582" y="90"/>
                  </a:lnTo>
                  <a:lnTo>
                    <a:pt x="600" y="78"/>
                  </a:lnTo>
                  <a:lnTo>
                    <a:pt x="618" y="60"/>
                  </a:lnTo>
                  <a:lnTo>
                    <a:pt x="630" y="42"/>
                  </a:lnTo>
                  <a:lnTo>
                    <a:pt x="648" y="24"/>
                  </a:lnTo>
                  <a:lnTo>
                    <a:pt x="666" y="0"/>
                  </a:lnTo>
                  <a:lnTo>
                    <a:pt x="666" y="18"/>
                  </a:lnTo>
                  <a:lnTo>
                    <a:pt x="648" y="36"/>
                  </a:lnTo>
                  <a:lnTo>
                    <a:pt x="630" y="54"/>
                  </a:lnTo>
                  <a:lnTo>
                    <a:pt x="618" y="72"/>
                  </a:lnTo>
                  <a:lnTo>
                    <a:pt x="600" y="84"/>
                  </a:lnTo>
                  <a:lnTo>
                    <a:pt x="582" y="102"/>
                  </a:lnTo>
                  <a:lnTo>
                    <a:pt x="564" y="114"/>
                  </a:lnTo>
                  <a:lnTo>
                    <a:pt x="552" y="132"/>
                  </a:lnTo>
                  <a:lnTo>
                    <a:pt x="534" y="144"/>
                  </a:lnTo>
                  <a:lnTo>
                    <a:pt x="516" y="156"/>
                  </a:lnTo>
                  <a:lnTo>
                    <a:pt x="498" y="168"/>
                  </a:lnTo>
                  <a:lnTo>
                    <a:pt x="480" y="180"/>
                  </a:lnTo>
                  <a:lnTo>
                    <a:pt x="468" y="192"/>
                  </a:lnTo>
                  <a:lnTo>
                    <a:pt x="450" y="204"/>
                  </a:lnTo>
                  <a:lnTo>
                    <a:pt x="432" y="216"/>
                  </a:lnTo>
                  <a:lnTo>
                    <a:pt x="414" y="228"/>
                  </a:lnTo>
                  <a:lnTo>
                    <a:pt x="402" y="234"/>
                  </a:lnTo>
                  <a:lnTo>
                    <a:pt x="384" y="246"/>
                  </a:lnTo>
                  <a:lnTo>
                    <a:pt x="366" y="258"/>
                  </a:lnTo>
                  <a:lnTo>
                    <a:pt x="348" y="270"/>
                  </a:lnTo>
                  <a:lnTo>
                    <a:pt x="336" y="282"/>
                  </a:lnTo>
                  <a:lnTo>
                    <a:pt x="318" y="288"/>
                  </a:lnTo>
                  <a:lnTo>
                    <a:pt x="300" y="294"/>
                  </a:lnTo>
                  <a:lnTo>
                    <a:pt x="282" y="300"/>
                  </a:lnTo>
                  <a:lnTo>
                    <a:pt x="264" y="306"/>
                  </a:lnTo>
                  <a:lnTo>
                    <a:pt x="252" y="312"/>
                  </a:lnTo>
                  <a:lnTo>
                    <a:pt x="234" y="312"/>
                  </a:lnTo>
                  <a:lnTo>
                    <a:pt x="216" y="318"/>
                  </a:lnTo>
                  <a:lnTo>
                    <a:pt x="198" y="324"/>
                  </a:lnTo>
                  <a:lnTo>
                    <a:pt x="186" y="330"/>
                  </a:lnTo>
                  <a:lnTo>
                    <a:pt x="168" y="336"/>
                  </a:lnTo>
                  <a:lnTo>
                    <a:pt x="150" y="342"/>
                  </a:lnTo>
                  <a:lnTo>
                    <a:pt x="132" y="342"/>
                  </a:lnTo>
                  <a:lnTo>
                    <a:pt x="114" y="342"/>
                  </a:lnTo>
                  <a:lnTo>
                    <a:pt x="102" y="348"/>
                  </a:lnTo>
                  <a:lnTo>
                    <a:pt x="84" y="348"/>
                  </a:lnTo>
                  <a:lnTo>
                    <a:pt x="66" y="354"/>
                  </a:lnTo>
                  <a:lnTo>
                    <a:pt x="48" y="354"/>
                  </a:lnTo>
                  <a:lnTo>
                    <a:pt x="36" y="354"/>
                  </a:lnTo>
                  <a:lnTo>
                    <a:pt x="18" y="360"/>
                  </a:lnTo>
                  <a:lnTo>
                    <a:pt x="0" y="360"/>
                  </a:lnTo>
                  <a:close/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219" name="Freeform 123"/>
            <p:cNvSpPr>
              <a:spLocks/>
            </p:cNvSpPr>
            <p:nvPr/>
          </p:nvSpPr>
          <p:spPr bwMode="auto">
            <a:xfrm>
              <a:off x="6788943" y="1600200"/>
              <a:ext cx="1596078" cy="1471613"/>
            </a:xfrm>
            <a:custGeom>
              <a:avLst/>
              <a:gdLst/>
              <a:ahLst/>
              <a:cxnLst>
                <a:cxn ang="0">
                  <a:pos x="0" y="618"/>
                </a:cxn>
                <a:cxn ang="0">
                  <a:pos x="36" y="612"/>
                </a:cxn>
                <a:cxn ang="0">
                  <a:pos x="66" y="606"/>
                </a:cxn>
                <a:cxn ang="0">
                  <a:pos x="102" y="600"/>
                </a:cxn>
                <a:cxn ang="0">
                  <a:pos x="132" y="594"/>
                </a:cxn>
                <a:cxn ang="0">
                  <a:pos x="168" y="582"/>
                </a:cxn>
                <a:cxn ang="0">
                  <a:pos x="198" y="570"/>
                </a:cxn>
                <a:cxn ang="0">
                  <a:pos x="234" y="564"/>
                </a:cxn>
                <a:cxn ang="0">
                  <a:pos x="264" y="546"/>
                </a:cxn>
                <a:cxn ang="0">
                  <a:pos x="300" y="522"/>
                </a:cxn>
                <a:cxn ang="0">
                  <a:pos x="336" y="498"/>
                </a:cxn>
                <a:cxn ang="0">
                  <a:pos x="366" y="462"/>
                </a:cxn>
                <a:cxn ang="0">
                  <a:pos x="402" y="426"/>
                </a:cxn>
                <a:cxn ang="0">
                  <a:pos x="432" y="390"/>
                </a:cxn>
                <a:cxn ang="0">
                  <a:pos x="468" y="348"/>
                </a:cxn>
                <a:cxn ang="0">
                  <a:pos x="498" y="306"/>
                </a:cxn>
                <a:cxn ang="0">
                  <a:pos x="534" y="252"/>
                </a:cxn>
                <a:cxn ang="0">
                  <a:pos x="564" y="198"/>
                </a:cxn>
                <a:cxn ang="0">
                  <a:pos x="600" y="138"/>
                </a:cxn>
                <a:cxn ang="0">
                  <a:pos x="630" y="72"/>
                </a:cxn>
                <a:cxn ang="0">
                  <a:pos x="666" y="0"/>
                </a:cxn>
                <a:cxn ang="0">
                  <a:pos x="648" y="282"/>
                </a:cxn>
                <a:cxn ang="0">
                  <a:pos x="618" y="318"/>
                </a:cxn>
                <a:cxn ang="0">
                  <a:pos x="582" y="348"/>
                </a:cxn>
                <a:cxn ang="0">
                  <a:pos x="552" y="378"/>
                </a:cxn>
                <a:cxn ang="0">
                  <a:pos x="516" y="408"/>
                </a:cxn>
                <a:cxn ang="0">
                  <a:pos x="480" y="432"/>
                </a:cxn>
                <a:cxn ang="0">
                  <a:pos x="450" y="456"/>
                </a:cxn>
                <a:cxn ang="0">
                  <a:pos x="414" y="480"/>
                </a:cxn>
                <a:cxn ang="0">
                  <a:pos x="384" y="504"/>
                </a:cxn>
                <a:cxn ang="0">
                  <a:pos x="348" y="522"/>
                </a:cxn>
                <a:cxn ang="0">
                  <a:pos x="318" y="546"/>
                </a:cxn>
                <a:cxn ang="0">
                  <a:pos x="282" y="558"/>
                </a:cxn>
                <a:cxn ang="0">
                  <a:pos x="252" y="570"/>
                </a:cxn>
                <a:cxn ang="0">
                  <a:pos x="216" y="576"/>
                </a:cxn>
                <a:cxn ang="0">
                  <a:pos x="186" y="588"/>
                </a:cxn>
                <a:cxn ang="0">
                  <a:pos x="150" y="600"/>
                </a:cxn>
                <a:cxn ang="0">
                  <a:pos x="114" y="600"/>
                </a:cxn>
                <a:cxn ang="0">
                  <a:pos x="84" y="606"/>
                </a:cxn>
                <a:cxn ang="0">
                  <a:pos x="48" y="612"/>
                </a:cxn>
                <a:cxn ang="0">
                  <a:pos x="18" y="618"/>
                </a:cxn>
              </a:cxnLst>
              <a:rect l="0" t="0" r="r" b="b"/>
              <a:pathLst>
                <a:path w="666" h="618">
                  <a:moveTo>
                    <a:pt x="0" y="618"/>
                  </a:moveTo>
                  <a:lnTo>
                    <a:pt x="0" y="618"/>
                  </a:lnTo>
                  <a:lnTo>
                    <a:pt x="18" y="612"/>
                  </a:lnTo>
                  <a:lnTo>
                    <a:pt x="36" y="612"/>
                  </a:lnTo>
                  <a:lnTo>
                    <a:pt x="48" y="606"/>
                  </a:lnTo>
                  <a:lnTo>
                    <a:pt x="66" y="606"/>
                  </a:lnTo>
                  <a:lnTo>
                    <a:pt x="84" y="606"/>
                  </a:lnTo>
                  <a:lnTo>
                    <a:pt x="102" y="600"/>
                  </a:lnTo>
                  <a:lnTo>
                    <a:pt x="114" y="594"/>
                  </a:lnTo>
                  <a:lnTo>
                    <a:pt x="132" y="594"/>
                  </a:lnTo>
                  <a:lnTo>
                    <a:pt x="150" y="588"/>
                  </a:lnTo>
                  <a:lnTo>
                    <a:pt x="168" y="582"/>
                  </a:lnTo>
                  <a:lnTo>
                    <a:pt x="186" y="576"/>
                  </a:lnTo>
                  <a:lnTo>
                    <a:pt x="198" y="570"/>
                  </a:lnTo>
                  <a:lnTo>
                    <a:pt x="216" y="570"/>
                  </a:lnTo>
                  <a:lnTo>
                    <a:pt x="234" y="564"/>
                  </a:lnTo>
                  <a:lnTo>
                    <a:pt x="252" y="558"/>
                  </a:lnTo>
                  <a:lnTo>
                    <a:pt x="264" y="546"/>
                  </a:lnTo>
                  <a:lnTo>
                    <a:pt x="282" y="534"/>
                  </a:lnTo>
                  <a:lnTo>
                    <a:pt x="300" y="522"/>
                  </a:lnTo>
                  <a:lnTo>
                    <a:pt x="318" y="516"/>
                  </a:lnTo>
                  <a:lnTo>
                    <a:pt x="336" y="498"/>
                  </a:lnTo>
                  <a:lnTo>
                    <a:pt x="348" y="480"/>
                  </a:lnTo>
                  <a:lnTo>
                    <a:pt x="366" y="462"/>
                  </a:lnTo>
                  <a:lnTo>
                    <a:pt x="384" y="444"/>
                  </a:lnTo>
                  <a:lnTo>
                    <a:pt x="402" y="426"/>
                  </a:lnTo>
                  <a:lnTo>
                    <a:pt x="414" y="408"/>
                  </a:lnTo>
                  <a:lnTo>
                    <a:pt x="432" y="390"/>
                  </a:lnTo>
                  <a:lnTo>
                    <a:pt x="450" y="372"/>
                  </a:lnTo>
                  <a:lnTo>
                    <a:pt x="468" y="348"/>
                  </a:lnTo>
                  <a:lnTo>
                    <a:pt x="480" y="330"/>
                  </a:lnTo>
                  <a:lnTo>
                    <a:pt x="498" y="306"/>
                  </a:lnTo>
                  <a:lnTo>
                    <a:pt x="516" y="282"/>
                  </a:lnTo>
                  <a:lnTo>
                    <a:pt x="534" y="252"/>
                  </a:lnTo>
                  <a:lnTo>
                    <a:pt x="552" y="228"/>
                  </a:lnTo>
                  <a:lnTo>
                    <a:pt x="564" y="198"/>
                  </a:lnTo>
                  <a:lnTo>
                    <a:pt x="582" y="168"/>
                  </a:lnTo>
                  <a:lnTo>
                    <a:pt x="600" y="138"/>
                  </a:lnTo>
                  <a:lnTo>
                    <a:pt x="618" y="108"/>
                  </a:lnTo>
                  <a:lnTo>
                    <a:pt x="630" y="72"/>
                  </a:lnTo>
                  <a:lnTo>
                    <a:pt x="648" y="36"/>
                  </a:lnTo>
                  <a:lnTo>
                    <a:pt x="666" y="0"/>
                  </a:lnTo>
                  <a:lnTo>
                    <a:pt x="666" y="258"/>
                  </a:lnTo>
                  <a:lnTo>
                    <a:pt x="648" y="282"/>
                  </a:lnTo>
                  <a:lnTo>
                    <a:pt x="630" y="300"/>
                  </a:lnTo>
                  <a:lnTo>
                    <a:pt x="618" y="318"/>
                  </a:lnTo>
                  <a:lnTo>
                    <a:pt x="600" y="336"/>
                  </a:lnTo>
                  <a:lnTo>
                    <a:pt x="582" y="348"/>
                  </a:lnTo>
                  <a:lnTo>
                    <a:pt x="564" y="366"/>
                  </a:lnTo>
                  <a:lnTo>
                    <a:pt x="552" y="378"/>
                  </a:lnTo>
                  <a:lnTo>
                    <a:pt x="534" y="396"/>
                  </a:lnTo>
                  <a:lnTo>
                    <a:pt x="516" y="408"/>
                  </a:lnTo>
                  <a:lnTo>
                    <a:pt x="498" y="420"/>
                  </a:lnTo>
                  <a:lnTo>
                    <a:pt x="480" y="432"/>
                  </a:lnTo>
                  <a:lnTo>
                    <a:pt x="468" y="444"/>
                  </a:lnTo>
                  <a:lnTo>
                    <a:pt x="450" y="456"/>
                  </a:lnTo>
                  <a:lnTo>
                    <a:pt x="432" y="468"/>
                  </a:lnTo>
                  <a:lnTo>
                    <a:pt x="414" y="480"/>
                  </a:lnTo>
                  <a:lnTo>
                    <a:pt x="402" y="492"/>
                  </a:lnTo>
                  <a:lnTo>
                    <a:pt x="384" y="504"/>
                  </a:lnTo>
                  <a:lnTo>
                    <a:pt x="366" y="516"/>
                  </a:lnTo>
                  <a:lnTo>
                    <a:pt x="348" y="522"/>
                  </a:lnTo>
                  <a:lnTo>
                    <a:pt x="336" y="534"/>
                  </a:lnTo>
                  <a:lnTo>
                    <a:pt x="318" y="546"/>
                  </a:lnTo>
                  <a:lnTo>
                    <a:pt x="300" y="552"/>
                  </a:lnTo>
                  <a:lnTo>
                    <a:pt x="282" y="558"/>
                  </a:lnTo>
                  <a:lnTo>
                    <a:pt x="264" y="564"/>
                  </a:lnTo>
                  <a:lnTo>
                    <a:pt x="252" y="570"/>
                  </a:lnTo>
                  <a:lnTo>
                    <a:pt x="234" y="570"/>
                  </a:lnTo>
                  <a:lnTo>
                    <a:pt x="216" y="576"/>
                  </a:lnTo>
                  <a:lnTo>
                    <a:pt x="198" y="582"/>
                  </a:lnTo>
                  <a:lnTo>
                    <a:pt x="186" y="588"/>
                  </a:lnTo>
                  <a:lnTo>
                    <a:pt x="168" y="594"/>
                  </a:lnTo>
                  <a:lnTo>
                    <a:pt x="150" y="600"/>
                  </a:lnTo>
                  <a:lnTo>
                    <a:pt x="132" y="600"/>
                  </a:lnTo>
                  <a:lnTo>
                    <a:pt x="114" y="600"/>
                  </a:lnTo>
                  <a:lnTo>
                    <a:pt x="102" y="606"/>
                  </a:lnTo>
                  <a:lnTo>
                    <a:pt x="84" y="606"/>
                  </a:lnTo>
                  <a:lnTo>
                    <a:pt x="66" y="612"/>
                  </a:lnTo>
                  <a:lnTo>
                    <a:pt x="48" y="612"/>
                  </a:lnTo>
                  <a:lnTo>
                    <a:pt x="36" y="612"/>
                  </a:lnTo>
                  <a:lnTo>
                    <a:pt x="18" y="618"/>
                  </a:lnTo>
                  <a:lnTo>
                    <a:pt x="0" y="618"/>
                  </a:lnTo>
                  <a:close/>
                </a:path>
              </a:pathLst>
            </a:custGeom>
            <a:solidFill>
              <a:srgbClr val="92D05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220" name="Freeform 124"/>
            <p:cNvSpPr>
              <a:spLocks/>
            </p:cNvSpPr>
            <p:nvPr/>
          </p:nvSpPr>
          <p:spPr bwMode="auto">
            <a:xfrm>
              <a:off x="6788943" y="1600200"/>
              <a:ext cx="1596078" cy="1471613"/>
            </a:xfrm>
            <a:custGeom>
              <a:avLst/>
              <a:gdLst/>
              <a:ahLst/>
              <a:cxnLst>
                <a:cxn ang="0">
                  <a:pos x="0" y="618"/>
                </a:cxn>
                <a:cxn ang="0">
                  <a:pos x="36" y="612"/>
                </a:cxn>
                <a:cxn ang="0">
                  <a:pos x="66" y="606"/>
                </a:cxn>
                <a:cxn ang="0">
                  <a:pos x="102" y="600"/>
                </a:cxn>
                <a:cxn ang="0">
                  <a:pos x="132" y="594"/>
                </a:cxn>
                <a:cxn ang="0">
                  <a:pos x="168" y="582"/>
                </a:cxn>
                <a:cxn ang="0">
                  <a:pos x="198" y="570"/>
                </a:cxn>
                <a:cxn ang="0">
                  <a:pos x="234" y="564"/>
                </a:cxn>
                <a:cxn ang="0">
                  <a:pos x="264" y="546"/>
                </a:cxn>
                <a:cxn ang="0">
                  <a:pos x="300" y="522"/>
                </a:cxn>
                <a:cxn ang="0">
                  <a:pos x="336" y="498"/>
                </a:cxn>
                <a:cxn ang="0">
                  <a:pos x="366" y="462"/>
                </a:cxn>
                <a:cxn ang="0">
                  <a:pos x="402" y="426"/>
                </a:cxn>
                <a:cxn ang="0">
                  <a:pos x="432" y="390"/>
                </a:cxn>
                <a:cxn ang="0">
                  <a:pos x="468" y="348"/>
                </a:cxn>
                <a:cxn ang="0">
                  <a:pos x="498" y="306"/>
                </a:cxn>
                <a:cxn ang="0">
                  <a:pos x="534" y="252"/>
                </a:cxn>
                <a:cxn ang="0">
                  <a:pos x="564" y="198"/>
                </a:cxn>
                <a:cxn ang="0">
                  <a:pos x="600" y="138"/>
                </a:cxn>
                <a:cxn ang="0">
                  <a:pos x="630" y="72"/>
                </a:cxn>
                <a:cxn ang="0">
                  <a:pos x="666" y="0"/>
                </a:cxn>
                <a:cxn ang="0">
                  <a:pos x="648" y="282"/>
                </a:cxn>
                <a:cxn ang="0">
                  <a:pos x="618" y="318"/>
                </a:cxn>
                <a:cxn ang="0">
                  <a:pos x="582" y="348"/>
                </a:cxn>
                <a:cxn ang="0">
                  <a:pos x="552" y="378"/>
                </a:cxn>
                <a:cxn ang="0">
                  <a:pos x="516" y="408"/>
                </a:cxn>
                <a:cxn ang="0">
                  <a:pos x="480" y="432"/>
                </a:cxn>
                <a:cxn ang="0">
                  <a:pos x="450" y="456"/>
                </a:cxn>
                <a:cxn ang="0">
                  <a:pos x="414" y="480"/>
                </a:cxn>
                <a:cxn ang="0">
                  <a:pos x="384" y="504"/>
                </a:cxn>
                <a:cxn ang="0">
                  <a:pos x="348" y="522"/>
                </a:cxn>
                <a:cxn ang="0">
                  <a:pos x="318" y="546"/>
                </a:cxn>
                <a:cxn ang="0">
                  <a:pos x="282" y="558"/>
                </a:cxn>
                <a:cxn ang="0">
                  <a:pos x="252" y="570"/>
                </a:cxn>
                <a:cxn ang="0">
                  <a:pos x="216" y="576"/>
                </a:cxn>
                <a:cxn ang="0">
                  <a:pos x="186" y="588"/>
                </a:cxn>
                <a:cxn ang="0">
                  <a:pos x="150" y="600"/>
                </a:cxn>
                <a:cxn ang="0">
                  <a:pos x="114" y="600"/>
                </a:cxn>
                <a:cxn ang="0">
                  <a:pos x="84" y="606"/>
                </a:cxn>
                <a:cxn ang="0">
                  <a:pos x="48" y="612"/>
                </a:cxn>
                <a:cxn ang="0">
                  <a:pos x="18" y="618"/>
                </a:cxn>
              </a:cxnLst>
              <a:rect l="0" t="0" r="r" b="b"/>
              <a:pathLst>
                <a:path w="666" h="618">
                  <a:moveTo>
                    <a:pt x="0" y="618"/>
                  </a:moveTo>
                  <a:lnTo>
                    <a:pt x="0" y="618"/>
                  </a:lnTo>
                  <a:lnTo>
                    <a:pt x="18" y="612"/>
                  </a:lnTo>
                  <a:lnTo>
                    <a:pt x="36" y="612"/>
                  </a:lnTo>
                  <a:lnTo>
                    <a:pt x="48" y="606"/>
                  </a:lnTo>
                  <a:lnTo>
                    <a:pt x="66" y="606"/>
                  </a:lnTo>
                  <a:lnTo>
                    <a:pt x="84" y="606"/>
                  </a:lnTo>
                  <a:lnTo>
                    <a:pt x="102" y="600"/>
                  </a:lnTo>
                  <a:lnTo>
                    <a:pt x="114" y="594"/>
                  </a:lnTo>
                  <a:lnTo>
                    <a:pt x="132" y="594"/>
                  </a:lnTo>
                  <a:lnTo>
                    <a:pt x="150" y="588"/>
                  </a:lnTo>
                  <a:lnTo>
                    <a:pt x="168" y="582"/>
                  </a:lnTo>
                  <a:lnTo>
                    <a:pt x="186" y="576"/>
                  </a:lnTo>
                  <a:lnTo>
                    <a:pt x="198" y="570"/>
                  </a:lnTo>
                  <a:lnTo>
                    <a:pt x="216" y="570"/>
                  </a:lnTo>
                  <a:lnTo>
                    <a:pt x="234" y="564"/>
                  </a:lnTo>
                  <a:lnTo>
                    <a:pt x="252" y="558"/>
                  </a:lnTo>
                  <a:lnTo>
                    <a:pt x="264" y="546"/>
                  </a:lnTo>
                  <a:lnTo>
                    <a:pt x="282" y="534"/>
                  </a:lnTo>
                  <a:lnTo>
                    <a:pt x="300" y="522"/>
                  </a:lnTo>
                  <a:lnTo>
                    <a:pt x="318" y="516"/>
                  </a:lnTo>
                  <a:lnTo>
                    <a:pt x="336" y="498"/>
                  </a:lnTo>
                  <a:lnTo>
                    <a:pt x="348" y="480"/>
                  </a:lnTo>
                  <a:lnTo>
                    <a:pt x="366" y="462"/>
                  </a:lnTo>
                  <a:lnTo>
                    <a:pt x="384" y="444"/>
                  </a:lnTo>
                  <a:lnTo>
                    <a:pt x="402" y="426"/>
                  </a:lnTo>
                  <a:lnTo>
                    <a:pt x="414" y="408"/>
                  </a:lnTo>
                  <a:lnTo>
                    <a:pt x="432" y="390"/>
                  </a:lnTo>
                  <a:lnTo>
                    <a:pt x="450" y="372"/>
                  </a:lnTo>
                  <a:lnTo>
                    <a:pt x="468" y="348"/>
                  </a:lnTo>
                  <a:lnTo>
                    <a:pt x="480" y="330"/>
                  </a:lnTo>
                  <a:lnTo>
                    <a:pt x="498" y="306"/>
                  </a:lnTo>
                  <a:lnTo>
                    <a:pt x="516" y="282"/>
                  </a:lnTo>
                  <a:lnTo>
                    <a:pt x="534" y="252"/>
                  </a:lnTo>
                  <a:lnTo>
                    <a:pt x="552" y="228"/>
                  </a:lnTo>
                  <a:lnTo>
                    <a:pt x="564" y="198"/>
                  </a:lnTo>
                  <a:lnTo>
                    <a:pt x="582" y="168"/>
                  </a:lnTo>
                  <a:lnTo>
                    <a:pt x="600" y="138"/>
                  </a:lnTo>
                  <a:lnTo>
                    <a:pt x="618" y="108"/>
                  </a:lnTo>
                  <a:lnTo>
                    <a:pt x="630" y="72"/>
                  </a:lnTo>
                  <a:lnTo>
                    <a:pt x="648" y="36"/>
                  </a:lnTo>
                  <a:lnTo>
                    <a:pt x="666" y="0"/>
                  </a:lnTo>
                  <a:lnTo>
                    <a:pt x="666" y="258"/>
                  </a:lnTo>
                  <a:lnTo>
                    <a:pt x="648" y="282"/>
                  </a:lnTo>
                  <a:lnTo>
                    <a:pt x="630" y="300"/>
                  </a:lnTo>
                  <a:lnTo>
                    <a:pt x="618" y="318"/>
                  </a:lnTo>
                  <a:lnTo>
                    <a:pt x="600" y="336"/>
                  </a:lnTo>
                  <a:lnTo>
                    <a:pt x="582" y="348"/>
                  </a:lnTo>
                  <a:lnTo>
                    <a:pt x="564" y="366"/>
                  </a:lnTo>
                  <a:lnTo>
                    <a:pt x="552" y="378"/>
                  </a:lnTo>
                  <a:lnTo>
                    <a:pt x="534" y="396"/>
                  </a:lnTo>
                  <a:lnTo>
                    <a:pt x="516" y="408"/>
                  </a:lnTo>
                  <a:lnTo>
                    <a:pt x="498" y="420"/>
                  </a:lnTo>
                  <a:lnTo>
                    <a:pt x="480" y="432"/>
                  </a:lnTo>
                  <a:lnTo>
                    <a:pt x="468" y="444"/>
                  </a:lnTo>
                  <a:lnTo>
                    <a:pt x="450" y="456"/>
                  </a:lnTo>
                  <a:lnTo>
                    <a:pt x="432" y="468"/>
                  </a:lnTo>
                  <a:lnTo>
                    <a:pt x="414" y="480"/>
                  </a:lnTo>
                  <a:lnTo>
                    <a:pt x="402" y="492"/>
                  </a:lnTo>
                  <a:lnTo>
                    <a:pt x="384" y="504"/>
                  </a:lnTo>
                  <a:lnTo>
                    <a:pt x="366" y="516"/>
                  </a:lnTo>
                  <a:lnTo>
                    <a:pt x="348" y="522"/>
                  </a:lnTo>
                  <a:lnTo>
                    <a:pt x="336" y="534"/>
                  </a:lnTo>
                  <a:lnTo>
                    <a:pt x="318" y="546"/>
                  </a:lnTo>
                  <a:lnTo>
                    <a:pt x="300" y="552"/>
                  </a:lnTo>
                  <a:lnTo>
                    <a:pt x="282" y="558"/>
                  </a:lnTo>
                  <a:lnTo>
                    <a:pt x="264" y="564"/>
                  </a:lnTo>
                  <a:lnTo>
                    <a:pt x="252" y="570"/>
                  </a:lnTo>
                  <a:lnTo>
                    <a:pt x="234" y="570"/>
                  </a:lnTo>
                  <a:lnTo>
                    <a:pt x="216" y="576"/>
                  </a:lnTo>
                  <a:lnTo>
                    <a:pt x="198" y="582"/>
                  </a:lnTo>
                  <a:lnTo>
                    <a:pt x="186" y="588"/>
                  </a:lnTo>
                  <a:lnTo>
                    <a:pt x="168" y="594"/>
                  </a:lnTo>
                  <a:lnTo>
                    <a:pt x="150" y="600"/>
                  </a:lnTo>
                  <a:lnTo>
                    <a:pt x="132" y="600"/>
                  </a:lnTo>
                  <a:lnTo>
                    <a:pt x="114" y="600"/>
                  </a:lnTo>
                  <a:lnTo>
                    <a:pt x="102" y="606"/>
                  </a:lnTo>
                  <a:lnTo>
                    <a:pt x="84" y="606"/>
                  </a:lnTo>
                  <a:lnTo>
                    <a:pt x="66" y="612"/>
                  </a:lnTo>
                  <a:lnTo>
                    <a:pt x="48" y="612"/>
                  </a:lnTo>
                  <a:lnTo>
                    <a:pt x="36" y="612"/>
                  </a:lnTo>
                  <a:lnTo>
                    <a:pt x="18" y="618"/>
                  </a:lnTo>
                  <a:lnTo>
                    <a:pt x="0" y="618"/>
                  </a:lnTo>
                  <a:close/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229" name="Line 133"/>
            <p:cNvSpPr>
              <a:spLocks noChangeShapeType="1"/>
            </p:cNvSpPr>
            <p:nvPr/>
          </p:nvSpPr>
          <p:spPr bwMode="auto">
            <a:xfrm>
              <a:off x="6788943" y="3128963"/>
              <a:ext cx="159607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230" name="Line 134"/>
            <p:cNvSpPr>
              <a:spLocks noChangeShapeType="1"/>
            </p:cNvSpPr>
            <p:nvPr/>
          </p:nvSpPr>
          <p:spPr bwMode="auto">
            <a:xfrm flipV="1">
              <a:off x="6788943" y="3128963"/>
              <a:ext cx="0" cy="428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231" name="Line 135"/>
            <p:cNvSpPr>
              <a:spLocks noChangeShapeType="1"/>
            </p:cNvSpPr>
            <p:nvPr/>
          </p:nvSpPr>
          <p:spPr bwMode="auto">
            <a:xfrm flipV="1">
              <a:off x="7191558" y="3128963"/>
              <a:ext cx="0" cy="428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232" name="Line 136"/>
            <p:cNvSpPr>
              <a:spLocks noChangeShapeType="1"/>
            </p:cNvSpPr>
            <p:nvPr/>
          </p:nvSpPr>
          <p:spPr bwMode="auto">
            <a:xfrm flipV="1">
              <a:off x="7594172" y="3128963"/>
              <a:ext cx="0" cy="428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233" name="Line 137"/>
            <p:cNvSpPr>
              <a:spLocks noChangeShapeType="1"/>
            </p:cNvSpPr>
            <p:nvPr/>
          </p:nvSpPr>
          <p:spPr bwMode="auto">
            <a:xfrm flipV="1">
              <a:off x="7982407" y="3128963"/>
              <a:ext cx="0" cy="428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234" name="Line 138"/>
            <p:cNvSpPr>
              <a:spLocks noChangeShapeType="1"/>
            </p:cNvSpPr>
            <p:nvPr/>
          </p:nvSpPr>
          <p:spPr bwMode="auto">
            <a:xfrm flipV="1">
              <a:off x="8385021" y="3128963"/>
              <a:ext cx="0" cy="428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235" name="Rectangle 139"/>
            <p:cNvSpPr>
              <a:spLocks noChangeArrowheads="1"/>
            </p:cNvSpPr>
            <p:nvPr/>
          </p:nvSpPr>
          <p:spPr bwMode="auto">
            <a:xfrm>
              <a:off x="6501362" y="2748915"/>
              <a:ext cx="182742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50</a:t>
              </a:r>
              <a:endPara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4236" name="Rectangle 140"/>
            <p:cNvSpPr>
              <a:spLocks noChangeArrowheads="1"/>
            </p:cNvSpPr>
            <p:nvPr/>
          </p:nvSpPr>
          <p:spPr bwMode="auto">
            <a:xfrm>
              <a:off x="6415087" y="2477453"/>
              <a:ext cx="274114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100</a:t>
              </a:r>
              <a:endParaRPr kumimoji="0" 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4237" name="Rectangle 141"/>
            <p:cNvSpPr>
              <a:spLocks noChangeArrowheads="1"/>
            </p:cNvSpPr>
            <p:nvPr/>
          </p:nvSpPr>
          <p:spPr bwMode="auto">
            <a:xfrm>
              <a:off x="6415087" y="2220278"/>
              <a:ext cx="274114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150</a:t>
              </a:r>
              <a:endParaRPr kumimoji="0" 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4238" name="Rectangle 142"/>
            <p:cNvSpPr>
              <a:spLocks noChangeArrowheads="1"/>
            </p:cNvSpPr>
            <p:nvPr/>
          </p:nvSpPr>
          <p:spPr bwMode="auto">
            <a:xfrm>
              <a:off x="6415087" y="1948815"/>
              <a:ext cx="274114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200</a:t>
              </a:r>
              <a:endParaRPr kumimoji="0" 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4239" name="Rectangle 143"/>
            <p:cNvSpPr>
              <a:spLocks noChangeArrowheads="1"/>
            </p:cNvSpPr>
            <p:nvPr/>
          </p:nvSpPr>
          <p:spPr bwMode="auto">
            <a:xfrm>
              <a:off x="6415087" y="1677353"/>
              <a:ext cx="274114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250</a:t>
              </a:r>
              <a:endParaRPr kumimoji="0" 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4240" name="Rectangle 144"/>
            <p:cNvSpPr>
              <a:spLocks noChangeArrowheads="1"/>
            </p:cNvSpPr>
            <p:nvPr/>
          </p:nvSpPr>
          <p:spPr bwMode="auto">
            <a:xfrm>
              <a:off x="6415087" y="1405890"/>
              <a:ext cx="274114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300</a:t>
              </a:r>
              <a:endPara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4241" name="Rectangle 145"/>
            <p:cNvSpPr>
              <a:spLocks noChangeArrowheads="1"/>
            </p:cNvSpPr>
            <p:nvPr/>
          </p:nvSpPr>
          <p:spPr bwMode="auto">
            <a:xfrm>
              <a:off x="6616394" y="3228975"/>
              <a:ext cx="365485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2000</a:t>
              </a:r>
              <a:endParaRPr kumimoji="0" 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4243" name="Rectangle 147"/>
            <p:cNvSpPr>
              <a:spLocks noChangeArrowheads="1"/>
            </p:cNvSpPr>
            <p:nvPr/>
          </p:nvSpPr>
          <p:spPr bwMode="auto">
            <a:xfrm>
              <a:off x="7421623" y="3228975"/>
              <a:ext cx="365485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2020</a:t>
              </a:r>
              <a:endParaRPr kumimoji="0" 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4245" name="Rectangle 149"/>
            <p:cNvSpPr>
              <a:spLocks noChangeArrowheads="1"/>
            </p:cNvSpPr>
            <p:nvPr/>
          </p:nvSpPr>
          <p:spPr bwMode="auto">
            <a:xfrm>
              <a:off x="8212472" y="3228975"/>
              <a:ext cx="365485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2040</a:t>
              </a:r>
              <a:endParaRPr kumimoji="0" 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4246" name="Rectangle 150"/>
            <p:cNvSpPr>
              <a:spLocks noChangeArrowheads="1"/>
            </p:cNvSpPr>
            <p:nvPr/>
          </p:nvSpPr>
          <p:spPr bwMode="auto">
            <a:xfrm>
              <a:off x="7405522" y="1409700"/>
              <a:ext cx="379326" cy="21544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vert="horz" wrap="none" lIns="36000" tIns="0" rIns="3600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00B0F0"/>
                  </a:solidFill>
                  <a:effectLst/>
                  <a:latin typeface="Calibri" pitchFamily="34" charset="0"/>
                  <a:cs typeface="Arial" pitchFamily="34" charset="0"/>
                </a:rPr>
                <a:t>East</a:t>
              </a:r>
              <a:endPara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184" name="Rectangle 144"/>
            <p:cNvSpPr>
              <a:spLocks noChangeArrowheads="1"/>
            </p:cNvSpPr>
            <p:nvPr/>
          </p:nvSpPr>
          <p:spPr bwMode="auto">
            <a:xfrm rot="16200000">
              <a:off x="6110288" y="1547403"/>
              <a:ext cx="343043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TWh</a:t>
              </a:r>
              <a:endPara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</p:txBody>
        </p:sp>
      </p:grpSp>
      <p:grpSp>
        <p:nvGrpSpPr>
          <p:cNvPr id="232" name="Group 231"/>
          <p:cNvGrpSpPr/>
          <p:nvPr/>
        </p:nvGrpSpPr>
        <p:grpSpPr>
          <a:xfrm>
            <a:off x="3697538" y="4687817"/>
            <a:ext cx="1962134" cy="803705"/>
            <a:chOff x="3388657" y="3925817"/>
            <a:chExt cx="1962134" cy="803705"/>
          </a:xfrm>
        </p:grpSpPr>
        <p:sp>
          <p:nvSpPr>
            <p:cNvPr id="167" name="Rectangle 40"/>
            <p:cNvSpPr>
              <a:spLocks noChangeArrowheads="1"/>
            </p:cNvSpPr>
            <p:nvPr/>
          </p:nvSpPr>
          <p:spPr bwMode="auto">
            <a:xfrm flipV="1">
              <a:off x="4636432" y="4567424"/>
              <a:ext cx="108000" cy="108000"/>
            </a:xfrm>
            <a:prstGeom prst="rect">
              <a:avLst/>
            </a:prstGeom>
            <a:solidFill>
              <a:srgbClr val="984807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/>
            </a:p>
          </p:txBody>
        </p:sp>
        <p:sp>
          <p:nvSpPr>
            <p:cNvPr id="168" name="Rectangle 41"/>
            <p:cNvSpPr>
              <a:spLocks noChangeArrowheads="1"/>
            </p:cNvSpPr>
            <p:nvPr/>
          </p:nvSpPr>
          <p:spPr bwMode="auto">
            <a:xfrm>
              <a:off x="4795993" y="4529091"/>
              <a:ext cx="312303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Coal</a:t>
              </a:r>
              <a:endPara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169" name="Rectangle 42"/>
            <p:cNvSpPr>
              <a:spLocks noChangeArrowheads="1"/>
            </p:cNvSpPr>
            <p:nvPr/>
          </p:nvSpPr>
          <p:spPr bwMode="auto">
            <a:xfrm flipV="1">
              <a:off x="4636432" y="4365843"/>
              <a:ext cx="108000" cy="108000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/>
            </a:p>
          </p:txBody>
        </p:sp>
        <p:sp>
          <p:nvSpPr>
            <p:cNvPr id="170" name="Rectangle 43"/>
            <p:cNvSpPr>
              <a:spLocks noChangeArrowheads="1"/>
            </p:cNvSpPr>
            <p:nvPr/>
          </p:nvSpPr>
          <p:spPr bwMode="auto">
            <a:xfrm>
              <a:off x="4795993" y="4327510"/>
              <a:ext cx="198404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Oil</a:t>
              </a:r>
              <a:endPara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171" name="Rectangle 44"/>
            <p:cNvSpPr>
              <a:spLocks noChangeArrowheads="1"/>
            </p:cNvSpPr>
            <p:nvPr/>
          </p:nvSpPr>
          <p:spPr bwMode="auto">
            <a:xfrm flipV="1">
              <a:off x="4636432" y="4165731"/>
              <a:ext cx="108000" cy="108000"/>
            </a:xfrm>
            <a:prstGeom prst="rect">
              <a:avLst/>
            </a:prstGeom>
            <a:solidFill>
              <a:srgbClr val="A18CBA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/>
            </a:p>
          </p:txBody>
        </p:sp>
        <p:sp>
          <p:nvSpPr>
            <p:cNvPr id="172" name="Rectangle 45"/>
            <p:cNvSpPr>
              <a:spLocks noChangeArrowheads="1"/>
            </p:cNvSpPr>
            <p:nvPr/>
          </p:nvSpPr>
          <p:spPr bwMode="auto">
            <a:xfrm>
              <a:off x="4795993" y="4127398"/>
              <a:ext cx="266377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Gas</a:t>
              </a:r>
              <a:endPara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173" name="Rectangle 46"/>
            <p:cNvSpPr>
              <a:spLocks noChangeArrowheads="1"/>
            </p:cNvSpPr>
            <p:nvPr/>
          </p:nvSpPr>
          <p:spPr bwMode="auto">
            <a:xfrm flipV="1">
              <a:off x="4636432" y="3964150"/>
              <a:ext cx="108000" cy="108000"/>
            </a:xfrm>
            <a:prstGeom prst="rect">
              <a:avLst/>
            </a:prstGeom>
            <a:solidFill>
              <a:srgbClr val="FFC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/>
            </a:p>
          </p:txBody>
        </p:sp>
        <p:sp>
          <p:nvSpPr>
            <p:cNvPr id="174" name="Rectangle 47"/>
            <p:cNvSpPr>
              <a:spLocks noChangeArrowheads="1"/>
            </p:cNvSpPr>
            <p:nvPr/>
          </p:nvSpPr>
          <p:spPr bwMode="auto">
            <a:xfrm>
              <a:off x="4795993" y="3925817"/>
              <a:ext cx="554798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Nuclear</a:t>
              </a:r>
              <a:endPara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175" name="Rectangle 48"/>
            <p:cNvSpPr>
              <a:spLocks noChangeArrowheads="1"/>
            </p:cNvSpPr>
            <p:nvPr/>
          </p:nvSpPr>
          <p:spPr bwMode="auto">
            <a:xfrm flipV="1">
              <a:off x="3388657" y="4583189"/>
              <a:ext cx="108000" cy="108000"/>
            </a:xfrm>
            <a:prstGeom prst="rect">
              <a:avLst/>
            </a:prstGeom>
            <a:solidFill>
              <a:srgbClr val="0070C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/>
            </a:p>
          </p:txBody>
        </p:sp>
        <p:sp>
          <p:nvSpPr>
            <p:cNvPr id="176" name="Rectangle 49"/>
            <p:cNvSpPr>
              <a:spLocks noChangeArrowheads="1"/>
            </p:cNvSpPr>
            <p:nvPr/>
          </p:nvSpPr>
          <p:spPr bwMode="auto">
            <a:xfrm>
              <a:off x="3548218" y="4544856"/>
              <a:ext cx="430465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Hydro</a:t>
              </a:r>
              <a:endPara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177" name="Rectangle 50"/>
            <p:cNvSpPr>
              <a:spLocks noChangeArrowheads="1"/>
            </p:cNvSpPr>
            <p:nvPr/>
          </p:nvSpPr>
          <p:spPr bwMode="auto">
            <a:xfrm flipV="1">
              <a:off x="3388657" y="4381607"/>
              <a:ext cx="108000" cy="108000"/>
            </a:xfrm>
            <a:prstGeom prst="rect">
              <a:avLst/>
            </a:prstGeom>
            <a:solidFill>
              <a:srgbClr val="FF99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/>
            </a:p>
          </p:txBody>
        </p:sp>
        <p:sp>
          <p:nvSpPr>
            <p:cNvPr id="178" name="Rectangle 51"/>
            <p:cNvSpPr>
              <a:spLocks noChangeArrowheads="1"/>
            </p:cNvSpPr>
            <p:nvPr/>
          </p:nvSpPr>
          <p:spPr bwMode="auto">
            <a:xfrm>
              <a:off x="3548218" y="4343274"/>
              <a:ext cx="590658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Solar PV</a:t>
              </a:r>
              <a:endPara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179" name="Rectangle 52"/>
            <p:cNvSpPr>
              <a:spLocks noChangeArrowheads="1"/>
            </p:cNvSpPr>
            <p:nvPr/>
          </p:nvSpPr>
          <p:spPr bwMode="auto">
            <a:xfrm flipV="1">
              <a:off x="3388657" y="3989525"/>
              <a:ext cx="108000" cy="108000"/>
            </a:xfrm>
            <a:prstGeom prst="rect">
              <a:avLst/>
            </a:prstGeom>
            <a:solidFill>
              <a:srgbClr val="92D05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/>
            </a:p>
          </p:txBody>
        </p:sp>
        <p:sp>
          <p:nvSpPr>
            <p:cNvPr id="180" name="Rectangle 53"/>
            <p:cNvSpPr>
              <a:spLocks noChangeArrowheads="1"/>
            </p:cNvSpPr>
            <p:nvPr/>
          </p:nvSpPr>
          <p:spPr bwMode="auto">
            <a:xfrm>
              <a:off x="3548218" y="3951192"/>
              <a:ext cx="72000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Other</a:t>
              </a:r>
              <a:b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</a:b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renewables</a:t>
              </a:r>
              <a:endPara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endParaRPr>
            </a:p>
          </p:txBody>
        </p:sp>
      </p:grpSp>
      <p:grpSp>
        <p:nvGrpSpPr>
          <p:cNvPr id="230" name="Group 229"/>
          <p:cNvGrpSpPr/>
          <p:nvPr/>
        </p:nvGrpSpPr>
        <p:grpSpPr>
          <a:xfrm>
            <a:off x="6225795" y="3661408"/>
            <a:ext cx="2535300" cy="2039288"/>
            <a:chOff x="6040736" y="3630247"/>
            <a:chExt cx="2535300" cy="2039288"/>
          </a:xfrm>
        </p:grpSpPr>
        <p:sp>
          <p:nvSpPr>
            <p:cNvPr id="4252" name="Line 156"/>
            <p:cNvSpPr>
              <a:spLocks noChangeShapeType="1"/>
            </p:cNvSpPr>
            <p:nvPr/>
          </p:nvSpPr>
          <p:spPr bwMode="auto">
            <a:xfrm>
              <a:off x="6767513" y="5035120"/>
              <a:ext cx="1614488" cy="2328"/>
            </a:xfrm>
            <a:prstGeom prst="line">
              <a:avLst/>
            </a:prstGeom>
            <a:noFill/>
            <a:ln w="0">
              <a:solidFill>
                <a:srgbClr val="C0C0C0"/>
              </a:solidFill>
              <a:prstDash val="sysDot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253" name="Line 157"/>
            <p:cNvSpPr>
              <a:spLocks noChangeShapeType="1"/>
            </p:cNvSpPr>
            <p:nvPr/>
          </p:nvSpPr>
          <p:spPr bwMode="auto">
            <a:xfrm>
              <a:off x="6767513" y="4699943"/>
              <a:ext cx="1614488" cy="2328"/>
            </a:xfrm>
            <a:prstGeom prst="line">
              <a:avLst/>
            </a:prstGeom>
            <a:noFill/>
            <a:ln w="12700">
              <a:solidFill>
                <a:srgbClr val="C0C0C0"/>
              </a:solidFill>
              <a:prstDash val="sysDot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254" name="Line 158"/>
            <p:cNvSpPr>
              <a:spLocks noChangeShapeType="1"/>
            </p:cNvSpPr>
            <p:nvPr/>
          </p:nvSpPr>
          <p:spPr bwMode="auto">
            <a:xfrm>
              <a:off x="6767513" y="4378732"/>
              <a:ext cx="1614488" cy="2328"/>
            </a:xfrm>
            <a:prstGeom prst="line">
              <a:avLst/>
            </a:prstGeom>
            <a:noFill/>
            <a:ln w="12700">
              <a:solidFill>
                <a:srgbClr val="C0C0C0"/>
              </a:solidFill>
              <a:prstDash val="sysDot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255" name="Line 159"/>
            <p:cNvSpPr>
              <a:spLocks noChangeShapeType="1"/>
            </p:cNvSpPr>
            <p:nvPr/>
          </p:nvSpPr>
          <p:spPr bwMode="auto">
            <a:xfrm>
              <a:off x="6767513" y="4043555"/>
              <a:ext cx="1614488" cy="2328"/>
            </a:xfrm>
            <a:prstGeom prst="line">
              <a:avLst/>
            </a:prstGeom>
            <a:noFill/>
            <a:ln w="12700">
              <a:solidFill>
                <a:srgbClr val="C0C0C0"/>
              </a:solidFill>
              <a:prstDash val="sysDot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256" name="Line 160"/>
            <p:cNvSpPr>
              <a:spLocks noChangeShapeType="1"/>
            </p:cNvSpPr>
            <p:nvPr/>
          </p:nvSpPr>
          <p:spPr bwMode="auto">
            <a:xfrm>
              <a:off x="6767513" y="3722343"/>
              <a:ext cx="1614488" cy="2328"/>
            </a:xfrm>
            <a:prstGeom prst="line">
              <a:avLst/>
            </a:prstGeom>
            <a:noFill/>
            <a:ln w="12700">
              <a:solidFill>
                <a:srgbClr val="C0C0C0"/>
              </a:solidFill>
              <a:prstDash val="sysDot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257" name="Freeform 161"/>
            <p:cNvSpPr>
              <a:spLocks/>
            </p:cNvSpPr>
            <p:nvPr/>
          </p:nvSpPr>
          <p:spPr bwMode="auto">
            <a:xfrm>
              <a:off x="6767513" y="4811669"/>
              <a:ext cx="1614488" cy="544663"/>
            </a:xfrm>
            <a:custGeom>
              <a:avLst/>
              <a:gdLst/>
              <a:ahLst/>
              <a:cxnLst>
                <a:cxn ang="0">
                  <a:pos x="0" y="96"/>
                </a:cxn>
                <a:cxn ang="0">
                  <a:pos x="36" y="84"/>
                </a:cxn>
                <a:cxn ang="0">
                  <a:pos x="66" y="72"/>
                </a:cxn>
                <a:cxn ang="0">
                  <a:pos x="102" y="66"/>
                </a:cxn>
                <a:cxn ang="0">
                  <a:pos x="138" y="60"/>
                </a:cxn>
                <a:cxn ang="0">
                  <a:pos x="168" y="60"/>
                </a:cxn>
                <a:cxn ang="0">
                  <a:pos x="204" y="60"/>
                </a:cxn>
                <a:cxn ang="0">
                  <a:pos x="240" y="60"/>
                </a:cxn>
                <a:cxn ang="0">
                  <a:pos x="270" y="54"/>
                </a:cxn>
                <a:cxn ang="0">
                  <a:pos x="306" y="48"/>
                </a:cxn>
                <a:cxn ang="0">
                  <a:pos x="342" y="42"/>
                </a:cxn>
                <a:cxn ang="0">
                  <a:pos x="372" y="36"/>
                </a:cxn>
                <a:cxn ang="0">
                  <a:pos x="408" y="36"/>
                </a:cxn>
                <a:cxn ang="0">
                  <a:pos x="438" y="30"/>
                </a:cxn>
                <a:cxn ang="0">
                  <a:pos x="474" y="30"/>
                </a:cxn>
                <a:cxn ang="0">
                  <a:pos x="510" y="30"/>
                </a:cxn>
                <a:cxn ang="0">
                  <a:pos x="540" y="30"/>
                </a:cxn>
                <a:cxn ang="0">
                  <a:pos x="576" y="24"/>
                </a:cxn>
                <a:cxn ang="0">
                  <a:pos x="612" y="18"/>
                </a:cxn>
                <a:cxn ang="0">
                  <a:pos x="642" y="12"/>
                </a:cxn>
                <a:cxn ang="0">
                  <a:pos x="678" y="0"/>
                </a:cxn>
                <a:cxn ang="0">
                  <a:pos x="660" y="234"/>
                </a:cxn>
                <a:cxn ang="0">
                  <a:pos x="630" y="234"/>
                </a:cxn>
                <a:cxn ang="0">
                  <a:pos x="594" y="234"/>
                </a:cxn>
                <a:cxn ang="0">
                  <a:pos x="558" y="234"/>
                </a:cxn>
                <a:cxn ang="0">
                  <a:pos x="528" y="234"/>
                </a:cxn>
                <a:cxn ang="0">
                  <a:pos x="492" y="234"/>
                </a:cxn>
                <a:cxn ang="0">
                  <a:pos x="456" y="234"/>
                </a:cxn>
                <a:cxn ang="0">
                  <a:pos x="426" y="234"/>
                </a:cxn>
                <a:cxn ang="0">
                  <a:pos x="390" y="234"/>
                </a:cxn>
                <a:cxn ang="0">
                  <a:pos x="354" y="234"/>
                </a:cxn>
                <a:cxn ang="0">
                  <a:pos x="324" y="234"/>
                </a:cxn>
                <a:cxn ang="0">
                  <a:pos x="288" y="234"/>
                </a:cxn>
                <a:cxn ang="0">
                  <a:pos x="252" y="234"/>
                </a:cxn>
                <a:cxn ang="0">
                  <a:pos x="222" y="234"/>
                </a:cxn>
                <a:cxn ang="0">
                  <a:pos x="186" y="234"/>
                </a:cxn>
                <a:cxn ang="0">
                  <a:pos x="150" y="234"/>
                </a:cxn>
                <a:cxn ang="0">
                  <a:pos x="120" y="234"/>
                </a:cxn>
                <a:cxn ang="0">
                  <a:pos x="84" y="234"/>
                </a:cxn>
                <a:cxn ang="0">
                  <a:pos x="48" y="234"/>
                </a:cxn>
                <a:cxn ang="0">
                  <a:pos x="18" y="234"/>
                </a:cxn>
              </a:cxnLst>
              <a:rect l="0" t="0" r="r" b="b"/>
              <a:pathLst>
                <a:path w="678" h="234">
                  <a:moveTo>
                    <a:pt x="0" y="234"/>
                  </a:moveTo>
                  <a:lnTo>
                    <a:pt x="0" y="96"/>
                  </a:lnTo>
                  <a:lnTo>
                    <a:pt x="18" y="90"/>
                  </a:lnTo>
                  <a:lnTo>
                    <a:pt x="36" y="84"/>
                  </a:lnTo>
                  <a:lnTo>
                    <a:pt x="48" y="78"/>
                  </a:lnTo>
                  <a:lnTo>
                    <a:pt x="66" y="72"/>
                  </a:lnTo>
                  <a:lnTo>
                    <a:pt x="84" y="66"/>
                  </a:lnTo>
                  <a:lnTo>
                    <a:pt x="102" y="66"/>
                  </a:lnTo>
                  <a:lnTo>
                    <a:pt x="120" y="54"/>
                  </a:lnTo>
                  <a:lnTo>
                    <a:pt x="138" y="60"/>
                  </a:lnTo>
                  <a:lnTo>
                    <a:pt x="150" y="66"/>
                  </a:lnTo>
                  <a:lnTo>
                    <a:pt x="168" y="60"/>
                  </a:lnTo>
                  <a:lnTo>
                    <a:pt x="186" y="60"/>
                  </a:lnTo>
                  <a:lnTo>
                    <a:pt x="204" y="60"/>
                  </a:lnTo>
                  <a:lnTo>
                    <a:pt x="222" y="60"/>
                  </a:lnTo>
                  <a:lnTo>
                    <a:pt x="240" y="60"/>
                  </a:lnTo>
                  <a:lnTo>
                    <a:pt x="252" y="54"/>
                  </a:lnTo>
                  <a:lnTo>
                    <a:pt x="270" y="54"/>
                  </a:lnTo>
                  <a:lnTo>
                    <a:pt x="288" y="48"/>
                  </a:lnTo>
                  <a:lnTo>
                    <a:pt x="306" y="48"/>
                  </a:lnTo>
                  <a:lnTo>
                    <a:pt x="324" y="42"/>
                  </a:lnTo>
                  <a:lnTo>
                    <a:pt x="342" y="42"/>
                  </a:lnTo>
                  <a:lnTo>
                    <a:pt x="354" y="42"/>
                  </a:lnTo>
                  <a:lnTo>
                    <a:pt x="372" y="36"/>
                  </a:lnTo>
                  <a:lnTo>
                    <a:pt x="390" y="36"/>
                  </a:lnTo>
                  <a:lnTo>
                    <a:pt x="408" y="36"/>
                  </a:lnTo>
                  <a:lnTo>
                    <a:pt x="426" y="36"/>
                  </a:lnTo>
                  <a:lnTo>
                    <a:pt x="438" y="30"/>
                  </a:lnTo>
                  <a:lnTo>
                    <a:pt x="456" y="30"/>
                  </a:lnTo>
                  <a:lnTo>
                    <a:pt x="474" y="30"/>
                  </a:lnTo>
                  <a:lnTo>
                    <a:pt x="492" y="30"/>
                  </a:lnTo>
                  <a:lnTo>
                    <a:pt x="510" y="30"/>
                  </a:lnTo>
                  <a:lnTo>
                    <a:pt x="528" y="30"/>
                  </a:lnTo>
                  <a:lnTo>
                    <a:pt x="540" y="30"/>
                  </a:lnTo>
                  <a:lnTo>
                    <a:pt x="558" y="24"/>
                  </a:lnTo>
                  <a:lnTo>
                    <a:pt x="576" y="24"/>
                  </a:lnTo>
                  <a:lnTo>
                    <a:pt x="594" y="18"/>
                  </a:lnTo>
                  <a:lnTo>
                    <a:pt x="612" y="18"/>
                  </a:lnTo>
                  <a:lnTo>
                    <a:pt x="630" y="12"/>
                  </a:lnTo>
                  <a:lnTo>
                    <a:pt x="642" y="12"/>
                  </a:lnTo>
                  <a:lnTo>
                    <a:pt x="660" y="6"/>
                  </a:lnTo>
                  <a:lnTo>
                    <a:pt x="678" y="0"/>
                  </a:lnTo>
                  <a:lnTo>
                    <a:pt x="678" y="234"/>
                  </a:lnTo>
                  <a:lnTo>
                    <a:pt x="660" y="234"/>
                  </a:lnTo>
                  <a:lnTo>
                    <a:pt x="642" y="234"/>
                  </a:lnTo>
                  <a:lnTo>
                    <a:pt x="630" y="234"/>
                  </a:lnTo>
                  <a:lnTo>
                    <a:pt x="612" y="234"/>
                  </a:lnTo>
                  <a:lnTo>
                    <a:pt x="594" y="234"/>
                  </a:lnTo>
                  <a:lnTo>
                    <a:pt x="576" y="234"/>
                  </a:lnTo>
                  <a:lnTo>
                    <a:pt x="558" y="234"/>
                  </a:lnTo>
                  <a:lnTo>
                    <a:pt x="540" y="234"/>
                  </a:lnTo>
                  <a:lnTo>
                    <a:pt x="528" y="234"/>
                  </a:lnTo>
                  <a:lnTo>
                    <a:pt x="510" y="234"/>
                  </a:lnTo>
                  <a:lnTo>
                    <a:pt x="492" y="234"/>
                  </a:lnTo>
                  <a:lnTo>
                    <a:pt x="474" y="234"/>
                  </a:lnTo>
                  <a:lnTo>
                    <a:pt x="456" y="234"/>
                  </a:lnTo>
                  <a:lnTo>
                    <a:pt x="438" y="234"/>
                  </a:lnTo>
                  <a:lnTo>
                    <a:pt x="426" y="234"/>
                  </a:lnTo>
                  <a:lnTo>
                    <a:pt x="408" y="234"/>
                  </a:lnTo>
                  <a:lnTo>
                    <a:pt x="390" y="234"/>
                  </a:lnTo>
                  <a:lnTo>
                    <a:pt x="372" y="234"/>
                  </a:lnTo>
                  <a:lnTo>
                    <a:pt x="354" y="234"/>
                  </a:lnTo>
                  <a:lnTo>
                    <a:pt x="342" y="234"/>
                  </a:lnTo>
                  <a:lnTo>
                    <a:pt x="324" y="234"/>
                  </a:lnTo>
                  <a:lnTo>
                    <a:pt x="306" y="234"/>
                  </a:lnTo>
                  <a:lnTo>
                    <a:pt x="288" y="234"/>
                  </a:lnTo>
                  <a:lnTo>
                    <a:pt x="270" y="234"/>
                  </a:lnTo>
                  <a:lnTo>
                    <a:pt x="252" y="234"/>
                  </a:lnTo>
                  <a:lnTo>
                    <a:pt x="240" y="234"/>
                  </a:lnTo>
                  <a:lnTo>
                    <a:pt x="222" y="234"/>
                  </a:lnTo>
                  <a:lnTo>
                    <a:pt x="204" y="234"/>
                  </a:lnTo>
                  <a:lnTo>
                    <a:pt x="186" y="234"/>
                  </a:lnTo>
                  <a:lnTo>
                    <a:pt x="168" y="234"/>
                  </a:lnTo>
                  <a:lnTo>
                    <a:pt x="150" y="234"/>
                  </a:lnTo>
                  <a:lnTo>
                    <a:pt x="138" y="234"/>
                  </a:lnTo>
                  <a:lnTo>
                    <a:pt x="120" y="234"/>
                  </a:lnTo>
                  <a:lnTo>
                    <a:pt x="102" y="234"/>
                  </a:lnTo>
                  <a:lnTo>
                    <a:pt x="84" y="234"/>
                  </a:lnTo>
                  <a:lnTo>
                    <a:pt x="66" y="234"/>
                  </a:lnTo>
                  <a:lnTo>
                    <a:pt x="48" y="234"/>
                  </a:lnTo>
                  <a:lnTo>
                    <a:pt x="36" y="234"/>
                  </a:lnTo>
                  <a:lnTo>
                    <a:pt x="18" y="234"/>
                  </a:lnTo>
                  <a:lnTo>
                    <a:pt x="0" y="234"/>
                  </a:lnTo>
                  <a:close/>
                </a:path>
              </a:pathLst>
            </a:custGeom>
            <a:solidFill>
              <a:srgbClr val="984807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258" name="Freeform 162"/>
            <p:cNvSpPr>
              <a:spLocks/>
            </p:cNvSpPr>
            <p:nvPr/>
          </p:nvSpPr>
          <p:spPr bwMode="auto">
            <a:xfrm>
              <a:off x="6767513" y="4811669"/>
              <a:ext cx="1614488" cy="544663"/>
            </a:xfrm>
            <a:custGeom>
              <a:avLst/>
              <a:gdLst/>
              <a:ahLst/>
              <a:cxnLst>
                <a:cxn ang="0">
                  <a:pos x="0" y="96"/>
                </a:cxn>
                <a:cxn ang="0">
                  <a:pos x="36" y="84"/>
                </a:cxn>
                <a:cxn ang="0">
                  <a:pos x="66" y="72"/>
                </a:cxn>
                <a:cxn ang="0">
                  <a:pos x="102" y="66"/>
                </a:cxn>
                <a:cxn ang="0">
                  <a:pos x="138" y="60"/>
                </a:cxn>
                <a:cxn ang="0">
                  <a:pos x="168" y="60"/>
                </a:cxn>
                <a:cxn ang="0">
                  <a:pos x="204" y="60"/>
                </a:cxn>
                <a:cxn ang="0">
                  <a:pos x="240" y="60"/>
                </a:cxn>
                <a:cxn ang="0">
                  <a:pos x="270" y="54"/>
                </a:cxn>
                <a:cxn ang="0">
                  <a:pos x="306" y="48"/>
                </a:cxn>
                <a:cxn ang="0">
                  <a:pos x="342" y="42"/>
                </a:cxn>
                <a:cxn ang="0">
                  <a:pos x="372" y="36"/>
                </a:cxn>
                <a:cxn ang="0">
                  <a:pos x="408" y="36"/>
                </a:cxn>
                <a:cxn ang="0">
                  <a:pos x="438" y="30"/>
                </a:cxn>
                <a:cxn ang="0">
                  <a:pos x="474" y="30"/>
                </a:cxn>
                <a:cxn ang="0">
                  <a:pos x="510" y="30"/>
                </a:cxn>
                <a:cxn ang="0">
                  <a:pos x="540" y="30"/>
                </a:cxn>
                <a:cxn ang="0">
                  <a:pos x="576" y="24"/>
                </a:cxn>
                <a:cxn ang="0">
                  <a:pos x="612" y="18"/>
                </a:cxn>
                <a:cxn ang="0">
                  <a:pos x="642" y="12"/>
                </a:cxn>
                <a:cxn ang="0">
                  <a:pos x="678" y="0"/>
                </a:cxn>
                <a:cxn ang="0">
                  <a:pos x="660" y="234"/>
                </a:cxn>
                <a:cxn ang="0">
                  <a:pos x="630" y="234"/>
                </a:cxn>
                <a:cxn ang="0">
                  <a:pos x="594" y="234"/>
                </a:cxn>
                <a:cxn ang="0">
                  <a:pos x="558" y="234"/>
                </a:cxn>
                <a:cxn ang="0">
                  <a:pos x="528" y="234"/>
                </a:cxn>
                <a:cxn ang="0">
                  <a:pos x="492" y="234"/>
                </a:cxn>
                <a:cxn ang="0">
                  <a:pos x="456" y="234"/>
                </a:cxn>
                <a:cxn ang="0">
                  <a:pos x="426" y="234"/>
                </a:cxn>
                <a:cxn ang="0">
                  <a:pos x="390" y="234"/>
                </a:cxn>
                <a:cxn ang="0">
                  <a:pos x="354" y="234"/>
                </a:cxn>
                <a:cxn ang="0">
                  <a:pos x="324" y="234"/>
                </a:cxn>
                <a:cxn ang="0">
                  <a:pos x="288" y="234"/>
                </a:cxn>
                <a:cxn ang="0">
                  <a:pos x="252" y="234"/>
                </a:cxn>
                <a:cxn ang="0">
                  <a:pos x="222" y="234"/>
                </a:cxn>
                <a:cxn ang="0">
                  <a:pos x="186" y="234"/>
                </a:cxn>
                <a:cxn ang="0">
                  <a:pos x="150" y="234"/>
                </a:cxn>
                <a:cxn ang="0">
                  <a:pos x="120" y="234"/>
                </a:cxn>
                <a:cxn ang="0">
                  <a:pos x="84" y="234"/>
                </a:cxn>
                <a:cxn ang="0">
                  <a:pos x="48" y="234"/>
                </a:cxn>
                <a:cxn ang="0">
                  <a:pos x="18" y="234"/>
                </a:cxn>
              </a:cxnLst>
              <a:rect l="0" t="0" r="r" b="b"/>
              <a:pathLst>
                <a:path w="678" h="234">
                  <a:moveTo>
                    <a:pt x="0" y="234"/>
                  </a:moveTo>
                  <a:lnTo>
                    <a:pt x="0" y="96"/>
                  </a:lnTo>
                  <a:lnTo>
                    <a:pt x="18" y="90"/>
                  </a:lnTo>
                  <a:lnTo>
                    <a:pt x="36" y="84"/>
                  </a:lnTo>
                  <a:lnTo>
                    <a:pt x="48" y="78"/>
                  </a:lnTo>
                  <a:lnTo>
                    <a:pt x="66" y="72"/>
                  </a:lnTo>
                  <a:lnTo>
                    <a:pt x="84" y="66"/>
                  </a:lnTo>
                  <a:lnTo>
                    <a:pt x="102" y="66"/>
                  </a:lnTo>
                  <a:lnTo>
                    <a:pt x="120" y="54"/>
                  </a:lnTo>
                  <a:lnTo>
                    <a:pt x="138" y="60"/>
                  </a:lnTo>
                  <a:lnTo>
                    <a:pt x="150" y="66"/>
                  </a:lnTo>
                  <a:lnTo>
                    <a:pt x="168" y="60"/>
                  </a:lnTo>
                  <a:lnTo>
                    <a:pt x="186" y="60"/>
                  </a:lnTo>
                  <a:lnTo>
                    <a:pt x="204" y="60"/>
                  </a:lnTo>
                  <a:lnTo>
                    <a:pt x="222" y="60"/>
                  </a:lnTo>
                  <a:lnTo>
                    <a:pt x="240" y="60"/>
                  </a:lnTo>
                  <a:lnTo>
                    <a:pt x="252" y="54"/>
                  </a:lnTo>
                  <a:lnTo>
                    <a:pt x="270" y="54"/>
                  </a:lnTo>
                  <a:lnTo>
                    <a:pt x="288" y="48"/>
                  </a:lnTo>
                  <a:lnTo>
                    <a:pt x="306" y="48"/>
                  </a:lnTo>
                  <a:lnTo>
                    <a:pt x="324" y="42"/>
                  </a:lnTo>
                  <a:lnTo>
                    <a:pt x="342" y="42"/>
                  </a:lnTo>
                  <a:lnTo>
                    <a:pt x="354" y="42"/>
                  </a:lnTo>
                  <a:lnTo>
                    <a:pt x="372" y="36"/>
                  </a:lnTo>
                  <a:lnTo>
                    <a:pt x="390" y="36"/>
                  </a:lnTo>
                  <a:lnTo>
                    <a:pt x="408" y="36"/>
                  </a:lnTo>
                  <a:lnTo>
                    <a:pt x="426" y="36"/>
                  </a:lnTo>
                  <a:lnTo>
                    <a:pt x="438" y="30"/>
                  </a:lnTo>
                  <a:lnTo>
                    <a:pt x="456" y="30"/>
                  </a:lnTo>
                  <a:lnTo>
                    <a:pt x="474" y="30"/>
                  </a:lnTo>
                  <a:lnTo>
                    <a:pt x="492" y="30"/>
                  </a:lnTo>
                  <a:lnTo>
                    <a:pt x="510" y="30"/>
                  </a:lnTo>
                  <a:lnTo>
                    <a:pt x="528" y="30"/>
                  </a:lnTo>
                  <a:lnTo>
                    <a:pt x="540" y="30"/>
                  </a:lnTo>
                  <a:lnTo>
                    <a:pt x="558" y="24"/>
                  </a:lnTo>
                  <a:lnTo>
                    <a:pt x="576" y="24"/>
                  </a:lnTo>
                  <a:lnTo>
                    <a:pt x="594" y="18"/>
                  </a:lnTo>
                  <a:lnTo>
                    <a:pt x="612" y="18"/>
                  </a:lnTo>
                  <a:lnTo>
                    <a:pt x="630" y="12"/>
                  </a:lnTo>
                  <a:lnTo>
                    <a:pt x="642" y="12"/>
                  </a:lnTo>
                  <a:lnTo>
                    <a:pt x="660" y="6"/>
                  </a:lnTo>
                  <a:lnTo>
                    <a:pt x="678" y="0"/>
                  </a:lnTo>
                  <a:lnTo>
                    <a:pt x="678" y="234"/>
                  </a:lnTo>
                  <a:lnTo>
                    <a:pt x="660" y="234"/>
                  </a:lnTo>
                  <a:lnTo>
                    <a:pt x="642" y="234"/>
                  </a:lnTo>
                  <a:lnTo>
                    <a:pt x="630" y="234"/>
                  </a:lnTo>
                  <a:lnTo>
                    <a:pt x="612" y="234"/>
                  </a:lnTo>
                  <a:lnTo>
                    <a:pt x="594" y="234"/>
                  </a:lnTo>
                  <a:lnTo>
                    <a:pt x="576" y="234"/>
                  </a:lnTo>
                  <a:lnTo>
                    <a:pt x="558" y="234"/>
                  </a:lnTo>
                  <a:lnTo>
                    <a:pt x="540" y="234"/>
                  </a:lnTo>
                  <a:lnTo>
                    <a:pt x="528" y="234"/>
                  </a:lnTo>
                  <a:lnTo>
                    <a:pt x="510" y="234"/>
                  </a:lnTo>
                  <a:lnTo>
                    <a:pt x="492" y="234"/>
                  </a:lnTo>
                  <a:lnTo>
                    <a:pt x="474" y="234"/>
                  </a:lnTo>
                  <a:lnTo>
                    <a:pt x="456" y="234"/>
                  </a:lnTo>
                  <a:lnTo>
                    <a:pt x="438" y="234"/>
                  </a:lnTo>
                  <a:lnTo>
                    <a:pt x="426" y="234"/>
                  </a:lnTo>
                  <a:lnTo>
                    <a:pt x="408" y="234"/>
                  </a:lnTo>
                  <a:lnTo>
                    <a:pt x="390" y="234"/>
                  </a:lnTo>
                  <a:lnTo>
                    <a:pt x="372" y="234"/>
                  </a:lnTo>
                  <a:lnTo>
                    <a:pt x="354" y="234"/>
                  </a:lnTo>
                  <a:lnTo>
                    <a:pt x="342" y="234"/>
                  </a:lnTo>
                  <a:lnTo>
                    <a:pt x="324" y="234"/>
                  </a:lnTo>
                  <a:lnTo>
                    <a:pt x="306" y="234"/>
                  </a:lnTo>
                  <a:lnTo>
                    <a:pt x="288" y="234"/>
                  </a:lnTo>
                  <a:lnTo>
                    <a:pt x="270" y="234"/>
                  </a:lnTo>
                  <a:lnTo>
                    <a:pt x="252" y="234"/>
                  </a:lnTo>
                  <a:lnTo>
                    <a:pt x="240" y="234"/>
                  </a:lnTo>
                  <a:lnTo>
                    <a:pt x="222" y="234"/>
                  </a:lnTo>
                  <a:lnTo>
                    <a:pt x="204" y="234"/>
                  </a:lnTo>
                  <a:lnTo>
                    <a:pt x="186" y="234"/>
                  </a:lnTo>
                  <a:lnTo>
                    <a:pt x="168" y="234"/>
                  </a:lnTo>
                  <a:lnTo>
                    <a:pt x="150" y="234"/>
                  </a:lnTo>
                  <a:lnTo>
                    <a:pt x="138" y="234"/>
                  </a:lnTo>
                  <a:lnTo>
                    <a:pt x="120" y="234"/>
                  </a:lnTo>
                  <a:lnTo>
                    <a:pt x="102" y="234"/>
                  </a:lnTo>
                  <a:lnTo>
                    <a:pt x="84" y="234"/>
                  </a:lnTo>
                  <a:lnTo>
                    <a:pt x="66" y="234"/>
                  </a:lnTo>
                  <a:lnTo>
                    <a:pt x="48" y="234"/>
                  </a:lnTo>
                  <a:lnTo>
                    <a:pt x="36" y="234"/>
                  </a:lnTo>
                  <a:lnTo>
                    <a:pt x="18" y="234"/>
                  </a:lnTo>
                  <a:lnTo>
                    <a:pt x="0" y="234"/>
                  </a:lnTo>
                  <a:close/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259" name="Freeform 163"/>
            <p:cNvSpPr>
              <a:spLocks/>
            </p:cNvSpPr>
            <p:nvPr/>
          </p:nvSpPr>
          <p:spPr bwMode="auto">
            <a:xfrm>
              <a:off x="6767513" y="4783737"/>
              <a:ext cx="1614488" cy="251383"/>
            </a:xfrm>
            <a:custGeom>
              <a:avLst/>
              <a:gdLst/>
              <a:ahLst/>
              <a:cxnLst>
                <a:cxn ang="0">
                  <a:pos x="0" y="102"/>
                </a:cxn>
                <a:cxn ang="0">
                  <a:pos x="36" y="96"/>
                </a:cxn>
                <a:cxn ang="0">
                  <a:pos x="66" y="78"/>
                </a:cxn>
                <a:cxn ang="0">
                  <a:pos x="102" y="72"/>
                </a:cxn>
                <a:cxn ang="0">
                  <a:pos x="138" y="72"/>
                </a:cxn>
                <a:cxn ang="0">
                  <a:pos x="168" y="66"/>
                </a:cxn>
                <a:cxn ang="0">
                  <a:pos x="204" y="66"/>
                </a:cxn>
                <a:cxn ang="0">
                  <a:pos x="240" y="66"/>
                </a:cxn>
                <a:cxn ang="0">
                  <a:pos x="270" y="60"/>
                </a:cxn>
                <a:cxn ang="0">
                  <a:pos x="306" y="54"/>
                </a:cxn>
                <a:cxn ang="0">
                  <a:pos x="342" y="48"/>
                </a:cxn>
                <a:cxn ang="0">
                  <a:pos x="372" y="42"/>
                </a:cxn>
                <a:cxn ang="0">
                  <a:pos x="408" y="42"/>
                </a:cxn>
                <a:cxn ang="0">
                  <a:pos x="438" y="36"/>
                </a:cxn>
                <a:cxn ang="0">
                  <a:pos x="474" y="36"/>
                </a:cxn>
                <a:cxn ang="0">
                  <a:pos x="510" y="36"/>
                </a:cxn>
                <a:cxn ang="0">
                  <a:pos x="540" y="30"/>
                </a:cxn>
                <a:cxn ang="0">
                  <a:pos x="576" y="24"/>
                </a:cxn>
                <a:cxn ang="0">
                  <a:pos x="612" y="18"/>
                </a:cxn>
                <a:cxn ang="0">
                  <a:pos x="642" y="12"/>
                </a:cxn>
                <a:cxn ang="0">
                  <a:pos x="678" y="0"/>
                </a:cxn>
                <a:cxn ang="0">
                  <a:pos x="660" y="18"/>
                </a:cxn>
                <a:cxn ang="0">
                  <a:pos x="630" y="24"/>
                </a:cxn>
                <a:cxn ang="0">
                  <a:pos x="594" y="30"/>
                </a:cxn>
                <a:cxn ang="0">
                  <a:pos x="558" y="36"/>
                </a:cxn>
                <a:cxn ang="0">
                  <a:pos x="528" y="42"/>
                </a:cxn>
                <a:cxn ang="0">
                  <a:pos x="492" y="42"/>
                </a:cxn>
                <a:cxn ang="0">
                  <a:pos x="456" y="42"/>
                </a:cxn>
                <a:cxn ang="0">
                  <a:pos x="426" y="48"/>
                </a:cxn>
                <a:cxn ang="0">
                  <a:pos x="390" y="48"/>
                </a:cxn>
                <a:cxn ang="0">
                  <a:pos x="354" y="54"/>
                </a:cxn>
                <a:cxn ang="0">
                  <a:pos x="324" y="54"/>
                </a:cxn>
                <a:cxn ang="0">
                  <a:pos x="288" y="60"/>
                </a:cxn>
                <a:cxn ang="0">
                  <a:pos x="252" y="66"/>
                </a:cxn>
                <a:cxn ang="0">
                  <a:pos x="222" y="72"/>
                </a:cxn>
                <a:cxn ang="0">
                  <a:pos x="186" y="72"/>
                </a:cxn>
                <a:cxn ang="0">
                  <a:pos x="150" y="78"/>
                </a:cxn>
                <a:cxn ang="0">
                  <a:pos x="120" y="66"/>
                </a:cxn>
                <a:cxn ang="0">
                  <a:pos x="84" y="78"/>
                </a:cxn>
                <a:cxn ang="0">
                  <a:pos x="48" y="90"/>
                </a:cxn>
                <a:cxn ang="0">
                  <a:pos x="18" y="102"/>
                </a:cxn>
              </a:cxnLst>
              <a:rect l="0" t="0" r="r" b="b"/>
              <a:pathLst>
                <a:path w="678" h="108">
                  <a:moveTo>
                    <a:pt x="0" y="108"/>
                  </a:moveTo>
                  <a:lnTo>
                    <a:pt x="0" y="102"/>
                  </a:lnTo>
                  <a:lnTo>
                    <a:pt x="18" y="102"/>
                  </a:lnTo>
                  <a:lnTo>
                    <a:pt x="36" y="96"/>
                  </a:lnTo>
                  <a:lnTo>
                    <a:pt x="48" y="84"/>
                  </a:lnTo>
                  <a:lnTo>
                    <a:pt x="66" y="78"/>
                  </a:lnTo>
                  <a:lnTo>
                    <a:pt x="84" y="78"/>
                  </a:lnTo>
                  <a:lnTo>
                    <a:pt x="102" y="72"/>
                  </a:lnTo>
                  <a:lnTo>
                    <a:pt x="120" y="66"/>
                  </a:lnTo>
                  <a:lnTo>
                    <a:pt x="138" y="72"/>
                  </a:lnTo>
                  <a:lnTo>
                    <a:pt x="150" y="78"/>
                  </a:lnTo>
                  <a:lnTo>
                    <a:pt x="168" y="66"/>
                  </a:lnTo>
                  <a:lnTo>
                    <a:pt x="186" y="66"/>
                  </a:lnTo>
                  <a:lnTo>
                    <a:pt x="204" y="66"/>
                  </a:lnTo>
                  <a:lnTo>
                    <a:pt x="222" y="72"/>
                  </a:lnTo>
                  <a:lnTo>
                    <a:pt x="240" y="66"/>
                  </a:lnTo>
                  <a:lnTo>
                    <a:pt x="252" y="60"/>
                  </a:lnTo>
                  <a:lnTo>
                    <a:pt x="270" y="60"/>
                  </a:lnTo>
                  <a:lnTo>
                    <a:pt x="288" y="54"/>
                  </a:lnTo>
                  <a:lnTo>
                    <a:pt x="306" y="54"/>
                  </a:lnTo>
                  <a:lnTo>
                    <a:pt x="324" y="48"/>
                  </a:lnTo>
                  <a:lnTo>
                    <a:pt x="342" y="48"/>
                  </a:lnTo>
                  <a:lnTo>
                    <a:pt x="354" y="42"/>
                  </a:lnTo>
                  <a:lnTo>
                    <a:pt x="372" y="42"/>
                  </a:lnTo>
                  <a:lnTo>
                    <a:pt x="390" y="42"/>
                  </a:lnTo>
                  <a:lnTo>
                    <a:pt x="408" y="42"/>
                  </a:lnTo>
                  <a:lnTo>
                    <a:pt x="426" y="36"/>
                  </a:lnTo>
                  <a:lnTo>
                    <a:pt x="438" y="36"/>
                  </a:lnTo>
                  <a:lnTo>
                    <a:pt x="456" y="36"/>
                  </a:lnTo>
                  <a:lnTo>
                    <a:pt x="474" y="36"/>
                  </a:lnTo>
                  <a:lnTo>
                    <a:pt x="492" y="36"/>
                  </a:lnTo>
                  <a:lnTo>
                    <a:pt x="510" y="36"/>
                  </a:lnTo>
                  <a:lnTo>
                    <a:pt x="528" y="30"/>
                  </a:lnTo>
                  <a:lnTo>
                    <a:pt x="540" y="30"/>
                  </a:lnTo>
                  <a:lnTo>
                    <a:pt x="558" y="30"/>
                  </a:lnTo>
                  <a:lnTo>
                    <a:pt x="576" y="24"/>
                  </a:lnTo>
                  <a:lnTo>
                    <a:pt x="594" y="24"/>
                  </a:lnTo>
                  <a:lnTo>
                    <a:pt x="612" y="18"/>
                  </a:lnTo>
                  <a:lnTo>
                    <a:pt x="630" y="12"/>
                  </a:lnTo>
                  <a:lnTo>
                    <a:pt x="642" y="12"/>
                  </a:lnTo>
                  <a:lnTo>
                    <a:pt x="660" y="6"/>
                  </a:lnTo>
                  <a:lnTo>
                    <a:pt x="678" y="0"/>
                  </a:lnTo>
                  <a:lnTo>
                    <a:pt x="678" y="12"/>
                  </a:lnTo>
                  <a:lnTo>
                    <a:pt x="660" y="18"/>
                  </a:lnTo>
                  <a:lnTo>
                    <a:pt x="642" y="24"/>
                  </a:lnTo>
                  <a:lnTo>
                    <a:pt x="630" y="24"/>
                  </a:lnTo>
                  <a:lnTo>
                    <a:pt x="612" y="30"/>
                  </a:lnTo>
                  <a:lnTo>
                    <a:pt x="594" y="30"/>
                  </a:lnTo>
                  <a:lnTo>
                    <a:pt x="576" y="36"/>
                  </a:lnTo>
                  <a:lnTo>
                    <a:pt x="558" y="36"/>
                  </a:lnTo>
                  <a:lnTo>
                    <a:pt x="540" y="42"/>
                  </a:lnTo>
                  <a:lnTo>
                    <a:pt x="528" y="42"/>
                  </a:lnTo>
                  <a:lnTo>
                    <a:pt x="510" y="42"/>
                  </a:lnTo>
                  <a:lnTo>
                    <a:pt x="492" y="42"/>
                  </a:lnTo>
                  <a:lnTo>
                    <a:pt x="474" y="42"/>
                  </a:lnTo>
                  <a:lnTo>
                    <a:pt x="456" y="42"/>
                  </a:lnTo>
                  <a:lnTo>
                    <a:pt x="438" y="42"/>
                  </a:lnTo>
                  <a:lnTo>
                    <a:pt x="426" y="48"/>
                  </a:lnTo>
                  <a:lnTo>
                    <a:pt x="408" y="48"/>
                  </a:lnTo>
                  <a:lnTo>
                    <a:pt x="390" y="48"/>
                  </a:lnTo>
                  <a:lnTo>
                    <a:pt x="372" y="48"/>
                  </a:lnTo>
                  <a:lnTo>
                    <a:pt x="354" y="54"/>
                  </a:lnTo>
                  <a:lnTo>
                    <a:pt x="342" y="54"/>
                  </a:lnTo>
                  <a:lnTo>
                    <a:pt x="324" y="54"/>
                  </a:lnTo>
                  <a:lnTo>
                    <a:pt x="306" y="60"/>
                  </a:lnTo>
                  <a:lnTo>
                    <a:pt x="288" y="60"/>
                  </a:lnTo>
                  <a:lnTo>
                    <a:pt x="270" y="66"/>
                  </a:lnTo>
                  <a:lnTo>
                    <a:pt x="252" y="66"/>
                  </a:lnTo>
                  <a:lnTo>
                    <a:pt x="240" y="72"/>
                  </a:lnTo>
                  <a:lnTo>
                    <a:pt x="222" y="72"/>
                  </a:lnTo>
                  <a:lnTo>
                    <a:pt x="204" y="72"/>
                  </a:lnTo>
                  <a:lnTo>
                    <a:pt x="186" y="72"/>
                  </a:lnTo>
                  <a:lnTo>
                    <a:pt x="168" y="72"/>
                  </a:lnTo>
                  <a:lnTo>
                    <a:pt x="150" y="78"/>
                  </a:lnTo>
                  <a:lnTo>
                    <a:pt x="138" y="72"/>
                  </a:lnTo>
                  <a:lnTo>
                    <a:pt x="120" y="66"/>
                  </a:lnTo>
                  <a:lnTo>
                    <a:pt x="102" y="78"/>
                  </a:lnTo>
                  <a:lnTo>
                    <a:pt x="84" y="78"/>
                  </a:lnTo>
                  <a:lnTo>
                    <a:pt x="66" y="84"/>
                  </a:lnTo>
                  <a:lnTo>
                    <a:pt x="48" y="90"/>
                  </a:lnTo>
                  <a:lnTo>
                    <a:pt x="36" y="96"/>
                  </a:lnTo>
                  <a:lnTo>
                    <a:pt x="18" y="102"/>
                  </a:lnTo>
                  <a:lnTo>
                    <a:pt x="0" y="108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260" name="Freeform 164"/>
            <p:cNvSpPr>
              <a:spLocks/>
            </p:cNvSpPr>
            <p:nvPr/>
          </p:nvSpPr>
          <p:spPr bwMode="auto">
            <a:xfrm>
              <a:off x="6767513" y="4630114"/>
              <a:ext cx="1614488" cy="391040"/>
            </a:xfrm>
            <a:custGeom>
              <a:avLst/>
              <a:gdLst/>
              <a:ahLst/>
              <a:cxnLst>
                <a:cxn ang="0">
                  <a:pos x="0" y="168"/>
                </a:cxn>
                <a:cxn ang="0">
                  <a:pos x="36" y="162"/>
                </a:cxn>
                <a:cxn ang="0">
                  <a:pos x="66" y="144"/>
                </a:cxn>
                <a:cxn ang="0">
                  <a:pos x="102" y="138"/>
                </a:cxn>
                <a:cxn ang="0">
                  <a:pos x="138" y="132"/>
                </a:cxn>
                <a:cxn ang="0">
                  <a:pos x="168" y="132"/>
                </a:cxn>
                <a:cxn ang="0">
                  <a:pos x="204" y="132"/>
                </a:cxn>
                <a:cxn ang="0">
                  <a:pos x="240" y="126"/>
                </a:cxn>
                <a:cxn ang="0">
                  <a:pos x="270" y="120"/>
                </a:cxn>
                <a:cxn ang="0">
                  <a:pos x="306" y="114"/>
                </a:cxn>
                <a:cxn ang="0">
                  <a:pos x="342" y="102"/>
                </a:cxn>
                <a:cxn ang="0">
                  <a:pos x="372" y="96"/>
                </a:cxn>
                <a:cxn ang="0">
                  <a:pos x="408" y="90"/>
                </a:cxn>
                <a:cxn ang="0">
                  <a:pos x="438" y="78"/>
                </a:cxn>
                <a:cxn ang="0">
                  <a:pos x="474" y="78"/>
                </a:cxn>
                <a:cxn ang="0">
                  <a:pos x="510" y="72"/>
                </a:cxn>
                <a:cxn ang="0">
                  <a:pos x="540" y="60"/>
                </a:cxn>
                <a:cxn ang="0">
                  <a:pos x="576" y="48"/>
                </a:cxn>
                <a:cxn ang="0">
                  <a:pos x="612" y="36"/>
                </a:cxn>
                <a:cxn ang="0">
                  <a:pos x="642" y="18"/>
                </a:cxn>
                <a:cxn ang="0">
                  <a:pos x="678" y="0"/>
                </a:cxn>
                <a:cxn ang="0">
                  <a:pos x="660" y="72"/>
                </a:cxn>
                <a:cxn ang="0">
                  <a:pos x="630" y="78"/>
                </a:cxn>
                <a:cxn ang="0">
                  <a:pos x="594" y="90"/>
                </a:cxn>
                <a:cxn ang="0">
                  <a:pos x="558" y="96"/>
                </a:cxn>
                <a:cxn ang="0">
                  <a:pos x="528" y="96"/>
                </a:cxn>
                <a:cxn ang="0">
                  <a:pos x="492" y="102"/>
                </a:cxn>
                <a:cxn ang="0">
                  <a:pos x="456" y="102"/>
                </a:cxn>
                <a:cxn ang="0">
                  <a:pos x="426" y="102"/>
                </a:cxn>
                <a:cxn ang="0">
                  <a:pos x="390" y="108"/>
                </a:cxn>
                <a:cxn ang="0">
                  <a:pos x="354" y="108"/>
                </a:cxn>
                <a:cxn ang="0">
                  <a:pos x="324" y="114"/>
                </a:cxn>
                <a:cxn ang="0">
                  <a:pos x="288" y="120"/>
                </a:cxn>
                <a:cxn ang="0">
                  <a:pos x="252" y="126"/>
                </a:cxn>
                <a:cxn ang="0">
                  <a:pos x="222" y="138"/>
                </a:cxn>
                <a:cxn ang="0">
                  <a:pos x="186" y="132"/>
                </a:cxn>
                <a:cxn ang="0">
                  <a:pos x="150" y="144"/>
                </a:cxn>
                <a:cxn ang="0">
                  <a:pos x="120" y="132"/>
                </a:cxn>
                <a:cxn ang="0">
                  <a:pos x="84" y="144"/>
                </a:cxn>
                <a:cxn ang="0">
                  <a:pos x="48" y="150"/>
                </a:cxn>
                <a:cxn ang="0">
                  <a:pos x="18" y="168"/>
                </a:cxn>
              </a:cxnLst>
              <a:rect l="0" t="0" r="r" b="b"/>
              <a:pathLst>
                <a:path w="678" h="168">
                  <a:moveTo>
                    <a:pt x="0" y="168"/>
                  </a:moveTo>
                  <a:lnTo>
                    <a:pt x="0" y="168"/>
                  </a:lnTo>
                  <a:lnTo>
                    <a:pt x="18" y="168"/>
                  </a:lnTo>
                  <a:lnTo>
                    <a:pt x="36" y="162"/>
                  </a:lnTo>
                  <a:lnTo>
                    <a:pt x="48" y="150"/>
                  </a:lnTo>
                  <a:lnTo>
                    <a:pt x="66" y="144"/>
                  </a:lnTo>
                  <a:lnTo>
                    <a:pt x="84" y="144"/>
                  </a:lnTo>
                  <a:lnTo>
                    <a:pt x="102" y="138"/>
                  </a:lnTo>
                  <a:lnTo>
                    <a:pt x="120" y="132"/>
                  </a:lnTo>
                  <a:lnTo>
                    <a:pt x="138" y="132"/>
                  </a:lnTo>
                  <a:lnTo>
                    <a:pt x="150" y="138"/>
                  </a:lnTo>
                  <a:lnTo>
                    <a:pt x="168" y="132"/>
                  </a:lnTo>
                  <a:lnTo>
                    <a:pt x="186" y="132"/>
                  </a:lnTo>
                  <a:lnTo>
                    <a:pt x="204" y="132"/>
                  </a:lnTo>
                  <a:lnTo>
                    <a:pt x="222" y="132"/>
                  </a:lnTo>
                  <a:lnTo>
                    <a:pt x="240" y="126"/>
                  </a:lnTo>
                  <a:lnTo>
                    <a:pt x="252" y="126"/>
                  </a:lnTo>
                  <a:lnTo>
                    <a:pt x="270" y="120"/>
                  </a:lnTo>
                  <a:lnTo>
                    <a:pt x="288" y="114"/>
                  </a:lnTo>
                  <a:lnTo>
                    <a:pt x="306" y="114"/>
                  </a:lnTo>
                  <a:lnTo>
                    <a:pt x="324" y="108"/>
                  </a:lnTo>
                  <a:lnTo>
                    <a:pt x="342" y="102"/>
                  </a:lnTo>
                  <a:lnTo>
                    <a:pt x="354" y="102"/>
                  </a:lnTo>
                  <a:lnTo>
                    <a:pt x="372" y="96"/>
                  </a:lnTo>
                  <a:lnTo>
                    <a:pt x="390" y="96"/>
                  </a:lnTo>
                  <a:lnTo>
                    <a:pt x="408" y="90"/>
                  </a:lnTo>
                  <a:lnTo>
                    <a:pt x="426" y="84"/>
                  </a:lnTo>
                  <a:lnTo>
                    <a:pt x="438" y="78"/>
                  </a:lnTo>
                  <a:lnTo>
                    <a:pt x="456" y="78"/>
                  </a:lnTo>
                  <a:lnTo>
                    <a:pt x="474" y="78"/>
                  </a:lnTo>
                  <a:lnTo>
                    <a:pt x="492" y="72"/>
                  </a:lnTo>
                  <a:lnTo>
                    <a:pt x="510" y="72"/>
                  </a:lnTo>
                  <a:lnTo>
                    <a:pt x="528" y="66"/>
                  </a:lnTo>
                  <a:lnTo>
                    <a:pt x="540" y="60"/>
                  </a:lnTo>
                  <a:lnTo>
                    <a:pt x="558" y="54"/>
                  </a:lnTo>
                  <a:lnTo>
                    <a:pt x="576" y="48"/>
                  </a:lnTo>
                  <a:lnTo>
                    <a:pt x="594" y="42"/>
                  </a:lnTo>
                  <a:lnTo>
                    <a:pt x="612" y="36"/>
                  </a:lnTo>
                  <a:lnTo>
                    <a:pt x="630" y="24"/>
                  </a:lnTo>
                  <a:lnTo>
                    <a:pt x="642" y="18"/>
                  </a:lnTo>
                  <a:lnTo>
                    <a:pt x="660" y="12"/>
                  </a:lnTo>
                  <a:lnTo>
                    <a:pt x="678" y="0"/>
                  </a:lnTo>
                  <a:lnTo>
                    <a:pt x="678" y="66"/>
                  </a:lnTo>
                  <a:lnTo>
                    <a:pt x="660" y="72"/>
                  </a:lnTo>
                  <a:lnTo>
                    <a:pt x="642" y="78"/>
                  </a:lnTo>
                  <a:lnTo>
                    <a:pt x="630" y="78"/>
                  </a:lnTo>
                  <a:lnTo>
                    <a:pt x="612" y="84"/>
                  </a:lnTo>
                  <a:lnTo>
                    <a:pt x="594" y="90"/>
                  </a:lnTo>
                  <a:lnTo>
                    <a:pt x="576" y="90"/>
                  </a:lnTo>
                  <a:lnTo>
                    <a:pt x="558" y="96"/>
                  </a:lnTo>
                  <a:lnTo>
                    <a:pt x="540" y="96"/>
                  </a:lnTo>
                  <a:lnTo>
                    <a:pt x="528" y="96"/>
                  </a:lnTo>
                  <a:lnTo>
                    <a:pt x="510" y="102"/>
                  </a:lnTo>
                  <a:lnTo>
                    <a:pt x="492" y="102"/>
                  </a:lnTo>
                  <a:lnTo>
                    <a:pt x="474" y="102"/>
                  </a:lnTo>
                  <a:lnTo>
                    <a:pt x="456" y="102"/>
                  </a:lnTo>
                  <a:lnTo>
                    <a:pt x="438" y="102"/>
                  </a:lnTo>
                  <a:lnTo>
                    <a:pt x="426" y="102"/>
                  </a:lnTo>
                  <a:lnTo>
                    <a:pt x="408" y="108"/>
                  </a:lnTo>
                  <a:lnTo>
                    <a:pt x="390" y="108"/>
                  </a:lnTo>
                  <a:lnTo>
                    <a:pt x="372" y="108"/>
                  </a:lnTo>
                  <a:lnTo>
                    <a:pt x="354" y="108"/>
                  </a:lnTo>
                  <a:lnTo>
                    <a:pt x="342" y="114"/>
                  </a:lnTo>
                  <a:lnTo>
                    <a:pt x="324" y="114"/>
                  </a:lnTo>
                  <a:lnTo>
                    <a:pt x="306" y="120"/>
                  </a:lnTo>
                  <a:lnTo>
                    <a:pt x="288" y="120"/>
                  </a:lnTo>
                  <a:lnTo>
                    <a:pt x="270" y="126"/>
                  </a:lnTo>
                  <a:lnTo>
                    <a:pt x="252" y="126"/>
                  </a:lnTo>
                  <a:lnTo>
                    <a:pt x="240" y="132"/>
                  </a:lnTo>
                  <a:lnTo>
                    <a:pt x="222" y="138"/>
                  </a:lnTo>
                  <a:lnTo>
                    <a:pt x="204" y="132"/>
                  </a:lnTo>
                  <a:lnTo>
                    <a:pt x="186" y="132"/>
                  </a:lnTo>
                  <a:lnTo>
                    <a:pt x="168" y="132"/>
                  </a:lnTo>
                  <a:lnTo>
                    <a:pt x="150" y="144"/>
                  </a:lnTo>
                  <a:lnTo>
                    <a:pt x="138" y="138"/>
                  </a:lnTo>
                  <a:lnTo>
                    <a:pt x="120" y="132"/>
                  </a:lnTo>
                  <a:lnTo>
                    <a:pt x="102" y="138"/>
                  </a:lnTo>
                  <a:lnTo>
                    <a:pt x="84" y="144"/>
                  </a:lnTo>
                  <a:lnTo>
                    <a:pt x="66" y="144"/>
                  </a:lnTo>
                  <a:lnTo>
                    <a:pt x="48" y="150"/>
                  </a:lnTo>
                  <a:lnTo>
                    <a:pt x="36" y="162"/>
                  </a:lnTo>
                  <a:lnTo>
                    <a:pt x="18" y="168"/>
                  </a:lnTo>
                  <a:lnTo>
                    <a:pt x="0" y="168"/>
                  </a:lnTo>
                  <a:close/>
                </a:path>
              </a:pathLst>
            </a:custGeom>
            <a:solidFill>
              <a:srgbClr val="A18CB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261" name="Freeform 165"/>
            <p:cNvSpPr>
              <a:spLocks/>
            </p:cNvSpPr>
            <p:nvPr/>
          </p:nvSpPr>
          <p:spPr bwMode="auto">
            <a:xfrm>
              <a:off x="6767513" y="4630114"/>
              <a:ext cx="1614488" cy="391040"/>
            </a:xfrm>
            <a:custGeom>
              <a:avLst/>
              <a:gdLst/>
              <a:ahLst/>
              <a:cxnLst>
                <a:cxn ang="0">
                  <a:pos x="0" y="168"/>
                </a:cxn>
                <a:cxn ang="0">
                  <a:pos x="36" y="162"/>
                </a:cxn>
                <a:cxn ang="0">
                  <a:pos x="66" y="144"/>
                </a:cxn>
                <a:cxn ang="0">
                  <a:pos x="102" y="138"/>
                </a:cxn>
                <a:cxn ang="0">
                  <a:pos x="138" y="132"/>
                </a:cxn>
                <a:cxn ang="0">
                  <a:pos x="168" y="132"/>
                </a:cxn>
                <a:cxn ang="0">
                  <a:pos x="204" y="132"/>
                </a:cxn>
                <a:cxn ang="0">
                  <a:pos x="240" y="126"/>
                </a:cxn>
                <a:cxn ang="0">
                  <a:pos x="270" y="120"/>
                </a:cxn>
                <a:cxn ang="0">
                  <a:pos x="306" y="114"/>
                </a:cxn>
                <a:cxn ang="0">
                  <a:pos x="342" y="102"/>
                </a:cxn>
                <a:cxn ang="0">
                  <a:pos x="372" y="96"/>
                </a:cxn>
                <a:cxn ang="0">
                  <a:pos x="408" y="90"/>
                </a:cxn>
                <a:cxn ang="0">
                  <a:pos x="438" y="78"/>
                </a:cxn>
                <a:cxn ang="0">
                  <a:pos x="474" y="78"/>
                </a:cxn>
                <a:cxn ang="0">
                  <a:pos x="510" y="72"/>
                </a:cxn>
                <a:cxn ang="0">
                  <a:pos x="540" y="60"/>
                </a:cxn>
                <a:cxn ang="0">
                  <a:pos x="576" y="48"/>
                </a:cxn>
                <a:cxn ang="0">
                  <a:pos x="612" y="36"/>
                </a:cxn>
                <a:cxn ang="0">
                  <a:pos x="642" y="18"/>
                </a:cxn>
                <a:cxn ang="0">
                  <a:pos x="678" y="0"/>
                </a:cxn>
                <a:cxn ang="0">
                  <a:pos x="660" y="72"/>
                </a:cxn>
                <a:cxn ang="0">
                  <a:pos x="630" y="78"/>
                </a:cxn>
                <a:cxn ang="0">
                  <a:pos x="594" y="90"/>
                </a:cxn>
                <a:cxn ang="0">
                  <a:pos x="558" y="96"/>
                </a:cxn>
                <a:cxn ang="0">
                  <a:pos x="528" y="96"/>
                </a:cxn>
                <a:cxn ang="0">
                  <a:pos x="492" y="102"/>
                </a:cxn>
                <a:cxn ang="0">
                  <a:pos x="456" y="102"/>
                </a:cxn>
                <a:cxn ang="0">
                  <a:pos x="426" y="102"/>
                </a:cxn>
                <a:cxn ang="0">
                  <a:pos x="390" y="108"/>
                </a:cxn>
                <a:cxn ang="0">
                  <a:pos x="354" y="108"/>
                </a:cxn>
                <a:cxn ang="0">
                  <a:pos x="324" y="114"/>
                </a:cxn>
                <a:cxn ang="0">
                  <a:pos x="288" y="120"/>
                </a:cxn>
                <a:cxn ang="0">
                  <a:pos x="252" y="126"/>
                </a:cxn>
                <a:cxn ang="0">
                  <a:pos x="222" y="138"/>
                </a:cxn>
                <a:cxn ang="0">
                  <a:pos x="186" y="132"/>
                </a:cxn>
                <a:cxn ang="0">
                  <a:pos x="150" y="144"/>
                </a:cxn>
                <a:cxn ang="0">
                  <a:pos x="120" y="132"/>
                </a:cxn>
                <a:cxn ang="0">
                  <a:pos x="84" y="144"/>
                </a:cxn>
                <a:cxn ang="0">
                  <a:pos x="48" y="150"/>
                </a:cxn>
                <a:cxn ang="0">
                  <a:pos x="18" y="168"/>
                </a:cxn>
              </a:cxnLst>
              <a:rect l="0" t="0" r="r" b="b"/>
              <a:pathLst>
                <a:path w="678" h="168">
                  <a:moveTo>
                    <a:pt x="0" y="168"/>
                  </a:moveTo>
                  <a:lnTo>
                    <a:pt x="0" y="168"/>
                  </a:lnTo>
                  <a:lnTo>
                    <a:pt x="18" y="168"/>
                  </a:lnTo>
                  <a:lnTo>
                    <a:pt x="36" y="162"/>
                  </a:lnTo>
                  <a:lnTo>
                    <a:pt x="48" y="150"/>
                  </a:lnTo>
                  <a:lnTo>
                    <a:pt x="66" y="144"/>
                  </a:lnTo>
                  <a:lnTo>
                    <a:pt x="84" y="144"/>
                  </a:lnTo>
                  <a:lnTo>
                    <a:pt x="102" y="138"/>
                  </a:lnTo>
                  <a:lnTo>
                    <a:pt x="120" y="132"/>
                  </a:lnTo>
                  <a:lnTo>
                    <a:pt x="138" y="132"/>
                  </a:lnTo>
                  <a:lnTo>
                    <a:pt x="150" y="138"/>
                  </a:lnTo>
                  <a:lnTo>
                    <a:pt x="168" y="132"/>
                  </a:lnTo>
                  <a:lnTo>
                    <a:pt x="186" y="132"/>
                  </a:lnTo>
                  <a:lnTo>
                    <a:pt x="204" y="132"/>
                  </a:lnTo>
                  <a:lnTo>
                    <a:pt x="222" y="132"/>
                  </a:lnTo>
                  <a:lnTo>
                    <a:pt x="240" y="126"/>
                  </a:lnTo>
                  <a:lnTo>
                    <a:pt x="252" y="126"/>
                  </a:lnTo>
                  <a:lnTo>
                    <a:pt x="270" y="120"/>
                  </a:lnTo>
                  <a:lnTo>
                    <a:pt x="288" y="114"/>
                  </a:lnTo>
                  <a:lnTo>
                    <a:pt x="306" y="114"/>
                  </a:lnTo>
                  <a:lnTo>
                    <a:pt x="324" y="108"/>
                  </a:lnTo>
                  <a:lnTo>
                    <a:pt x="342" y="102"/>
                  </a:lnTo>
                  <a:lnTo>
                    <a:pt x="354" y="102"/>
                  </a:lnTo>
                  <a:lnTo>
                    <a:pt x="372" y="96"/>
                  </a:lnTo>
                  <a:lnTo>
                    <a:pt x="390" y="96"/>
                  </a:lnTo>
                  <a:lnTo>
                    <a:pt x="408" y="90"/>
                  </a:lnTo>
                  <a:lnTo>
                    <a:pt x="426" y="84"/>
                  </a:lnTo>
                  <a:lnTo>
                    <a:pt x="438" y="78"/>
                  </a:lnTo>
                  <a:lnTo>
                    <a:pt x="456" y="78"/>
                  </a:lnTo>
                  <a:lnTo>
                    <a:pt x="474" y="78"/>
                  </a:lnTo>
                  <a:lnTo>
                    <a:pt x="492" y="72"/>
                  </a:lnTo>
                  <a:lnTo>
                    <a:pt x="510" y="72"/>
                  </a:lnTo>
                  <a:lnTo>
                    <a:pt x="528" y="66"/>
                  </a:lnTo>
                  <a:lnTo>
                    <a:pt x="540" y="60"/>
                  </a:lnTo>
                  <a:lnTo>
                    <a:pt x="558" y="54"/>
                  </a:lnTo>
                  <a:lnTo>
                    <a:pt x="576" y="48"/>
                  </a:lnTo>
                  <a:lnTo>
                    <a:pt x="594" y="42"/>
                  </a:lnTo>
                  <a:lnTo>
                    <a:pt x="612" y="36"/>
                  </a:lnTo>
                  <a:lnTo>
                    <a:pt x="630" y="24"/>
                  </a:lnTo>
                  <a:lnTo>
                    <a:pt x="642" y="18"/>
                  </a:lnTo>
                  <a:lnTo>
                    <a:pt x="660" y="12"/>
                  </a:lnTo>
                  <a:lnTo>
                    <a:pt x="678" y="0"/>
                  </a:lnTo>
                  <a:lnTo>
                    <a:pt x="678" y="66"/>
                  </a:lnTo>
                  <a:lnTo>
                    <a:pt x="660" y="72"/>
                  </a:lnTo>
                  <a:lnTo>
                    <a:pt x="642" y="78"/>
                  </a:lnTo>
                  <a:lnTo>
                    <a:pt x="630" y="78"/>
                  </a:lnTo>
                  <a:lnTo>
                    <a:pt x="612" y="84"/>
                  </a:lnTo>
                  <a:lnTo>
                    <a:pt x="594" y="90"/>
                  </a:lnTo>
                  <a:lnTo>
                    <a:pt x="576" y="90"/>
                  </a:lnTo>
                  <a:lnTo>
                    <a:pt x="558" y="96"/>
                  </a:lnTo>
                  <a:lnTo>
                    <a:pt x="540" y="96"/>
                  </a:lnTo>
                  <a:lnTo>
                    <a:pt x="528" y="96"/>
                  </a:lnTo>
                  <a:lnTo>
                    <a:pt x="510" y="102"/>
                  </a:lnTo>
                  <a:lnTo>
                    <a:pt x="492" y="102"/>
                  </a:lnTo>
                  <a:lnTo>
                    <a:pt x="474" y="102"/>
                  </a:lnTo>
                  <a:lnTo>
                    <a:pt x="456" y="102"/>
                  </a:lnTo>
                  <a:lnTo>
                    <a:pt x="438" y="102"/>
                  </a:lnTo>
                  <a:lnTo>
                    <a:pt x="426" y="102"/>
                  </a:lnTo>
                  <a:lnTo>
                    <a:pt x="408" y="108"/>
                  </a:lnTo>
                  <a:lnTo>
                    <a:pt x="390" y="108"/>
                  </a:lnTo>
                  <a:lnTo>
                    <a:pt x="372" y="108"/>
                  </a:lnTo>
                  <a:lnTo>
                    <a:pt x="354" y="108"/>
                  </a:lnTo>
                  <a:lnTo>
                    <a:pt x="342" y="114"/>
                  </a:lnTo>
                  <a:lnTo>
                    <a:pt x="324" y="114"/>
                  </a:lnTo>
                  <a:lnTo>
                    <a:pt x="306" y="120"/>
                  </a:lnTo>
                  <a:lnTo>
                    <a:pt x="288" y="120"/>
                  </a:lnTo>
                  <a:lnTo>
                    <a:pt x="270" y="126"/>
                  </a:lnTo>
                  <a:lnTo>
                    <a:pt x="252" y="126"/>
                  </a:lnTo>
                  <a:lnTo>
                    <a:pt x="240" y="132"/>
                  </a:lnTo>
                  <a:lnTo>
                    <a:pt x="222" y="138"/>
                  </a:lnTo>
                  <a:lnTo>
                    <a:pt x="204" y="132"/>
                  </a:lnTo>
                  <a:lnTo>
                    <a:pt x="186" y="132"/>
                  </a:lnTo>
                  <a:lnTo>
                    <a:pt x="168" y="132"/>
                  </a:lnTo>
                  <a:lnTo>
                    <a:pt x="150" y="144"/>
                  </a:lnTo>
                  <a:lnTo>
                    <a:pt x="138" y="138"/>
                  </a:lnTo>
                  <a:lnTo>
                    <a:pt x="120" y="132"/>
                  </a:lnTo>
                  <a:lnTo>
                    <a:pt x="102" y="138"/>
                  </a:lnTo>
                  <a:lnTo>
                    <a:pt x="84" y="144"/>
                  </a:lnTo>
                  <a:lnTo>
                    <a:pt x="66" y="144"/>
                  </a:lnTo>
                  <a:lnTo>
                    <a:pt x="48" y="150"/>
                  </a:lnTo>
                  <a:lnTo>
                    <a:pt x="36" y="162"/>
                  </a:lnTo>
                  <a:lnTo>
                    <a:pt x="18" y="168"/>
                  </a:lnTo>
                  <a:lnTo>
                    <a:pt x="0" y="168"/>
                  </a:lnTo>
                  <a:close/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262" name="Freeform 166"/>
            <p:cNvSpPr>
              <a:spLocks/>
            </p:cNvSpPr>
            <p:nvPr/>
          </p:nvSpPr>
          <p:spPr bwMode="auto">
            <a:xfrm>
              <a:off x="6767513" y="4546320"/>
              <a:ext cx="1614488" cy="474834"/>
            </a:xfrm>
            <a:custGeom>
              <a:avLst/>
              <a:gdLst/>
              <a:ahLst/>
              <a:cxnLst>
                <a:cxn ang="0">
                  <a:pos x="0" y="198"/>
                </a:cxn>
                <a:cxn ang="0">
                  <a:pos x="36" y="186"/>
                </a:cxn>
                <a:cxn ang="0">
                  <a:pos x="66" y="174"/>
                </a:cxn>
                <a:cxn ang="0">
                  <a:pos x="102" y="168"/>
                </a:cxn>
                <a:cxn ang="0">
                  <a:pos x="138" y="162"/>
                </a:cxn>
                <a:cxn ang="0">
                  <a:pos x="168" y="162"/>
                </a:cxn>
                <a:cxn ang="0">
                  <a:pos x="204" y="156"/>
                </a:cxn>
                <a:cxn ang="0">
                  <a:pos x="240" y="156"/>
                </a:cxn>
                <a:cxn ang="0">
                  <a:pos x="270" y="144"/>
                </a:cxn>
                <a:cxn ang="0">
                  <a:pos x="306" y="138"/>
                </a:cxn>
                <a:cxn ang="0">
                  <a:pos x="342" y="132"/>
                </a:cxn>
                <a:cxn ang="0">
                  <a:pos x="372" y="126"/>
                </a:cxn>
                <a:cxn ang="0">
                  <a:pos x="408" y="114"/>
                </a:cxn>
                <a:cxn ang="0">
                  <a:pos x="438" y="108"/>
                </a:cxn>
                <a:cxn ang="0">
                  <a:pos x="474" y="96"/>
                </a:cxn>
                <a:cxn ang="0">
                  <a:pos x="510" y="90"/>
                </a:cxn>
                <a:cxn ang="0">
                  <a:pos x="540" y="78"/>
                </a:cxn>
                <a:cxn ang="0">
                  <a:pos x="576" y="60"/>
                </a:cxn>
                <a:cxn ang="0">
                  <a:pos x="612" y="42"/>
                </a:cxn>
                <a:cxn ang="0">
                  <a:pos x="642" y="24"/>
                </a:cxn>
                <a:cxn ang="0">
                  <a:pos x="678" y="0"/>
                </a:cxn>
                <a:cxn ang="0">
                  <a:pos x="660" y="48"/>
                </a:cxn>
                <a:cxn ang="0">
                  <a:pos x="630" y="60"/>
                </a:cxn>
                <a:cxn ang="0">
                  <a:pos x="594" y="78"/>
                </a:cxn>
                <a:cxn ang="0">
                  <a:pos x="558" y="90"/>
                </a:cxn>
                <a:cxn ang="0">
                  <a:pos x="528" y="102"/>
                </a:cxn>
                <a:cxn ang="0">
                  <a:pos x="492" y="108"/>
                </a:cxn>
                <a:cxn ang="0">
                  <a:pos x="456" y="114"/>
                </a:cxn>
                <a:cxn ang="0">
                  <a:pos x="426" y="120"/>
                </a:cxn>
                <a:cxn ang="0">
                  <a:pos x="390" y="132"/>
                </a:cxn>
                <a:cxn ang="0">
                  <a:pos x="354" y="138"/>
                </a:cxn>
                <a:cxn ang="0">
                  <a:pos x="324" y="144"/>
                </a:cxn>
                <a:cxn ang="0">
                  <a:pos x="288" y="150"/>
                </a:cxn>
                <a:cxn ang="0">
                  <a:pos x="252" y="162"/>
                </a:cxn>
                <a:cxn ang="0">
                  <a:pos x="222" y="168"/>
                </a:cxn>
                <a:cxn ang="0">
                  <a:pos x="186" y="168"/>
                </a:cxn>
                <a:cxn ang="0">
                  <a:pos x="150" y="174"/>
                </a:cxn>
                <a:cxn ang="0">
                  <a:pos x="120" y="168"/>
                </a:cxn>
                <a:cxn ang="0">
                  <a:pos x="84" y="180"/>
                </a:cxn>
                <a:cxn ang="0">
                  <a:pos x="48" y="186"/>
                </a:cxn>
                <a:cxn ang="0">
                  <a:pos x="18" y="204"/>
                </a:cxn>
              </a:cxnLst>
              <a:rect l="0" t="0" r="r" b="b"/>
              <a:pathLst>
                <a:path w="678" h="204">
                  <a:moveTo>
                    <a:pt x="0" y="204"/>
                  </a:moveTo>
                  <a:lnTo>
                    <a:pt x="0" y="198"/>
                  </a:lnTo>
                  <a:lnTo>
                    <a:pt x="18" y="198"/>
                  </a:lnTo>
                  <a:lnTo>
                    <a:pt x="36" y="186"/>
                  </a:lnTo>
                  <a:lnTo>
                    <a:pt x="48" y="180"/>
                  </a:lnTo>
                  <a:lnTo>
                    <a:pt x="66" y="174"/>
                  </a:lnTo>
                  <a:lnTo>
                    <a:pt x="84" y="168"/>
                  </a:lnTo>
                  <a:lnTo>
                    <a:pt x="102" y="168"/>
                  </a:lnTo>
                  <a:lnTo>
                    <a:pt x="120" y="156"/>
                  </a:lnTo>
                  <a:lnTo>
                    <a:pt x="138" y="162"/>
                  </a:lnTo>
                  <a:lnTo>
                    <a:pt x="150" y="168"/>
                  </a:lnTo>
                  <a:lnTo>
                    <a:pt x="168" y="162"/>
                  </a:lnTo>
                  <a:lnTo>
                    <a:pt x="186" y="156"/>
                  </a:lnTo>
                  <a:lnTo>
                    <a:pt x="204" y="156"/>
                  </a:lnTo>
                  <a:lnTo>
                    <a:pt x="222" y="162"/>
                  </a:lnTo>
                  <a:lnTo>
                    <a:pt x="240" y="156"/>
                  </a:lnTo>
                  <a:lnTo>
                    <a:pt x="252" y="150"/>
                  </a:lnTo>
                  <a:lnTo>
                    <a:pt x="270" y="144"/>
                  </a:lnTo>
                  <a:lnTo>
                    <a:pt x="288" y="144"/>
                  </a:lnTo>
                  <a:lnTo>
                    <a:pt x="306" y="138"/>
                  </a:lnTo>
                  <a:lnTo>
                    <a:pt x="324" y="132"/>
                  </a:lnTo>
                  <a:lnTo>
                    <a:pt x="342" y="132"/>
                  </a:lnTo>
                  <a:lnTo>
                    <a:pt x="354" y="126"/>
                  </a:lnTo>
                  <a:lnTo>
                    <a:pt x="372" y="126"/>
                  </a:lnTo>
                  <a:lnTo>
                    <a:pt x="390" y="120"/>
                  </a:lnTo>
                  <a:lnTo>
                    <a:pt x="408" y="114"/>
                  </a:lnTo>
                  <a:lnTo>
                    <a:pt x="426" y="114"/>
                  </a:lnTo>
                  <a:lnTo>
                    <a:pt x="438" y="108"/>
                  </a:lnTo>
                  <a:lnTo>
                    <a:pt x="456" y="102"/>
                  </a:lnTo>
                  <a:lnTo>
                    <a:pt x="474" y="96"/>
                  </a:lnTo>
                  <a:lnTo>
                    <a:pt x="492" y="96"/>
                  </a:lnTo>
                  <a:lnTo>
                    <a:pt x="510" y="90"/>
                  </a:lnTo>
                  <a:lnTo>
                    <a:pt x="528" y="84"/>
                  </a:lnTo>
                  <a:lnTo>
                    <a:pt x="540" y="78"/>
                  </a:lnTo>
                  <a:lnTo>
                    <a:pt x="558" y="66"/>
                  </a:lnTo>
                  <a:lnTo>
                    <a:pt x="576" y="60"/>
                  </a:lnTo>
                  <a:lnTo>
                    <a:pt x="594" y="54"/>
                  </a:lnTo>
                  <a:lnTo>
                    <a:pt x="612" y="42"/>
                  </a:lnTo>
                  <a:lnTo>
                    <a:pt x="630" y="36"/>
                  </a:lnTo>
                  <a:lnTo>
                    <a:pt x="642" y="24"/>
                  </a:lnTo>
                  <a:lnTo>
                    <a:pt x="660" y="12"/>
                  </a:lnTo>
                  <a:lnTo>
                    <a:pt x="678" y="0"/>
                  </a:lnTo>
                  <a:lnTo>
                    <a:pt x="678" y="36"/>
                  </a:lnTo>
                  <a:lnTo>
                    <a:pt x="660" y="48"/>
                  </a:lnTo>
                  <a:lnTo>
                    <a:pt x="642" y="54"/>
                  </a:lnTo>
                  <a:lnTo>
                    <a:pt x="630" y="60"/>
                  </a:lnTo>
                  <a:lnTo>
                    <a:pt x="612" y="72"/>
                  </a:lnTo>
                  <a:lnTo>
                    <a:pt x="594" y="78"/>
                  </a:lnTo>
                  <a:lnTo>
                    <a:pt x="576" y="84"/>
                  </a:lnTo>
                  <a:lnTo>
                    <a:pt x="558" y="90"/>
                  </a:lnTo>
                  <a:lnTo>
                    <a:pt x="540" y="96"/>
                  </a:lnTo>
                  <a:lnTo>
                    <a:pt x="528" y="102"/>
                  </a:lnTo>
                  <a:lnTo>
                    <a:pt x="510" y="108"/>
                  </a:lnTo>
                  <a:lnTo>
                    <a:pt x="492" y="108"/>
                  </a:lnTo>
                  <a:lnTo>
                    <a:pt x="474" y="114"/>
                  </a:lnTo>
                  <a:lnTo>
                    <a:pt x="456" y="114"/>
                  </a:lnTo>
                  <a:lnTo>
                    <a:pt x="438" y="114"/>
                  </a:lnTo>
                  <a:lnTo>
                    <a:pt x="426" y="120"/>
                  </a:lnTo>
                  <a:lnTo>
                    <a:pt x="408" y="126"/>
                  </a:lnTo>
                  <a:lnTo>
                    <a:pt x="390" y="132"/>
                  </a:lnTo>
                  <a:lnTo>
                    <a:pt x="372" y="132"/>
                  </a:lnTo>
                  <a:lnTo>
                    <a:pt x="354" y="138"/>
                  </a:lnTo>
                  <a:lnTo>
                    <a:pt x="342" y="138"/>
                  </a:lnTo>
                  <a:lnTo>
                    <a:pt x="324" y="144"/>
                  </a:lnTo>
                  <a:lnTo>
                    <a:pt x="306" y="150"/>
                  </a:lnTo>
                  <a:lnTo>
                    <a:pt x="288" y="150"/>
                  </a:lnTo>
                  <a:lnTo>
                    <a:pt x="270" y="156"/>
                  </a:lnTo>
                  <a:lnTo>
                    <a:pt x="252" y="162"/>
                  </a:lnTo>
                  <a:lnTo>
                    <a:pt x="240" y="162"/>
                  </a:lnTo>
                  <a:lnTo>
                    <a:pt x="222" y="168"/>
                  </a:lnTo>
                  <a:lnTo>
                    <a:pt x="204" y="168"/>
                  </a:lnTo>
                  <a:lnTo>
                    <a:pt x="186" y="168"/>
                  </a:lnTo>
                  <a:lnTo>
                    <a:pt x="168" y="168"/>
                  </a:lnTo>
                  <a:lnTo>
                    <a:pt x="150" y="174"/>
                  </a:lnTo>
                  <a:lnTo>
                    <a:pt x="138" y="168"/>
                  </a:lnTo>
                  <a:lnTo>
                    <a:pt x="120" y="168"/>
                  </a:lnTo>
                  <a:lnTo>
                    <a:pt x="102" y="174"/>
                  </a:lnTo>
                  <a:lnTo>
                    <a:pt x="84" y="180"/>
                  </a:lnTo>
                  <a:lnTo>
                    <a:pt x="66" y="180"/>
                  </a:lnTo>
                  <a:lnTo>
                    <a:pt x="48" y="186"/>
                  </a:lnTo>
                  <a:lnTo>
                    <a:pt x="36" y="198"/>
                  </a:lnTo>
                  <a:lnTo>
                    <a:pt x="18" y="204"/>
                  </a:lnTo>
                  <a:lnTo>
                    <a:pt x="0" y="204"/>
                  </a:lnTo>
                  <a:close/>
                </a:path>
              </a:pathLst>
            </a:custGeom>
            <a:solidFill>
              <a:srgbClr val="FFC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263" name="Freeform 167"/>
            <p:cNvSpPr>
              <a:spLocks/>
            </p:cNvSpPr>
            <p:nvPr/>
          </p:nvSpPr>
          <p:spPr bwMode="auto">
            <a:xfrm>
              <a:off x="6767513" y="4546320"/>
              <a:ext cx="1614488" cy="474834"/>
            </a:xfrm>
            <a:custGeom>
              <a:avLst/>
              <a:gdLst/>
              <a:ahLst/>
              <a:cxnLst>
                <a:cxn ang="0">
                  <a:pos x="0" y="198"/>
                </a:cxn>
                <a:cxn ang="0">
                  <a:pos x="36" y="186"/>
                </a:cxn>
                <a:cxn ang="0">
                  <a:pos x="66" y="174"/>
                </a:cxn>
                <a:cxn ang="0">
                  <a:pos x="102" y="168"/>
                </a:cxn>
                <a:cxn ang="0">
                  <a:pos x="138" y="162"/>
                </a:cxn>
                <a:cxn ang="0">
                  <a:pos x="168" y="162"/>
                </a:cxn>
                <a:cxn ang="0">
                  <a:pos x="204" y="156"/>
                </a:cxn>
                <a:cxn ang="0">
                  <a:pos x="240" y="156"/>
                </a:cxn>
                <a:cxn ang="0">
                  <a:pos x="270" y="144"/>
                </a:cxn>
                <a:cxn ang="0">
                  <a:pos x="306" y="138"/>
                </a:cxn>
                <a:cxn ang="0">
                  <a:pos x="342" y="132"/>
                </a:cxn>
                <a:cxn ang="0">
                  <a:pos x="372" y="126"/>
                </a:cxn>
                <a:cxn ang="0">
                  <a:pos x="408" y="114"/>
                </a:cxn>
                <a:cxn ang="0">
                  <a:pos x="438" y="108"/>
                </a:cxn>
                <a:cxn ang="0">
                  <a:pos x="474" y="96"/>
                </a:cxn>
                <a:cxn ang="0">
                  <a:pos x="510" y="90"/>
                </a:cxn>
                <a:cxn ang="0">
                  <a:pos x="540" y="78"/>
                </a:cxn>
                <a:cxn ang="0">
                  <a:pos x="576" y="60"/>
                </a:cxn>
                <a:cxn ang="0">
                  <a:pos x="612" y="42"/>
                </a:cxn>
                <a:cxn ang="0">
                  <a:pos x="642" y="24"/>
                </a:cxn>
                <a:cxn ang="0">
                  <a:pos x="678" y="0"/>
                </a:cxn>
                <a:cxn ang="0">
                  <a:pos x="660" y="48"/>
                </a:cxn>
                <a:cxn ang="0">
                  <a:pos x="630" y="60"/>
                </a:cxn>
                <a:cxn ang="0">
                  <a:pos x="594" y="78"/>
                </a:cxn>
                <a:cxn ang="0">
                  <a:pos x="558" y="90"/>
                </a:cxn>
                <a:cxn ang="0">
                  <a:pos x="528" y="102"/>
                </a:cxn>
                <a:cxn ang="0">
                  <a:pos x="492" y="108"/>
                </a:cxn>
                <a:cxn ang="0">
                  <a:pos x="456" y="114"/>
                </a:cxn>
                <a:cxn ang="0">
                  <a:pos x="426" y="120"/>
                </a:cxn>
                <a:cxn ang="0">
                  <a:pos x="390" y="132"/>
                </a:cxn>
                <a:cxn ang="0">
                  <a:pos x="354" y="138"/>
                </a:cxn>
                <a:cxn ang="0">
                  <a:pos x="324" y="144"/>
                </a:cxn>
                <a:cxn ang="0">
                  <a:pos x="288" y="150"/>
                </a:cxn>
                <a:cxn ang="0">
                  <a:pos x="252" y="162"/>
                </a:cxn>
                <a:cxn ang="0">
                  <a:pos x="222" y="168"/>
                </a:cxn>
                <a:cxn ang="0">
                  <a:pos x="186" y="168"/>
                </a:cxn>
                <a:cxn ang="0">
                  <a:pos x="150" y="174"/>
                </a:cxn>
                <a:cxn ang="0">
                  <a:pos x="120" y="168"/>
                </a:cxn>
                <a:cxn ang="0">
                  <a:pos x="84" y="180"/>
                </a:cxn>
                <a:cxn ang="0">
                  <a:pos x="48" y="186"/>
                </a:cxn>
                <a:cxn ang="0">
                  <a:pos x="18" y="204"/>
                </a:cxn>
              </a:cxnLst>
              <a:rect l="0" t="0" r="r" b="b"/>
              <a:pathLst>
                <a:path w="678" h="204">
                  <a:moveTo>
                    <a:pt x="0" y="204"/>
                  </a:moveTo>
                  <a:lnTo>
                    <a:pt x="0" y="198"/>
                  </a:lnTo>
                  <a:lnTo>
                    <a:pt x="18" y="198"/>
                  </a:lnTo>
                  <a:lnTo>
                    <a:pt x="36" y="186"/>
                  </a:lnTo>
                  <a:lnTo>
                    <a:pt x="48" y="180"/>
                  </a:lnTo>
                  <a:lnTo>
                    <a:pt x="66" y="174"/>
                  </a:lnTo>
                  <a:lnTo>
                    <a:pt x="84" y="168"/>
                  </a:lnTo>
                  <a:lnTo>
                    <a:pt x="102" y="168"/>
                  </a:lnTo>
                  <a:lnTo>
                    <a:pt x="120" y="156"/>
                  </a:lnTo>
                  <a:lnTo>
                    <a:pt x="138" y="162"/>
                  </a:lnTo>
                  <a:lnTo>
                    <a:pt x="150" y="168"/>
                  </a:lnTo>
                  <a:lnTo>
                    <a:pt x="168" y="162"/>
                  </a:lnTo>
                  <a:lnTo>
                    <a:pt x="186" y="156"/>
                  </a:lnTo>
                  <a:lnTo>
                    <a:pt x="204" y="156"/>
                  </a:lnTo>
                  <a:lnTo>
                    <a:pt x="222" y="162"/>
                  </a:lnTo>
                  <a:lnTo>
                    <a:pt x="240" y="156"/>
                  </a:lnTo>
                  <a:lnTo>
                    <a:pt x="252" y="150"/>
                  </a:lnTo>
                  <a:lnTo>
                    <a:pt x="270" y="144"/>
                  </a:lnTo>
                  <a:lnTo>
                    <a:pt x="288" y="144"/>
                  </a:lnTo>
                  <a:lnTo>
                    <a:pt x="306" y="138"/>
                  </a:lnTo>
                  <a:lnTo>
                    <a:pt x="324" y="132"/>
                  </a:lnTo>
                  <a:lnTo>
                    <a:pt x="342" y="132"/>
                  </a:lnTo>
                  <a:lnTo>
                    <a:pt x="354" y="126"/>
                  </a:lnTo>
                  <a:lnTo>
                    <a:pt x="372" y="126"/>
                  </a:lnTo>
                  <a:lnTo>
                    <a:pt x="390" y="120"/>
                  </a:lnTo>
                  <a:lnTo>
                    <a:pt x="408" y="114"/>
                  </a:lnTo>
                  <a:lnTo>
                    <a:pt x="426" y="114"/>
                  </a:lnTo>
                  <a:lnTo>
                    <a:pt x="438" y="108"/>
                  </a:lnTo>
                  <a:lnTo>
                    <a:pt x="456" y="102"/>
                  </a:lnTo>
                  <a:lnTo>
                    <a:pt x="474" y="96"/>
                  </a:lnTo>
                  <a:lnTo>
                    <a:pt x="492" y="96"/>
                  </a:lnTo>
                  <a:lnTo>
                    <a:pt x="510" y="90"/>
                  </a:lnTo>
                  <a:lnTo>
                    <a:pt x="528" y="84"/>
                  </a:lnTo>
                  <a:lnTo>
                    <a:pt x="540" y="78"/>
                  </a:lnTo>
                  <a:lnTo>
                    <a:pt x="558" y="66"/>
                  </a:lnTo>
                  <a:lnTo>
                    <a:pt x="576" y="60"/>
                  </a:lnTo>
                  <a:lnTo>
                    <a:pt x="594" y="54"/>
                  </a:lnTo>
                  <a:lnTo>
                    <a:pt x="612" y="42"/>
                  </a:lnTo>
                  <a:lnTo>
                    <a:pt x="630" y="36"/>
                  </a:lnTo>
                  <a:lnTo>
                    <a:pt x="642" y="24"/>
                  </a:lnTo>
                  <a:lnTo>
                    <a:pt x="660" y="12"/>
                  </a:lnTo>
                  <a:lnTo>
                    <a:pt x="678" y="0"/>
                  </a:lnTo>
                  <a:lnTo>
                    <a:pt x="678" y="36"/>
                  </a:lnTo>
                  <a:lnTo>
                    <a:pt x="660" y="48"/>
                  </a:lnTo>
                  <a:lnTo>
                    <a:pt x="642" y="54"/>
                  </a:lnTo>
                  <a:lnTo>
                    <a:pt x="630" y="60"/>
                  </a:lnTo>
                  <a:lnTo>
                    <a:pt x="612" y="72"/>
                  </a:lnTo>
                  <a:lnTo>
                    <a:pt x="594" y="78"/>
                  </a:lnTo>
                  <a:lnTo>
                    <a:pt x="576" y="84"/>
                  </a:lnTo>
                  <a:lnTo>
                    <a:pt x="558" y="90"/>
                  </a:lnTo>
                  <a:lnTo>
                    <a:pt x="540" y="96"/>
                  </a:lnTo>
                  <a:lnTo>
                    <a:pt x="528" y="102"/>
                  </a:lnTo>
                  <a:lnTo>
                    <a:pt x="510" y="108"/>
                  </a:lnTo>
                  <a:lnTo>
                    <a:pt x="492" y="108"/>
                  </a:lnTo>
                  <a:lnTo>
                    <a:pt x="474" y="114"/>
                  </a:lnTo>
                  <a:lnTo>
                    <a:pt x="456" y="114"/>
                  </a:lnTo>
                  <a:lnTo>
                    <a:pt x="438" y="114"/>
                  </a:lnTo>
                  <a:lnTo>
                    <a:pt x="426" y="120"/>
                  </a:lnTo>
                  <a:lnTo>
                    <a:pt x="408" y="126"/>
                  </a:lnTo>
                  <a:lnTo>
                    <a:pt x="390" y="132"/>
                  </a:lnTo>
                  <a:lnTo>
                    <a:pt x="372" y="132"/>
                  </a:lnTo>
                  <a:lnTo>
                    <a:pt x="354" y="138"/>
                  </a:lnTo>
                  <a:lnTo>
                    <a:pt x="342" y="138"/>
                  </a:lnTo>
                  <a:lnTo>
                    <a:pt x="324" y="144"/>
                  </a:lnTo>
                  <a:lnTo>
                    <a:pt x="306" y="150"/>
                  </a:lnTo>
                  <a:lnTo>
                    <a:pt x="288" y="150"/>
                  </a:lnTo>
                  <a:lnTo>
                    <a:pt x="270" y="156"/>
                  </a:lnTo>
                  <a:lnTo>
                    <a:pt x="252" y="162"/>
                  </a:lnTo>
                  <a:lnTo>
                    <a:pt x="240" y="162"/>
                  </a:lnTo>
                  <a:lnTo>
                    <a:pt x="222" y="168"/>
                  </a:lnTo>
                  <a:lnTo>
                    <a:pt x="204" y="168"/>
                  </a:lnTo>
                  <a:lnTo>
                    <a:pt x="186" y="168"/>
                  </a:lnTo>
                  <a:lnTo>
                    <a:pt x="168" y="168"/>
                  </a:lnTo>
                  <a:lnTo>
                    <a:pt x="150" y="174"/>
                  </a:lnTo>
                  <a:lnTo>
                    <a:pt x="138" y="168"/>
                  </a:lnTo>
                  <a:lnTo>
                    <a:pt x="120" y="168"/>
                  </a:lnTo>
                  <a:lnTo>
                    <a:pt x="102" y="174"/>
                  </a:lnTo>
                  <a:lnTo>
                    <a:pt x="84" y="180"/>
                  </a:lnTo>
                  <a:lnTo>
                    <a:pt x="66" y="180"/>
                  </a:lnTo>
                  <a:lnTo>
                    <a:pt x="48" y="186"/>
                  </a:lnTo>
                  <a:lnTo>
                    <a:pt x="36" y="198"/>
                  </a:lnTo>
                  <a:lnTo>
                    <a:pt x="18" y="204"/>
                  </a:lnTo>
                  <a:lnTo>
                    <a:pt x="0" y="204"/>
                  </a:lnTo>
                  <a:close/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264" name="Freeform 168"/>
            <p:cNvSpPr>
              <a:spLocks/>
            </p:cNvSpPr>
            <p:nvPr/>
          </p:nvSpPr>
          <p:spPr bwMode="auto">
            <a:xfrm>
              <a:off x="6767513" y="4336834"/>
              <a:ext cx="1614488" cy="670354"/>
            </a:xfrm>
            <a:custGeom>
              <a:avLst/>
              <a:gdLst/>
              <a:ahLst/>
              <a:cxnLst>
                <a:cxn ang="0">
                  <a:pos x="0" y="264"/>
                </a:cxn>
                <a:cxn ang="0">
                  <a:pos x="36" y="252"/>
                </a:cxn>
                <a:cxn ang="0">
                  <a:pos x="66" y="234"/>
                </a:cxn>
                <a:cxn ang="0">
                  <a:pos x="102" y="228"/>
                </a:cxn>
                <a:cxn ang="0">
                  <a:pos x="138" y="222"/>
                </a:cxn>
                <a:cxn ang="0">
                  <a:pos x="168" y="216"/>
                </a:cxn>
                <a:cxn ang="0">
                  <a:pos x="204" y="216"/>
                </a:cxn>
                <a:cxn ang="0">
                  <a:pos x="240" y="210"/>
                </a:cxn>
                <a:cxn ang="0">
                  <a:pos x="270" y="198"/>
                </a:cxn>
                <a:cxn ang="0">
                  <a:pos x="306" y="186"/>
                </a:cxn>
                <a:cxn ang="0">
                  <a:pos x="342" y="174"/>
                </a:cxn>
                <a:cxn ang="0">
                  <a:pos x="372" y="162"/>
                </a:cxn>
                <a:cxn ang="0">
                  <a:pos x="408" y="150"/>
                </a:cxn>
                <a:cxn ang="0">
                  <a:pos x="438" y="138"/>
                </a:cxn>
                <a:cxn ang="0">
                  <a:pos x="474" y="126"/>
                </a:cxn>
                <a:cxn ang="0">
                  <a:pos x="510" y="108"/>
                </a:cxn>
                <a:cxn ang="0">
                  <a:pos x="540" y="90"/>
                </a:cxn>
                <a:cxn ang="0">
                  <a:pos x="576" y="72"/>
                </a:cxn>
                <a:cxn ang="0">
                  <a:pos x="612" y="48"/>
                </a:cxn>
                <a:cxn ang="0">
                  <a:pos x="642" y="24"/>
                </a:cxn>
                <a:cxn ang="0">
                  <a:pos x="678" y="0"/>
                </a:cxn>
                <a:cxn ang="0">
                  <a:pos x="660" y="102"/>
                </a:cxn>
                <a:cxn ang="0">
                  <a:pos x="630" y="126"/>
                </a:cxn>
                <a:cxn ang="0">
                  <a:pos x="594" y="144"/>
                </a:cxn>
                <a:cxn ang="0">
                  <a:pos x="558" y="156"/>
                </a:cxn>
                <a:cxn ang="0">
                  <a:pos x="528" y="174"/>
                </a:cxn>
                <a:cxn ang="0">
                  <a:pos x="492" y="186"/>
                </a:cxn>
                <a:cxn ang="0">
                  <a:pos x="456" y="192"/>
                </a:cxn>
                <a:cxn ang="0">
                  <a:pos x="426" y="204"/>
                </a:cxn>
                <a:cxn ang="0">
                  <a:pos x="390" y="210"/>
                </a:cxn>
                <a:cxn ang="0">
                  <a:pos x="354" y="216"/>
                </a:cxn>
                <a:cxn ang="0">
                  <a:pos x="324" y="222"/>
                </a:cxn>
                <a:cxn ang="0">
                  <a:pos x="288" y="234"/>
                </a:cxn>
                <a:cxn ang="0">
                  <a:pos x="252" y="240"/>
                </a:cxn>
                <a:cxn ang="0">
                  <a:pos x="222" y="252"/>
                </a:cxn>
                <a:cxn ang="0">
                  <a:pos x="186" y="246"/>
                </a:cxn>
                <a:cxn ang="0">
                  <a:pos x="150" y="258"/>
                </a:cxn>
                <a:cxn ang="0">
                  <a:pos x="120" y="246"/>
                </a:cxn>
                <a:cxn ang="0">
                  <a:pos x="84" y="258"/>
                </a:cxn>
                <a:cxn ang="0">
                  <a:pos x="48" y="270"/>
                </a:cxn>
                <a:cxn ang="0">
                  <a:pos x="18" y="288"/>
                </a:cxn>
              </a:cxnLst>
              <a:rect l="0" t="0" r="r" b="b"/>
              <a:pathLst>
                <a:path w="678" h="288">
                  <a:moveTo>
                    <a:pt x="0" y="288"/>
                  </a:moveTo>
                  <a:lnTo>
                    <a:pt x="0" y="264"/>
                  </a:lnTo>
                  <a:lnTo>
                    <a:pt x="18" y="264"/>
                  </a:lnTo>
                  <a:lnTo>
                    <a:pt x="36" y="252"/>
                  </a:lnTo>
                  <a:lnTo>
                    <a:pt x="48" y="246"/>
                  </a:lnTo>
                  <a:lnTo>
                    <a:pt x="66" y="234"/>
                  </a:lnTo>
                  <a:lnTo>
                    <a:pt x="84" y="234"/>
                  </a:lnTo>
                  <a:lnTo>
                    <a:pt x="102" y="228"/>
                  </a:lnTo>
                  <a:lnTo>
                    <a:pt x="120" y="216"/>
                  </a:lnTo>
                  <a:lnTo>
                    <a:pt x="138" y="222"/>
                  </a:lnTo>
                  <a:lnTo>
                    <a:pt x="150" y="228"/>
                  </a:lnTo>
                  <a:lnTo>
                    <a:pt x="168" y="216"/>
                  </a:lnTo>
                  <a:lnTo>
                    <a:pt x="186" y="210"/>
                  </a:lnTo>
                  <a:lnTo>
                    <a:pt x="204" y="216"/>
                  </a:lnTo>
                  <a:lnTo>
                    <a:pt x="222" y="216"/>
                  </a:lnTo>
                  <a:lnTo>
                    <a:pt x="240" y="210"/>
                  </a:lnTo>
                  <a:lnTo>
                    <a:pt x="252" y="204"/>
                  </a:lnTo>
                  <a:lnTo>
                    <a:pt x="270" y="198"/>
                  </a:lnTo>
                  <a:lnTo>
                    <a:pt x="288" y="192"/>
                  </a:lnTo>
                  <a:lnTo>
                    <a:pt x="306" y="186"/>
                  </a:lnTo>
                  <a:lnTo>
                    <a:pt x="324" y="180"/>
                  </a:lnTo>
                  <a:lnTo>
                    <a:pt x="342" y="174"/>
                  </a:lnTo>
                  <a:lnTo>
                    <a:pt x="354" y="168"/>
                  </a:lnTo>
                  <a:lnTo>
                    <a:pt x="372" y="162"/>
                  </a:lnTo>
                  <a:lnTo>
                    <a:pt x="390" y="156"/>
                  </a:lnTo>
                  <a:lnTo>
                    <a:pt x="408" y="150"/>
                  </a:lnTo>
                  <a:lnTo>
                    <a:pt x="426" y="144"/>
                  </a:lnTo>
                  <a:lnTo>
                    <a:pt x="438" y="138"/>
                  </a:lnTo>
                  <a:lnTo>
                    <a:pt x="456" y="132"/>
                  </a:lnTo>
                  <a:lnTo>
                    <a:pt x="474" y="126"/>
                  </a:lnTo>
                  <a:lnTo>
                    <a:pt x="492" y="120"/>
                  </a:lnTo>
                  <a:lnTo>
                    <a:pt x="510" y="108"/>
                  </a:lnTo>
                  <a:lnTo>
                    <a:pt x="528" y="102"/>
                  </a:lnTo>
                  <a:lnTo>
                    <a:pt x="540" y="90"/>
                  </a:lnTo>
                  <a:lnTo>
                    <a:pt x="558" y="84"/>
                  </a:lnTo>
                  <a:lnTo>
                    <a:pt x="576" y="72"/>
                  </a:lnTo>
                  <a:lnTo>
                    <a:pt x="594" y="60"/>
                  </a:lnTo>
                  <a:lnTo>
                    <a:pt x="612" y="48"/>
                  </a:lnTo>
                  <a:lnTo>
                    <a:pt x="630" y="36"/>
                  </a:lnTo>
                  <a:lnTo>
                    <a:pt x="642" y="24"/>
                  </a:lnTo>
                  <a:lnTo>
                    <a:pt x="660" y="12"/>
                  </a:lnTo>
                  <a:lnTo>
                    <a:pt x="678" y="0"/>
                  </a:lnTo>
                  <a:lnTo>
                    <a:pt x="678" y="90"/>
                  </a:lnTo>
                  <a:lnTo>
                    <a:pt x="660" y="102"/>
                  </a:lnTo>
                  <a:lnTo>
                    <a:pt x="642" y="114"/>
                  </a:lnTo>
                  <a:lnTo>
                    <a:pt x="630" y="126"/>
                  </a:lnTo>
                  <a:lnTo>
                    <a:pt x="612" y="132"/>
                  </a:lnTo>
                  <a:lnTo>
                    <a:pt x="594" y="144"/>
                  </a:lnTo>
                  <a:lnTo>
                    <a:pt x="576" y="150"/>
                  </a:lnTo>
                  <a:lnTo>
                    <a:pt x="558" y="156"/>
                  </a:lnTo>
                  <a:lnTo>
                    <a:pt x="540" y="168"/>
                  </a:lnTo>
                  <a:lnTo>
                    <a:pt x="528" y="174"/>
                  </a:lnTo>
                  <a:lnTo>
                    <a:pt x="510" y="180"/>
                  </a:lnTo>
                  <a:lnTo>
                    <a:pt x="492" y="186"/>
                  </a:lnTo>
                  <a:lnTo>
                    <a:pt x="474" y="186"/>
                  </a:lnTo>
                  <a:lnTo>
                    <a:pt x="456" y="192"/>
                  </a:lnTo>
                  <a:lnTo>
                    <a:pt x="438" y="198"/>
                  </a:lnTo>
                  <a:lnTo>
                    <a:pt x="426" y="204"/>
                  </a:lnTo>
                  <a:lnTo>
                    <a:pt x="408" y="204"/>
                  </a:lnTo>
                  <a:lnTo>
                    <a:pt x="390" y="210"/>
                  </a:lnTo>
                  <a:lnTo>
                    <a:pt x="372" y="216"/>
                  </a:lnTo>
                  <a:lnTo>
                    <a:pt x="354" y="216"/>
                  </a:lnTo>
                  <a:lnTo>
                    <a:pt x="342" y="222"/>
                  </a:lnTo>
                  <a:lnTo>
                    <a:pt x="324" y="222"/>
                  </a:lnTo>
                  <a:lnTo>
                    <a:pt x="306" y="228"/>
                  </a:lnTo>
                  <a:lnTo>
                    <a:pt x="288" y="234"/>
                  </a:lnTo>
                  <a:lnTo>
                    <a:pt x="270" y="234"/>
                  </a:lnTo>
                  <a:lnTo>
                    <a:pt x="252" y="240"/>
                  </a:lnTo>
                  <a:lnTo>
                    <a:pt x="240" y="246"/>
                  </a:lnTo>
                  <a:lnTo>
                    <a:pt x="222" y="252"/>
                  </a:lnTo>
                  <a:lnTo>
                    <a:pt x="204" y="246"/>
                  </a:lnTo>
                  <a:lnTo>
                    <a:pt x="186" y="246"/>
                  </a:lnTo>
                  <a:lnTo>
                    <a:pt x="168" y="252"/>
                  </a:lnTo>
                  <a:lnTo>
                    <a:pt x="150" y="258"/>
                  </a:lnTo>
                  <a:lnTo>
                    <a:pt x="138" y="252"/>
                  </a:lnTo>
                  <a:lnTo>
                    <a:pt x="120" y="246"/>
                  </a:lnTo>
                  <a:lnTo>
                    <a:pt x="102" y="258"/>
                  </a:lnTo>
                  <a:lnTo>
                    <a:pt x="84" y="258"/>
                  </a:lnTo>
                  <a:lnTo>
                    <a:pt x="66" y="264"/>
                  </a:lnTo>
                  <a:lnTo>
                    <a:pt x="48" y="270"/>
                  </a:lnTo>
                  <a:lnTo>
                    <a:pt x="36" y="276"/>
                  </a:lnTo>
                  <a:lnTo>
                    <a:pt x="18" y="288"/>
                  </a:lnTo>
                  <a:lnTo>
                    <a:pt x="0" y="288"/>
                  </a:lnTo>
                  <a:close/>
                </a:path>
              </a:pathLst>
            </a:custGeom>
            <a:solidFill>
              <a:srgbClr val="0070C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265" name="Freeform 169"/>
            <p:cNvSpPr>
              <a:spLocks/>
            </p:cNvSpPr>
            <p:nvPr/>
          </p:nvSpPr>
          <p:spPr bwMode="auto">
            <a:xfrm>
              <a:off x="6767513" y="4336834"/>
              <a:ext cx="1614488" cy="670354"/>
            </a:xfrm>
            <a:custGeom>
              <a:avLst/>
              <a:gdLst/>
              <a:ahLst/>
              <a:cxnLst>
                <a:cxn ang="0">
                  <a:pos x="0" y="264"/>
                </a:cxn>
                <a:cxn ang="0">
                  <a:pos x="36" y="252"/>
                </a:cxn>
                <a:cxn ang="0">
                  <a:pos x="66" y="234"/>
                </a:cxn>
                <a:cxn ang="0">
                  <a:pos x="102" y="228"/>
                </a:cxn>
                <a:cxn ang="0">
                  <a:pos x="138" y="222"/>
                </a:cxn>
                <a:cxn ang="0">
                  <a:pos x="168" y="216"/>
                </a:cxn>
                <a:cxn ang="0">
                  <a:pos x="204" y="216"/>
                </a:cxn>
                <a:cxn ang="0">
                  <a:pos x="240" y="210"/>
                </a:cxn>
                <a:cxn ang="0">
                  <a:pos x="270" y="198"/>
                </a:cxn>
                <a:cxn ang="0">
                  <a:pos x="306" y="186"/>
                </a:cxn>
                <a:cxn ang="0">
                  <a:pos x="342" y="174"/>
                </a:cxn>
                <a:cxn ang="0">
                  <a:pos x="372" y="162"/>
                </a:cxn>
                <a:cxn ang="0">
                  <a:pos x="408" y="150"/>
                </a:cxn>
                <a:cxn ang="0">
                  <a:pos x="438" y="138"/>
                </a:cxn>
                <a:cxn ang="0">
                  <a:pos x="474" y="126"/>
                </a:cxn>
                <a:cxn ang="0">
                  <a:pos x="510" y="108"/>
                </a:cxn>
                <a:cxn ang="0">
                  <a:pos x="540" y="90"/>
                </a:cxn>
                <a:cxn ang="0">
                  <a:pos x="576" y="72"/>
                </a:cxn>
                <a:cxn ang="0">
                  <a:pos x="612" y="48"/>
                </a:cxn>
                <a:cxn ang="0">
                  <a:pos x="642" y="24"/>
                </a:cxn>
                <a:cxn ang="0">
                  <a:pos x="678" y="0"/>
                </a:cxn>
                <a:cxn ang="0">
                  <a:pos x="660" y="102"/>
                </a:cxn>
                <a:cxn ang="0">
                  <a:pos x="630" y="126"/>
                </a:cxn>
                <a:cxn ang="0">
                  <a:pos x="594" y="144"/>
                </a:cxn>
                <a:cxn ang="0">
                  <a:pos x="558" y="156"/>
                </a:cxn>
                <a:cxn ang="0">
                  <a:pos x="528" y="174"/>
                </a:cxn>
                <a:cxn ang="0">
                  <a:pos x="492" y="186"/>
                </a:cxn>
                <a:cxn ang="0">
                  <a:pos x="456" y="192"/>
                </a:cxn>
                <a:cxn ang="0">
                  <a:pos x="426" y="204"/>
                </a:cxn>
                <a:cxn ang="0">
                  <a:pos x="390" y="210"/>
                </a:cxn>
                <a:cxn ang="0">
                  <a:pos x="354" y="216"/>
                </a:cxn>
                <a:cxn ang="0">
                  <a:pos x="324" y="222"/>
                </a:cxn>
                <a:cxn ang="0">
                  <a:pos x="288" y="234"/>
                </a:cxn>
                <a:cxn ang="0">
                  <a:pos x="252" y="240"/>
                </a:cxn>
                <a:cxn ang="0">
                  <a:pos x="222" y="252"/>
                </a:cxn>
                <a:cxn ang="0">
                  <a:pos x="186" y="246"/>
                </a:cxn>
                <a:cxn ang="0">
                  <a:pos x="150" y="258"/>
                </a:cxn>
                <a:cxn ang="0">
                  <a:pos x="120" y="246"/>
                </a:cxn>
                <a:cxn ang="0">
                  <a:pos x="84" y="258"/>
                </a:cxn>
                <a:cxn ang="0">
                  <a:pos x="48" y="270"/>
                </a:cxn>
                <a:cxn ang="0">
                  <a:pos x="18" y="288"/>
                </a:cxn>
              </a:cxnLst>
              <a:rect l="0" t="0" r="r" b="b"/>
              <a:pathLst>
                <a:path w="678" h="288">
                  <a:moveTo>
                    <a:pt x="0" y="288"/>
                  </a:moveTo>
                  <a:lnTo>
                    <a:pt x="0" y="264"/>
                  </a:lnTo>
                  <a:lnTo>
                    <a:pt x="18" y="264"/>
                  </a:lnTo>
                  <a:lnTo>
                    <a:pt x="36" y="252"/>
                  </a:lnTo>
                  <a:lnTo>
                    <a:pt x="48" y="246"/>
                  </a:lnTo>
                  <a:lnTo>
                    <a:pt x="66" y="234"/>
                  </a:lnTo>
                  <a:lnTo>
                    <a:pt x="84" y="234"/>
                  </a:lnTo>
                  <a:lnTo>
                    <a:pt x="102" y="228"/>
                  </a:lnTo>
                  <a:lnTo>
                    <a:pt x="120" y="216"/>
                  </a:lnTo>
                  <a:lnTo>
                    <a:pt x="138" y="222"/>
                  </a:lnTo>
                  <a:lnTo>
                    <a:pt x="150" y="228"/>
                  </a:lnTo>
                  <a:lnTo>
                    <a:pt x="168" y="216"/>
                  </a:lnTo>
                  <a:lnTo>
                    <a:pt x="186" y="210"/>
                  </a:lnTo>
                  <a:lnTo>
                    <a:pt x="204" y="216"/>
                  </a:lnTo>
                  <a:lnTo>
                    <a:pt x="222" y="216"/>
                  </a:lnTo>
                  <a:lnTo>
                    <a:pt x="240" y="210"/>
                  </a:lnTo>
                  <a:lnTo>
                    <a:pt x="252" y="204"/>
                  </a:lnTo>
                  <a:lnTo>
                    <a:pt x="270" y="198"/>
                  </a:lnTo>
                  <a:lnTo>
                    <a:pt x="288" y="192"/>
                  </a:lnTo>
                  <a:lnTo>
                    <a:pt x="306" y="186"/>
                  </a:lnTo>
                  <a:lnTo>
                    <a:pt x="324" y="180"/>
                  </a:lnTo>
                  <a:lnTo>
                    <a:pt x="342" y="174"/>
                  </a:lnTo>
                  <a:lnTo>
                    <a:pt x="354" y="168"/>
                  </a:lnTo>
                  <a:lnTo>
                    <a:pt x="372" y="162"/>
                  </a:lnTo>
                  <a:lnTo>
                    <a:pt x="390" y="156"/>
                  </a:lnTo>
                  <a:lnTo>
                    <a:pt x="408" y="150"/>
                  </a:lnTo>
                  <a:lnTo>
                    <a:pt x="426" y="144"/>
                  </a:lnTo>
                  <a:lnTo>
                    <a:pt x="438" y="138"/>
                  </a:lnTo>
                  <a:lnTo>
                    <a:pt x="456" y="132"/>
                  </a:lnTo>
                  <a:lnTo>
                    <a:pt x="474" y="126"/>
                  </a:lnTo>
                  <a:lnTo>
                    <a:pt x="492" y="120"/>
                  </a:lnTo>
                  <a:lnTo>
                    <a:pt x="510" y="108"/>
                  </a:lnTo>
                  <a:lnTo>
                    <a:pt x="528" y="102"/>
                  </a:lnTo>
                  <a:lnTo>
                    <a:pt x="540" y="90"/>
                  </a:lnTo>
                  <a:lnTo>
                    <a:pt x="558" y="84"/>
                  </a:lnTo>
                  <a:lnTo>
                    <a:pt x="576" y="72"/>
                  </a:lnTo>
                  <a:lnTo>
                    <a:pt x="594" y="60"/>
                  </a:lnTo>
                  <a:lnTo>
                    <a:pt x="612" y="48"/>
                  </a:lnTo>
                  <a:lnTo>
                    <a:pt x="630" y="36"/>
                  </a:lnTo>
                  <a:lnTo>
                    <a:pt x="642" y="24"/>
                  </a:lnTo>
                  <a:lnTo>
                    <a:pt x="660" y="12"/>
                  </a:lnTo>
                  <a:lnTo>
                    <a:pt x="678" y="0"/>
                  </a:lnTo>
                  <a:lnTo>
                    <a:pt x="678" y="90"/>
                  </a:lnTo>
                  <a:lnTo>
                    <a:pt x="660" y="102"/>
                  </a:lnTo>
                  <a:lnTo>
                    <a:pt x="642" y="114"/>
                  </a:lnTo>
                  <a:lnTo>
                    <a:pt x="630" y="126"/>
                  </a:lnTo>
                  <a:lnTo>
                    <a:pt x="612" y="132"/>
                  </a:lnTo>
                  <a:lnTo>
                    <a:pt x="594" y="144"/>
                  </a:lnTo>
                  <a:lnTo>
                    <a:pt x="576" y="150"/>
                  </a:lnTo>
                  <a:lnTo>
                    <a:pt x="558" y="156"/>
                  </a:lnTo>
                  <a:lnTo>
                    <a:pt x="540" y="168"/>
                  </a:lnTo>
                  <a:lnTo>
                    <a:pt x="528" y="174"/>
                  </a:lnTo>
                  <a:lnTo>
                    <a:pt x="510" y="180"/>
                  </a:lnTo>
                  <a:lnTo>
                    <a:pt x="492" y="186"/>
                  </a:lnTo>
                  <a:lnTo>
                    <a:pt x="474" y="186"/>
                  </a:lnTo>
                  <a:lnTo>
                    <a:pt x="456" y="192"/>
                  </a:lnTo>
                  <a:lnTo>
                    <a:pt x="438" y="198"/>
                  </a:lnTo>
                  <a:lnTo>
                    <a:pt x="426" y="204"/>
                  </a:lnTo>
                  <a:lnTo>
                    <a:pt x="408" y="204"/>
                  </a:lnTo>
                  <a:lnTo>
                    <a:pt x="390" y="210"/>
                  </a:lnTo>
                  <a:lnTo>
                    <a:pt x="372" y="216"/>
                  </a:lnTo>
                  <a:lnTo>
                    <a:pt x="354" y="216"/>
                  </a:lnTo>
                  <a:lnTo>
                    <a:pt x="342" y="222"/>
                  </a:lnTo>
                  <a:lnTo>
                    <a:pt x="324" y="222"/>
                  </a:lnTo>
                  <a:lnTo>
                    <a:pt x="306" y="228"/>
                  </a:lnTo>
                  <a:lnTo>
                    <a:pt x="288" y="234"/>
                  </a:lnTo>
                  <a:lnTo>
                    <a:pt x="270" y="234"/>
                  </a:lnTo>
                  <a:lnTo>
                    <a:pt x="252" y="240"/>
                  </a:lnTo>
                  <a:lnTo>
                    <a:pt x="240" y="246"/>
                  </a:lnTo>
                  <a:lnTo>
                    <a:pt x="222" y="252"/>
                  </a:lnTo>
                  <a:lnTo>
                    <a:pt x="204" y="246"/>
                  </a:lnTo>
                  <a:lnTo>
                    <a:pt x="186" y="246"/>
                  </a:lnTo>
                  <a:lnTo>
                    <a:pt x="168" y="252"/>
                  </a:lnTo>
                  <a:lnTo>
                    <a:pt x="150" y="258"/>
                  </a:lnTo>
                  <a:lnTo>
                    <a:pt x="138" y="252"/>
                  </a:lnTo>
                  <a:lnTo>
                    <a:pt x="120" y="246"/>
                  </a:lnTo>
                  <a:lnTo>
                    <a:pt x="102" y="258"/>
                  </a:lnTo>
                  <a:lnTo>
                    <a:pt x="84" y="258"/>
                  </a:lnTo>
                  <a:lnTo>
                    <a:pt x="66" y="264"/>
                  </a:lnTo>
                  <a:lnTo>
                    <a:pt x="48" y="270"/>
                  </a:lnTo>
                  <a:lnTo>
                    <a:pt x="36" y="276"/>
                  </a:lnTo>
                  <a:lnTo>
                    <a:pt x="18" y="288"/>
                  </a:lnTo>
                  <a:lnTo>
                    <a:pt x="0" y="288"/>
                  </a:lnTo>
                  <a:close/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266" name="Freeform 170"/>
            <p:cNvSpPr>
              <a:spLocks/>
            </p:cNvSpPr>
            <p:nvPr/>
          </p:nvSpPr>
          <p:spPr bwMode="auto">
            <a:xfrm>
              <a:off x="6767513" y="4280972"/>
              <a:ext cx="1614488" cy="670354"/>
            </a:xfrm>
            <a:custGeom>
              <a:avLst/>
              <a:gdLst/>
              <a:ahLst/>
              <a:cxnLst>
                <a:cxn ang="0">
                  <a:pos x="0" y="288"/>
                </a:cxn>
                <a:cxn ang="0">
                  <a:pos x="36" y="276"/>
                </a:cxn>
                <a:cxn ang="0">
                  <a:pos x="66" y="258"/>
                </a:cxn>
                <a:cxn ang="0">
                  <a:pos x="102" y="252"/>
                </a:cxn>
                <a:cxn ang="0">
                  <a:pos x="138" y="246"/>
                </a:cxn>
                <a:cxn ang="0">
                  <a:pos x="168" y="240"/>
                </a:cxn>
                <a:cxn ang="0">
                  <a:pos x="204" y="240"/>
                </a:cxn>
                <a:cxn ang="0">
                  <a:pos x="240" y="234"/>
                </a:cxn>
                <a:cxn ang="0">
                  <a:pos x="270" y="216"/>
                </a:cxn>
                <a:cxn ang="0">
                  <a:pos x="306" y="204"/>
                </a:cxn>
                <a:cxn ang="0">
                  <a:pos x="342" y="192"/>
                </a:cxn>
                <a:cxn ang="0">
                  <a:pos x="372" y="180"/>
                </a:cxn>
                <a:cxn ang="0">
                  <a:pos x="408" y="168"/>
                </a:cxn>
                <a:cxn ang="0">
                  <a:pos x="438" y="150"/>
                </a:cxn>
                <a:cxn ang="0">
                  <a:pos x="474" y="138"/>
                </a:cxn>
                <a:cxn ang="0">
                  <a:pos x="510" y="120"/>
                </a:cxn>
                <a:cxn ang="0">
                  <a:pos x="540" y="102"/>
                </a:cxn>
                <a:cxn ang="0">
                  <a:pos x="576" y="78"/>
                </a:cxn>
                <a:cxn ang="0">
                  <a:pos x="612" y="54"/>
                </a:cxn>
                <a:cxn ang="0">
                  <a:pos x="642" y="30"/>
                </a:cxn>
                <a:cxn ang="0">
                  <a:pos x="678" y="0"/>
                </a:cxn>
                <a:cxn ang="0">
                  <a:pos x="660" y="36"/>
                </a:cxn>
                <a:cxn ang="0">
                  <a:pos x="630" y="60"/>
                </a:cxn>
                <a:cxn ang="0">
                  <a:pos x="594" y="84"/>
                </a:cxn>
                <a:cxn ang="0">
                  <a:pos x="558" y="108"/>
                </a:cxn>
                <a:cxn ang="0">
                  <a:pos x="528" y="126"/>
                </a:cxn>
                <a:cxn ang="0">
                  <a:pos x="492" y="144"/>
                </a:cxn>
                <a:cxn ang="0">
                  <a:pos x="456" y="156"/>
                </a:cxn>
                <a:cxn ang="0">
                  <a:pos x="426" y="168"/>
                </a:cxn>
                <a:cxn ang="0">
                  <a:pos x="390" y="180"/>
                </a:cxn>
                <a:cxn ang="0">
                  <a:pos x="354" y="192"/>
                </a:cxn>
                <a:cxn ang="0">
                  <a:pos x="324" y="204"/>
                </a:cxn>
                <a:cxn ang="0">
                  <a:pos x="288" y="216"/>
                </a:cxn>
                <a:cxn ang="0">
                  <a:pos x="252" y="228"/>
                </a:cxn>
                <a:cxn ang="0">
                  <a:pos x="222" y="240"/>
                </a:cxn>
                <a:cxn ang="0">
                  <a:pos x="186" y="234"/>
                </a:cxn>
                <a:cxn ang="0">
                  <a:pos x="150" y="252"/>
                </a:cxn>
                <a:cxn ang="0">
                  <a:pos x="120" y="240"/>
                </a:cxn>
                <a:cxn ang="0">
                  <a:pos x="84" y="258"/>
                </a:cxn>
                <a:cxn ang="0">
                  <a:pos x="48" y="270"/>
                </a:cxn>
                <a:cxn ang="0">
                  <a:pos x="18" y="288"/>
                </a:cxn>
              </a:cxnLst>
              <a:rect l="0" t="0" r="r" b="b"/>
              <a:pathLst>
                <a:path w="678" h="288">
                  <a:moveTo>
                    <a:pt x="0" y="288"/>
                  </a:moveTo>
                  <a:lnTo>
                    <a:pt x="0" y="288"/>
                  </a:lnTo>
                  <a:lnTo>
                    <a:pt x="18" y="288"/>
                  </a:lnTo>
                  <a:lnTo>
                    <a:pt x="36" y="276"/>
                  </a:lnTo>
                  <a:lnTo>
                    <a:pt x="48" y="270"/>
                  </a:lnTo>
                  <a:lnTo>
                    <a:pt x="66" y="258"/>
                  </a:lnTo>
                  <a:lnTo>
                    <a:pt x="84" y="258"/>
                  </a:lnTo>
                  <a:lnTo>
                    <a:pt x="102" y="252"/>
                  </a:lnTo>
                  <a:lnTo>
                    <a:pt x="120" y="240"/>
                  </a:lnTo>
                  <a:lnTo>
                    <a:pt x="138" y="246"/>
                  </a:lnTo>
                  <a:lnTo>
                    <a:pt x="150" y="252"/>
                  </a:lnTo>
                  <a:lnTo>
                    <a:pt x="168" y="240"/>
                  </a:lnTo>
                  <a:lnTo>
                    <a:pt x="186" y="234"/>
                  </a:lnTo>
                  <a:lnTo>
                    <a:pt x="204" y="240"/>
                  </a:lnTo>
                  <a:lnTo>
                    <a:pt x="222" y="240"/>
                  </a:lnTo>
                  <a:lnTo>
                    <a:pt x="240" y="234"/>
                  </a:lnTo>
                  <a:lnTo>
                    <a:pt x="252" y="228"/>
                  </a:lnTo>
                  <a:lnTo>
                    <a:pt x="270" y="216"/>
                  </a:lnTo>
                  <a:lnTo>
                    <a:pt x="288" y="210"/>
                  </a:lnTo>
                  <a:lnTo>
                    <a:pt x="306" y="204"/>
                  </a:lnTo>
                  <a:lnTo>
                    <a:pt x="324" y="198"/>
                  </a:lnTo>
                  <a:lnTo>
                    <a:pt x="342" y="192"/>
                  </a:lnTo>
                  <a:lnTo>
                    <a:pt x="354" y="186"/>
                  </a:lnTo>
                  <a:lnTo>
                    <a:pt x="372" y="180"/>
                  </a:lnTo>
                  <a:lnTo>
                    <a:pt x="390" y="174"/>
                  </a:lnTo>
                  <a:lnTo>
                    <a:pt x="408" y="168"/>
                  </a:lnTo>
                  <a:lnTo>
                    <a:pt x="426" y="162"/>
                  </a:lnTo>
                  <a:lnTo>
                    <a:pt x="438" y="150"/>
                  </a:lnTo>
                  <a:lnTo>
                    <a:pt x="456" y="144"/>
                  </a:lnTo>
                  <a:lnTo>
                    <a:pt x="474" y="138"/>
                  </a:lnTo>
                  <a:lnTo>
                    <a:pt x="492" y="126"/>
                  </a:lnTo>
                  <a:lnTo>
                    <a:pt x="510" y="120"/>
                  </a:lnTo>
                  <a:lnTo>
                    <a:pt x="528" y="108"/>
                  </a:lnTo>
                  <a:lnTo>
                    <a:pt x="540" y="102"/>
                  </a:lnTo>
                  <a:lnTo>
                    <a:pt x="558" y="90"/>
                  </a:lnTo>
                  <a:lnTo>
                    <a:pt x="576" y="78"/>
                  </a:lnTo>
                  <a:lnTo>
                    <a:pt x="594" y="66"/>
                  </a:lnTo>
                  <a:lnTo>
                    <a:pt x="612" y="54"/>
                  </a:lnTo>
                  <a:lnTo>
                    <a:pt x="630" y="42"/>
                  </a:lnTo>
                  <a:lnTo>
                    <a:pt x="642" y="30"/>
                  </a:lnTo>
                  <a:lnTo>
                    <a:pt x="660" y="18"/>
                  </a:lnTo>
                  <a:lnTo>
                    <a:pt x="678" y="0"/>
                  </a:lnTo>
                  <a:lnTo>
                    <a:pt x="678" y="24"/>
                  </a:lnTo>
                  <a:lnTo>
                    <a:pt x="660" y="36"/>
                  </a:lnTo>
                  <a:lnTo>
                    <a:pt x="642" y="48"/>
                  </a:lnTo>
                  <a:lnTo>
                    <a:pt x="630" y="60"/>
                  </a:lnTo>
                  <a:lnTo>
                    <a:pt x="612" y="72"/>
                  </a:lnTo>
                  <a:lnTo>
                    <a:pt x="594" y="84"/>
                  </a:lnTo>
                  <a:lnTo>
                    <a:pt x="576" y="96"/>
                  </a:lnTo>
                  <a:lnTo>
                    <a:pt x="558" y="108"/>
                  </a:lnTo>
                  <a:lnTo>
                    <a:pt x="540" y="114"/>
                  </a:lnTo>
                  <a:lnTo>
                    <a:pt x="528" y="126"/>
                  </a:lnTo>
                  <a:lnTo>
                    <a:pt x="510" y="132"/>
                  </a:lnTo>
                  <a:lnTo>
                    <a:pt x="492" y="144"/>
                  </a:lnTo>
                  <a:lnTo>
                    <a:pt x="474" y="150"/>
                  </a:lnTo>
                  <a:lnTo>
                    <a:pt x="456" y="156"/>
                  </a:lnTo>
                  <a:lnTo>
                    <a:pt x="438" y="162"/>
                  </a:lnTo>
                  <a:lnTo>
                    <a:pt x="426" y="168"/>
                  </a:lnTo>
                  <a:lnTo>
                    <a:pt x="408" y="174"/>
                  </a:lnTo>
                  <a:lnTo>
                    <a:pt x="390" y="180"/>
                  </a:lnTo>
                  <a:lnTo>
                    <a:pt x="372" y="186"/>
                  </a:lnTo>
                  <a:lnTo>
                    <a:pt x="354" y="192"/>
                  </a:lnTo>
                  <a:lnTo>
                    <a:pt x="342" y="198"/>
                  </a:lnTo>
                  <a:lnTo>
                    <a:pt x="324" y="204"/>
                  </a:lnTo>
                  <a:lnTo>
                    <a:pt x="306" y="210"/>
                  </a:lnTo>
                  <a:lnTo>
                    <a:pt x="288" y="216"/>
                  </a:lnTo>
                  <a:lnTo>
                    <a:pt x="270" y="222"/>
                  </a:lnTo>
                  <a:lnTo>
                    <a:pt x="252" y="228"/>
                  </a:lnTo>
                  <a:lnTo>
                    <a:pt x="240" y="234"/>
                  </a:lnTo>
                  <a:lnTo>
                    <a:pt x="222" y="240"/>
                  </a:lnTo>
                  <a:lnTo>
                    <a:pt x="204" y="240"/>
                  </a:lnTo>
                  <a:lnTo>
                    <a:pt x="186" y="234"/>
                  </a:lnTo>
                  <a:lnTo>
                    <a:pt x="168" y="240"/>
                  </a:lnTo>
                  <a:lnTo>
                    <a:pt x="150" y="252"/>
                  </a:lnTo>
                  <a:lnTo>
                    <a:pt x="138" y="246"/>
                  </a:lnTo>
                  <a:lnTo>
                    <a:pt x="120" y="240"/>
                  </a:lnTo>
                  <a:lnTo>
                    <a:pt x="102" y="252"/>
                  </a:lnTo>
                  <a:lnTo>
                    <a:pt x="84" y="258"/>
                  </a:lnTo>
                  <a:lnTo>
                    <a:pt x="66" y="258"/>
                  </a:lnTo>
                  <a:lnTo>
                    <a:pt x="48" y="270"/>
                  </a:lnTo>
                  <a:lnTo>
                    <a:pt x="36" y="276"/>
                  </a:lnTo>
                  <a:lnTo>
                    <a:pt x="18" y="288"/>
                  </a:lnTo>
                  <a:lnTo>
                    <a:pt x="0" y="288"/>
                  </a:lnTo>
                  <a:close/>
                </a:path>
              </a:pathLst>
            </a:custGeom>
            <a:solidFill>
              <a:srgbClr val="FF99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267" name="Freeform 171"/>
            <p:cNvSpPr>
              <a:spLocks/>
            </p:cNvSpPr>
            <p:nvPr/>
          </p:nvSpPr>
          <p:spPr bwMode="auto">
            <a:xfrm>
              <a:off x="6767513" y="4280972"/>
              <a:ext cx="1614488" cy="670354"/>
            </a:xfrm>
            <a:custGeom>
              <a:avLst/>
              <a:gdLst/>
              <a:ahLst/>
              <a:cxnLst>
                <a:cxn ang="0">
                  <a:pos x="0" y="288"/>
                </a:cxn>
                <a:cxn ang="0">
                  <a:pos x="36" y="276"/>
                </a:cxn>
                <a:cxn ang="0">
                  <a:pos x="66" y="258"/>
                </a:cxn>
                <a:cxn ang="0">
                  <a:pos x="102" y="252"/>
                </a:cxn>
                <a:cxn ang="0">
                  <a:pos x="138" y="246"/>
                </a:cxn>
                <a:cxn ang="0">
                  <a:pos x="168" y="240"/>
                </a:cxn>
                <a:cxn ang="0">
                  <a:pos x="204" y="240"/>
                </a:cxn>
                <a:cxn ang="0">
                  <a:pos x="240" y="234"/>
                </a:cxn>
                <a:cxn ang="0">
                  <a:pos x="270" y="216"/>
                </a:cxn>
                <a:cxn ang="0">
                  <a:pos x="306" y="204"/>
                </a:cxn>
                <a:cxn ang="0">
                  <a:pos x="342" y="192"/>
                </a:cxn>
                <a:cxn ang="0">
                  <a:pos x="372" y="180"/>
                </a:cxn>
                <a:cxn ang="0">
                  <a:pos x="408" y="168"/>
                </a:cxn>
                <a:cxn ang="0">
                  <a:pos x="438" y="150"/>
                </a:cxn>
                <a:cxn ang="0">
                  <a:pos x="474" y="138"/>
                </a:cxn>
                <a:cxn ang="0">
                  <a:pos x="510" y="120"/>
                </a:cxn>
                <a:cxn ang="0">
                  <a:pos x="540" y="102"/>
                </a:cxn>
                <a:cxn ang="0">
                  <a:pos x="576" y="78"/>
                </a:cxn>
                <a:cxn ang="0">
                  <a:pos x="612" y="54"/>
                </a:cxn>
                <a:cxn ang="0">
                  <a:pos x="642" y="30"/>
                </a:cxn>
                <a:cxn ang="0">
                  <a:pos x="678" y="0"/>
                </a:cxn>
                <a:cxn ang="0">
                  <a:pos x="660" y="36"/>
                </a:cxn>
                <a:cxn ang="0">
                  <a:pos x="630" y="60"/>
                </a:cxn>
                <a:cxn ang="0">
                  <a:pos x="594" y="84"/>
                </a:cxn>
                <a:cxn ang="0">
                  <a:pos x="558" y="108"/>
                </a:cxn>
                <a:cxn ang="0">
                  <a:pos x="528" y="126"/>
                </a:cxn>
                <a:cxn ang="0">
                  <a:pos x="492" y="144"/>
                </a:cxn>
                <a:cxn ang="0">
                  <a:pos x="456" y="156"/>
                </a:cxn>
                <a:cxn ang="0">
                  <a:pos x="426" y="168"/>
                </a:cxn>
                <a:cxn ang="0">
                  <a:pos x="390" y="180"/>
                </a:cxn>
                <a:cxn ang="0">
                  <a:pos x="354" y="192"/>
                </a:cxn>
                <a:cxn ang="0">
                  <a:pos x="324" y="204"/>
                </a:cxn>
                <a:cxn ang="0">
                  <a:pos x="288" y="216"/>
                </a:cxn>
                <a:cxn ang="0">
                  <a:pos x="252" y="228"/>
                </a:cxn>
                <a:cxn ang="0">
                  <a:pos x="222" y="240"/>
                </a:cxn>
                <a:cxn ang="0">
                  <a:pos x="186" y="234"/>
                </a:cxn>
                <a:cxn ang="0">
                  <a:pos x="150" y="252"/>
                </a:cxn>
                <a:cxn ang="0">
                  <a:pos x="120" y="240"/>
                </a:cxn>
                <a:cxn ang="0">
                  <a:pos x="84" y="258"/>
                </a:cxn>
                <a:cxn ang="0">
                  <a:pos x="48" y="270"/>
                </a:cxn>
                <a:cxn ang="0">
                  <a:pos x="18" y="288"/>
                </a:cxn>
              </a:cxnLst>
              <a:rect l="0" t="0" r="r" b="b"/>
              <a:pathLst>
                <a:path w="678" h="288">
                  <a:moveTo>
                    <a:pt x="0" y="288"/>
                  </a:moveTo>
                  <a:lnTo>
                    <a:pt x="0" y="288"/>
                  </a:lnTo>
                  <a:lnTo>
                    <a:pt x="18" y="288"/>
                  </a:lnTo>
                  <a:lnTo>
                    <a:pt x="36" y="276"/>
                  </a:lnTo>
                  <a:lnTo>
                    <a:pt x="48" y="270"/>
                  </a:lnTo>
                  <a:lnTo>
                    <a:pt x="66" y="258"/>
                  </a:lnTo>
                  <a:lnTo>
                    <a:pt x="84" y="258"/>
                  </a:lnTo>
                  <a:lnTo>
                    <a:pt x="102" y="252"/>
                  </a:lnTo>
                  <a:lnTo>
                    <a:pt x="120" y="240"/>
                  </a:lnTo>
                  <a:lnTo>
                    <a:pt x="138" y="246"/>
                  </a:lnTo>
                  <a:lnTo>
                    <a:pt x="150" y="252"/>
                  </a:lnTo>
                  <a:lnTo>
                    <a:pt x="168" y="240"/>
                  </a:lnTo>
                  <a:lnTo>
                    <a:pt x="186" y="234"/>
                  </a:lnTo>
                  <a:lnTo>
                    <a:pt x="204" y="240"/>
                  </a:lnTo>
                  <a:lnTo>
                    <a:pt x="222" y="240"/>
                  </a:lnTo>
                  <a:lnTo>
                    <a:pt x="240" y="234"/>
                  </a:lnTo>
                  <a:lnTo>
                    <a:pt x="252" y="228"/>
                  </a:lnTo>
                  <a:lnTo>
                    <a:pt x="270" y="216"/>
                  </a:lnTo>
                  <a:lnTo>
                    <a:pt x="288" y="210"/>
                  </a:lnTo>
                  <a:lnTo>
                    <a:pt x="306" y="204"/>
                  </a:lnTo>
                  <a:lnTo>
                    <a:pt x="324" y="198"/>
                  </a:lnTo>
                  <a:lnTo>
                    <a:pt x="342" y="192"/>
                  </a:lnTo>
                  <a:lnTo>
                    <a:pt x="354" y="186"/>
                  </a:lnTo>
                  <a:lnTo>
                    <a:pt x="372" y="180"/>
                  </a:lnTo>
                  <a:lnTo>
                    <a:pt x="390" y="174"/>
                  </a:lnTo>
                  <a:lnTo>
                    <a:pt x="408" y="168"/>
                  </a:lnTo>
                  <a:lnTo>
                    <a:pt x="426" y="162"/>
                  </a:lnTo>
                  <a:lnTo>
                    <a:pt x="438" y="150"/>
                  </a:lnTo>
                  <a:lnTo>
                    <a:pt x="456" y="144"/>
                  </a:lnTo>
                  <a:lnTo>
                    <a:pt x="474" y="138"/>
                  </a:lnTo>
                  <a:lnTo>
                    <a:pt x="492" y="126"/>
                  </a:lnTo>
                  <a:lnTo>
                    <a:pt x="510" y="120"/>
                  </a:lnTo>
                  <a:lnTo>
                    <a:pt x="528" y="108"/>
                  </a:lnTo>
                  <a:lnTo>
                    <a:pt x="540" y="102"/>
                  </a:lnTo>
                  <a:lnTo>
                    <a:pt x="558" y="90"/>
                  </a:lnTo>
                  <a:lnTo>
                    <a:pt x="576" y="78"/>
                  </a:lnTo>
                  <a:lnTo>
                    <a:pt x="594" y="66"/>
                  </a:lnTo>
                  <a:lnTo>
                    <a:pt x="612" y="54"/>
                  </a:lnTo>
                  <a:lnTo>
                    <a:pt x="630" y="42"/>
                  </a:lnTo>
                  <a:lnTo>
                    <a:pt x="642" y="30"/>
                  </a:lnTo>
                  <a:lnTo>
                    <a:pt x="660" y="18"/>
                  </a:lnTo>
                  <a:lnTo>
                    <a:pt x="678" y="0"/>
                  </a:lnTo>
                  <a:lnTo>
                    <a:pt x="678" y="24"/>
                  </a:lnTo>
                  <a:lnTo>
                    <a:pt x="660" y="36"/>
                  </a:lnTo>
                  <a:lnTo>
                    <a:pt x="642" y="48"/>
                  </a:lnTo>
                  <a:lnTo>
                    <a:pt x="630" y="60"/>
                  </a:lnTo>
                  <a:lnTo>
                    <a:pt x="612" y="72"/>
                  </a:lnTo>
                  <a:lnTo>
                    <a:pt x="594" y="84"/>
                  </a:lnTo>
                  <a:lnTo>
                    <a:pt x="576" y="96"/>
                  </a:lnTo>
                  <a:lnTo>
                    <a:pt x="558" y="108"/>
                  </a:lnTo>
                  <a:lnTo>
                    <a:pt x="540" y="114"/>
                  </a:lnTo>
                  <a:lnTo>
                    <a:pt x="528" y="126"/>
                  </a:lnTo>
                  <a:lnTo>
                    <a:pt x="510" y="132"/>
                  </a:lnTo>
                  <a:lnTo>
                    <a:pt x="492" y="144"/>
                  </a:lnTo>
                  <a:lnTo>
                    <a:pt x="474" y="150"/>
                  </a:lnTo>
                  <a:lnTo>
                    <a:pt x="456" y="156"/>
                  </a:lnTo>
                  <a:lnTo>
                    <a:pt x="438" y="162"/>
                  </a:lnTo>
                  <a:lnTo>
                    <a:pt x="426" y="168"/>
                  </a:lnTo>
                  <a:lnTo>
                    <a:pt x="408" y="174"/>
                  </a:lnTo>
                  <a:lnTo>
                    <a:pt x="390" y="180"/>
                  </a:lnTo>
                  <a:lnTo>
                    <a:pt x="372" y="186"/>
                  </a:lnTo>
                  <a:lnTo>
                    <a:pt x="354" y="192"/>
                  </a:lnTo>
                  <a:lnTo>
                    <a:pt x="342" y="198"/>
                  </a:lnTo>
                  <a:lnTo>
                    <a:pt x="324" y="204"/>
                  </a:lnTo>
                  <a:lnTo>
                    <a:pt x="306" y="210"/>
                  </a:lnTo>
                  <a:lnTo>
                    <a:pt x="288" y="216"/>
                  </a:lnTo>
                  <a:lnTo>
                    <a:pt x="270" y="222"/>
                  </a:lnTo>
                  <a:lnTo>
                    <a:pt x="252" y="228"/>
                  </a:lnTo>
                  <a:lnTo>
                    <a:pt x="240" y="234"/>
                  </a:lnTo>
                  <a:lnTo>
                    <a:pt x="222" y="240"/>
                  </a:lnTo>
                  <a:lnTo>
                    <a:pt x="204" y="240"/>
                  </a:lnTo>
                  <a:lnTo>
                    <a:pt x="186" y="234"/>
                  </a:lnTo>
                  <a:lnTo>
                    <a:pt x="168" y="240"/>
                  </a:lnTo>
                  <a:lnTo>
                    <a:pt x="150" y="252"/>
                  </a:lnTo>
                  <a:lnTo>
                    <a:pt x="138" y="246"/>
                  </a:lnTo>
                  <a:lnTo>
                    <a:pt x="120" y="240"/>
                  </a:lnTo>
                  <a:lnTo>
                    <a:pt x="102" y="252"/>
                  </a:lnTo>
                  <a:lnTo>
                    <a:pt x="84" y="258"/>
                  </a:lnTo>
                  <a:lnTo>
                    <a:pt x="66" y="258"/>
                  </a:lnTo>
                  <a:lnTo>
                    <a:pt x="48" y="270"/>
                  </a:lnTo>
                  <a:lnTo>
                    <a:pt x="36" y="276"/>
                  </a:lnTo>
                  <a:lnTo>
                    <a:pt x="18" y="288"/>
                  </a:lnTo>
                  <a:lnTo>
                    <a:pt x="0" y="288"/>
                  </a:lnTo>
                  <a:close/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268" name="Freeform 172"/>
            <p:cNvSpPr>
              <a:spLocks/>
            </p:cNvSpPr>
            <p:nvPr/>
          </p:nvSpPr>
          <p:spPr bwMode="auto">
            <a:xfrm>
              <a:off x="6767513" y="4043555"/>
              <a:ext cx="1614488" cy="907771"/>
            </a:xfrm>
            <a:custGeom>
              <a:avLst/>
              <a:gdLst/>
              <a:ahLst/>
              <a:cxnLst>
                <a:cxn ang="0">
                  <a:pos x="0" y="390"/>
                </a:cxn>
                <a:cxn ang="0">
                  <a:pos x="36" y="378"/>
                </a:cxn>
                <a:cxn ang="0">
                  <a:pos x="66" y="360"/>
                </a:cxn>
                <a:cxn ang="0">
                  <a:pos x="102" y="354"/>
                </a:cxn>
                <a:cxn ang="0">
                  <a:pos x="138" y="348"/>
                </a:cxn>
                <a:cxn ang="0">
                  <a:pos x="168" y="342"/>
                </a:cxn>
                <a:cxn ang="0">
                  <a:pos x="204" y="342"/>
                </a:cxn>
                <a:cxn ang="0">
                  <a:pos x="240" y="330"/>
                </a:cxn>
                <a:cxn ang="0">
                  <a:pos x="270" y="312"/>
                </a:cxn>
                <a:cxn ang="0">
                  <a:pos x="306" y="294"/>
                </a:cxn>
                <a:cxn ang="0">
                  <a:pos x="342" y="276"/>
                </a:cxn>
                <a:cxn ang="0">
                  <a:pos x="372" y="258"/>
                </a:cxn>
                <a:cxn ang="0">
                  <a:pos x="408" y="234"/>
                </a:cxn>
                <a:cxn ang="0">
                  <a:pos x="438" y="210"/>
                </a:cxn>
                <a:cxn ang="0">
                  <a:pos x="474" y="186"/>
                </a:cxn>
                <a:cxn ang="0">
                  <a:pos x="510" y="162"/>
                </a:cxn>
                <a:cxn ang="0">
                  <a:pos x="540" y="132"/>
                </a:cxn>
                <a:cxn ang="0">
                  <a:pos x="576" y="102"/>
                </a:cxn>
                <a:cxn ang="0">
                  <a:pos x="612" y="72"/>
                </a:cxn>
                <a:cxn ang="0">
                  <a:pos x="642" y="36"/>
                </a:cxn>
                <a:cxn ang="0">
                  <a:pos x="678" y="0"/>
                </a:cxn>
                <a:cxn ang="0">
                  <a:pos x="660" y="120"/>
                </a:cxn>
                <a:cxn ang="0">
                  <a:pos x="630" y="144"/>
                </a:cxn>
                <a:cxn ang="0">
                  <a:pos x="594" y="168"/>
                </a:cxn>
                <a:cxn ang="0">
                  <a:pos x="558" y="192"/>
                </a:cxn>
                <a:cxn ang="0">
                  <a:pos x="528" y="210"/>
                </a:cxn>
                <a:cxn ang="0">
                  <a:pos x="492" y="228"/>
                </a:cxn>
                <a:cxn ang="0">
                  <a:pos x="456" y="246"/>
                </a:cxn>
                <a:cxn ang="0">
                  <a:pos x="426" y="264"/>
                </a:cxn>
                <a:cxn ang="0">
                  <a:pos x="390" y="276"/>
                </a:cxn>
                <a:cxn ang="0">
                  <a:pos x="354" y="288"/>
                </a:cxn>
                <a:cxn ang="0">
                  <a:pos x="324" y="300"/>
                </a:cxn>
                <a:cxn ang="0">
                  <a:pos x="288" y="312"/>
                </a:cxn>
                <a:cxn ang="0">
                  <a:pos x="252" y="330"/>
                </a:cxn>
                <a:cxn ang="0">
                  <a:pos x="222" y="342"/>
                </a:cxn>
                <a:cxn ang="0">
                  <a:pos x="186" y="336"/>
                </a:cxn>
                <a:cxn ang="0">
                  <a:pos x="150" y="354"/>
                </a:cxn>
                <a:cxn ang="0">
                  <a:pos x="120" y="342"/>
                </a:cxn>
                <a:cxn ang="0">
                  <a:pos x="84" y="360"/>
                </a:cxn>
                <a:cxn ang="0">
                  <a:pos x="48" y="372"/>
                </a:cxn>
                <a:cxn ang="0">
                  <a:pos x="18" y="390"/>
                </a:cxn>
              </a:cxnLst>
              <a:rect l="0" t="0" r="r" b="b"/>
              <a:pathLst>
                <a:path w="678" h="390">
                  <a:moveTo>
                    <a:pt x="0" y="390"/>
                  </a:moveTo>
                  <a:lnTo>
                    <a:pt x="0" y="390"/>
                  </a:lnTo>
                  <a:lnTo>
                    <a:pt x="18" y="390"/>
                  </a:lnTo>
                  <a:lnTo>
                    <a:pt x="36" y="378"/>
                  </a:lnTo>
                  <a:lnTo>
                    <a:pt x="48" y="372"/>
                  </a:lnTo>
                  <a:lnTo>
                    <a:pt x="66" y="360"/>
                  </a:lnTo>
                  <a:lnTo>
                    <a:pt x="84" y="360"/>
                  </a:lnTo>
                  <a:lnTo>
                    <a:pt x="102" y="354"/>
                  </a:lnTo>
                  <a:lnTo>
                    <a:pt x="120" y="342"/>
                  </a:lnTo>
                  <a:lnTo>
                    <a:pt x="138" y="348"/>
                  </a:lnTo>
                  <a:lnTo>
                    <a:pt x="150" y="348"/>
                  </a:lnTo>
                  <a:lnTo>
                    <a:pt x="168" y="342"/>
                  </a:lnTo>
                  <a:lnTo>
                    <a:pt x="186" y="336"/>
                  </a:lnTo>
                  <a:lnTo>
                    <a:pt x="204" y="342"/>
                  </a:lnTo>
                  <a:lnTo>
                    <a:pt x="222" y="342"/>
                  </a:lnTo>
                  <a:lnTo>
                    <a:pt x="240" y="330"/>
                  </a:lnTo>
                  <a:lnTo>
                    <a:pt x="252" y="324"/>
                  </a:lnTo>
                  <a:lnTo>
                    <a:pt x="270" y="312"/>
                  </a:lnTo>
                  <a:lnTo>
                    <a:pt x="288" y="306"/>
                  </a:lnTo>
                  <a:lnTo>
                    <a:pt x="306" y="294"/>
                  </a:lnTo>
                  <a:lnTo>
                    <a:pt x="324" y="282"/>
                  </a:lnTo>
                  <a:lnTo>
                    <a:pt x="342" y="276"/>
                  </a:lnTo>
                  <a:lnTo>
                    <a:pt x="354" y="264"/>
                  </a:lnTo>
                  <a:lnTo>
                    <a:pt x="372" y="258"/>
                  </a:lnTo>
                  <a:lnTo>
                    <a:pt x="390" y="246"/>
                  </a:lnTo>
                  <a:lnTo>
                    <a:pt x="408" y="234"/>
                  </a:lnTo>
                  <a:lnTo>
                    <a:pt x="426" y="222"/>
                  </a:lnTo>
                  <a:lnTo>
                    <a:pt x="438" y="210"/>
                  </a:lnTo>
                  <a:lnTo>
                    <a:pt x="456" y="198"/>
                  </a:lnTo>
                  <a:lnTo>
                    <a:pt x="474" y="186"/>
                  </a:lnTo>
                  <a:lnTo>
                    <a:pt x="492" y="174"/>
                  </a:lnTo>
                  <a:lnTo>
                    <a:pt x="510" y="162"/>
                  </a:lnTo>
                  <a:lnTo>
                    <a:pt x="528" y="150"/>
                  </a:lnTo>
                  <a:lnTo>
                    <a:pt x="540" y="132"/>
                  </a:lnTo>
                  <a:lnTo>
                    <a:pt x="558" y="120"/>
                  </a:lnTo>
                  <a:lnTo>
                    <a:pt x="576" y="102"/>
                  </a:lnTo>
                  <a:lnTo>
                    <a:pt x="594" y="84"/>
                  </a:lnTo>
                  <a:lnTo>
                    <a:pt x="612" y="72"/>
                  </a:lnTo>
                  <a:lnTo>
                    <a:pt x="630" y="54"/>
                  </a:lnTo>
                  <a:lnTo>
                    <a:pt x="642" y="36"/>
                  </a:lnTo>
                  <a:lnTo>
                    <a:pt x="660" y="18"/>
                  </a:lnTo>
                  <a:lnTo>
                    <a:pt x="678" y="0"/>
                  </a:lnTo>
                  <a:lnTo>
                    <a:pt x="678" y="102"/>
                  </a:lnTo>
                  <a:lnTo>
                    <a:pt x="660" y="120"/>
                  </a:lnTo>
                  <a:lnTo>
                    <a:pt x="642" y="132"/>
                  </a:lnTo>
                  <a:lnTo>
                    <a:pt x="630" y="144"/>
                  </a:lnTo>
                  <a:lnTo>
                    <a:pt x="612" y="156"/>
                  </a:lnTo>
                  <a:lnTo>
                    <a:pt x="594" y="168"/>
                  </a:lnTo>
                  <a:lnTo>
                    <a:pt x="576" y="180"/>
                  </a:lnTo>
                  <a:lnTo>
                    <a:pt x="558" y="192"/>
                  </a:lnTo>
                  <a:lnTo>
                    <a:pt x="540" y="204"/>
                  </a:lnTo>
                  <a:lnTo>
                    <a:pt x="528" y="210"/>
                  </a:lnTo>
                  <a:lnTo>
                    <a:pt x="510" y="222"/>
                  </a:lnTo>
                  <a:lnTo>
                    <a:pt x="492" y="228"/>
                  </a:lnTo>
                  <a:lnTo>
                    <a:pt x="474" y="240"/>
                  </a:lnTo>
                  <a:lnTo>
                    <a:pt x="456" y="246"/>
                  </a:lnTo>
                  <a:lnTo>
                    <a:pt x="438" y="252"/>
                  </a:lnTo>
                  <a:lnTo>
                    <a:pt x="426" y="264"/>
                  </a:lnTo>
                  <a:lnTo>
                    <a:pt x="408" y="270"/>
                  </a:lnTo>
                  <a:lnTo>
                    <a:pt x="390" y="276"/>
                  </a:lnTo>
                  <a:lnTo>
                    <a:pt x="372" y="282"/>
                  </a:lnTo>
                  <a:lnTo>
                    <a:pt x="354" y="288"/>
                  </a:lnTo>
                  <a:lnTo>
                    <a:pt x="342" y="294"/>
                  </a:lnTo>
                  <a:lnTo>
                    <a:pt x="324" y="300"/>
                  </a:lnTo>
                  <a:lnTo>
                    <a:pt x="306" y="306"/>
                  </a:lnTo>
                  <a:lnTo>
                    <a:pt x="288" y="312"/>
                  </a:lnTo>
                  <a:lnTo>
                    <a:pt x="270" y="318"/>
                  </a:lnTo>
                  <a:lnTo>
                    <a:pt x="252" y="330"/>
                  </a:lnTo>
                  <a:lnTo>
                    <a:pt x="240" y="336"/>
                  </a:lnTo>
                  <a:lnTo>
                    <a:pt x="222" y="342"/>
                  </a:lnTo>
                  <a:lnTo>
                    <a:pt x="204" y="342"/>
                  </a:lnTo>
                  <a:lnTo>
                    <a:pt x="186" y="336"/>
                  </a:lnTo>
                  <a:lnTo>
                    <a:pt x="168" y="342"/>
                  </a:lnTo>
                  <a:lnTo>
                    <a:pt x="150" y="354"/>
                  </a:lnTo>
                  <a:lnTo>
                    <a:pt x="138" y="348"/>
                  </a:lnTo>
                  <a:lnTo>
                    <a:pt x="120" y="342"/>
                  </a:lnTo>
                  <a:lnTo>
                    <a:pt x="102" y="354"/>
                  </a:lnTo>
                  <a:lnTo>
                    <a:pt x="84" y="360"/>
                  </a:lnTo>
                  <a:lnTo>
                    <a:pt x="66" y="360"/>
                  </a:lnTo>
                  <a:lnTo>
                    <a:pt x="48" y="372"/>
                  </a:lnTo>
                  <a:lnTo>
                    <a:pt x="36" y="378"/>
                  </a:lnTo>
                  <a:lnTo>
                    <a:pt x="18" y="390"/>
                  </a:lnTo>
                  <a:lnTo>
                    <a:pt x="0" y="390"/>
                  </a:lnTo>
                  <a:close/>
                </a:path>
              </a:pathLst>
            </a:custGeom>
            <a:solidFill>
              <a:srgbClr val="92D05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269" name="Freeform 173"/>
            <p:cNvSpPr>
              <a:spLocks/>
            </p:cNvSpPr>
            <p:nvPr/>
          </p:nvSpPr>
          <p:spPr bwMode="auto">
            <a:xfrm>
              <a:off x="6767513" y="4043555"/>
              <a:ext cx="1614488" cy="907771"/>
            </a:xfrm>
            <a:custGeom>
              <a:avLst/>
              <a:gdLst/>
              <a:ahLst/>
              <a:cxnLst>
                <a:cxn ang="0">
                  <a:pos x="0" y="390"/>
                </a:cxn>
                <a:cxn ang="0">
                  <a:pos x="36" y="378"/>
                </a:cxn>
                <a:cxn ang="0">
                  <a:pos x="66" y="360"/>
                </a:cxn>
                <a:cxn ang="0">
                  <a:pos x="102" y="354"/>
                </a:cxn>
                <a:cxn ang="0">
                  <a:pos x="138" y="348"/>
                </a:cxn>
                <a:cxn ang="0">
                  <a:pos x="168" y="342"/>
                </a:cxn>
                <a:cxn ang="0">
                  <a:pos x="204" y="342"/>
                </a:cxn>
                <a:cxn ang="0">
                  <a:pos x="240" y="330"/>
                </a:cxn>
                <a:cxn ang="0">
                  <a:pos x="270" y="312"/>
                </a:cxn>
                <a:cxn ang="0">
                  <a:pos x="306" y="294"/>
                </a:cxn>
                <a:cxn ang="0">
                  <a:pos x="342" y="276"/>
                </a:cxn>
                <a:cxn ang="0">
                  <a:pos x="372" y="258"/>
                </a:cxn>
                <a:cxn ang="0">
                  <a:pos x="408" y="234"/>
                </a:cxn>
                <a:cxn ang="0">
                  <a:pos x="438" y="210"/>
                </a:cxn>
                <a:cxn ang="0">
                  <a:pos x="474" y="186"/>
                </a:cxn>
                <a:cxn ang="0">
                  <a:pos x="510" y="162"/>
                </a:cxn>
                <a:cxn ang="0">
                  <a:pos x="540" y="132"/>
                </a:cxn>
                <a:cxn ang="0">
                  <a:pos x="576" y="102"/>
                </a:cxn>
                <a:cxn ang="0">
                  <a:pos x="612" y="72"/>
                </a:cxn>
                <a:cxn ang="0">
                  <a:pos x="642" y="36"/>
                </a:cxn>
                <a:cxn ang="0">
                  <a:pos x="678" y="0"/>
                </a:cxn>
                <a:cxn ang="0">
                  <a:pos x="660" y="120"/>
                </a:cxn>
                <a:cxn ang="0">
                  <a:pos x="630" y="144"/>
                </a:cxn>
                <a:cxn ang="0">
                  <a:pos x="594" y="168"/>
                </a:cxn>
                <a:cxn ang="0">
                  <a:pos x="558" y="192"/>
                </a:cxn>
                <a:cxn ang="0">
                  <a:pos x="528" y="210"/>
                </a:cxn>
                <a:cxn ang="0">
                  <a:pos x="492" y="228"/>
                </a:cxn>
                <a:cxn ang="0">
                  <a:pos x="456" y="246"/>
                </a:cxn>
                <a:cxn ang="0">
                  <a:pos x="426" y="264"/>
                </a:cxn>
                <a:cxn ang="0">
                  <a:pos x="390" y="276"/>
                </a:cxn>
                <a:cxn ang="0">
                  <a:pos x="354" y="288"/>
                </a:cxn>
                <a:cxn ang="0">
                  <a:pos x="324" y="300"/>
                </a:cxn>
                <a:cxn ang="0">
                  <a:pos x="288" y="312"/>
                </a:cxn>
                <a:cxn ang="0">
                  <a:pos x="252" y="330"/>
                </a:cxn>
                <a:cxn ang="0">
                  <a:pos x="222" y="342"/>
                </a:cxn>
                <a:cxn ang="0">
                  <a:pos x="186" y="336"/>
                </a:cxn>
                <a:cxn ang="0">
                  <a:pos x="150" y="354"/>
                </a:cxn>
                <a:cxn ang="0">
                  <a:pos x="120" y="342"/>
                </a:cxn>
                <a:cxn ang="0">
                  <a:pos x="84" y="360"/>
                </a:cxn>
                <a:cxn ang="0">
                  <a:pos x="48" y="372"/>
                </a:cxn>
                <a:cxn ang="0">
                  <a:pos x="18" y="390"/>
                </a:cxn>
              </a:cxnLst>
              <a:rect l="0" t="0" r="r" b="b"/>
              <a:pathLst>
                <a:path w="678" h="390">
                  <a:moveTo>
                    <a:pt x="0" y="390"/>
                  </a:moveTo>
                  <a:lnTo>
                    <a:pt x="0" y="390"/>
                  </a:lnTo>
                  <a:lnTo>
                    <a:pt x="18" y="390"/>
                  </a:lnTo>
                  <a:lnTo>
                    <a:pt x="36" y="378"/>
                  </a:lnTo>
                  <a:lnTo>
                    <a:pt x="48" y="372"/>
                  </a:lnTo>
                  <a:lnTo>
                    <a:pt x="66" y="360"/>
                  </a:lnTo>
                  <a:lnTo>
                    <a:pt x="84" y="360"/>
                  </a:lnTo>
                  <a:lnTo>
                    <a:pt x="102" y="354"/>
                  </a:lnTo>
                  <a:lnTo>
                    <a:pt x="120" y="342"/>
                  </a:lnTo>
                  <a:lnTo>
                    <a:pt x="138" y="348"/>
                  </a:lnTo>
                  <a:lnTo>
                    <a:pt x="150" y="348"/>
                  </a:lnTo>
                  <a:lnTo>
                    <a:pt x="168" y="342"/>
                  </a:lnTo>
                  <a:lnTo>
                    <a:pt x="186" y="336"/>
                  </a:lnTo>
                  <a:lnTo>
                    <a:pt x="204" y="342"/>
                  </a:lnTo>
                  <a:lnTo>
                    <a:pt x="222" y="342"/>
                  </a:lnTo>
                  <a:lnTo>
                    <a:pt x="240" y="330"/>
                  </a:lnTo>
                  <a:lnTo>
                    <a:pt x="252" y="324"/>
                  </a:lnTo>
                  <a:lnTo>
                    <a:pt x="270" y="312"/>
                  </a:lnTo>
                  <a:lnTo>
                    <a:pt x="288" y="306"/>
                  </a:lnTo>
                  <a:lnTo>
                    <a:pt x="306" y="294"/>
                  </a:lnTo>
                  <a:lnTo>
                    <a:pt x="324" y="282"/>
                  </a:lnTo>
                  <a:lnTo>
                    <a:pt x="342" y="276"/>
                  </a:lnTo>
                  <a:lnTo>
                    <a:pt x="354" y="264"/>
                  </a:lnTo>
                  <a:lnTo>
                    <a:pt x="372" y="258"/>
                  </a:lnTo>
                  <a:lnTo>
                    <a:pt x="390" y="246"/>
                  </a:lnTo>
                  <a:lnTo>
                    <a:pt x="408" y="234"/>
                  </a:lnTo>
                  <a:lnTo>
                    <a:pt x="426" y="222"/>
                  </a:lnTo>
                  <a:lnTo>
                    <a:pt x="438" y="210"/>
                  </a:lnTo>
                  <a:lnTo>
                    <a:pt x="456" y="198"/>
                  </a:lnTo>
                  <a:lnTo>
                    <a:pt x="474" y="186"/>
                  </a:lnTo>
                  <a:lnTo>
                    <a:pt x="492" y="174"/>
                  </a:lnTo>
                  <a:lnTo>
                    <a:pt x="510" y="162"/>
                  </a:lnTo>
                  <a:lnTo>
                    <a:pt x="528" y="150"/>
                  </a:lnTo>
                  <a:lnTo>
                    <a:pt x="540" y="132"/>
                  </a:lnTo>
                  <a:lnTo>
                    <a:pt x="558" y="120"/>
                  </a:lnTo>
                  <a:lnTo>
                    <a:pt x="576" y="102"/>
                  </a:lnTo>
                  <a:lnTo>
                    <a:pt x="594" y="84"/>
                  </a:lnTo>
                  <a:lnTo>
                    <a:pt x="612" y="72"/>
                  </a:lnTo>
                  <a:lnTo>
                    <a:pt x="630" y="54"/>
                  </a:lnTo>
                  <a:lnTo>
                    <a:pt x="642" y="36"/>
                  </a:lnTo>
                  <a:lnTo>
                    <a:pt x="660" y="18"/>
                  </a:lnTo>
                  <a:lnTo>
                    <a:pt x="678" y="0"/>
                  </a:lnTo>
                  <a:lnTo>
                    <a:pt x="678" y="102"/>
                  </a:lnTo>
                  <a:lnTo>
                    <a:pt x="660" y="120"/>
                  </a:lnTo>
                  <a:lnTo>
                    <a:pt x="642" y="132"/>
                  </a:lnTo>
                  <a:lnTo>
                    <a:pt x="630" y="144"/>
                  </a:lnTo>
                  <a:lnTo>
                    <a:pt x="612" y="156"/>
                  </a:lnTo>
                  <a:lnTo>
                    <a:pt x="594" y="168"/>
                  </a:lnTo>
                  <a:lnTo>
                    <a:pt x="576" y="180"/>
                  </a:lnTo>
                  <a:lnTo>
                    <a:pt x="558" y="192"/>
                  </a:lnTo>
                  <a:lnTo>
                    <a:pt x="540" y="204"/>
                  </a:lnTo>
                  <a:lnTo>
                    <a:pt x="528" y="210"/>
                  </a:lnTo>
                  <a:lnTo>
                    <a:pt x="510" y="222"/>
                  </a:lnTo>
                  <a:lnTo>
                    <a:pt x="492" y="228"/>
                  </a:lnTo>
                  <a:lnTo>
                    <a:pt x="474" y="240"/>
                  </a:lnTo>
                  <a:lnTo>
                    <a:pt x="456" y="246"/>
                  </a:lnTo>
                  <a:lnTo>
                    <a:pt x="438" y="252"/>
                  </a:lnTo>
                  <a:lnTo>
                    <a:pt x="426" y="264"/>
                  </a:lnTo>
                  <a:lnTo>
                    <a:pt x="408" y="270"/>
                  </a:lnTo>
                  <a:lnTo>
                    <a:pt x="390" y="276"/>
                  </a:lnTo>
                  <a:lnTo>
                    <a:pt x="372" y="282"/>
                  </a:lnTo>
                  <a:lnTo>
                    <a:pt x="354" y="288"/>
                  </a:lnTo>
                  <a:lnTo>
                    <a:pt x="342" y="294"/>
                  </a:lnTo>
                  <a:lnTo>
                    <a:pt x="324" y="300"/>
                  </a:lnTo>
                  <a:lnTo>
                    <a:pt x="306" y="306"/>
                  </a:lnTo>
                  <a:lnTo>
                    <a:pt x="288" y="312"/>
                  </a:lnTo>
                  <a:lnTo>
                    <a:pt x="270" y="318"/>
                  </a:lnTo>
                  <a:lnTo>
                    <a:pt x="252" y="330"/>
                  </a:lnTo>
                  <a:lnTo>
                    <a:pt x="240" y="336"/>
                  </a:lnTo>
                  <a:lnTo>
                    <a:pt x="222" y="342"/>
                  </a:lnTo>
                  <a:lnTo>
                    <a:pt x="204" y="342"/>
                  </a:lnTo>
                  <a:lnTo>
                    <a:pt x="186" y="336"/>
                  </a:lnTo>
                  <a:lnTo>
                    <a:pt x="168" y="342"/>
                  </a:lnTo>
                  <a:lnTo>
                    <a:pt x="150" y="354"/>
                  </a:lnTo>
                  <a:lnTo>
                    <a:pt x="138" y="348"/>
                  </a:lnTo>
                  <a:lnTo>
                    <a:pt x="120" y="342"/>
                  </a:lnTo>
                  <a:lnTo>
                    <a:pt x="102" y="354"/>
                  </a:lnTo>
                  <a:lnTo>
                    <a:pt x="84" y="360"/>
                  </a:lnTo>
                  <a:lnTo>
                    <a:pt x="66" y="360"/>
                  </a:lnTo>
                  <a:lnTo>
                    <a:pt x="48" y="372"/>
                  </a:lnTo>
                  <a:lnTo>
                    <a:pt x="36" y="378"/>
                  </a:lnTo>
                  <a:lnTo>
                    <a:pt x="18" y="390"/>
                  </a:lnTo>
                  <a:lnTo>
                    <a:pt x="0" y="390"/>
                  </a:lnTo>
                  <a:close/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279" name="Line 183"/>
            <p:cNvSpPr>
              <a:spLocks noChangeShapeType="1"/>
            </p:cNvSpPr>
            <p:nvPr/>
          </p:nvSpPr>
          <p:spPr bwMode="auto">
            <a:xfrm>
              <a:off x="6767513" y="5356331"/>
              <a:ext cx="161448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280" name="Line 184"/>
            <p:cNvSpPr>
              <a:spLocks noChangeShapeType="1"/>
            </p:cNvSpPr>
            <p:nvPr/>
          </p:nvSpPr>
          <p:spPr bwMode="auto">
            <a:xfrm flipV="1">
              <a:off x="6767513" y="5356331"/>
              <a:ext cx="0" cy="4189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281" name="Line 185"/>
            <p:cNvSpPr>
              <a:spLocks noChangeShapeType="1"/>
            </p:cNvSpPr>
            <p:nvPr/>
          </p:nvSpPr>
          <p:spPr bwMode="auto">
            <a:xfrm flipV="1">
              <a:off x="7167563" y="5356331"/>
              <a:ext cx="0" cy="4189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282" name="Line 186"/>
            <p:cNvSpPr>
              <a:spLocks noChangeShapeType="1"/>
            </p:cNvSpPr>
            <p:nvPr/>
          </p:nvSpPr>
          <p:spPr bwMode="auto">
            <a:xfrm flipV="1">
              <a:off x="7581901" y="5356331"/>
              <a:ext cx="0" cy="4189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283" name="Line 187"/>
            <p:cNvSpPr>
              <a:spLocks noChangeShapeType="1"/>
            </p:cNvSpPr>
            <p:nvPr/>
          </p:nvSpPr>
          <p:spPr bwMode="auto">
            <a:xfrm flipV="1">
              <a:off x="7981951" y="5356331"/>
              <a:ext cx="0" cy="4189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284" name="Line 188"/>
            <p:cNvSpPr>
              <a:spLocks noChangeShapeType="1"/>
            </p:cNvSpPr>
            <p:nvPr/>
          </p:nvSpPr>
          <p:spPr bwMode="auto">
            <a:xfrm flipV="1">
              <a:off x="8382001" y="5356331"/>
              <a:ext cx="0" cy="4189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itchFamily="34" charset="0"/>
              </a:endParaRPr>
            </a:p>
          </p:txBody>
        </p:sp>
        <p:sp>
          <p:nvSpPr>
            <p:cNvPr id="4285" name="Rectangle 189"/>
            <p:cNvSpPr>
              <a:spLocks noChangeArrowheads="1"/>
            </p:cNvSpPr>
            <p:nvPr/>
          </p:nvSpPr>
          <p:spPr bwMode="auto">
            <a:xfrm>
              <a:off x="6367463" y="4951326"/>
              <a:ext cx="314189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200</a:t>
              </a:r>
              <a:endParaRPr kumimoji="0" 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4286" name="Rectangle 190"/>
            <p:cNvSpPr>
              <a:spLocks noChangeArrowheads="1"/>
            </p:cNvSpPr>
            <p:nvPr/>
          </p:nvSpPr>
          <p:spPr bwMode="auto">
            <a:xfrm>
              <a:off x="6367463" y="4616149"/>
              <a:ext cx="314189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400</a:t>
              </a:r>
              <a:endParaRPr kumimoji="0" 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4287" name="Rectangle 191"/>
            <p:cNvSpPr>
              <a:spLocks noChangeArrowheads="1"/>
            </p:cNvSpPr>
            <p:nvPr/>
          </p:nvSpPr>
          <p:spPr bwMode="auto">
            <a:xfrm>
              <a:off x="6367463" y="4294937"/>
              <a:ext cx="314189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600</a:t>
              </a:r>
              <a:endParaRPr kumimoji="0" 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4288" name="Rectangle 192"/>
            <p:cNvSpPr>
              <a:spLocks noChangeArrowheads="1"/>
            </p:cNvSpPr>
            <p:nvPr/>
          </p:nvSpPr>
          <p:spPr bwMode="auto">
            <a:xfrm>
              <a:off x="6367463" y="3959760"/>
              <a:ext cx="314189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800</a:t>
              </a:r>
              <a:endParaRPr kumimoji="0" 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4289" name="Rectangle 193"/>
            <p:cNvSpPr>
              <a:spLocks noChangeArrowheads="1"/>
            </p:cNvSpPr>
            <p:nvPr/>
          </p:nvSpPr>
          <p:spPr bwMode="auto">
            <a:xfrm>
              <a:off x="6281738" y="3638549"/>
              <a:ext cx="405560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1 000</a:t>
              </a:r>
              <a:endPara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4290" name="Rectangle 194"/>
            <p:cNvSpPr>
              <a:spLocks noChangeArrowheads="1"/>
            </p:cNvSpPr>
            <p:nvPr/>
          </p:nvSpPr>
          <p:spPr bwMode="auto">
            <a:xfrm>
              <a:off x="6596063" y="5454091"/>
              <a:ext cx="365485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2000</a:t>
              </a:r>
              <a:endParaRPr kumimoji="0" 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4292" name="Rectangle 196"/>
            <p:cNvSpPr>
              <a:spLocks noChangeArrowheads="1"/>
            </p:cNvSpPr>
            <p:nvPr/>
          </p:nvSpPr>
          <p:spPr bwMode="auto">
            <a:xfrm>
              <a:off x="7410451" y="5454091"/>
              <a:ext cx="365485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2020</a:t>
              </a:r>
              <a:endParaRPr kumimoji="0" 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4294" name="Rectangle 198"/>
            <p:cNvSpPr>
              <a:spLocks noChangeArrowheads="1"/>
            </p:cNvSpPr>
            <p:nvPr/>
          </p:nvSpPr>
          <p:spPr bwMode="auto">
            <a:xfrm>
              <a:off x="8210551" y="5454091"/>
              <a:ext cx="365485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2040</a:t>
              </a:r>
              <a:endParaRPr kumimoji="0" 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4295" name="Rectangle 199"/>
            <p:cNvSpPr>
              <a:spLocks noChangeArrowheads="1"/>
            </p:cNvSpPr>
            <p:nvPr/>
          </p:nvSpPr>
          <p:spPr bwMode="auto">
            <a:xfrm>
              <a:off x="7205663" y="3630247"/>
              <a:ext cx="758788" cy="21544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vert="horz" wrap="none" lIns="36000" tIns="0" rIns="3600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Southern</a:t>
              </a:r>
              <a:endPara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185" name="Rectangle 193"/>
            <p:cNvSpPr>
              <a:spLocks noChangeArrowheads="1"/>
            </p:cNvSpPr>
            <p:nvPr/>
          </p:nvSpPr>
          <p:spPr bwMode="auto">
            <a:xfrm rot="16200000">
              <a:off x="5976936" y="3801839"/>
              <a:ext cx="343043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400" dirty="0" smtClean="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rPr>
                <a:t>TWh</a:t>
              </a:r>
              <a:endPara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18835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Important role for renewables </a:t>
            </a:r>
            <a:br>
              <a:rPr lang="en-GB" dirty="0" smtClean="0"/>
            </a:br>
            <a:r>
              <a:rPr lang="en-GB" dirty="0" smtClean="0"/>
              <a:t>beyond the grid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0" y="1396800"/>
            <a:ext cx="9144000" cy="399600"/>
          </a:xfrm>
        </p:spPr>
        <p:txBody>
          <a:bodyPr/>
          <a:lstStyle/>
          <a:p>
            <a:r>
              <a:rPr lang="en-US" dirty="0"/>
              <a:t>Technology mix for mini-grids and off grids in sub-Saharan Africa, 2040</a:t>
            </a:r>
            <a:endParaRPr lang="en-GB" dirty="0"/>
          </a:p>
        </p:txBody>
      </p:sp>
      <p:sp>
        <p:nvSpPr>
          <p:cNvPr id="69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1" y="5934075"/>
            <a:ext cx="9144000" cy="7239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r>
              <a:rPr lang="en-US" i="1" dirty="0">
                <a:solidFill>
                  <a:srgbClr val="C00000"/>
                </a:solidFill>
                <a:cs typeface="+mn-cs"/>
              </a:rPr>
              <a:t>Renewables </a:t>
            </a:r>
            <a:r>
              <a:rPr lang="en-US" i="1" dirty="0" smtClean="0">
                <a:solidFill>
                  <a:srgbClr val="C00000"/>
                </a:solidFill>
                <a:cs typeface="+mn-cs"/>
              </a:rPr>
              <a:t>– led by solar and hydro – account </a:t>
            </a:r>
            <a:r>
              <a:rPr lang="en-US" i="1" dirty="0">
                <a:solidFill>
                  <a:srgbClr val="C00000"/>
                </a:solidFill>
                <a:cs typeface="+mn-cs"/>
              </a:rPr>
              <a:t>for </a:t>
            </a:r>
            <a:r>
              <a:rPr lang="en-US" i="1" dirty="0" smtClean="0">
                <a:solidFill>
                  <a:srgbClr val="C00000"/>
                </a:solidFill>
                <a:cs typeface="+mn-cs"/>
              </a:rPr>
              <a:t>two-thirds </a:t>
            </a:r>
            <a:r>
              <a:rPr lang="en-US" i="1" dirty="0">
                <a:solidFill>
                  <a:srgbClr val="C00000"/>
                </a:solidFill>
                <a:cs typeface="+mn-cs"/>
              </a:rPr>
              <a:t>of the </a:t>
            </a:r>
            <a:endParaRPr lang="en-US" i="1" dirty="0" smtClean="0">
              <a:solidFill>
                <a:srgbClr val="C00000"/>
              </a:solidFill>
              <a:cs typeface="+mn-cs"/>
            </a:endParaRPr>
          </a:p>
          <a:p>
            <a:r>
              <a:rPr lang="en-US" i="1" dirty="0" smtClean="0">
                <a:solidFill>
                  <a:srgbClr val="C00000"/>
                </a:solidFill>
                <a:cs typeface="+mn-cs"/>
              </a:rPr>
              <a:t>electricity supplied by mini-grid and </a:t>
            </a:r>
            <a:r>
              <a:rPr lang="en-US" i="1" dirty="0">
                <a:solidFill>
                  <a:srgbClr val="C00000"/>
                </a:solidFill>
                <a:cs typeface="+mn-cs"/>
              </a:rPr>
              <a:t>off-grid </a:t>
            </a:r>
            <a:r>
              <a:rPr lang="en-US" i="1" dirty="0" smtClean="0">
                <a:solidFill>
                  <a:srgbClr val="C00000"/>
                </a:solidFill>
                <a:cs typeface="+mn-cs"/>
              </a:rPr>
              <a:t>systems</a:t>
            </a:r>
            <a:endParaRPr lang="en-US" i="1" dirty="0">
              <a:solidFill>
                <a:srgbClr val="C00000"/>
              </a:solidFill>
              <a:cs typeface="+mn-cs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5273675" y="2386013"/>
            <a:ext cx="2798763" cy="2592387"/>
            <a:chOff x="5273675" y="2386013"/>
            <a:chExt cx="2798763" cy="2592387"/>
          </a:xfrm>
        </p:grpSpPr>
        <p:sp>
          <p:nvSpPr>
            <p:cNvPr id="13" name="Freeform 6"/>
            <p:cNvSpPr>
              <a:spLocks/>
            </p:cNvSpPr>
            <p:nvPr/>
          </p:nvSpPr>
          <p:spPr bwMode="auto">
            <a:xfrm>
              <a:off x="6673850" y="2386013"/>
              <a:ext cx="1398588" cy="1957387"/>
            </a:xfrm>
            <a:custGeom>
              <a:avLst/>
              <a:gdLst>
                <a:gd name="T0" fmla="*/ 0 w 4633"/>
                <a:gd name="T1" fmla="*/ 4087 h 6489"/>
                <a:gd name="T2" fmla="*/ 3307 w 4633"/>
                <a:gd name="T3" fmla="*/ 6489 h 6489"/>
                <a:gd name="T4" fmla="*/ 2403 w 4633"/>
                <a:gd name="T5" fmla="*/ 781 h 6489"/>
                <a:gd name="T6" fmla="*/ 0 w 4633"/>
                <a:gd name="T7" fmla="*/ 0 h 6489"/>
                <a:gd name="T8" fmla="*/ 0 w 4633"/>
                <a:gd name="T9" fmla="*/ 4087 h 6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33" h="6489">
                  <a:moveTo>
                    <a:pt x="0" y="4087"/>
                  </a:moveTo>
                  <a:lnTo>
                    <a:pt x="3307" y="6489"/>
                  </a:lnTo>
                  <a:cubicBezTo>
                    <a:pt x="4633" y="4663"/>
                    <a:pt x="4229" y="2107"/>
                    <a:pt x="2403" y="781"/>
                  </a:cubicBezTo>
                  <a:cubicBezTo>
                    <a:pt x="1704" y="273"/>
                    <a:pt x="863" y="0"/>
                    <a:pt x="0" y="0"/>
                  </a:cubicBezTo>
                  <a:lnTo>
                    <a:pt x="0" y="4087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anose="020F0502020204030204" pitchFamily="34" charset="0"/>
              </a:endParaRPr>
            </a:p>
          </p:txBody>
        </p:sp>
        <p:sp>
          <p:nvSpPr>
            <p:cNvPr id="14" name="Freeform 7"/>
            <p:cNvSpPr>
              <a:spLocks/>
            </p:cNvSpPr>
            <p:nvPr/>
          </p:nvSpPr>
          <p:spPr bwMode="auto">
            <a:xfrm>
              <a:off x="5273675" y="3138488"/>
              <a:ext cx="2398713" cy="1839912"/>
            </a:xfrm>
            <a:custGeom>
              <a:avLst/>
              <a:gdLst>
                <a:gd name="T0" fmla="*/ 4643 w 7950"/>
                <a:gd name="T1" fmla="*/ 1596 h 6102"/>
                <a:gd name="T2" fmla="*/ 881 w 7950"/>
                <a:gd name="T3" fmla="*/ 0 h 6102"/>
                <a:gd name="T4" fmla="*/ 3047 w 7950"/>
                <a:gd name="T5" fmla="*/ 5358 h 6102"/>
                <a:gd name="T6" fmla="*/ 7950 w 7950"/>
                <a:gd name="T7" fmla="*/ 3998 h 6102"/>
                <a:gd name="T8" fmla="*/ 4643 w 7950"/>
                <a:gd name="T9" fmla="*/ 1596 h 6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50" h="6102">
                  <a:moveTo>
                    <a:pt x="4643" y="1596"/>
                  </a:moveTo>
                  <a:lnTo>
                    <a:pt x="881" y="0"/>
                  </a:lnTo>
                  <a:cubicBezTo>
                    <a:pt x="0" y="2078"/>
                    <a:pt x="969" y="4477"/>
                    <a:pt x="3047" y="5358"/>
                  </a:cubicBezTo>
                  <a:cubicBezTo>
                    <a:pt x="4799" y="6102"/>
                    <a:pt x="6831" y="5538"/>
                    <a:pt x="7950" y="3998"/>
                  </a:cubicBezTo>
                  <a:lnTo>
                    <a:pt x="4643" y="1596"/>
                  </a:lnTo>
                  <a:close/>
                </a:path>
              </a:pathLst>
            </a:custGeom>
            <a:solidFill>
              <a:srgbClr val="FFC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anose="020F0502020204030204" pitchFamily="34" charset="0"/>
              </a:endParaRPr>
            </a:p>
          </p:txBody>
        </p:sp>
        <p:sp>
          <p:nvSpPr>
            <p:cNvPr id="15" name="Freeform 8"/>
            <p:cNvSpPr>
              <a:spLocks/>
            </p:cNvSpPr>
            <p:nvPr/>
          </p:nvSpPr>
          <p:spPr bwMode="auto">
            <a:xfrm>
              <a:off x="5538788" y="2482850"/>
              <a:ext cx="1135063" cy="1136650"/>
            </a:xfrm>
            <a:custGeom>
              <a:avLst/>
              <a:gdLst>
                <a:gd name="T0" fmla="*/ 3762 w 3762"/>
                <a:gd name="T1" fmla="*/ 3768 h 3768"/>
                <a:gd name="T2" fmla="*/ 2180 w 3762"/>
                <a:gd name="T3" fmla="*/ 0 h 3768"/>
                <a:gd name="T4" fmla="*/ 0 w 3762"/>
                <a:gd name="T5" fmla="*/ 2172 h 3768"/>
                <a:gd name="T6" fmla="*/ 3762 w 3762"/>
                <a:gd name="T7" fmla="*/ 3768 h 3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62" h="3768">
                  <a:moveTo>
                    <a:pt x="3762" y="3768"/>
                  </a:moveTo>
                  <a:lnTo>
                    <a:pt x="2180" y="0"/>
                  </a:lnTo>
                  <a:cubicBezTo>
                    <a:pt x="1198" y="412"/>
                    <a:pt x="416" y="1192"/>
                    <a:pt x="0" y="2172"/>
                  </a:cubicBezTo>
                  <a:lnTo>
                    <a:pt x="3762" y="3768"/>
                  </a:lnTo>
                  <a:close/>
                </a:path>
              </a:pathLst>
            </a:custGeom>
            <a:solidFill>
              <a:srgbClr val="0070C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anose="020F0502020204030204" pitchFamily="34" charset="0"/>
              </a:endParaRPr>
            </a:p>
          </p:txBody>
        </p:sp>
        <p:sp>
          <p:nvSpPr>
            <p:cNvPr id="16" name="Freeform 9"/>
            <p:cNvSpPr>
              <a:spLocks/>
            </p:cNvSpPr>
            <p:nvPr/>
          </p:nvSpPr>
          <p:spPr bwMode="auto">
            <a:xfrm>
              <a:off x="6197600" y="2398713"/>
              <a:ext cx="476250" cy="1220787"/>
            </a:xfrm>
            <a:custGeom>
              <a:avLst/>
              <a:gdLst>
                <a:gd name="T0" fmla="*/ 1582 w 1582"/>
                <a:gd name="T1" fmla="*/ 4048 h 4048"/>
                <a:gd name="T2" fmla="*/ 1022 w 1582"/>
                <a:gd name="T3" fmla="*/ 0 h 4048"/>
                <a:gd name="T4" fmla="*/ 0 w 1582"/>
                <a:gd name="T5" fmla="*/ 280 h 4048"/>
                <a:gd name="T6" fmla="*/ 1582 w 1582"/>
                <a:gd name="T7" fmla="*/ 4048 h 40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82" h="4048">
                  <a:moveTo>
                    <a:pt x="1582" y="4048"/>
                  </a:moveTo>
                  <a:lnTo>
                    <a:pt x="1022" y="0"/>
                  </a:lnTo>
                  <a:cubicBezTo>
                    <a:pt x="671" y="48"/>
                    <a:pt x="327" y="143"/>
                    <a:pt x="0" y="280"/>
                  </a:cubicBezTo>
                  <a:lnTo>
                    <a:pt x="1582" y="4048"/>
                  </a:lnTo>
                  <a:close/>
                </a:path>
              </a:pathLst>
            </a:custGeom>
            <a:solidFill>
              <a:srgbClr val="4BACC6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anose="020F0502020204030204" pitchFamily="34" charset="0"/>
              </a:endParaRPr>
            </a:p>
          </p:txBody>
        </p:sp>
        <p:sp>
          <p:nvSpPr>
            <p:cNvPr id="17" name="Freeform 10"/>
            <p:cNvSpPr>
              <a:spLocks/>
            </p:cNvSpPr>
            <p:nvPr/>
          </p:nvSpPr>
          <p:spPr bwMode="auto">
            <a:xfrm>
              <a:off x="6505575" y="2386013"/>
              <a:ext cx="168275" cy="1233487"/>
            </a:xfrm>
            <a:custGeom>
              <a:avLst/>
              <a:gdLst>
                <a:gd name="T0" fmla="*/ 560 w 560"/>
                <a:gd name="T1" fmla="*/ 4087 h 4087"/>
                <a:gd name="T2" fmla="*/ 560 w 560"/>
                <a:gd name="T3" fmla="*/ 0 h 4087"/>
                <a:gd name="T4" fmla="*/ 0 w 560"/>
                <a:gd name="T5" fmla="*/ 39 h 4087"/>
                <a:gd name="T6" fmla="*/ 560 w 560"/>
                <a:gd name="T7" fmla="*/ 4087 h 40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0" h="4087">
                  <a:moveTo>
                    <a:pt x="560" y="4087"/>
                  </a:moveTo>
                  <a:lnTo>
                    <a:pt x="560" y="0"/>
                  </a:lnTo>
                  <a:cubicBezTo>
                    <a:pt x="373" y="0"/>
                    <a:pt x="186" y="13"/>
                    <a:pt x="0" y="39"/>
                  </a:cubicBezTo>
                  <a:lnTo>
                    <a:pt x="560" y="4087"/>
                  </a:lnTo>
                  <a:close/>
                </a:path>
              </a:pathLst>
            </a:custGeom>
            <a:solidFill>
              <a:srgbClr val="92D05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anose="020F0502020204030204" pitchFamily="34" charset="0"/>
              </a:endParaRPr>
            </a:p>
          </p:txBody>
        </p:sp>
        <p:sp>
          <p:nvSpPr>
            <p:cNvPr id="18" name="Rectangle 11"/>
            <p:cNvSpPr>
              <a:spLocks noChangeArrowheads="1"/>
            </p:cNvSpPr>
            <p:nvPr/>
          </p:nvSpPr>
          <p:spPr bwMode="auto">
            <a:xfrm>
              <a:off x="7391400" y="3040063"/>
              <a:ext cx="314325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1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anose="020F0502020204030204" pitchFamily="34" charset="0"/>
                </a:rPr>
                <a:t>35%</a:t>
              </a:r>
              <a:endParaRPr kumimoji="0" lang="en-US" alt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endParaRPr>
            </a:p>
          </p:txBody>
        </p:sp>
        <p:sp>
          <p:nvSpPr>
            <p:cNvPr id="19" name="Rectangle 12"/>
            <p:cNvSpPr>
              <a:spLocks noChangeArrowheads="1"/>
            </p:cNvSpPr>
            <p:nvPr/>
          </p:nvSpPr>
          <p:spPr bwMode="auto">
            <a:xfrm>
              <a:off x="5988050" y="4322763"/>
              <a:ext cx="314325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1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anose="020F0502020204030204" pitchFamily="34" charset="0"/>
                </a:rPr>
                <a:t>47%</a:t>
              </a:r>
              <a:endParaRPr kumimoji="0" lang="en-US" alt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endParaRPr>
            </a:p>
          </p:txBody>
        </p:sp>
        <p:sp>
          <p:nvSpPr>
            <p:cNvPr id="20" name="Rectangle 13"/>
            <p:cNvSpPr>
              <a:spLocks noChangeArrowheads="1"/>
            </p:cNvSpPr>
            <p:nvPr/>
          </p:nvSpPr>
          <p:spPr bwMode="auto">
            <a:xfrm>
              <a:off x="5822950" y="2828925"/>
              <a:ext cx="314325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1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anose="020F0502020204030204" pitchFamily="34" charset="0"/>
                </a:rPr>
                <a:t>12%</a:t>
              </a:r>
              <a:endParaRPr kumimoji="0" lang="en-US" alt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endParaRPr>
            </a:p>
          </p:txBody>
        </p:sp>
        <p:sp>
          <p:nvSpPr>
            <p:cNvPr id="21" name="Rectangle 14"/>
            <p:cNvSpPr>
              <a:spLocks noChangeArrowheads="1"/>
            </p:cNvSpPr>
            <p:nvPr/>
          </p:nvSpPr>
          <p:spPr bwMode="auto">
            <a:xfrm>
              <a:off x="6303963" y="2559050"/>
              <a:ext cx="222250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1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anose="020F0502020204030204" pitchFamily="34" charset="0"/>
                </a:rPr>
                <a:t>4%</a:t>
              </a:r>
              <a:endParaRPr kumimoji="0" lang="en-US" alt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endParaRPr>
            </a:p>
          </p:txBody>
        </p:sp>
        <p:sp>
          <p:nvSpPr>
            <p:cNvPr id="22" name="Rectangle 15"/>
            <p:cNvSpPr>
              <a:spLocks noChangeArrowheads="1"/>
            </p:cNvSpPr>
            <p:nvPr/>
          </p:nvSpPr>
          <p:spPr bwMode="auto">
            <a:xfrm>
              <a:off x="6469969" y="2416175"/>
              <a:ext cx="222250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anose="020F0502020204030204" pitchFamily="34" charset="0"/>
                </a:rPr>
                <a:t>2%</a:t>
              </a:r>
              <a:endPara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endParaRPr>
            </a:p>
          </p:txBody>
        </p:sp>
      </p:grpSp>
      <p:sp>
        <p:nvSpPr>
          <p:cNvPr id="23" name="Rectangle 16"/>
          <p:cNvSpPr>
            <a:spLocks noChangeArrowheads="1"/>
          </p:cNvSpPr>
          <p:nvPr/>
        </p:nvSpPr>
        <p:spPr bwMode="auto">
          <a:xfrm>
            <a:off x="6137275" y="2051050"/>
            <a:ext cx="233363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Off</a:t>
            </a:r>
            <a:endParaRPr kumimoji="0" lang="en-US" alt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4" name="Rectangle 17"/>
          <p:cNvSpPr>
            <a:spLocks noChangeArrowheads="1"/>
          </p:cNvSpPr>
          <p:nvPr/>
        </p:nvSpPr>
        <p:spPr bwMode="auto">
          <a:xfrm>
            <a:off x="6346825" y="2051050"/>
            <a:ext cx="5397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-</a:t>
            </a:r>
            <a:endParaRPr kumimoji="0" lang="en-US" alt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5" name="Rectangle 18"/>
          <p:cNvSpPr>
            <a:spLocks noChangeArrowheads="1"/>
          </p:cNvSpPr>
          <p:nvPr/>
        </p:nvSpPr>
        <p:spPr bwMode="auto">
          <a:xfrm>
            <a:off x="6397625" y="2051050"/>
            <a:ext cx="950913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grid: 12 TWh</a:t>
            </a:r>
            <a:endParaRPr kumimoji="0" lang="en-US" alt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195388" y="2381250"/>
            <a:ext cx="2754313" cy="2636838"/>
            <a:chOff x="1195388" y="2381250"/>
            <a:chExt cx="2754313" cy="2636838"/>
          </a:xfrm>
        </p:grpSpPr>
        <p:sp>
          <p:nvSpPr>
            <p:cNvPr id="26" name="Freeform 19"/>
            <p:cNvSpPr>
              <a:spLocks/>
            </p:cNvSpPr>
            <p:nvPr/>
          </p:nvSpPr>
          <p:spPr bwMode="auto">
            <a:xfrm>
              <a:off x="2541588" y="2381250"/>
              <a:ext cx="1408113" cy="1758950"/>
            </a:xfrm>
            <a:custGeom>
              <a:avLst/>
              <a:gdLst>
                <a:gd name="T0" fmla="*/ 0 w 9334"/>
                <a:gd name="T1" fmla="*/ 8188 h 11675"/>
                <a:gd name="T2" fmla="*/ 7408 w 9334"/>
                <a:gd name="T3" fmla="*/ 11675 h 11675"/>
                <a:gd name="T4" fmla="*/ 3487 w 9334"/>
                <a:gd name="T5" fmla="*/ 780 h 11675"/>
                <a:gd name="T6" fmla="*/ 0 w 9334"/>
                <a:gd name="T7" fmla="*/ 0 h 11675"/>
                <a:gd name="T8" fmla="*/ 0 w 9334"/>
                <a:gd name="T9" fmla="*/ 8188 h 11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34" h="11675">
                  <a:moveTo>
                    <a:pt x="0" y="8188"/>
                  </a:moveTo>
                  <a:lnTo>
                    <a:pt x="7408" y="11675"/>
                  </a:lnTo>
                  <a:cubicBezTo>
                    <a:pt x="9334" y="7584"/>
                    <a:pt x="7578" y="2706"/>
                    <a:pt x="3487" y="780"/>
                  </a:cubicBezTo>
                  <a:cubicBezTo>
                    <a:pt x="2396" y="267"/>
                    <a:pt x="1205" y="0"/>
                    <a:pt x="0" y="0"/>
                  </a:cubicBezTo>
                  <a:lnTo>
                    <a:pt x="0" y="8188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anose="020F0502020204030204" pitchFamily="34" charset="0"/>
              </a:endParaRPr>
            </a:p>
          </p:txBody>
        </p:sp>
        <p:sp>
          <p:nvSpPr>
            <p:cNvPr id="27" name="Freeform 20"/>
            <p:cNvSpPr>
              <a:spLocks/>
            </p:cNvSpPr>
            <p:nvPr/>
          </p:nvSpPr>
          <p:spPr bwMode="auto">
            <a:xfrm>
              <a:off x="1404938" y="3614738"/>
              <a:ext cx="2254250" cy="1403350"/>
            </a:xfrm>
            <a:custGeom>
              <a:avLst/>
              <a:gdLst>
                <a:gd name="T0" fmla="*/ 7542 w 14950"/>
                <a:gd name="T1" fmla="*/ 0 h 9302"/>
                <a:gd name="T2" fmla="*/ 0 w 14950"/>
                <a:gd name="T3" fmla="*/ 3187 h 9302"/>
                <a:gd name="T4" fmla="*/ 10728 w 14950"/>
                <a:gd name="T5" fmla="*/ 7542 h 9302"/>
                <a:gd name="T6" fmla="*/ 14950 w 14950"/>
                <a:gd name="T7" fmla="*/ 3487 h 9302"/>
                <a:gd name="T8" fmla="*/ 7542 w 14950"/>
                <a:gd name="T9" fmla="*/ 0 h 9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50" h="9302">
                  <a:moveTo>
                    <a:pt x="7542" y="0"/>
                  </a:moveTo>
                  <a:lnTo>
                    <a:pt x="0" y="3187"/>
                  </a:lnTo>
                  <a:cubicBezTo>
                    <a:pt x="1760" y="7352"/>
                    <a:pt x="6563" y="9302"/>
                    <a:pt x="10728" y="7542"/>
                  </a:cubicBezTo>
                  <a:cubicBezTo>
                    <a:pt x="12587" y="6757"/>
                    <a:pt x="14090" y="5313"/>
                    <a:pt x="14950" y="3487"/>
                  </a:cubicBezTo>
                  <a:lnTo>
                    <a:pt x="7542" y="0"/>
                  </a:lnTo>
                  <a:close/>
                </a:path>
              </a:pathLst>
            </a:custGeom>
            <a:solidFill>
              <a:srgbClr val="FFC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anose="020F0502020204030204" pitchFamily="34" charset="0"/>
              </a:endParaRPr>
            </a:p>
          </p:txBody>
        </p:sp>
        <p:sp>
          <p:nvSpPr>
            <p:cNvPr id="28" name="Freeform 21"/>
            <p:cNvSpPr>
              <a:spLocks/>
            </p:cNvSpPr>
            <p:nvPr/>
          </p:nvSpPr>
          <p:spPr bwMode="auto">
            <a:xfrm>
              <a:off x="1195388" y="2678113"/>
              <a:ext cx="1346200" cy="1417637"/>
            </a:xfrm>
            <a:custGeom>
              <a:avLst/>
              <a:gdLst>
                <a:gd name="T0" fmla="*/ 8928 w 8928"/>
                <a:gd name="T1" fmla="*/ 6210 h 9397"/>
                <a:gd name="T2" fmla="*/ 3592 w 8928"/>
                <a:gd name="T3" fmla="*/ 0 h 9397"/>
                <a:gd name="T4" fmla="*/ 1386 w 8928"/>
                <a:gd name="T5" fmla="*/ 9397 h 9397"/>
                <a:gd name="T6" fmla="*/ 8928 w 8928"/>
                <a:gd name="T7" fmla="*/ 6210 h 9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928" h="9397">
                  <a:moveTo>
                    <a:pt x="8928" y="6210"/>
                  </a:moveTo>
                  <a:lnTo>
                    <a:pt x="3592" y="0"/>
                  </a:lnTo>
                  <a:cubicBezTo>
                    <a:pt x="892" y="2319"/>
                    <a:pt x="0" y="6118"/>
                    <a:pt x="1386" y="9397"/>
                  </a:cubicBezTo>
                  <a:lnTo>
                    <a:pt x="8928" y="6210"/>
                  </a:lnTo>
                  <a:close/>
                </a:path>
              </a:pathLst>
            </a:custGeom>
            <a:solidFill>
              <a:srgbClr val="0070C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anose="020F0502020204030204" pitchFamily="34" charset="0"/>
              </a:endParaRPr>
            </a:p>
          </p:txBody>
        </p:sp>
        <p:sp>
          <p:nvSpPr>
            <p:cNvPr id="29" name="Freeform 22"/>
            <p:cNvSpPr>
              <a:spLocks/>
            </p:cNvSpPr>
            <p:nvPr/>
          </p:nvSpPr>
          <p:spPr bwMode="auto">
            <a:xfrm>
              <a:off x="1736725" y="2405063"/>
              <a:ext cx="804863" cy="1209675"/>
            </a:xfrm>
            <a:custGeom>
              <a:avLst/>
              <a:gdLst>
                <a:gd name="T0" fmla="*/ 5336 w 5336"/>
                <a:gd name="T1" fmla="*/ 8021 h 8021"/>
                <a:gd name="T2" fmla="*/ 3694 w 5336"/>
                <a:gd name="T3" fmla="*/ 0 h 8021"/>
                <a:gd name="T4" fmla="*/ 0 w 5336"/>
                <a:gd name="T5" fmla="*/ 1811 h 8021"/>
                <a:gd name="T6" fmla="*/ 5336 w 5336"/>
                <a:gd name="T7" fmla="*/ 8021 h 80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36" h="8021">
                  <a:moveTo>
                    <a:pt x="5336" y="8021"/>
                  </a:moveTo>
                  <a:lnTo>
                    <a:pt x="3694" y="0"/>
                  </a:lnTo>
                  <a:cubicBezTo>
                    <a:pt x="2329" y="279"/>
                    <a:pt x="1057" y="903"/>
                    <a:pt x="0" y="1811"/>
                  </a:cubicBezTo>
                  <a:lnTo>
                    <a:pt x="5336" y="8021"/>
                  </a:lnTo>
                  <a:close/>
                </a:path>
              </a:pathLst>
            </a:custGeom>
            <a:solidFill>
              <a:srgbClr val="4BACC6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anose="020F0502020204030204" pitchFamily="34" charset="0"/>
              </a:endParaRPr>
            </a:p>
          </p:txBody>
        </p:sp>
        <p:sp>
          <p:nvSpPr>
            <p:cNvPr id="30" name="Freeform 23"/>
            <p:cNvSpPr>
              <a:spLocks/>
            </p:cNvSpPr>
            <p:nvPr/>
          </p:nvSpPr>
          <p:spPr bwMode="auto">
            <a:xfrm>
              <a:off x="2293938" y="2381250"/>
              <a:ext cx="247650" cy="1233487"/>
            </a:xfrm>
            <a:custGeom>
              <a:avLst/>
              <a:gdLst>
                <a:gd name="T0" fmla="*/ 1642 w 1642"/>
                <a:gd name="T1" fmla="*/ 8188 h 8188"/>
                <a:gd name="T2" fmla="*/ 1642 w 1642"/>
                <a:gd name="T3" fmla="*/ 0 h 8188"/>
                <a:gd name="T4" fmla="*/ 0 w 1642"/>
                <a:gd name="T5" fmla="*/ 167 h 8188"/>
                <a:gd name="T6" fmla="*/ 1642 w 1642"/>
                <a:gd name="T7" fmla="*/ 8188 h 8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42" h="8188">
                  <a:moveTo>
                    <a:pt x="1642" y="8188"/>
                  </a:moveTo>
                  <a:lnTo>
                    <a:pt x="1642" y="0"/>
                  </a:lnTo>
                  <a:cubicBezTo>
                    <a:pt x="1090" y="1"/>
                    <a:pt x="540" y="56"/>
                    <a:pt x="0" y="167"/>
                  </a:cubicBezTo>
                  <a:lnTo>
                    <a:pt x="1642" y="8188"/>
                  </a:lnTo>
                  <a:close/>
                </a:path>
              </a:pathLst>
            </a:custGeom>
            <a:solidFill>
              <a:srgbClr val="92D05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anose="020F0502020204030204" pitchFamily="34" charset="0"/>
              </a:endParaRPr>
            </a:p>
          </p:txBody>
        </p:sp>
        <p:sp>
          <p:nvSpPr>
            <p:cNvPr id="31" name="Rectangle 24"/>
            <p:cNvSpPr>
              <a:spLocks noChangeArrowheads="1"/>
            </p:cNvSpPr>
            <p:nvPr/>
          </p:nvSpPr>
          <p:spPr bwMode="auto">
            <a:xfrm>
              <a:off x="3214688" y="2979738"/>
              <a:ext cx="314325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anose="020F0502020204030204" pitchFamily="34" charset="0"/>
                </a:rPr>
                <a:t>32%</a:t>
              </a:r>
              <a:endPara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endParaRPr>
            </a:p>
          </p:txBody>
        </p:sp>
        <p:sp>
          <p:nvSpPr>
            <p:cNvPr id="2048" name="Rectangle 25"/>
            <p:cNvSpPr>
              <a:spLocks noChangeArrowheads="1"/>
            </p:cNvSpPr>
            <p:nvPr/>
          </p:nvSpPr>
          <p:spPr bwMode="auto">
            <a:xfrm>
              <a:off x="2370138" y="4533900"/>
              <a:ext cx="314325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anose="020F0502020204030204" pitchFamily="34" charset="0"/>
                </a:rPr>
                <a:t>37%</a:t>
              </a:r>
              <a:endPara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endParaRPr>
            </a:p>
          </p:txBody>
        </p:sp>
        <p:sp>
          <p:nvSpPr>
            <p:cNvPr id="2049" name="Rectangle 26"/>
            <p:cNvSpPr>
              <a:spLocks noChangeArrowheads="1"/>
            </p:cNvSpPr>
            <p:nvPr/>
          </p:nvSpPr>
          <p:spPr bwMode="auto">
            <a:xfrm>
              <a:off x="1420813" y="3297238"/>
              <a:ext cx="314325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1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anose="020F0502020204030204" pitchFamily="34" charset="0"/>
                </a:rPr>
                <a:t>20%</a:t>
              </a:r>
              <a:endParaRPr kumimoji="0" lang="en-US" alt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endParaRPr>
            </a:p>
          </p:txBody>
        </p:sp>
        <p:sp>
          <p:nvSpPr>
            <p:cNvPr id="2050" name="Rectangle 27"/>
            <p:cNvSpPr>
              <a:spLocks noChangeArrowheads="1"/>
            </p:cNvSpPr>
            <p:nvPr/>
          </p:nvSpPr>
          <p:spPr bwMode="auto">
            <a:xfrm>
              <a:off x="1933575" y="2578100"/>
              <a:ext cx="222250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1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anose="020F0502020204030204" pitchFamily="34" charset="0"/>
                </a:rPr>
                <a:t>8%</a:t>
              </a:r>
              <a:endParaRPr kumimoji="0" lang="en-US" alt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endParaRPr>
            </a:p>
          </p:txBody>
        </p:sp>
        <p:sp>
          <p:nvSpPr>
            <p:cNvPr id="2051" name="Rectangle 28"/>
            <p:cNvSpPr>
              <a:spLocks noChangeArrowheads="1"/>
            </p:cNvSpPr>
            <p:nvPr/>
          </p:nvSpPr>
          <p:spPr bwMode="auto">
            <a:xfrm>
              <a:off x="2315255" y="2422525"/>
              <a:ext cx="222250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anose="020F0502020204030204" pitchFamily="34" charset="0"/>
                </a:rPr>
                <a:t>3%</a:t>
              </a:r>
              <a:endPara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4214813" y="2995613"/>
            <a:ext cx="860425" cy="1266825"/>
            <a:chOff x="4214813" y="2995613"/>
            <a:chExt cx="860425" cy="1266825"/>
          </a:xfrm>
        </p:grpSpPr>
        <p:sp>
          <p:nvSpPr>
            <p:cNvPr id="2052" name="Rectangle 29"/>
            <p:cNvSpPr>
              <a:spLocks noChangeArrowheads="1"/>
            </p:cNvSpPr>
            <p:nvPr/>
          </p:nvSpPr>
          <p:spPr bwMode="auto">
            <a:xfrm>
              <a:off x="4214813" y="3059113"/>
              <a:ext cx="90488" cy="85725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anose="020F0502020204030204" pitchFamily="34" charset="0"/>
              </a:endParaRPr>
            </a:p>
          </p:txBody>
        </p:sp>
        <p:sp>
          <p:nvSpPr>
            <p:cNvPr id="2053" name="Rectangle 30"/>
            <p:cNvSpPr>
              <a:spLocks noChangeArrowheads="1"/>
            </p:cNvSpPr>
            <p:nvPr/>
          </p:nvSpPr>
          <p:spPr bwMode="auto">
            <a:xfrm>
              <a:off x="4340225" y="2995613"/>
              <a:ext cx="201613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Oil</a:t>
              </a:r>
              <a:endPara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endParaRPr>
            </a:p>
          </p:txBody>
        </p:sp>
        <p:sp>
          <p:nvSpPr>
            <p:cNvPr id="2106" name="Rectangle 31"/>
            <p:cNvSpPr>
              <a:spLocks noChangeArrowheads="1"/>
            </p:cNvSpPr>
            <p:nvPr/>
          </p:nvSpPr>
          <p:spPr bwMode="auto">
            <a:xfrm>
              <a:off x="4214813" y="3321050"/>
              <a:ext cx="90488" cy="87312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anose="020F0502020204030204" pitchFamily="34" charset="0"/>
              </a:endParaRPr>
            </a:p>
          </p:txBody>
        </p:sp>
        <p:sp>
          <p:nvSpPr>
            <p:cNvPr id="2108" name="Rectangle 32"/>
            <p:cNvSpPr>
              <a:spLocks noChangeArrowheads="1"/>
            </p:cNvSpPr>
            <p:nvPr/>
          </p:nvSpPr>
          <p:spPr bwMode="auto">
            <a:xfrm>
              <a:off x="4340225" y="3257550"/>
              <a:ext cx="601663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Solar PV</a:t>
              </a:r>
              <a:endParaRPr kumimoji="0" lang="en-US" alt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endParaRPr>
            </a:p>
          </p:txBody>
        </p:sp>
        <p:sp>
          <p:nvSpPr>
            <p:cNvPr id="2110" name="Rectangle 33"/>
            <p:cNvSpPr>
              <a:spLocks noChangeArrowheads="1"/>
            </p:cNvSpPr>
            <p:nvPr/>
          </p:nvSpPr>
          <p:spPr bwMode="auto">
            <a:xfrm>
              <a:off x="4214813" y="3584575"/>
              <a:ext cx="90488" cy="8731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anose="020F0502020204030204" pitchFamily="34" charset="0"/>
              </a:endParaRPr>
            </a:p>
          </p:txBody>
        </p:sp>
        <p:sp>
          <p:nvSpPr>
            <p:cNvPr id="64" name="Rectangle 34"/>
            <p:cNvSpPr>
              <a:spLocks noChangeArrowheads="1"/>
            </p:cNvSpPr>
            <p:nvPr/>
          </p:nvSpPr>
          <p:spPr bwMode="auto">
            <a:xfrm>
              <a:off x="4340225" y="3519488"/>
              <a:ext cx="441325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Hydro</a:t>
              </a:r>
              <a:endParaRPr kumimoji="0" lang="en-US" alt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endParaRPr>
            </a:p>
          </p:txBody>
        </p:sp>
        <p:sp>
          <p:nvSpPr>
            <p:cNvPr id="65" name="Rectangle 35"/>
            <p:cNvSpPr>
              <a:spLocks noChangeArrowheads="1"/>
            </p:cNvSpPr>
            <p:nvPr/>
          </p:nvSpPr>
          <p:spPr bwMode="auto">
            <a:xfrm>
              <a:off x="4214813" y="3848100"/>
              <a:ext cx="90488" cy="85725"/>
            </a:xfrm>
            <a:prstGeom prst="rect">
              <a:avLst/>
            </a:prstGeom>
            <a:solidFill>
              <a:srgbClr val="4BAC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anose="020F0502020204030204" pitchFamily="34" charset="0"/>
              </a:endParaRPr>
            </a:p>
          </p:txBody>
        </p:sp>
        <p:sp>
          <p:nvSpPr>
            <p:cNvPr id="66" name="Rectangle 36"/>
            <p:cNvSpPr>
              <a:spLocks noChangeArrowheads="1"/>
            </p:cNvSpPr>
            <p:nvPr/>
          </p:nvSpPr>
          <p:spPr bwMode="auto">
            <a:xfrm>
              <a:off x="4340225" y="3784600"/>
              <a:ext cx="390525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Wind</a:t>
              </a:r>
              <a:endParaRPr kumimoji="0" lang="en-US" alt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endParaRPr>
            </a:p>
          </p:txBody>
        </p:sp>
        <p:sp>
          <p:nvSpPr>
            <p:cNvPr id="67" name="Rectangle 37"/>
            <p:cNvSpPr>
              <a:spLocks noChangeArrowheads="1"/>
            </p:cNvSpPr>
            <p:nvPr/>
          </p:nvSpPr>
          <p:spPr bwMode="auto">
            <a:xfrm>
              <a:off x="4214813" y="4110038"/>
              <a:ext cx="90488" cy="87312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>
                <a:latin typeface="Calibri" panose="020F0502020204030204" pitchFamily="34" charset="0"/>
              </a:endParaRPr>
            </a:p>
          </p:txBody>
        </p:sp>
        <p:sp>
          <p:nvSpPr>
            <p:cNvPr id="68" name="Rectangle 38"/>
            <p:cNvSpPr>
              <a:spLocks noChangeArrowheads="1"/>
            </p:cNvSpPr>
            <p:nvPr/>
          </p:nvSpPr>
          <p:spPr bwMode="auto">
            <a:xfrm>
              <a:off x="4340225" y="4046538"/>
              <a:ext cx="735013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Bioenergy</a:t>
              </a:r>
              <a:endParaRPr kumimoji="0" lang="en-US" alt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endParaRPr>
            </a:p>
          </p:txBody>
        </p:sp>
      </p:grpSp>
      <p:sp>
        <p:nvSpPr>
          <p:cNvPr id="70" name="Rectangle 39"/>
          <p:cNvSpPr>
            <a:spLocks noChangeArrowheads="1"/>
          </p:cNvSpPr>
          <p:nvPr/>
        </p:nvSpPr>
        <p:spPr bwMode="auto">
          <a:xfrm>
            <a:off x="1958975" y="2051050"/>
            <a:ext cx="3429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Mini</a:t>
            </a:r>
            <a:endParaRPr kumimoji="0" lang="en-US" alt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71" name="Rectangle 40"/>
          <p:cNvSpPr>
            <a:spLocks noChangeArrowheads="1"/>
          </p:cNvSpPr>
          <p:nvPr/>
        </p:nvSpPr>
        <p:spPr bwMode="auto">
          <a:xfrm>
            <a:off x="2265363" y="2051050"/>
            <a:ext cx="5397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-</a:t>
            </a:r>
            <a:endParaRPr kumimoji="0" lang="en-US" alt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72" name="Rectangle 41"/>
          <p:cNvSpPr>
            <a:spLocks noChangeArrowheads="1"/>
          </p:cNvSpPr>
          <p:nvPr/>
        </p:nvSpPr>
        <p:spPr bwMode="auto">
          <a:xfrm>
            <a:off x="2316163" y="2051050"/>
            <a:ext cx="950913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grid: 26 TWh</a:t>
            </a:r>
            <a:endParaRPr kumimoji="0" lang="en-US" alt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275" y="0"/>
            <a:ext cx="7832725" cy="1250950"/>
          </a:xfrm>
        </p:spPr>
        <p:txBody>
          <a:bodyPr/>
          <a:lstStyle/>
          <a:p>
            <a:r>
              <a:rPr lang="en-GB" dirty="0"/>
              <a:t>The most cost-effective way to expand electrification varies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Optimal split by grid type in </a:t>
            </a:r>
            <a:r>
              <a:rPr lang="en-GB" dirty="0" smtClean="0"/>
              <a:t>Nigeria, </a:t>
            </a:r>
            <a:r>
              <a:rPr lang="en-GB" dirty="0"/>
              <a:t>given expected expansion of transmission lines</a:t>
            </a:r>
          </a:p>
          <a:p>
            <a:endParaRPr lang="en-GB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3" b="50000"/>
          <a:stretch/>
        </p:blipFill>
        <p:spPr bwMode="auto">
          <a:xfrm>
            <a:off x="1615387" y="1816100"/>
            <a:ext cx="5635492" cy="3960000"/>
          </a:xfrm>
          <a:prstGeom prst="snipRoundRect">
            <a:avLst>
              <a:gd name="adj1" fmla="val 0"/>
              <a:gd name="adj2" fmla="val 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263" t="39958" b="31651"/>
          <a:stretch/>
        </p:blipFill>
        <p:spPr bwMode="auto">
          <a:xfrm>
            <a:off x="7154871" y="3095490"/>
            <a:ext cx="1863725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 bwMode="auto">
          <a:xfrm>
            <a:off x="5676896" y="4895850"/>
            <a:ext cx="944561" cy="880250"/>
          </a:xfrm>
          <a:prstGeom prst="rect">
            <a:avLst/>
          </a:prstGeom>
          <a:solidFill>
            <a:schemeClr val="bg1"/>
          </a:solid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0" y="5923028"/>
            <a:ext cx="9144000" cy="728473"/>
          </a:xfrm>
        </p:spPr>
        <p:txBody>
          <a:bodyPr/>
          <a:lstStyle/>
          <a:p>
            <a:r>
              <a:rPr lang="en-GB" dirty="0" smtClean="0"/>
              <a:t>In </a:t>
            </a:r>
            <a:r>
              <a:rPr lang="en-GB" dirty="0"/>
              <a:t>Nigeria, higher population density and </a:t>
            </a:r>
            <a:r>
              <a:rPr lang="en-GB" dirty="0" smtClean="0"/>
              <a:t>wider grid coverage favour </a:t>
            </a:r>
            <a:r>
              <a:rPr lang="en-GB" dirty="0"/>
              <a:t>on-grid </a:t>
            </a:r>
            <a:r>
              <a:rPr lang="en-GB" dirty="0" smtClean="0"/>
              <a:t>supply; where </a:t>
            </a:r>
            <a:r>
              <a:rPr lang="en-GB" dirty="0"/>
              <a:t>grid extensions are not cost-effective, mini-grids tend </a:t>
            </a:r>
            <a:r>
              <a:rPr lang="en-GB" dirty="0" smtClean="0"/>
              <a:t>to be preferred</a:t>
            </a:r>
            <a:endParaRPr lang="en-GB" dirty="0"/>
          </a:p>
        </p:txBody>
      </p:sp>
      <p:sp>
        <p:nvSpPr>
          <p:cNvPr id="11" name="Rectangle 10"/>
          <p:cNvSpPr/>
          <p:nvPr/>
        </p:nvSpPr>
        <p:spPr bwMode="auto">
          <a:xfrm>
            <a:off x="4196993" y="1748064"/>
            <a:ext cx="472280" cy="175986"/>
          </a:xfrm>
          <a:prstGeom prst="rect">
            <a:avLst/>
          </a:prstGeom>
          <a:solidFill>
            <a:schemeClr val="bg1"/>
          </a:solid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/>
            </a:endParaRPr>
          </a:p>
        </p:txBody>
      </p:sp>
      <p:sp>
        <p:nvSpPr>
          <p:cNvPr id="9" name="Text Placeholder 3"/>
          <p:cNvSpPr txBox="1">
            <a:spLocks/>
          </p:cNvSpPr>
          <p:nvPr/>
        </p:nvSpPr>
        <p:spPr bwMode="auto">
          <a:xfrm>
            <a:off x="1503611" y="5376024"/>
            <a:ext cx="7324726" cy="728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8000" tIns="46038" rIns="108000" bIns="46038" numCol="1" anchor="ctr" anchorCtr="0" compatLnSpc="1">
            <a:prstTxWarp prst="textNoShape">
              <a:avLst/>
            </a:prstTxWarp>
          </a:bodyPr>
          <a:lstStyle>
            <a:lvl1pPr marL="342900" indent="-342900" algn="ct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C000"/>
              </a:buClr>
              <a:buSzPct val="90000"/>
              <a:buFontTx/>
              <a:buNone/>
              <a:defRPr kumimoji="1" lang="en-GB" sz="2000" b="1" i="1" kern="1200" dirty="0" smtClean="0">
                <a:solidFill>
                  <a:srgbClr val="C00000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633413" indent="-28575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FFC000"/>
              </a:buClr>
              <a:buFont typeface="Wingdings" pitchFamily="2" charset="2"/>
              <a:buChar char="Ø"/>
              <a:defRPr kumimoji="1" sz="2200" i="1">
                <a:solidFill>
                  <a:srgbClr val="7F7F7F"/>
                </a:solidFill>
                <a:latin typeface="Calibri" pitchFamily="34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Wingdings" pitchFamily="2" charset="2"/>
              <a:defRPr kumimoji="1" sz="2000" b="1">
                <a:solidFill>
                  <a:schemeClr val="bg2"/>
                </a:solidFill>
                <a:latin typeface="Calibri" pitchFamily="34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defRPr kumimoji="1" sz="2000" b="1">
                <a:solidFill>
                  <a:srgbClr val="017898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"/>
              <a:defRPr kumimoji="1" sz="2000" b="1">
                <a:solidFill>
                  <a:srgbClr val="017898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"/>
              <a:defRPr kumimoji="1" sz="2000" b="1">
                <a:solidFill>
                  <a:srgbClr val="017898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"/>
              <a:defRPr kumimoji="1" sz="2000" b="1">
                <a:solidFill>
                  <a:srgbClr val="017898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"/>
              <a:defRPr kumimoji="1" sz="2000" b="1">
                <a:solidFill>
                  <a:srgbClr val="017898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"/>
              <a:defRPr kumimoji="1" sz="2000" b="1">
                <a:solidFill>
                  <a:srgbClr val="017898"/>
                </a:solidFill>
                <a:latin typeface="+mn-lt"/>
              </a:defRPr>
            </a:lvl9pPr>
          </a:lstStyle>
          <a:p>
            <a:pPr algn="l"/>
            <a:r>
              <a:rPr lang="en-US" sz="1200" b="0" i="0" dirty="0" smtClean="0">
                <a:solidFill>
                  <a:schemeClr val="tx1"/>
                </a:solidFill>
              </a:rPr>
              <a:t>Source: IEA in collaboration with the KTH Royal Institute of Technology, division of Energy Systems Analysis.</a:t>
            </a:r>
            <a:endParaRPr lang="en-US" sz="1200" b="0" i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8013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037" b="1336"/>
          <a:stretch/>
        </p:blipFill>
        <p:spPr bwMode="auto">
          <a:xfrm>
            <a:off x="1612451" y="1768852"/>
            <a:ext cx="5876212" cy="39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275" y="0"/>
            <a:ext cx="7778296" cy="1250950"/>
          </a:xfrm>
        </p:spPr>
        <p:txBody>
          <a:bodyPr/>
          <a:lstStyle/>
          <a:p>
            <a:r>
              <a:rPr lang="en-GB" dirty="0"/>
              <a:t>The most cost-effective way to expand electrification varies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0" y="1396800"/>
            <a:ext cx="9144000" cy="823886"/>
          </a:xfrm>
        </p:spPr>
        <p:txBody>
          <a:bodyPr/>
          <a:lstStyle/>
          <a:p>
            <a:r>
              <a:rPr lang="en-GB" dirty="0" smtClean="0"/>
              <a:t>Optimal split </a:t>
            </a:r>
            <a:r>
              <a:rPr lang="en-GB" dirty="0"/>
              <a:t>by grid type in </a:t>
            </a:r>
            <a:r>
              <a:rPr lang="en-GB" dirty="0" smtClean="0"/>
              <a:t>Ethiopia</a:t>
            </a:r>
            <a:r>
              <a:rPr lang="en-GB" dirty="0"/>
              <a:t>, </a:t>
            </a:r>
            <a:r>
              <a:rPr lang="en-GB" dirty="0" smtClean="0"/>
              <a:t>given expected expansion of </a:t>
            </a:r>
            <a:r>
              <a:rPr lang="en-GB" dirty="0"/>
              <a:t>transmission </a:t>
            </a:r>
            <a:r>
              <a:rPr lang="en-GB" dirty="0" smtClean="0"/>
              <a:t>lines</a:t>
            </a:r>
            <a:endParaRPr lang="en-GB" dirty="0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263" t="39958" b="31651"/>
          <a:stretch/>
        </p:blipFill>
        <p:spPr bwMode="auto">
          <a:xfrm>
            <a:off x="7154871" y="3095490"/>
            <a:ext cx="1863725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 bwMode="auto">
          <a:xfrm>
            <a:off x="5845625" y="1742999"/>
            <a:ext cx="1731136" cy="1266766"/>
          </a:xfrm>
          <a:prstGeom prst="rect">
            <a:avLst/>
          </a:prstGeom>
          <a:solidFill>
            <a:schemeClr val="bg1"/>
          </a:solid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0" y="5933913"/>
            <a:ext cx="9144000" cy="728473"/>
          </a:xfrm>
        </p:spPr>
        <p:txBody>
          <a:bodyPr/>
          <a:lstStyle/>
          <a:p>
            <a:r>
              <a:rPr lang="en-GB" dirty="0" smtClean="0"/>
              <a:t>The overall population </a:t>
            </a:r>
            <a:r>
              <a:rPr lang="en-GB" dirty="0"/>
              <a:t>density of Ethiopia is </a:t>
            </a:r>
            <a:r>
              <a:rPr lang="en-GB" dirty="0" smtClean="0"/>
              <a:t>half that of Nigeria </a:t>
            </a:r>
            <a:r>
              <a:rPr lang="en-GB" dirty="0"/>
              <a:t>meaning that mini- and, especially, off-grid solutions play a much more prominent </a:t>
            </a:r>
            <a:r>
              <a:rPr lang="en-GB" dirty="0" smtClean="0"/>
              <a:t>role</a:t>
            </a:r>
            <a:endParaRPr lang="en-GB" dirty="0"/>
          </a:p>
        </p:txBody>
      </p:sp>
      <p:sp>
        <p:nvSpPr>
          <p:cNvPr id="8" name="Text Placeholder 3"/>
          <p:cNvSpPr txBox="1">
            <a:spLocks/>
          </p:cNvSpPr>
          <p:nvPr/>
        </p:nvSpPr>
        <p:spPr bwMode="auto">
          <a:xfrm>
            <a:off x="1525383" y="5386910"/>
            <a:ext cx="7324726" cy="728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8000" tIns="46038" rIns="108000" bIns="46038" numCol="1" anchor="ctr" anchorCtr="0" compatLnSpc="1">
            <a:prstTxWarp prst="textNoShape">
              <a:avLst/>
            </a:prstTxWarp>
          </a:bodyPr>
          <a:lstStyle>
            <a:lvl1pPr marL="342900" indent="-342900" algn="ct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C000"/>
              </a:buClr>
              <a:buSzPct val="90000"/>
              <a:buFontTx/>
              <a:buNone/>
              <a:defRPr kumimoji="1" lang="en-GB" sz="2000" b="1" i="1" kern="1200" dirty="0" smtClean="0">
                <a:solidFill>
                  <a:srgbClr val="C00000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633413" indent="-28575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FFC000"/>
              </a:buClr>
              <a:buFont typeface="Wingdings" pitchFamily="2" charset="2"/>
              <a:buChar char="Ø"/>
              <a:defRPr kumimoji="1" sz="2200" i="1">
                <a:solidFill>
                  <a:srgbClr val="7F7F7F"/>
                </a:solidFill>
                <a:latin typeface="Calibri" pitchFamily="34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Wingdings" pitchFamily="2" charset="2"/>
              <a:defRPr kumimoji="1" sz="2000" b="1">
                <a:solidFill>
                  <a:schemeClr val="bg2"/>
                </a:solidFill>
                <a:latin typeface="Calibri" pitchFamily="34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defRPr kumimoji="1" sz="2000" b="1">
                <a:solidFill>
                  <a:srgbClr val="017898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"/>
              <a:defRPr kumimoji="1" sz="2000" b="1">
                <a:solidFill>
                  <a:srgbClr val="017898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"/>
              <a:defRPr kumimoji="1" sz="2000" b="1">
                <a:solidFill>
                  <a:srgbClr val="017898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"/>
              <a:defRPr kumimoji="1" sz="2000" b="1">
                <a:solidFill>
                  <a:srgbClr val="017898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"/>
              <a:defRPr kumimoji="1" sz="2000" b="1">
                <a:solidFill>
                  <a:srgbClr val="017898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"/>
              <a:defRPr kumimoji="1" sz="2000" b="1">
                <a:solidFill>
                  <a:srgbClr val="017898"/>
                </a:solidFill>
                <a:latin typeface="+mn-lt"/>
              </a:defRPr>
            </a:lvl9pPr>
          </a:lstStyle>
          <a:p>
            <a:pPr algn="l"/>
            <a:r>
              <a:rPr lang="en-US" sz="1200" b="0" i="0" dirty="0" smtClean="0">
                <a:solidFill>
                  <a:schemeClr val="tx1"/>
                </a:solidFill>
              </a:rPr>
              <a:t>Source: IEA in collaboration with the KTH Royal Institute of Technology, division of Energy Systems Analysis.</a:t>
            </a:r>
            <a:endParaRPr lang="en-US" sz="1200" b="0" i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1467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 changing balance to oil production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-1" y="1396800"/>
            <a:ext cx="8371115" cy="399600"/>
          </a:xfrm>
        </p:spPr>
        <p:txBody>
          <a:bodyPr/>
          <a:lstStyle/>
          <a:p>
            <a:r>
              <a:rPr lang="en-NZ" dirty="0"/>
              <a:t>Oil production </a:t>
            </a:r>
            <a:r>
              <a:rPr lang="en-NZ" dirty="0" smtClean="0"/>
              <a:t>in </a:t>
            </a:r>
            <a:r>
              <a:rPr lang="en-NZ" dirty="0"/>
              <a:t>sub-Saharan </a:t>
            </a:r>
            <a:r>
              <a:rPr lang="en-NZ" dirty="0" smtClean="0"/>
              <a:t>Africa</a:t>
            </a:r>
            <a:endParaRPr lang="en-NZ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0" y="5868600"/>
            <a:ext cx="9144000" cy="728473"/>
          </a:xfrm>
        </p:spPr>
        <p:txBody>
          <a:bodyPr/>
          <a:lstStyle/>
          <a:p>
            <a:pPr marL="0" indent="0">
              <a:tabLst>
                <a:tab pos="0" algn="l"/>
              </a:tabLst>
            </a:pPr>
            <a:r>
              <a:rPr lang="en-US" dirty="0" smtClean="0"/>
              <a:t>The region remains a major global supplier, although the role of the </a:t>
            </a:r>
          </a:p>
          <a:p>
            <a:pPr marL="0" indent="0">
              <a:tabLst>
                <a:tab pos="0" algn="l"/>
              </a:tabLst>
            </a:pPr>
            <a:r>
              <a:rPr lang="en-US" dirty="0" smtClean="0"/>
              <a:t>two biggest producers (</a:t>
            </a:r>
            <a:r>
              <a:rPr lang="en-US" dirty="0"/>
              <a:t>N</a:t>
            </a:r>
            <a:r>
              <a:rPr lang="en-US" dirty="0" smtClean="0"/>
              <a:t>igeria and Angola) ebbs and flows</a:t>
            </a:r>
            <a:endParaRPr lang="en-GB" dirty="0"/>
          </a:p>
        </p:txBody>
      </p:sp>
      <p:grpSp>
        <p:nvGrpSpPr>
          <p:cNvPr id="2" name="Group 106"/>
          <p:cNvGrpSpPr/>
          <p:nvPr/>
        </p:nvGrpSpPr>
        <p:grpSpPr>
          <a:xfrm>
            <a:off x="7666990" y="2311853"/>
            <a:ext cx="996170" cy="1179830"/>
            <a:chOff x="3923665" y="2238375"/>
            <a:chExt cx="996170" cy="1179830"/>
          </a:xfrm>
        </p:grpSpPr>
        <p:sp>
          <p:nvSpPr>
            <p:cNvPr id="5175" name="Rectangle 55"/>
            <p:cNvSpPr>
              <a:spLocks noChangeArrowheads="1"/>
            </p:cNvSpPr>
            <p:nvPr/>
          </p:nvSpPr>
          <p:spPr bwMode="auto">
            <a:xfrm>
              <a:off x="3946525" y="2616175"/>
              <a:ext cx="108000" cy="108000"/>
            </a:xfrm>
            <a:prstGeom prst="rect">
              <a:avLst/>
            </a:prstGeom>
            <a:solidFill>
              <a:srgbClr val="CCC1DA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 dirty="0">
                <a:latin typeface="Calibri" pitchFamily="34" charset="0"/>
              </a:endParaRPr>
            </a:p>
          </p:txBody>
        </p:sp>
        <p:sp>
          <p:nvSpPr>
            <p:cNvPr id="5177" name="Rectangle 57"/>
            <p:cNvSpPr>
              <a:spLocks noChangeArrowheads="1"/>
            </p:cNvSpPr>
            <p:nvPr/>
          </p:nvSpPr>
          <p:spPr bwMode="auto">
            <a:xfrm>
              <a:off x="4146550" y="2546985"/>
              <a:ext cx="487680" cy="2463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Other</a:t>
              </a:r>
              <a:endPara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5178" name="Rectangle 58"/>
            <p:cNvSpPr>
              <a:spLocks noChangeArrowheads="1"/>
            </p:cNvSpPr>
            <p:nvPr/>
          </p:nvSpPr>
          <p:spPr bwMode="auto">
            <a:xfrm>
              <a:off x="3946525" y="2920975"/>
              <a:ext cx="108000" cy="108000"/>
            </a:xfrm>
            <a:prstGeom prst="rect">
              <a:avLst/>
            </a:prstGeom>
            <a:solidFill>
              <a:srgbClr val="FFC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 dirty="0">
                <a:latin typeface="Calibri" pitchFamily="34" charset="0"/>
              </a:endParaRPr>
            </a:p>
          </p:txBody>
        </p:sp>
        <p:sp>
          <p:nvSpPr>
            <p:cNvPr id="5180" name="Rectangle 60"/>
            <p:cNvSpPr>
              <a:spLocks noChangeArrowheads="1"/>
            </p:cNvSpPr>
            <p:nvPr/>
          </p:nvSpPr>
          <p:spPr bwMode="auto">
            <a:xfrm>
              <a:off x="4146550" y="2851785"/>
              <a:ext cx="574040" cy="2463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Angola</a:t>
              </a:r>
              <a:endPara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5181" name="Rectangle 61"/>
            <p:cNvSpPr>
              <a:spLocks noChangeArrowheads="1"/>
            </p:cNvSpPr>
            <p:nvPr/>
          </p:nvSpPr>
          <p:spPr bwMode="auto">
            <a:xfrm>
              <a:off x="3946525" y="3241015"/>
              <a:ext cx="108000" cy="108000"/>
            </a:xfrm>
            <a:prstGeom prst="rect">
              <a:avLst/>
            </a:prstGeom>
            <a:solidFill>
              <a:srgbClr val="C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 dirty="0">
                <a:latin typeface="Calibri" pitchFamily="34" charset="0"/>
              </a:endParaRPr>
            </a:p>
          </p:txBody>
        </p:sp>
        <p:sp>
          <p:nvSpPr>
            <p:cNvPr id="5183" name="Rectangle 63"/>
            <p:cNvSpPr>
              <a:spLocks noChangeArrowheads="1"/>
            </p:cNvSpPr>
            <p:nvPr/>
          </p:nvSpPr>
          <p:spPr bwMode="auto">
            <a:xfrm>
              <a:off x="4146550" y="3171825"/>
              <a:ext cx="591820" cy="2463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Nigeria</a:t>
              </a:r>
              <a:endPara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105" name="Rectangle 54"/>
            <p:cNvSpPr>
              <a:spLocks noChangeArrowheads="1"/>
            </p:cNvSpPr>
            <p:nvPr/>
          </p:nvSpPr>
          <p:spPr bwMode="auto">
            <a:xfrm>
              <a:off x="3923665" y="2238375"/>
              <a:ext cx="99617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Production:</a:t>
              </a:r>
              <a:endPara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</p:txBody>
        </p:sp>
      </p:grpSp>
      <p:sp>
        <p:nvSpPr>
          <p:cNvPr id="2054" name="Line 6"/>
          <p:cNvSpPr>
            <a:spLocks noChangeShapeType="1"/>
          </p:cNvSpPr>
          <p:nvPr/>
        </p:nvSpPr>
        <p:spPr bwMode="auto">
          <a:xfrm>
            <a:off x="1598295" y="4735014"/>
            <a:ext cx="5379721" cy="0"/>
          </a:xfrm>
          <a:prstGeom prst="line">
            <a:avLst/>
          </a:prstGeom>
          <a:noFill/>
          <a:ln w="19050">
            <a:solidFill>
              <a:srgbClr val="C0C0C0"/>
            </a:solidFill>
            <a:prstDash val="sys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400" dirty="0">
              <a:latin typeface="Calibri" pitchFamily="34" charset="0"/>
            </a:endParaRPr>
          </a:p>
        </p:txBody>
      </p:sp>
      <p:sp>
        <p:nvSpPr>
          <p:cNvPr id="2055" name="Line 7"/>
          <p:cNvSpPr>
            <a:spLocks noChangeShapeType="1"/>
          </p:cNvSpPr>
          <p:nvPr/>
        </p:nvSpPr>
        <p:spPr bwMode="auto">
          <a:xfrm>
            <a:off x="1598295" y="4323534"/>
            <a:ext cx="5379721" cy="0"/>
          </a:xfrm>
          <a:prstGeom prst="line">
            <a:avLst/>
          </a:prstGeom>
          <a:noFill/>
          <a:ln w="19050">
            <a:solidFill>
              <a:srgbClr val="C0C0C0"/>
            </a:solidFill>
            <a:prstDash val="sys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400" dirty="0">
              <a:latin typeface="Calibri" pitchFamily="34" charset="0"/>
            </a:endParaRPr>
          </a:p>
        </p:txBody>
      </p:sp>
      <p:sp>
        <p:nvSpPr>
          <p:cNvPr id="2056" name="Line 8"/>
          <p:cNvSpPr>
            <a:spLocks noChangeShapeType="1"/>
          </p:cNvSpPr>
          <p:nvPr/>
        </p:nvSpPr>
        <p:spPr bwMode="auto">
          <a:xfrm>
            <a:off x="1598295" y="3927294"/>
            <a:ext cx="5379721" cy="0"/>
          </a:xfrm>
          <a:prstGeom prst="line">
            <a:avLst/>
          </a:prstGeom>
          <a:noFill/>
          <a:ln w="19050">
            <a:solidFill>
              <a:srgbClr val="C0C0C0"/>
            </a:solidFill>
            <a:prstDash val="sys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400" dirty="0">
              <a:latin typeface="Calibri" pitchFamily="34" charset="0"/>
            </a:endParaRPr>
          </a:p>
        </p:txBody>
      </p:sp>
      <p:sp>
        <p:nvSpPr>
          <p:cNvPr id="2057" name="Line 9"/>
          <p:cNvSpPr>
            <a:spLocks noChangeShapeType="1"/>
          </p:cNvSpPr>
          <p:nvPr/>
        </p:nvSpPr>
        <p:spPr bwMode="auto">
          <a:xfrm>
            <a:off x="1598295" y="3531053"/>
            <a:ext cx="5379721" cy="0"/>
          </a:xfrm>
          <a:prstGeom prst="line">
            <a:avLst/>
          </a:prstGeom>
          <a:noFill/>
          <a:ln w="19050">
            <a:solidFill>
              <a:srgbClr val="C0C0C0"/>
            </a:solidFill>
            <a:prstDash val="sys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400" dirty="0">
              <a:latin typeface="Calibri" pitchFamily="34" charset="0"/>
            </a:endParaRPr>
          </a:p>
        </p:txBody>
      </p:sp>
      <p:sp>
        <p:nvSpPr>
          <p:cNvPr id="2058" name="Line 10"/>
          <p:cNvSpPr>
            <a:spLocks noChangeShapeType="1"/>
          </p:cNvSpPr>
          <p:nvPr/>
        </p:nvSpPr>
        <p:spPr bwMode="auto">
          <a:xfrm>
            <a:off x="1598295" y="3134813"/>
            <a:ext cx="5379721" cy="0"/>
          </a:xfrm>
          <a:prstGeom prst="line">
            <a:avLst/>
          </a:prstGeom>
          <a:noFill/>
          <a:ln w="19050">
            <a:solidFill>
              <a:srgbClr val="C0C0C0"/>
            </a:solidFill>
            <a:prstDash val="sys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400" dirty="0">
              <a:latin typeface="Calibri" pitchFamily="34" charset="0"/>
            </a:endParaRPr>
          </a:p>
        </p:txBody>
      </p:sp>
      <p:sp>
        <p:nvSpPr>
          <p:cNvPr id="2059" name="Line 11"/>
          <p:cNvSpPr>
            <a:spLocks noChangeShapeType="1"/>
          </p:cNvSpPr>
          <p:nvPr/>
        </p:nvSpPr>
        <p:spPr bwMode="auto">
          <a:xfrm>
            <a:off x="1598295" y="2723333"/>
            <a:ext cx="5379721" cy="0"/>
          </a:xfrm>
          <a:prstGeom prst="line">
            <a:avLst/>
          </a:prstGeom>
          <a:noFill/>
          <a:ln w="19050">
            <a:solidFill>
              <a:srgbClr val="C0C0C0"/>
            </a:solidFill>
            <a:prstDash val="sys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400" dirty="0">
              <a:latin typeface="Calibri" pitchFamily="34" charset="0"/>
            </a:endParaRPr>
          </a:p>
        </p:txBody>
      </p:sp>
      <p:sp>
        <p:nvSpPr>
          <p:cNvPr id="2060" name="Line 12"/>
          <p:cNvSpPr>
            <a:spLocks noChangeShapeType="1"/>
          </p:cNvSpPr>
          <p:nvPr/>
        </p:nvSpPr>
        <p:spPr bwMode="auto">
          <a:xfrm>
            <a:off x="1598295" y="2327093"/>
            <a:ext cx="5379721" cy="0"/>
          </a:xfrm>
          <a:prstGeom prst="line">
            <a:avLst/>
          </a:prstGeom>
          <a:noFill/>
          <a:ln w="19050">
            <a:solidFill>
              <a:srgbClr val="C0C0C0"/>
            </a:solidFill>
            <a:prstDash val="sys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400" dirty="0">
              <a:latin typeface="Calibri" pitchFamily="34" charset="0"/>
            </a:endParaRPr>
          </a:p>
        </p:txBody>
      </p:sp>
      <p:sp>
        <p:nvSpPr>
          <p:cNvPr id="2062" name="Rectangle 14"/>
          <p:cNvSpPr>
            <a:spLocks noChangeArrowheads="1"/>
          </p:cNvSpPr>
          <p:nvPr/>
        </p:nvSpPr>
        <p:spPr bwMode="auto">
          <a:xfrm>
            <a:off x="1826895" y="4262574"/>
            <a:ext cx="624840" cy="868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400" dirty="0">
              <a:latin typeface="Calibri" pitchFamily="34" charset="0"/>
            </a:endParaRPr>
          </a:p>
        </p:txBody>
      </p:sp>
      <p:sp>
        <p:nvSpPr>
          <p:cNvPr id="2064" name="Rectangle 16"/>
          <p:cNvSpPr>
            <a:spLocks noChangeArrowheads="1"/>
          </p:cNvSpPr>
          <p:nvPr/>
        </p:nvSpPr>
        <p:spPr bwMode="auto">
          <a:xfrm>
            <a:off x="2908935" y="4140654"/>
            <a:ext cx="609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400" dirty="0">
              <a:latin typeface="Calibri" pitchFamily="34" charset="0"/>
            </a:endParaRPr>
          </a:p>
        </p:txBody>
      </p:sp>
      <p:sp>
        <p:nvSpPr>
          <p:cNvPr id="2066" name="Rectangle 18"/>
          <p:cNvSpPr>
            <a:spLocks noChangeArrowheads="1"/>
          </p:cNvSpPr>
          <p:nvPr/>
        </p:nvSpPr>
        <p:spPr bwMode="auto">
          <a:xfrm>
            <a:off x="3975735" y="4247334"/>
            <a:ext cx="624840" cy="883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400" dirty="0">
              <a:latin typeface="Calibri" pitchFamily="34" charset="0"/>
            </a:endParaRPr>
          </a:p>
        </p:txBody>
      </p:sp>
      <p:sp>
        <p:nvSpPr>
          <p:cNvPr id="2068" name="Rectangle 20"/>
          <p:cNvSpPr>
            <a:spLocks noChangeArrowheads="1"/>
          </p:cNvSpPr>
          <p:nvPr/>
        </p:nvSpPr>
        <p:spPr bwMode="auto">
          <a:xfrm>
            <a:off x="5057776" y="4110174"/>
            <a:ext cx="609600" cy="1021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400" dirty="0">
              <a:latin typeface="Calibri" pitchFamily="34" charset="0"/>
            </a:endParaRPr>
          </a:p>
        </p:txBody>
      </p:sp>
      <p:sp>
        <p:nvSpPr>
          <p:cNvPr id="2070" name="Rectangle 22"/>
          <p:cNvSpPr>
            <a:spLocks noChangeArrowheads="1"/>
          </p:cNvSpPr>
          <p:nvPr/>
        </p:nvSpPr>
        <p:spPr bwMode="auto">
          <a:xfrm>
            <a:off x="6124576" y="3896814"/>
            <a:ext cx="624840" cy="1234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400" dirty="0">
              <a:latin typeface="Calibri" pitchFamily="34" charset="0"/>
            </a:endParaRPr>
          </a:p>
        </p:txBody>
      </p:sp>
      <p:sp>
        <p:nvSpPr>
          <p:cNvPr id="2072" name="Rectangle 24"/>
          <p:cNvSpPr>
            <a:spLocks noChangeArrowheads="1"/>
          </p:cNvSpPr>
          <p:nvPr/>
        </p:nvSpPr>
        <p:spPr bwMode="auto">
          <a:xfrm>
            <a:off x="1826895" y="3973014"/>
            <a:ext cx="624840" cy="289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400" dirty="0">
              <a:latin typeface="Calibri" pitchFamily="34" charset="0"/>
            </a:endParaRPr>
          </a:p>
        </p:txBody>
      </p:sp>
      <p:sp>
        <p:nvSpPr>
          <p:cNvPr id="2074" name="Rectangle 26"/>
          <p:cNvSpPr>
            <a:spLocks noChangeArrowheads="1"/>
          </p:cNvSpPr>
          <p:nvPr/>
        </p:nvSpPr>
        <p:spPr bwMode="auto">
          <a:xfrm>
            <a:off x="2908935" y="3424373"/>
            <a:ext cx="609600" cy="71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400" dirty="0">
              <a:latin typeface="Calibri" pitchFamily="34" charset="0"/>
            </a:endParaRPr>
          </a:p>
        </p:txBody>
      </p:sp>
      <p:sp>
        <p:nvSpPr>
          <p:cNvPr id="2076" name="Rectangle 28"/>
          <p:cNvSpPr>
            <a:spLocks noChangeArrowheads="1"/>
          </p:cNvSpPr>
          <p:nvPr/>
        </p:nvSpPr>
        <p:spPr bwMode="auto">
          <a:xfrm>
            <a:off x="3975735" y="3454853"/>
            <a:ext cx="624840" cy="792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400" dirty="0">
              <a:latin typeface="Calibri" pitchFamily="34" charset="0"/>
            </a:endParaRPr>
          </a:p>
        </p:txBody>
      </p:sp>
      <p:sp>
        <p:nvSpPr>
          <p:cNvPr id="2078" name="Rectangle 30"/>
          <p:cNvSpPr>
            <a:spLocks noChangeArrowheads="1"/>
          </p:cNvSpPr>
          <p:nvPr/>
        </p:nvSpPr>
        <p:spPr bwMode="auto">
          <a:xfrm>
            <a:off x="5057776" y="3485333"/>
            <a:ext cx="609600" cy="624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400" dirty="0">
              <a:latin typeface="Calibri" pitchFamily="34" charset="0"/>
            </a:endParaRPr>
          </a:p>
        </p:txBody>
      </p:sp>
      <p:sp>
        <p:nvSpPr>
          <p:cNvPr id="2080" name="Rectangle 32"/>
          <p:cNvSpPr>
            <a:spLocks noChangeArrowheads="1"/>
          </p:cNvSpPr>
          <p:nvPr/>
        </p:nvSpPr>
        <p:spPr bwMode="auto">
          <a:xfrm>
            <a:off x="6124576" y="3348173"/>
            <a:ext cx="624840" cy="548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400" dirty="0">
              <a:latin typeface="Calibri" pitchFamily="34" charset="0"/>
            </a:endParaRPr>
          </a:p>
        </p:txBody>
      </p:sp>
      <p:grpSp>
        <p:nvGrpSpPr>
          <p:cNvPr id="3" name="Group 157"/>
          <p:cNvGrpSpPr/>
          <p:nvPr/>
        </p:nvGrpSpPr>
        <p:grpSpPr>
          <a:xfrm>
            <a:off x="1826895" y="3500573"/>
            <a:ext cx="624840" cy="1630681"/>
            <a:chOff x="1826895" y="3598545"/>
            <a:chExt cx="624840" cy="1630681"/>
          </a:xfrm>
        </p:grpSpPr>
        <p:sp>
          <p:nvSpPr>
            <p:cNvPr id="2061" name="Rectangle 13"/>
            <p:cNvSpPr>
              <a:spLocks noChangeArrowheads="1"/>
            </p:cNvSpPr>
            <p:nvPr/>
          </p:nvSpPr>
          <p:spPr bwMode="auto">
            <a:xfrm>
              <a:off x="1826895" y="4360546"/>
              <a:ext cx="624840" cy="868680"/>
            </a:xfrm>
            <a:prstGeom prst="rect">
              <a:avLst/>
            </a:prstGeom>
            <a:solidFill>
              <a:srgbClr val="C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 dirty="0">
                <a:latin typeface="Calibri" pitchFamily="34" charset="0"/>
              </a:endParaRPr>
            </a:p>
          </p:txBody>
        </p:sp>
        <p:sp>
          <p:nvSpPr>
            <p:cNvPr id="2071" name="Rectangle 23"/>
            <p:cNvSpPr>
              <a:spLocks noChangeArrowheads="1"/>
            </p:cNvSpPr>
            <p:nvPr/>
          </p:nvSpPr>
          <p:spPr bwMode="auto">
            <a:xfrm>
              <a:off x="1826895" y="4070986"/>
              <a:ext cx="624840" cy="289560"/>
            </a:xfrm>
            <a:prstGeom prst="rect">
              <a:avLst/>
            </a:prstGeom>
            <a:solidFill>
              <a:srgbClr val="FFC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 dirty="0">
                <a:latin typeface="Calibri" pitchFamily="34" charset="0"/>
              </a:endParaRPr>
            </a:p>
          </p:txBody>
        </p:sp>
        <p:sp>
          <p:nvSpPr>
            <p:cNvPr id="2081" name="Rectangle 33"/>
            <p:cNvSpPr>
              <a:spLocks noChangeArrowheads="1"/>
            </p:cNvSpPr>
            <p:nvPr/>
          </p:nvSpPr>
          <p:spPr bwMode="auto">
            <a:xfrm>
              <a:off x="1826895" y="3598545"/>
              <a:ext cx="624840" cy="472440"/>
            </a:xfrm>
            <a:prstGeom prst="rect">
              <a:avLst/>
            </a:prstGeom>
            <a:solidFill>
              <a:srgbClr val="CCC1DA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 dirty="0">
                <a:latin typeface="Calibri" pitchFamily="34" charset="0"/>
              </a:endParaRPr>
            </a:p>
          </p:txBody>
        </p:sp>
      </p:grpSp>
      <p:sp>
        <p:nvSpPr>
          <p:cNvPr id="2082" name="Rectangle 34"/>
          <p:cNvSpPr>
            <a:spLocks noChangeArrowheads="1"/>
          </p:cNvSpPr>
          <p:nvPr/>
        </p:nvSpPr>
        <p:spPr bwMode="auto">
          <a:xfrm>
            <a:off x="1826895" y="3500573"/>
            <a:ext cx="624840" cy="472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400" dirty="0">
              <a:latin typeface="Calibri" pitchFamily="34" charset="0"/>
            </a:endParaRPr>
          </a:p>
        </p:txBody>
      </p:sp>
      <p:grpSp>
        <p:nvGrpSpPr>
          <p:cNvPr id="7" name="Group 158"/>
          <p:cNvGrpSpPr/>
          <p:nvPr/>
        </p:nvGrpSpPr>
        <p:grpSpPr>
          <a:xfrm>
            <a:off x="2908935" y="2587777"/>
            <a:ext cx="609600" cy="2537421"/>
            <a:chOff x="2908935" y="2691805"/>
            <a:chExt cx="609600" cy="2537421"/>
          </a:xfrm>
        </p:grpSpPr>
        <p:sp>
          <p:nvSpPr>
            <p:cNvPr id="2063" name="Rectangle 15"/>
            <p:cNvSpPr>
              <a:spLocks noChangeArrowheads="1"/>
            </p:cNvSpPr>
            <p:nvPr/>
          </p:nvSpPr>
          <p:spPr bwMode="auto">
            <a:xfrm>
              <a:off x="2908935" y="4238626"/>
              <a:ext cx="609600" cy="990600"/>
            </a:xfrm>
            <a:prstGeom prst="rect">
              <a:avLst/>
            </a:prstGeom>
            <a:solidFill>
              <a:srgbClr val="C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 dirty="0">
                <a:latin typeface="Calibri" pitchFamily="34" charset="0"/>
              </a:endParaRPr>
            </a:p>
          </p:txBody>
        </p:sp>
        <p:sp>
          <p:nvSpPr>
            <p:cNvPr id="2073" name="Rectangle 25"/>
            <p:cNvSpPr>
              <a:spLocks noChangeArrowheads="1"/>
            </p:cNvSpPr>
            <p:nvPr/>
          </p:nvSpPr>
          <p:spPr bwMode="auto">
            <a:xfrm>
              <a:off x="2908935" y="3558681"/>
              <a:ext cx="609600" cy="684000"/>
            </a:xfrm>
            <a:prstGeom prst="rect">
              <a:avLst/>
            </a:prstGeom>
            <a:solidFill>
              <a:srgbClr val="FFC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 dirty="0">
                <a:latin typeface="Calibri" pitchFamily="34" charset="0"/>
              </a:endParaRPr>
            </a:p>
          </p:txBody>
        </p:sp>
        <p:sp>
          <p:nvSpPr>
            <p:cNvPr id="2083" name="Rectangle 35"/>
            <p:cNvSpPr>
              <a:spLocks noChangeArrowheads="1"/>
            </p:cNvSpPr>
            <p:nvPr/>
          </p:nvSpPr>
          <p:spPr bwMode="auto">
            <a:xfrm>
              <a:off x="2908935" y="2691805"/>
              <a:ext cx="609600" cy="864000"/>
            </a:xfrm>
            <a:prstGeom prst="rect">
              <a:avLst/>
            </a:prstGeom>
            <a:solidFill>
              <a:srgbClr val="CCC1DA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 dirty="0">
                <a:latin typeface="Calibri" pitchFamily="34" charset="0"/>
              </a:endParaRPr>
            </a:p>
          </p:txBody>
        </p:sp>
      </p:grpSp>
      <p:sp>
        <p:nvSpPr>
          <p:cNvPr id="2084" name="Rectangle 36"/>
          <p:cNvSpPr>
            <a:spLocks noChangeArrowheads="1"/>
          </p:cNvSpPr>
          <p:nvPr/>
        </p:nvSpPr>
        <p:spPr bwMode="auto">
          <a:xfrm>
            <a:off x="2908935" y="2830013"/>
            <a:ext cx="609600" cy="594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400" dirty="0">
              <a:latin typeface="Calibri" pitchFamily="34" charset="0"/>
            </a:endParaRPr>
          </a:p>
        </p:txBody>
      </p:sp>
      <p:grpSp>
        <p:nvGrpSpPr>
          <p:cNvPr id="8" name="Group 159"/>
          <p:cNvGrpSpPr/>
          <p:nvPr/>
        </p:nvGrpSpPr>
        <p:grpSpPr>
          <a:xfrm>
            <a:off x="3975735" y="2728989"/>
            <a:ext cx="624840" cy="2394121"/>
            <a:chOff x="3975735" y="2826961"/>
            <a:chExt cx="624840" cy="2394121"/>
          </a:xfrm>
        </p:grpSpPr>
        <p:sp>
          <p:nvSpPr>
            <p:cNvPr id="2065" name="Rectangle 17"/>
            <p:cNvSpPr>
              <a:spLocks noChangeArrowheads="1"/>
            </p:cNvSpPr>
            <p:nvPr/>
          </p:nvSpPr>
          <p:spPr bwMode="auto">
            <a:xfrm>
              <a:off x="3975735" y="4321082"/>
              <a:ext cx="624840" cy="900000"/>
            </a:xfrm>
            <a:prstGeom prst="rect">
              <a:avLst/>
            </a:prstGeom>
            <a:solidFill>
              <a:srgbClr val="C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 dirty="0">
                <a:latin typeface="Calibri" pitchFamily="34" charset="0"/>
              </a:endParaRPr>
            </a:p>
          </p:txBody>
        </p:sp>
        <p:sp>
          <p:nvSpPr>
            <p:cNvPr id="2075" name="Rectangle 27"/>
            <p:cNvSpPr>
              <a:spLocks noChangeArrowheads="1"/>
            </p:cNvSpPr>
            <p:nvPr/>
          </p:nvSpPr>
          <p:spPr bwMode="auto">
            <a:xfrm>
              <a:off x="3975735" y="3704225"/>
              <a:ext cx="624840" cy="612000"/>
            </a:xfrm>
            <a:prstGeom prst="rect">
              <a:avLst/>
            </a:prstGeom>
            <a:solidFill>
              <a:srgbClr val="FFC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 dirty="0">
                <a:latin typeface="Calibri" pitchFamily="34" charset="0"/>
              </a:endParaRPr>
            </a:p>
          </p:txBody>
        </p:sp>
        <p:sp>
          <p:nvSpPr>
            <p:cNvPr id="2085" name="Rectangle 37"/>
            <p:cNvSpPr>
              <a:spLocks noChangeArrowheads="1"/>
            </p:cNvSpPr>
            <p:nvPr/>
          </p:nvSpPr>
          <p:spPr bwMode="auto">
            <a:xfrm>
              <a:off x="3975735" y="2826961"/>
              <a:ext cx="624840" cy="882000"/>
            </a:xfrm>
            <a:prstGeom prst="rect">
              <a:avLst/>
            </a:prstGeom>
            <a:solidFill>
              <a:srgbClr val="CCC1DA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 dirty="0">
                <a:latin typeface="Calibri" pitchFamily="34" charset="0"/>
              </a:endParaRPr>
            </a:p>
          </p:txBody>
        </p:sp>
      </p:grpSp>
      <p:sp>
        <p:nvSpPr>
          <p:cNvPr id="2086" name="Rectangle 38"/>
          <p:cNvSpPr>
            <a:spLocks noChangeArrowheads="1"/>
          </p:cNvSpPr>
          <p:nvPr/>
        </p:nvSpPr>
        <p:spPr bwMode="auto">
          <a:xfrm>
            <a:off x="3975735" y="2662373"/>
            <a:ext cx="624840" cy="792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400" dirty="0">
              <a:latin typeface="Calibri" pitchFamily="34" charset="0"/>
            </a:endParaRPr>
          </a:p>
        </p:txBody>
      </p:sp>
      <p:grpSp>
        <p:nvGrpSpPr>
          <p:cNvPr id="9" name="Group 160"/>
          <p:cNvGrpSpPr/>
          <p:nvPr/>
        </p:nvGrpSpPr>
        <p:grpSpPr>
          <a:xfrm>
            <a:off x="5057776" y="2903285"/>
            <a:ext cx="609600" cy="2221449"/>
            <a:chOff x="5057776" y="3001257"/>
            <a:chExt cx="609600" cy="2221449"/>
          </a:xfrm>
        </p:grpSpPr>
        <p:sp>
          <p:nvSpPr>
            <p:cNvPr id="2067" name="Rectangle 19"/>
            <p:cNvSpPr>
              <a:spLocks noChangeArrowheads="1"/>
            </p:cNvSpPr>
            <p:nvPr/>
          </p:nvSpPr>
          <p:spPr bwMode="auto">
            <a:xfrm>
              <a:off x="5057776" y="4268706"/>
              <a:ext cx="609600" cy="954000"/>
            </a:xfrm>
            <a:prstGeom prst="rect">
              <a:avLst/>
            </a:prstGeom>
            <a:solidFill>
              <a:srgbClr val="C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 dirty="0">
                <a:latin typeface="Calibri" pitchFamily="34" charset="0"/>
              </a:endParaRPr>
            </a:p>
          </p:txBody>
        </p:sp>
        <p:sp>
          <p:nvSpPr>
            <p:cNvPr id="2077" name="Rectangle 29"/>
            <p:cNvSpPr>
              <a:spLocks noChangeArrowheads="1"/>
            </p:cNvSpPr>
            <p:nvPr/>
          </p:nvSpPr>
          <p:spPr bwMode="auto">
            <a:xfrm>
              <a:off x="5057776" y="3643865"/>
              <a:ext cx="609600" cy="624840"/>
            </a:xfrm>
            <a:prstGeom prst="rect">
              <a:avLst/>
            </a:prstGeom>
            <a:solidFill>
              <a:srgbClr val="FFC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 dirty="0">
                <a:latin typeface="Calibri" pitchFamily="34" charset="0"/>
              </a:endParaRPr>
            </a:p>
          </p:txBody>
        </p:sp>
        <p:sp>
          <p:nvSpPr>
            <p:cNvPr id="2087" name="Rectangle 39"/>
            <p:cNvSpPr>
              <a:spLocks noChangeArrowheads="1"/>
            </p:cNvSpPr>
            <p:nvPr/>
          </p:nvSpPr>
          <p:spPr bwMode="auto">
            <a:xfrm>
              <a:off x="5057776" y="3001257"/>
              <a:ext cx="609600" cy="648000"/>
            </a:xfrm>
            <a:prstGeom prst="rect">
              <a:avLst/>
            </a:prstGeom>
            <a:solidFill>
              <a:srgbClr val="CCC1DA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 dirty="0">
                <a:latin typeface="Calibri" pitchFamily="34" charset="0"/>
              </a:endParaRPr>
            </a:p>
          </p:txBody>
        </p:sp>
      </p:grpSp>
      <p:sp>
        <p:nvSpPr>
          <p:cNvPr id="2088" name="Rectangle 40"/>
          <p:cNvSpPr>
            <a:spLocks noChangeArrowheads="1"/>
          </p:cNvSpPr>
          <p:nvPr/>
        </p:nvSpPr>
        <p:spPr bwMode="auto">
          <a:xfrm>
            <a:off x="5057776" y="2921453"/>
            <a:ext cx="609600" cy="563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400" dirty="0">
              <a:latin typeface="Calibri" pitchFamily="34" charset="0"/>
            </a:endParaRPr>
          </a:p>
        </p:txBody>
      </p:sp>
      <p:grpSp>
        <p:nvGrpSpPr>
          <p:cNvPr id="10" name="Group 161"/>
          <p:cNvGrpSpPr/>
          <p:nvPr/>
        </p:nvGrpSpPr>
        <p:grpSpPr>
          <a:xfrm>
            <a:off x="6124576" y="2876542"/>
            <a:ext cx="624840" cy="2246064"/>
            <a:chOff x="6124576" y="2974491"/>
            <a:chExt cx="624840" cy="2244799"/>
          </a:xfrm>
        </p:grpSpPr>
        <p:sp>
          <p:nvSpPr>
            <p:cNvPr id="2069" name="Rectangle 21"/>
            <p:cNvSpPr>
              <a:spLocks noChangeArrowheads="1"/>
            </p:cNvSpPr>
            <p:nvPr/>
          </p:nvSpPr>
          <p:spPr bwMode="auto">
            <a:xfrm>
              <a:off x="6124576" y="4049290"/>
              <a:ext cx="624840" cy="1170000"/>
            </a:xfrm>
            <a:prstGeom prst="rect">
              <a:avLst/>
            </a:prstGeom>
            <a:solidFill>
              <a:srgbClr val="C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 dirty="0">
                <a:latin typeface="Calibri" pitchFamily="34" charset="0"/>
              </a:endParaRPr>
            </a:p>
          </p:txBody>
        </p:sp>
        <p:sp>
          <p:nvSpPr>
            <p:cNvPr id="2079" name="Rectangle 31"/>
            <p:cNvSpPr>
              <a:spLocks noChangeArrowheads="1"/>
            </p:cNvSpPr>
            <p:nvPr/>
          </p:nvSpPr>
          <p:spPr bwMode="auto">
            <a:xfrm>
              <a:off x="6124576" y="3476425"/>
              <a:ext cx="624840" cy="576000"/>
            </a:xfrm>
            <a:prstGeom prst="rect">
              <a:avLst/>
            </a:prstGeom>
            <a:solidFill>
              <a:srgbClr val="FFC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 dirty="0">
                <a:latin typeface="Calibri" pitchFamily="34" charset="0"/>
              </a:endParaRPr>
            </a:p>
          </p:txBody>
        </p:sp>
        <p:sp>
          <p:nvSpPr>
            <p:cNvPr id="2089" name="Rectangle 41"/>
            <p:cNvSpPr>
              <a:spLocks noChangeArrowheads="1"/>
            </p:cNvSpPr>
            <p:nvPr/>
          </p:nvSpPr>
          <p:spPr bwMode="auto">
            <a:xfrm>
              <a:off x="6124576" y="2974491"/>
              <a:ext cx="624840" cy="503717"/>
            </a:xfrm>
            <a:prstGeom prst="rect">
              <a:avLst/>
            </a:prstGeom>
            <a:solidFill>
              <a:srgbClr val="CCC1DA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 dirty="0">
                <a:latin typeface="Calibri" pitchFamily="34" charset="0"/>
              </a:endParaRPr>
            </a:p>
          </p:txBody>
        </p:sp>
      </p:grpSp>
      <p:sp>
        <p:nvSpPr>
          <p:cNvPr id="2090" name="Rectangle 42"/>
          <p:cNvSpPr>
            <a:spLocks noChangeArrowheads="1"/>
          </p:cNvSpPr>
          <p:nvPr/>
        </p:nvSpPr>
        <p:spPr bwMode="auto">
          <a:xfrm>
            <a:off x="6124576" y="2997653"/>
            <a:ext cx="624840" cy="35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400" dirty="0">
              <a:latin typeface="Calibri" pitchFamily="34" charset="0"/>
            </a:endParaRPr>
          </a:p>
        </p:txBody>
      </p:sp>
      <p:sp>
        <p:nvSpPr>
          <p:cNvPr id="2092" name="Line 44"/>
          <p:cNvSpPr>
            <a:spLocks noChangeShapeType="1"/>
          </p:cNvSpPr>
          <p:nvPr/>
        </p:nvSpPr>
        <p:spPr bwMode="auto">
          <a:xfrm flipV="1">
            <a:off x="1598295" y="5131254"/>
            <a:ext cx="0" cy="4572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400" dirty="0">
              <a:latin typeface="Calibri" pitchFamily="34" charset="0"/>
            </a:endParaRPr>
          </a:p>
        </p:txBody>
      </p:sp>
      <p:sp>
        <p:nvSpPr>
          <p:cNvPr id="2093" name="Line 45"/>
          <p:cNvSpPr>
            <a:spLocks noChangeShapeType="1"/>
          </p:cNvSpPr>
          <p:nvPr/>
        </p:nvSpPr>
        <p:spPr bwMode="auto">
          <a:xfrm flipV="1">
            <a:off x="2680335" y="5131254"/>
            <a:ext cx="0" cy="4572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400" dirty="0">
              <a:latin typeface="Calibri" pitchFamily="34" charset="0"/>
            </a:endParaRPr>
          </a:p>
        </p:txBody>
      </p:sp>
      <p:sp>
        <p:nvSpPr>
          <p:cNvPr id="2094" name="Line 46"/>
          <p:cNvSpPr>
            <a:spLocks noChangeShapeType="1"/>
          </p:cNvSpPr>
          <p:nvPr/>
        </p:nvSpPr>
        <p:spPr bwMode="auto">
          <a:xfrm flipV="1">
            <a:off x="3747135" y="5131254"/>
            <a:ext cx="0" cy="4572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400" dirty="0">
              <a:latin typeface="Calibri" pitchFamily="34" charset="0"/>
            </a:endParaRPr>
          </a:p>
        </p:txBody>
      </p:sp>
      <p:sp>
        <p:nvSpPr>
          <p:cNvPr id="2095" name="Line 47"/>
          <p:cNvSpPr>
            <a:spLocks noChangeShapeType="1"/>
          </p:cNvSpPr>
          <p:nvPr/>
        </p:nvSpPr>
        <p:spPr bwMode="auto">
          <a:xfrm flipV="1">
            <a:off x="4829176" y="5131254"/>
            <a:ext cx="0" cy="4572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400" dirty="0">
              <a:latin typeface="Calibri" pitchFamily="34" charset="0"/>
            </a:endParaRPr>
          </a:p>
        </p:txBody>
      </p:sp>
      <p:sp>
        <p:nvSpPr>
          <p:cNvPr id="2096" name="Line 48"/>
          <p:cNvSpPr>
            <a:spLocks noChangeShapeType="1"/>
          </p:cNvSpPr>
          <p:nvPr/>
        </p:nvSpPr>
        <p:spPr bwMode="auto">
          <a:xfrm flipV="1">
            <a:off x="5895976" y="5131254"/>
            <a:ext cx="0" cy="4572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400" dirty="0">
              <a:latin typeface="Calibri" pitchFamily="34" charset="0"/>
            </a:endParaRPr>
          </a:p>
        </p:txBody>
      </p:sp>
      <p:sp>
        <p:nvSpPr>
          <p:cNvPr id="2097" name="Line 49"/>
          <p:cNvSpPr>
            <a:spLocks noChangeShapeType="1"/>
          </p:cNvSpPr>
          <p:nvPr/>
        </p:nvSpPr>
        <p:spPr bwMode="auto">
          <a:xfrm flipV="1">
            <a:off x="6978016" y="5131254"/>
            <a:ext cx="0" cy="4572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400" dirty="0">
              <a:latin typeface="Calibri" pitchFamily="34" charset="0"/>
            </a:endParaRPr>
          </a:p>
        </p:txBody>
      </p:sp>
      <p:sp>
        <p:nvSpPr>
          <p:cNvPr id="2098" name="Rectangle 50"/>
          <p:cNvSpPr>
            <a:spLocks noChangeArrowheads="1"/>
          </p:cNvSpPr>
          <p:nvPr/>
        </p:nvSpPr>
        <p:spPr bwMode="auto">
          <a:xfrm>
            <a:off x="1384935" y="4624524"/>
            <a:ext cx="9144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1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2099" name="Rectangle 51"/>
          <p:cNvSpPr>
            <a:spLocks noChangeArrowheads="1"/>
          </p:cNvSpPr>
          <p:nvPr/>
        </p:nvSpPr>
        <p:spPr bwMode="auto">
          <a:xfrm>
            <a:off x="1384935" y="4213044"/>
            <a:ext cx="9144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2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2100" name="Rectangle 52"/>
          <p:cNvSpPr>
            <a:spLocks noChangeArrowheads="1"/>
          </p:cNvSpPr>
          <p:nvPr/>
        </p:nvSpPr>
        <p:spPr bwMode="auto">
          <a:xfrm>
            <a:off x="1384935" y="3816803"/>
            <a:ext cx="9144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3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2101" name="Rectangle 53"/>
          <p:cNvSpPr>
            <a:spLocks noChangeArrowheads="1"/>
          </p:cNvSpPr>
          <p:nvPr/>
        </p:nvSpPr>
        <p:spPr bwMode="auto">
          <a:xfrm>
            <a:off x="1384935" y="3420563"/>
            <a:ext cx="9144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4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2102" name="Rectangle 54"/>
          <p:cNvSpPr>
            <a:spLocks noChangeArrowheads="1"/>
          </p:cNvSpPr>
          <p:nvPr/>
        </p:nvSpPr>
        <p:spPr bwMode="auto">
          <a:xfrm>
            <a:off x="1384935" y="3024323"/>
            <a:ext cx="9144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5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2103" name="Rectangle 55"/>
          <p:cNvSpPr>
            <a:spLocks noChangeArrowheads="1"/>
          </p:cNvSpPr>
          <p:nvPr/>
        </p:nvSpPr>
        <p:spPr bwMode="auto">
          <a:xfrm>
            <a:off x="1384935" y="2612843"/>
            <a:ext cx="9144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6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2104" name="Rectangle 56"/>
          <p:cNvSpPr>
            <a:spLocks noChangeArrowheads="1"/>
          </p:cNvSpPr>
          <p:nvPr/>
        </p:nvSpPr>
        <p:spPr bwMode="auto">
          <a:xfrm>
            <a:off x="1384935" y="2216603"/>
            <a:ext cx="9144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7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2105" name="Rectangle 57"/>
          <p:cNvSpPr>
            <a:spLocks noChangeArrowheads="1"/>
          </p:cNvSpPr>
          <p:nvPr/>
        </p:nvSpPr>
        <p:spPr bwMode="auto">
          <a:xfrm>
            <a:off x="1948815" y="5209359"/>
            <a:ext cx="36576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2000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2106" name="Rectangle 58"/>
          <p:cNvSpPr>
            <a:spLocks noChangeArrowheads="1"/>
          </p:cNvSpPr>
          <p:nvPr/>
        </p:nvSpPr>
        <p:spPr bwMode="auto">
          <a:xfrm>
            <a:off x="3030855" y="5209359"/>
            <a:ext cx="365485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2014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2107" name="Rectangle 59"/>
          <p:cNvSpPr>
            <a:spLocks noChangeArrowheads="1"/>
          </p:cNvSpPr>
          <p:nvPr/>
        </p:nvSpPr>
        <p:spPr bwMode="auto">
          <a:xfrm>
            <a:off x="4112896" y="5209359"/>
            <a:ext cx="36576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2020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2108" name="Rectangle 60"/>
          <p:cNvSpPr>
            <a:spLocks noChangeArrowheads="1"/>
          </p:cNvSpPr>
          <p:nvPr/>
        </p:nvSpPr>
        <p:spPr bwMode="auto">
          <a:xfrm>
            <a:off x="5179696" y="5209359"/>
            <a:ext cx="36576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2030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2109" name="Rectangle 61"/>
          <p:cNvSpPr>
            <a:spLocks noChangeArrowheads="1"/>
          </p:cNvSpPr>
          <p:nvPr/>
        </p:nvSpPr>
        <p:spPr bwMode="auto">
          <a:xfrm>
            <a:off x="6261736" y="5209359"/>
            <a:ext cx="36576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2040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2110" name="Rectangle 62"/>
          <p:cNvSpPr>
            <a:spLocks noChangeArrowheads="1"/>
          </p:cNvSpPr>
          <p:nvPr/>
        </p:nvSpPr>
        <p:spPr bwMode="auto">
          <a:xfrm>
            <a:off x="820420" y="2216603"/>
            <a:ext cx="40132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mb/d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2091" name="Line 43"/>
          <p:cNvSpPr>
            <a:spLocks noChangeShapeType="1"/>
          </p:cNvSpPr>
          <p:nvPr/>
        </p:nvSpPr>
        <p:spPr bwMode="auto">
          <a:xfrm>
            <a:off x="1598295" y="5131254"/>
            <a:ext cx="5379721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4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7790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5" name="Line 71"/>
          <p:cNvSpPr>
            <a:spLocks noChangeShapeType="1"/>
          </p:cNvSpPr>
          <p:nvPr/>
        </p:nvSpPr>
        <p:spPr bwMode="auto">
          <a:xfrm>
            <a:off x="3217545" y="2081213"/>
            <a:ext cx="0" cy="3132000"/>
          </a:xfrm>
          <a:prstGeom prst="line">
            <a:avLst/>
          </a:prstGeom>
          <a:noFill/>
          <a:ln w="19050">
            <a:solidFill>
              <a:srgbClr val="C0C0C0"/>
            </a:solidFill>
            <a:prstDash val="sys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itchFamily="34" charset="0"/>
            </a:endParaRPr>
          </a:p>
        </p:txBody>
      </p:sp>
      <p:sp>
        <p:nvSpPr>
          <p:cNvPr id="6216" name="Line 72"/>
          <p:cNvSpPr>
            <a:spLocks noChangeShapeType="1"/>
          </p:cNvSpPr>
          <p:nvPr/>
        </p:nvSpPr>
        <p:spPr bwMode="auto">
          <a:xfrm>
            <a:off x="4269105" y="2081213"/>
            <a:ext cx="0" cy="3132000"/>
          </a:xfrm>
          <a:prstGeom prst="line">
            <a:avLst/>
          </a:prstGeom>
          <a:noFill/>
          <a:ln w="19050">
            <a:solidFill>
              <a:srgbClr val="C0C0C0"/>
            </a:solidFill>
            <a:prstDash val="sys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itchFamily="34" charset="0"/>
            </a:endParaRPr>
          </a:p>
        </p:txBody>
      </p:sp>
      <p:sp>
        <p:nvSpPr>
          <p:cNvPr id="6217" name="Line 73"/>
          <p:cNvSpPr>
            <a:spLocks noChangeShapeType="1"/>
          </p:cNvSpPr>
          <p:nvPr/>
        </p:nvSpPr>
        <p:spPr bwMode="auto">
          <a:xfrm>
            <a:off x="5335905" y="2081213"/>
            <a:ext cx="0" cy="3132000"/>
          </a:xfrm>
          <a:prstGeom prst="line">
            <a:avLst/>
          </a:prstGeom>
          <a:noFill/>
          <a:ln w="19050">
            <a:solidFill>
              <a:srgbClr val="C0C0C0"/>
            </a:solidFill>
            <a:prstDash val="sys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itchFamily="34" charset="0"/>
            </a:endParaRPr>
          </a:p>
        </p:txBody>
      </p:sp>
      <p:sp>
        <p:nvSpPr>
          <p:cNvPr id="6218" name="Line 74"/>
          <p:cNvSpPr>
            <a:spLocks noChangeShapeType="1"/>
          </p:cNvSpPr>
          <p:nvPr/>
        </p:nvSpPr>
        <p:spPr bwMode="auto">
          <a:xfrm>
            <a:off x="6387465" y="2081213"/>
            <a:ext cx="0" cy="3132000"/>
          </a:xfrm>
          <a:prstGeom prst="line">
            <a:avLst/>
          </a:prstGeom>
          <a:noFill/>
          <a:ln w="19050">
            <a:solidFill>
              <a:srgbClr val="C0C0C0"/>
            </a:solidFill>
            <a:prstDash val="sys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itchFamily="34" charset="0"/>
            </a:endParaRPr>
          </a:p>
        </p:txBody>
      </p:sp>
      <p:sp>
        <p:nvSpPr>
          <p:cNvPr id="6219" name="Line 75"/>
          <p:cNvSpPr>
            <a:spLocks noChangeShapeType="1"/>
          </p:cNvSpPr>
          <p:nvPr/>
        </p:nvSpPr>
        <p:spPr bwMode="auto">
          <a:xfrm>
            <a:off x="7454265" y="2081213"/>
            <a:ext cx="0" cy="3132000"/>
          </a:xfrm>
          <a:prstGeom prst="line">
            <a:avLst/>
          </a:prstGeom>
          <a:noFill/>
          <a:ln w="19050">
            <a:solidFill>
              <a:srgbClr val="C0C0C0"/>
            </a:solidFill>
            <a:prstDash val="sys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itchFamily="34" charset="0"/>
            </a:endParaRPr>
          </a:p>
        </p:txBody>
      </p:sp>
      <p:sp>
        <p:nvSpPr>
          <p:cNvPr id="125" name="Rectangle 80"/>
          <p:cNvSpPr>
            <a:spLocks noChangeArrowheads="1"/>
          </p:cNvSpPr>
          <p:nvPr/>
        </p:nvSpPr>
        <p:spPr bwMode="auto">
          <a:xfrm>
            <a:off x="2150745" y="2862263"/>
            <a:ext cx="3204000" cy="320040"/>
          </a:xfrm>
          <a:prstGeom prst="rect">
            <a:avLst/>
          </a:prstGeom>
          <a:solidFill>
            <a:srgbClr val="B3A2C7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 new global gas player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Increase in gas production in selected countries </a:t>
            </a:r>
            <a:r>
              <a:rPr lang="en-US" dirty="0" smtClean="0"/>
              <a:t>&amp; regions, 2013-2040</a:t>
            </a:r>
            <a:endParaRPr lang="en-GB" dirty="0"/>
          </a:p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0" y="5857932"/>
            <a:ext cx="9143999" cy="728473"/>
          </a:xfrm>
        </p:spPr>
        <p:txBody>
          <a:bodyPr/>
          <a:lstStyle/>
          <a:p>
            <a:pPr marL="0" indent="0"/>
            <a:r>
              <a:rPr lang="en-US" dirty="0" smtClean="0"/>
              <a:t>LNG export is the anchor for the east coast gas discoveries, but a major share of the increase in overall gas output goes to domestic</a:t>
            </a:r>
            <a:r>
              <a:rPr lang="en-US" dirty="0"/>
              <a:t> </a:t>
            </a:r>
            <a:r>
              <a:rPr lang="en-US" dirty="0" smtClean="0"/>
              <a:t>power </a:t>
            </a:r>
            <a:r>
              <a:rPr lang="en-US" dirty="0"/>
              <a:t>generation </a:t>
            </a:r>
            <a:r>
              <a:rPr lang="en-US" dirty="0" smtClean="0"/>
              <a:t>and industry</a:t>
            </a:r>
            <a:endParaRPr lang="en-US" dirty="0"/>
          </a:p>
        </p:txBody>
      </p:sp>
      <p:sp>
        <p:nvSpPr>
          <p:cNvPr id="6220" name="Rectangle 76"/>
          <p:cNvSpPr>
            <a:spLocks noChangeArrowheads="1"/>
          </p:cNvSpPr>
          <p:nvPr/>
        </p:nvSpPr>
        <p:spPr bwMode="auto">
          <a:xfrm>
            <a:off x="2150745" y="4739993"/>
            <a:ext cx="1813560" cy="320040"/>
          </a:xfrm>
          <a:prstGeom prst="rect">
            <a:avLst/>
          </a:prstGeom>
          <a:solidFill>
            <a:srgbClr val="B3A2C7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itchFamily="34" charset="0"/>
            </a:endParaRPr>
          </a:p>
        </p:txBody>
      </p:sp>
      <p:sp>
        <p:nvSpPr>
          <p:cNvPr id="6222" name="Rectangle 78"/>
          <p:cNvSpPr>
            <a:spLocks noChangeArrowheads="1"/>
          </p:cNvSpPr>
          <p:nvPr/>
        </p:nvSpPr>
        <p:spPr bwMode="auto">
          <a:xfrm>
            <a:off x="2150744" y="4113593"/>
            <a:ext cx="2739391" cy="320040"/>
          </a:xfrm>
          <a:prstGeom prst="rect">
            <a:avLst/>
          </a:prstGeom>
          <a:solidFill>
            <a:srgbClr val="B3A2C7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itchFamily="34" charset="0"/>
            </a:endParaRPr>
          </a:p>
        </p:txBody>
      </p:sp>
      <p:sp>
        <p:nvSpPr>
          <p:cNvPr id="6224" name="Rectangle 80"/>
          <p:cNvSpPr>
            <a:spLocks noChangeArrowheads="1"/>
          </p:cNvSpPr>
          <p:nvPr/>
        </p:nvSpPr>
        <p:spPr bwMode="auto">
          <a:xfrm>
            <a:off x="2150745" y="3487193"/>
            <a:ext cx="621031" cy="320040"/>
          </a:xfrm>
          <a:prstGeom prst="rect">
            <a:avLst/>
          </a:prstGeom>
          <a:solidFill>
            <a:srgbClr val="B3A2C7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itchFamily="34" charset="0"/>
            </a:endParaRPr>
          </a:p>
        </p:txBody>
      </p:sp>
      <p:sp>
        <p:nvSpPr>
          <p:cNvPr id="6228" name="Rectangle 84"/>
          <p:cNvSpPr>
            <a:spLocks noChangeArrowheads="1"/>
          </p:cNvSpPr>
          <p:nvPr/>
        </p:nvSpPr>
        <p:spPr bwMode="auto">
          <a:xfrm>
            <a:off x="2150746" y="2234393"/>
            <a:ext cx="3729270" cy="320040"/>
          </a:xfrm>
          <a:prstGeom prst="rect">
            <a:avLst/>
          </a:prstGeom>
          <a:solidFill>
            <a:srgbClr val="B3A2C7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itchFamily="34" charset="0"/>
            </a:endParaRPr>
          </a:p>
        </p:txBody>
      </p:sp>
      <p:sp>
        <p:nvSpPr>
          <p:cNvPr id="6237" name="Line 93"/>
          <p:cNvSpPr>
            <a:spLocks noChangeShapeType="1"/>
          </p:cNvSpPr>
          <p:nvPr/>
        </p:nvSpPr>
        <p:spPr bwMode="auto">
          <a:xfrm>
            <a:off x="2105025" y="5213213"/>
            <a:ext cx="45720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itchFamily="34" charset="0"/>
            </a:endParaRPr>
          </a:p>
        </p:txBody>
      </p:sp>
      <p:sp>
        <p:nvSpPr>
          <p:cNvPr id="6238" name="Line 94"/>
          <p:cNvSpPr>
            <a:spLocks noChangeShapeType="1"/>
          </p:cNvSpPr>
          <p:nvPr/>
        </p:nvSpPr>
        <p:spPr bwMode="auto">
          <a:xfrm>
            <a:off x="2105025" y="4586813"/>
            <a:ext cx="45720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itchFamily="34" charset="0"/>
            </a:endParaRPr>
          </a:p>
        </p:txBody>
      </p:sp>
      <p:sp>
        <p:nvSpPr>
          <p:cNvPr id="6239" name="Line 95"/>
          <p:cNvSpPr>
            <a:spLocks noChangeShapeType="1"/>
          </p:cNvSpPr>
          <p:nvPr/>
        </p:nvSpPr>
        <p:spPr bwMode="auto">
          <a:xfrm>
            <a:off x="2105025" y="3960413"/>
            <a:ext cx="45720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itchFamily="34" charset="0"/>
            </a:endParaRPr>
          </a:p>
        </p:txBody>
      </p:sp>
      <p:sp>
        <p:nvSpPr>
          <p:cNvPr id="6240" name="Line 96"/>
          <p:cNvSpPr>
            <a:spLocks noChangeShapeType="1"/>
          </p:cNvSpPr>
          <p:nvPr/>
        </p:nvSpPr>
        <p:spPr bwMode="auto">
          <a:xfrm>
            <a:off x="2105025" y="3334013"/>
            <a:ext cx="45720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itchFamily="34" charset="0"/>
            </a:endParaRPr>
          </a:p>
        </p:txBody>
      </p:sp>
      <p:sp>
        <p:nvSpPr>
          <p:cNvPr id="6241" name="Line 97"/>
          <p:cNvSpPr>
            <a:spLocks noChangeShapeType="1"/>
          </p:cNvSpPr>
          <p:nvPr/>
        </p:nvSpPr>
        <p:spPr bwMode="auto">
          <a:xfrm>
            <a:off x="2105025" y="2707613"/>
            <a:ext cx="45720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itchFamily="34" charset="0"/>
            </a:endParaRPr>
          </a:p>
        </p:txBody>
      </p:sp>
      <p:sp>
        <p:nvSpPr>
          <p:cNvPr id="6242" name="Line 98"/>
          <p:cNvSpPr>
            <a:spLocks noChangeShapeType="1"/>
          </p:cNvSpPr>
          <p:nvPr/>
        </p:nvSpPr>
        <p:spPr bwMode="auto">
          <a:xfrm>
            <a:off x="2105025" y="2081213"/>
            <a:ext cx="45720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itchFamily="34" charset="0"/>
            </a:endParaRPr>
          </a:p>
        </p:txBody>
      </p:sp>
      <p:sp>
        <p:nvSpPr>
          <p:cNvPr id="6243" name="Rectangle 99"/>
          <p:cNvSpPr>
            <a:spLocks noChangeArrowheads="1"/>
          </p:cNvSpPr>
          <p:nvPr/>
        </p:nvSpPr>
        <p:spPr bwMode="auto">
          <a:xfrm>
            <a:off x="3126105" y="5195888"/>
            <a:ext cx="208280" cy="246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50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6244" name="Rectangle 100"/>
          <p:cNvSpPr>
            <a:spLocks noChangeArrowheads="1"/>
          </p:cNvSpPr>
          <p:nvPr/>
        </p:nvSpPr>
        <p:spPr bwMode="auto">
          <a:xfrm>
            <a:off x="4131945" y="5195888"/>
            <a:ext cx="312420" cy="246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100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6245" name="Rectangle 101"/>
          <p:cNvSpPr>
            <a:spLocks noChangeArrowheads="1"/>
          </p:cNvSpPr>
          <p:nvPr/>
        </p:nvSpPr>
        <p:spPr bwMode="auto">
          <a:xfrm>
            <a:off x="5198745" y="5195888"/>
            <a:ext cx="312420" cy="246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150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6246" name="Rectangle 102"/>
          <p:cNvSpPr>
            <a:spLocks noChangeArrowheads="1"/>
          </p:cNvSpPr>
          <p:nvPr/>
        </p:nvSpPr>
        <p:spPr bwMode="auto">
          <a:xfrm>
            <a:off x="6250305" y="5195888"/>
            <a:ext cx="312420" cy="246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200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6247" name="Rectangle 103"/>
          <p:cNvSpPr>
            <a:spLocks noChangeArrowheads="1"/>
          </p:cNvSpPr>
          <p:nvPr/>
        </p:nvSpPr>
        <p:spPr bwMode="auto">
          <a:xfrm>
            <a:off x="7317105" y="5195888"/>
            <a:ext cx="312420" cy="246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250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6248" name="Rectangle 104"/>
          <p:cNvSpPr>
            <a:spLocks noChangeArrowheads="1"/>
          </p:cNvSpPr>
          <p:nvPr/>
        </p:nvSpPr>
        <p:spPr bwMode="auto">
          <a:xfrm>
            <a:off x="1039495" y="4776823"/>
            <a:ext cx="1018540" cy="246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North Africa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6249" name="Rectangle 105"/>
          <p:cNvSpPr>
            <a:spLocks noChangeArrowheads="1"/>
          </p:cNvSpPr>
          <p:nvPr/>
        </p:nvSpPr>
        <p:spPr bwMode="auto">
          <a:xfrm>
            <a:off x="1329055" y="4150423"/>
            <a:ext cx="728980" cy="246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Australia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6250" name="Rectangle 106"/>
          <p:cNvSpPr>
            <a:spLocks noChangeArrowheads="1"/>
          </p:cNvSpPr>
          <p:nvPr/>
        </p:nvSpPr>
        <p:spPr bwMode="auto">
          <a:xfrm>
            <a:off x="1534795" y="3524023"/>
            <a:ext cx="523240" cy="246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Russia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6251" name="Rectangle 107"/>
          <p:cNvSpPr>
            <a:spLocks noChangeArrowheads="1"/>
          </p:cNvSpPr>
          <p:nvPr/>
        </p:nvSpPr>
        <p:spPr bwMode="auto">
          <a:xfrm>
            <a:off x="485775" y="2897623"/>
            <a:ext cx="1572260" cy="246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Sub-Saharan Africa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6252" name="Rectangle 108"/>
          <p:cNvSpPr>
            <a:spLocks noChangeArrowheads="1"/>
          </p:cNvSpPr>
          <p:nvPr/>
        </p:nvSpPr>
        <p:spPr bwMode="auto">
          <a:xfrm>
            <a:off x="943114" y="2271303"/>
            <a:ext cx="111492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United States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6253" name="Rectangle 109"/>
          <p:cNvSpPr>
            <a:spLocks noChangeArrowheads="1"/>
          </p:cNvSpPr>
          <p:nvPr/>
        </p:nvSpPr>
        <p:spPr bwMode="auto">
          <a:xfrm>
            <a:off x="7073265" y="5432108"/>
            <a:ext cx="358140" cy="246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bcm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grpSp>
        <p:nvGrpSpPr>
          <p:cNvPr id="5" name="Group 130"/>
          <p:cNvGrpSpPr/>
          <p:nvPr/>
        </p:nvGrpSpPr>
        <p:grpSpPr>
          <a:xfrm>
            <a:off x="2150745" y="2645139"/>
            <a:ext cx="3206221" cy="770867"/>
            <a:chOff x="2150745" y="2607039"/>
            <a:chExt cx="3206221" cy="770867"/>
          </a:xfrm>
        </p:grpSpPr>
        <p:sp>
          <p:nvSpPr>
            <p:cNvPr id="6226" name="Rectangle 82"/>
            <p:cNvSpPr>
              <a:spLocks noChangeArrowheads="1"/>
            </p:cNvSpPr>
            <p:nvPr/>
          </p:nvSpPr>
          <p:spPr bwMode="auto">
            <a:xfrm>
              <a:off x="2150745" y="2824163"/>
              <a:ext cx="1116000" cy="320040"/>
            </a:xfrm>
            <a:prstGeom prst="rect">
              <a:avLst/>
            </a:prstGeom>
            <a:solidFill>
              <a:srgbClr val="0070C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 dirty="0">
                <a:latin typeface="Calibri" pitchFamily="34" charset="0"/>
              </a:endParaRPr>
            </a:p>
          </p:txBody>
        </p:sp>
        <p:sp>
          <p:nvSpPr>
            <p:cNvPr id="6230" name="Rectangle 86"/>
            <p:cNvSpPr>
              <a:spLocks noChangeArrowheads="1"/>
            </p:cNvSpPr>
            <p:nvPr/>
          </p:nvSpPr>
          <p:spPr bwMode="auto">
            <a:xfrm>
              <a:off x="3263872" y="2824163"/>
              <a:ext cx="864000" cy="320040"/>
            </a:xfrm>
            <a:prstGeom prst="rect">
              <a:avLst/>
            </a:prstGeom>
            <a:solidFill>
              <a:srgbClr val="92D05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 dirty="0">
                <a:latin typeface="Calibri" pitchFamily="34" charset="0"/>
              </a:endParaRPr>
            </a:p>
          </p:txBody>
        </p:sp>
        <p:sp>
          <p:nvSpPr>
            <p:cNvPr id="6231" name="Rectangle 87"/>
            <p:cNvSpPr>
              <a:spLocks noChangeArrowheads="1"/>
            </p:cNvSpPr>
            <p:nvPr/>
          </p:nvSpPr>
          <p:spPr bwMode="auto">
            <a:xfrm>
              <a:off x="4130465" y="2824163"/>
              <a:ext cx="360000" cy="320040"/>
            </a:xfrm>
            <a:prstGeom prst="rect">
              <a:avLst/>
            </a:prstGeom>
            <a:solidFill>
              <a:srgbClr val="0099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 dirty="0">
                <a:latin typeface="Calibri" pitchFamily="34" charset="0"/>
              </a:endParaRPr>
            </a:p>
          </p:txBody>
        </p:sp>
        <p:sp>
          <p:nvSpPr>
            <p:cNvPr id="6233" name="Rectangle 89"/>
            <p:cNvSpPr>
              <a:spLocks noChangeArrowheads="1"/>
            </p:cNvSpPr>
            <p:nvPr/>
          </p:nvSpPr>
          <p:spPr bwMode="auto">
            <a:xfrm>
              <a:off x="4493057" y="2824163"/>
              <a:ext cx="360000" cy="320040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 dirty="0">
                <a:solidFill>
                  <a:srgbClr val="FFC000"/>
                </a:solidFill>
                <a:latin typeface="Calibri" pitchFamily="34" charset="0"/>
              </a:endParaRPr>
            </a:p>
          </p:txBody>
        </p:sp>
        <p:sp>
          <p:nvSpPr>
            <p:cNvPr id="6234" name="Rectangle 90"/>
            <p:cNvSpPr>
              <a:spLocks noChangeArrowheads="1"/>
            </p:cNvSpPr>
            <p:nvPr/>
          </p:nvSpPr>
          <p:spPr bwMode="auto">
            <a:xfrm>
              <a:off x="4852966" y="2824163"/>
              <a:ext cx="504000" cy="320040"/>
            </a:xfrm>
            <a:prstGeom prst="rect">
              <a:avLst/>
            </a:prstGeom>
            <a:solidFill>
              <a:srgbClr val="4BACC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 dirty="0">
                <a:latin typeface="Calibri" pitchFamily="34" charset="0"/>
              </a:endParaRPr>
            </a:p>
          </p:txBody>
        </p:sp>
        <p:sp>
          <p:nvSpPr>
            <p:cNvPr id="126" name="Rectangle 112"/>
            <p:cNvSpPr>
              <a:spLocks noChangeArrowheads="1"/>
            </p:cNvSpPr>
            <p:nvPr/>
          </p:nvSpPr>
          <p:spPr bwMode="auto">
            <a:xfrm>
              <a:off x="2263489" y="2876461"/>
              <a:ext cx="978473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chemeClr val="bg1">
                      <a:lumMod val="95000"/>
                    </a:schemeClr>
                  </a:solidFill>
                  <a:effectLst/>
                  <a:latin typeface="Calibri" pitchFamily="34" charset="0"/>
                  <a:cs typeface="Arial" pitchFamily="34" charset="0"/>
                </a:rPr>
                <a:t>Mozambique</a:t>
              </a:r>
            </a:p>
          </p:txBody>
        </p:sp>
        <p:sp>
          <p:nvSpPr>
            <p:cNvPr id="127" name="Rectangle 112"/>
            <p:cNvSpPr>
              <a:spLocks noChangeArrowheads="1"/>
            </p:cNvSpPr>
            <p:nvPr/>
          </p:nvSpPr>
          <p:spPr bwMode="auto">
            <a:xfrm>
              <a:off x="3466440" y="2876461"/>
              <a:ext cx="533479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chemeClr val="bg1">
                      <a:lumMod val="95000"/>
                    </a:schemeClr>
                  </a:solidFill>
                  <a:effectLst/>
                  <a:latin typeface="Calibri" pitchFamily="34" charset="0"/>
                  <a:cs typeface="Arial" pitchFamily="34" charset="0"/>
                </a:rPr>
                <a:t>Nigeria</a:t>
              </a:r>
            </a:p>
          </p:txBody>
        </p:sp>
        <p:sp>
          <p:nvSpPr>
            <p:cNvPr id="128" name="Rectangle 112"/>
            <p:cNvSpPr>
              <a:spLocks noChangeArrowheads="1"/>
            </p:cNvSpPr>
            <p:nvPr/>
          </p:nvSpPr>
          <p:spPr bwMode="auto">
            <a:xfrm>
              <a:off x="4904427" y="2876461"/>
              <a:ext cx="434414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chemeClr val="bg1">
                      <a:lumMod val="95000"/>
                    </a:schemeClr>
                  </a:solidFill>
                  <a:effectLst/>
                  <a:latin typeface="Calibri" pitchFamily="34" charset="0"/>
                  <a:cs typeface="Arial" pitchFamily="34" charset="0"/>
                </a:rPr>
                <a:t>Other</a:t>
              </a:r>
            </a:p>
          </p:txBody>
        </p:sp>
        <p:sp>
          <p:nvSpPr>
            <p:cNvPr id="129" name="Rectangle 112"/>
            <p:cNvSpPr>
              <a:spLocks noChangeArrowheads="1"/>
            </p:cNvSpPr>
            <p:nvPr/>
          </p:nvSpPr>
          <p:spPr bwMode="auto">
            <a:xfrm>
              <a:off x="4139587" y="2607039"/>
              <a:ext cx="517642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009900"/>
                  </a:solidFill>
                  <a:effectLst/>
                  <a:latin typeface="Calibri" pitchFamily="34" charset="0"/>
                  <a:cs typeface="Arial" pitchFamily="34" charset="0"/>
                </a:rPr>
                <a:t>Angola</a:t>
              </a:r>
            </a:p>
          </p:txBody>
        </p:sp>
        <p:sp>
          <p:nvSpPr>
            <p:cNvPr id="130" name="Rectangle 119"/>
            <p:cNvSpPr>
              <a:spLocks noChangeArrowheads="1"/>
            </p:cNvSpPr>
            <p:nvPr/>
          </p:nvSpPr>
          <p:spPr bwMode="auto">
            <a:xfrm>
              <a:off x="4502597" y="3131685"/>
              <a:ext cx="73847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chemeClr val="tx1">
                      <a:lumMod val="75000"/>
                    </a:schemeClr>
                  </a:solidFill>
                  <a:effectLst/>
                  <a:latin typeface="Calibri" pitchFamily="34" charset="0"/>
                  <a:cs typeface="Arial" pitchFamily="34" charset="0"/>
                </a:rPr>
                <a:t>Tanzania</a:t>
              </a:r>
            </a:p>
          </p:txBody>
        </p:sp>
      </p:grpSp>
      <p:sp>
        <p:nvSpPr>
          <p:cNvPr id="6236" name="Line 92"/>
          <p:cNvSpPr>
            <a:spLocks noChangeShapeType="1"/>
          </p:cNvSpPr>
          <p:nvPr/>
        </p:nvSpPr>
        <p:spPr bwMode="auto">
          <a:xfrm>
            <a:off x="2150745" y="2081213"/>
            <a:ext cx="0" cy="3132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2831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Investment has to come home</a:t>
            </a:r>
            <a:endParaRPr lang="en-GB" dirty="0"/>
          </a:p>
        </p:txBody>
      </p:sp>
      <p:sp>
        <p:nvSpPr>
          <p:cNvPr id="9259" name="Rectangle 47"/>
          <p:cNvSpPr>
            <a:spLocks noChangeArrowheads="1"/>
          </p:cNvSpPr>
          <p:nvPr/>
        </p:nvSpPr>
        <p:spPr bwMode="auto">
          <a:xfrm>
            <a:off x="6411913" y="3819420"/>
            <a:ext cx="108000" cy="108000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260" name="Rectangle 48"/>
          <p:cNvSpPr>
            <a:spLocks noChangeArrowheads="1"/>
          </p:cNvSpPr>
          <p:nvPr/>
        </p:nvSpPr>
        <p:spPr bwMode="auto">
          <a:xfrm>
            <a:off x="6411913" y="3467568"/>
            <a:ext cx="103187" cy="10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261" name="Rectangle 49"/>
          <p:cNvSpPr>
            <a:spLocks noChangeArrowheads="1"/>
          </p:cNvSpPr>
          <p:nvPr/>
        </p:nvSpPr>
        <p:spPr bwMode="auto">
          <a:xfrm>
            <a:off x="6586538" y="3750310"/>
            <a:ext cx="43120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Fuels</a:t>
            </a:r>
            <a:endParaRPr lang="en-US" sz="1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262" name="Rectangle 50"/>
          <p:cNvSpPr>
            <a:spLocks noChangeArrowheads="1"/>
          </p:cNvSpPr>
          <p:nvPr/>
        </p:nvSpPr>
        <p:spPr bwMode="auto">
          <a:xfrm>
            <a:off x="6411913" y="4166926"/>
            <a:ext cx="108000" cy="1080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264" name="Rectangle 52"/>
          <p:cNvSpPr>
            <a:spLocks noChangeArrowheads="1"/>
          </p:cNvSpPr>
          <p:nvPr/>
        </p:nvSpPr>
        <p:spPr bwMode="auto">
          <a:xfrm>
            <a:off x="6586538" y="4092313"/>
            <a:ext cx="81913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Electricity</a:t>
            </a:r>
            <a:endParaRPr lang="en-US" sz="1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265" name="Rectangle 53"/>
          <p:cNvSpPr>
            <a:spLocks noChangeArrowheads="1"/>
          </p:cNvSpPr>
          <p:nvPr/>
        </p:nvSpPr>
        <p:spPr bwMode="auto">
          <a:xfrm>
            <a:off x="6411913" y="2830259"/>
            <a:ext cx="108000" cy="108000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266" name="Rectangle 54"/>
          <p:cNvSpPr>
            <a:spLocks noChangeArrowheads="1"/>
          </p:cNvSpPr>
          <p:nvPr/>
        </p:nvSpPr>
        <p:spPr bwMode="auto">
          <a:xfrm>
            <a:off x="6411913" y="4045496"/>
            <a:ext cx="103187" cy="10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267" name="Rectangle 55"/>
          <p:cNvSpPr>
            <a:spLocks noChangeArrowheads="1"/>
          </p:cNvSpPr>
          <p:nvPr/>
        </p:nvSpPr>
        <p:spPr bwMode="auto">
          <a:xfrm>
            <a:off x="6586538" y="2761149"/>
            <a:ext cx="86453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For export</a:t>
            </a:r>
            <a:endParaRPr lang="en-US" sz="1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268" name="Rectangle 55"/>
          <p:cNvSpPr>
            <a:spLocks noChangeArrowheads="1"/>
          </p:cNvSpPr>
          <p:nvPr/>
        </p:nvSpPr>
        <p:spPr bwMode="auto">
          <a:xfrm>
            <a:off x="6399213" y="3184993"/>
            <a:ext cx="2029851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For consumption within</a:t>
            </a:r>
          </a:p>
          <a:p>
            <a:r>
              <a:rPr lang="en-US" sz="16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sub-Saharan Africa:</a:t>
            </a:r>
            <a:endParaRPr lang="en-US" sz="1600" i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270" name="Text Placeholder 3"/>
          <p:cNvSpPr txBox="1">
            <a:spLocks/>
          </p:cNvSpPr>
          <p:nvPr/>
        </p:nvSpPr>
        <p:spPr bwMode="auto">
          <a:xfrm>
            <a:off x="0" y="5830888"/>
            <a:ext cx="9144000" cy="728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spcBef>
                <a:spcPts val="1800"/>
              </a:spcBef>
              <a:buClr>
                <a:srgbClr val="FFC000"/>
              </a:buClr>
              <a:buSzPct val="90000"/>
            </a:pPr>
            <a:r>
              <a:rPr kumimoji="1" lang="en-US" sz="2000" b="1" i="1" dirty="0" smtClean="0">
                <a:solidFill>
                  <a:srgbClr val="C00000"/>
                </a:solidFill>
                <a:latin typeface="Calibri" pitchFamily="34" charset="0"/>
              </a:rPr>
              <a:t>In a reversal of current trends, 2 out of 3 future investment dollars produce energy for sub-Saharan consumers, but this is still not enough to meet their needs in full</a:t>
            </a:r>
            <a:endParaRPr kumimoji="1" lang="en-US" sz="2000" b="1" i="1" dirty="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61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0" y="1397000"/>
            <a:ext cx="9144000" cy="400050"/>
          </a:xfrm>
        </p:spPr>
        <p:txBody>
          <a:bodyPr/>
          <a:lstStyle/>
          <a:p>
            <a:pPr algn="ctr"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en-NZ" sz="2000" kern="1200" dirty="0" smtClean="0">
                <a:solidFill>
                  <a:srgbClr val="0070C0"/>
                </a:solidFill>
                <a:cs typeface="Arial" charset="0"/>
              </a:rPr>
              <a:t>Average annual investment in sub-Saharan energy supply</a:t>
            </a:r>
            <a:endParaRPr lang="en-NZ" sz="2000" kern="1200" dirty="0">
              <a:solidFill>
                <a:srgbClr val="0070C0"/>
              </a:solidFill>
              <a:cs typeface="Arial" charset="0"/>
            </a:endParaRPr>
          </a:p>
        </p:txBody>
      </p:sp>
      <p:sp>
        <p:nvSpPr>
          <p:cNvPr id="1076" name="Line 52"/>
          <p:cNvSpPr>
            <a:spLocks noChangeShapeType="1"/>
          </p:cNvSpPr>
          <p:nvPr/>
        </p:nvSpPr>
        <p:spPr bwMode="auto">
          <a:xfrm>
            <a:off x="1269216" y="4635288"/>
            <a:ext cx="4634190" cy="0"/>
          </a:xfrm>
          <a:prstGeom prst="line">
            <a:avLst/>
          </a:prstGeom>
          <a:noFill/>
          <a:ln w="19050">
            <a:solidFill>
              <a:srgbClr val="C0C0C0"/>
            </a:solidFill>
            <a:prstDash val="sys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itchFamily="34" charset="0"/>
            </a:endParaRPr>
          </a:p>
        </p:txBody>
      </p:sp>
      <p:sp>
        <p:nvSpPr>
          <p:cNvPr id="1077" name="Line 53"/>
          <p:cNvSpPr>
            <a:spLocks noChangeShapeType="1"/>
          </p:cNvSpPr>
          <p:nvPr/>
        </p:nvSpPr>
        <p:spPr bwMode="auto">
          <a:xfrm>
            <a:off x="1269216" y="4138734"/>
            <a:ext cx="4634190" cy="0"/>
          </a:xfrm>
          <a:prstGeom prst="line">
            <a:avLst/>
          </a:prstGeom>
          <a:noFill/>
          <a:ln w="19050">
            <a:solidFill>
              <a:srgbClr val="C0C0C0"/>
            </a:solidFill>
            <a:prstDash val="sys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itchFamily="34" charset="0"/>
            </a:endParaRPr>
          </a:p>
        </p:txBody>
      </p:sp>
      <p:sp>
        <p:nvSpPr>
          <p:cNvPr id="1078" name="Line 54"/>
          <p:cNvSpPr>
            <a:spLocks noChangeShapeType="1"/>
          </p:cNvSpPr>
          <p:nvPr/>
        </p:nvSpPr>
        <p:spPr bwMode="auto">
          <a:xfrm>
            <a:off x="1269216" y="3642179"/>
            <a:ext cx="4634190" cy="0"/>
          </a:xfrm>
          <a:prstGeom prst="line">
            <a:avLst/>
          </a:prstGeom>
          <a:noFill/>
          <a:ln w="19050">
            <a:solidFill>
              <a:srgbClr val="C0C0C0"/>
            </a:solidFill>
            <a:prstDash val="sys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itchFamily="34" charset="0"/>
            </a:endParaRPr>
          </a:p>
        </p:txBody>
      </p:sp>
      <p:sp>
        <p:nvSpPr>
          <p:cNvPr id="1079" name="Line 55"/>
          <p:cNvSpPr>
            <a:spLocks noChangeShapeType="1"/>
          </p:cNvSpPr>
          <p:nvPr/>
        </p:nvSpPr>
        <p:spPr bwMode="auto">
          <a:xfrm>
            <a:off x="1269216" y="3145625"/>
            <a:ext cx="4634190" cy="0"/>
          </a:xfrm>
          <a:prstGeom prst="line">
            <a:avLst/>
          </a:prstGeom>
          <a:noFill/>
          <a:ln w="19050">
            <a:solidFill>
              <a:srgbClr val="C0C0C0"/>
            </a:solidFill>
            <a:prstDash val="sys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itchFamily="34" charset="0"/>
            </a:endParaRPr>
          </a:p>
        </p:txBody>
      </p:sp>
      <p:sp>
        <p:nvSpPr>
          <p:cNvPr id="1080" name="Line 56"/>
          <p:cNvSpPr>
            <a:spLocks noChangeShapeType="1"/>
          </p:cNvSpPr>
          <p:nvPr/>
        </p:nvSpPr>
        <p:spPr bwMode="auto">
          <a:xfrm>
            <a:off x="1269216" y="2649071"/>
            <a:ext cx="4634190" cy="0"/>
          </a:xfrm>
          <a:prstGeom prst="line">
            <a:avLst/>
          </a:prstGeom>
          <a:noFill/>
          <a:ln w="19050">
            <a:solidFill>
              <a:srgbClr val="C0C0C0"/>
            </a:solidFill>
            <a:prstDash val="sys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itchFamily="34" charset="0"/>
            </a:endParaRPr>
          </a:p>
        </p:txBody>
      </p:sp>
      <p:sp>
        <p:nvSpPr>
          <p:cNvPr id="1081" name="Line 57"/>
          <p:cNvSpPr>
            <a:spLocks noChangeShapeType="1"/>
          </p:cNvSpPr>
          <p:nvPr/>
        </p:nvSpPr>
        <p:spPr bwMode="auto">
          <a:xfrm>
            <a:off x="1269216" y="2152516"/>
            <a:ext cx="4634190" cy="0"/>
          </a:xfrm>
          <a:prstGeom prst="line">
            <a:avLst/>
          </a:prstGeom>
          <a:noFill/>
          <a:ln w="19050">
            <a:solidFill>
              <a:srgbClr val="C0C0C0"/>
            </a:solidFill>
            <a:prstDash val="sys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itchFamily="34" charset="0"/>
            </a:endParaRPr>
          </a:p>
        </p:txBody>
      </p:sp>
      <p:sp>
        <p:nvSpPr>
          <p:cNvPr id="1082" name="Rectangle 58"/>
          <p:cNvSpPr>
            <a:spLocks noChangeArrowheads="1"/>
          </p:cNvSpPr>
          <p:nvPr/>
        </p:nvSpPr>
        <p:spPr bwMode="auto">
          <a:xfrm>
            <a:off x="1610953" y="4207224"/>
            <a:ext cx="929887" cy="924618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itchFamily="34" charset="0"/>
            </a:endParaRPr>
          </a:p>
        </p:txBody>
      </p:sp>
      <p:sp>
        <p:nvSpPr>
          <p:cNvPr id="1086" name="Rectangle 62"/>
          <p:cNvSpPr>
            <a:spLocks noChangeArrowheads="1"/>
          </p:cNvSpPr>
          <p:nvPr/>
        </p:nvSpPr>
        <p:spPr bwMode="auto">
          <a:xfrm>
            <a:off x="1610953" y="4053121"/>
            <a:ext cx="929887" cy="154103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itchFamily="34" charset="0"/>
            </a:endParaRPr>
          </a:p>
        </p:txBody>
      </p:sp>
      <p:sp>
        <p:nvSpPr>
          <p:cNvPr id="1090" name="Rectangle 66"/>
          <p:cNvSpPr>
            <a:spLocks noChangeArrowheads="1"/>
          </p:cNvSpPr>
          <p:nvPr/>
        </p:nvSpPr>
        <p:spPr bwMode="auto">
          <a:xfrm>
            <a:off x="1610953" y="3693547"/>
            <a:ext cx="929887" cy="359574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itchFamily="34" charset="0"/>
            </a:endParaRPr>
          </a:p>
        </p:txBody>
      </p:sp>
      <p:sp>
        <p:nvSpPr>
          <p:cNvPr id="1095" name="Line 71"/>
          <p:cNvSpPr>
            <a:spLocks noChangeShapeType="1"/>
          </p:cNvSpPr>
          <p:nvPr/>
        </p:nvSpPr>
        <p:spPr bwMode="auto">
          <a:xfrm flipV="1">
            <a:off x="1269216" y="5131842"/>
            <a:ext cx="0" cy="51368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itchFamily="34" charset="0"/>
            </a:endParaRPr>
          </a:p>
        </p:txBody>
      </p:sp>
      <p:sp>
        <p:nvSpPr>
          <p:cNvPr id="1096" name="Line 72"/>
          <p:cNvSpPr>
            <a:spLocks noChangeShapeType="1"/>
          </p:cNvSpPr>
          <p:nvPr/>
        </p:nvSpPr>
        <p:spPr bwMode="auto">
          <a:xfrm flipV="1">
            <a:off x="3586311" y="5131842"/>
            <a:ext cx="0" cy="51368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itchFamily="34" charset="0"/>
            </a:endParaRPr>
          </a:p>
        </p:txBody>
      </p:sp>
      <p:sp>
        <p:nvSpPr>
          <p:cNvPr id="1097" name="Line 73"/>
          <p:cNvSpPr>
            <a:spLocks noChangeShapeType="1"/>
          </p:cNvSpPr>
          <p:nvPr/>
        </p:nvSpPr>
        <p:spPr bwMode="auto">
          <a:xfrm flipV="1">
            <a:off x="5903408" y="5131842"/>
            <a:ext cx="0" cy="51368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itchFamily="34" charset="0"/>
            </a:endParaRPr>
          </a:p>
        </p:txBody>
      </p:sp>
      <p:sp>
        <p:nvSpPr>
          <p:cNvPr id="1099" name="Rectangle 75"/>
          <p:cNvSpPr>
            <a:spLocks noChangeArrowheads="1"/>
          </p:cNvSpPr>
          <p:nvPr/>
        </p:nvSpPr>
        <p:spPr bwMode="auto">
          <a:xfrm>
            <a:off x="964336" y="4500279"/>
            <a:ext cx="208336" cy="276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20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1100" name="Rectangle 76"/>
          <p:cNvSpPr>
            <a:spLocks noChangeArrowheads="1"/>
          </p:cNvSpPr>
          <p:nvPr/>
        </p:nvSpPr>
        <p:spPr bwMode="auto">
          <a:xfrm>
            <a:off x="964336" y="4003724"/>
            <a:ext cx="208336" cy="276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40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1101" name="Rectangle 77"/>
          <p:cNvSpPr>
            <a:spLocks noChangeArrowheads="1"/>
          </p:cNvSpPr>
          <p:nvPr/>
        </p:nvSpPr>
        <p:spPr bwMode="auto">
          <a:xfrm>
            <a:off x="964336" y="3507170"/>
            <a:ext cx="208336" cy="276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60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1102" name="Rectangle 78"/>
          <p:cNvSpPr>
            <a:spLocks noChangeArrowheads="1"/>
          </p:cNvSpPr>
          <p:nvPr/>
        </p:nvSpPr>
        <p:spPr bwMode="auto">
          <a:xfrm>
            <a:off x="964336" y="3010616"/>
            <a:ext cx="208336" cy="276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80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1103" name="Rectangle 79"/>
          <p:cNvSpPr>
            <a:spLocks noChangeArrowheads="1"/>
          </p:cNvSpPr>
          <p:nvPr/>
        </p:nvSpPr>
        <p:spPr bwMode="auto">
          <a:xfrm>
            <a:off x="872871" y="2514061"/>
            <a:ext cx="312503" cy="276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100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1104" name="Rectangle 80"/>
          <p:cNvSpPr>
            <a:spLocks noChangeArrowheads="1"/>
          </p:cNvSpPr>
          <p:nvPr/>
        </p:nvSpPr>
        <p:spPr bwMode="auto">
          <a:xfrm>
            <a:off x="872871" y="2017507"/>
            <a:ext cx="312503" cy="276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120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1105" name="Rectangle 81"/>
          <p:cNvSpPr>
            <a:spLocks noChangeArrowheads="1"/>
          </p:cNvSpPr>
          <p:nvPr/>
        </p:nvSpPr>
        <p:spPr bwMode="auto">
          <a:xfrm>
            <a:off x="1654905" y="5251700"/>
            <a:ext cx="896858" cy="276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2000-2013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1106" name="Rectangle 82"/>
          <p:cNvSpPr>
            <a:spLocks noChangeArrowheads="1"/>
          </p:cNvSpPr>
          <p:nvPr/>
        </p:nvSpPr>
        <p:spPr bwMode="auto">
          <a:xfrm>
            <a:off x="4015032" y="5251700"/>
            <a:ext cx="89607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2014-2040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1107" name="Rectangle 83"/>
          <p:cNvSpPr>
            <a:spLocks noChangeArrowheads="1"/>
          </p:cNvSpPr>
          <p:nvPr/>
        </p:nvSpPr>
        <p:spPr bwMode="auto">
          <a:xfrm rot="16200000">
            <a:off x="-195173" y="2875290"/>
            <a:ext cx="170527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Billion dollars (2013)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138" name="Right Brace 137"/>
          <p:cNvSpPr/>
          <p:nvPr/>
        </p:nvSpPr>
        <p:spPr bwMode="auto">
          <a:xfrm>
            <a:off x="2657139" y="4222825"/>
            <a:ext cx="204396" cy="871369"/>
          </a:xfrm>
          <a:prstGeom prst="rightBrace">
            <a:avLst/>
          </a:prstGeom>
          <a:noFill/>
          <a:ln w="28575" cap="sq" cmpd="sng" algn="ctr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/>
            </a:endParaRPr>
          </a:p>
        </p:txBody>
      </p:sp>
      <p:sp>
        <p:nvSpPr>
          <p:cNvPr id="139" name="Right Brace 138"/>
          <p:cNvSpPr/>
          <p:nvPr/>
        </p:nvSpPr>
        <p:spPr bwMode="auto">
          <a:xfrm>
            <a:off x="2657139" y="3706471"/>
            <a:ext cx="204396" cy="468000"/>
          </a:xfrm>
          <a:prstGeom prst="rightBrace">
            <a:avLst/>
          </a:prstGeom>
          <a:noFill/>
          <a:ln w="28575" cap="sq" cmpd="sng" algn="ctr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/>
            </a:endParaRPr>
          </a:p>
        </p:txBody>
      </p:sp>
      <p:sp>
        <p:nvSpPr>
          <p:cNvPr id="140" name="TextBox 139"/>
          <p:cNvSpPr txBox="1"/>
          <p:nvPr/>
        </p:nvSpPr>
        <p:spPr>
          <a:xfrm>
            <a:off x="2840019" y="3652672"/>
            <a:ext cx="4716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>
                <a:solidFill>
                  <a:srgbClr val="C00000"/>
                </a:solidFill>
                <a:latin typeface="Calibri" pitchFamily="34" charset="0"/>
              </a:rPr>
              <a:t>⅓</a:t>
            </a:r>
            <a:endParaRPr lang="en-GB" sz="3200" b="1" dirty="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141" name="TextBox 140"/>
          <p:cNvSpPr txBox="1"/>
          <p:nvPr/>
        </p:nvSpPr>
        <p:spPr>
          <a:xfrm>
            <a:off x="2840019" y="4373432"/>
            <a:ext cx="49084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>
                <a:solidFill>
                  <a:srgbClr val="C00000"/>
                </a:solidFill>
                <a:latin typeface="Calibri" pitchFamily="34" charset="0"/>
              </a:rPr>
              <a:t>⅔</a:t>
            </a:r>
            <a:endParaRPr lang="en-GB" sz="3200" b="1" dirty="0">
              <a:solidFill>
                <a:srgbClr val="C00000"/>
              </a:solidFill>
              <a:latin typeface="Calibri" pitchFamily="34" charset="0"/>
            </a:endParaRPr>
          </a:p>
        </p:txBody>
      </p:sp>
      <p:grpSp>
        <p:nvGrpSpPr>
          <p:cNvPr id="3" name="Group 145"/>
          <p:cNvGrpSpPr/>
          <p:nvPr/>
        </p:nvGrpSpPr>
        <p:grpSpPr>
          <a:xfrm>
            <a:off x="3949565" y="2357987"/>
            <a:ext cx="1726461" cy="2773856"/>
            <a:chOff x="3949565" y="2319887"/>
            <a:chExt cx="1726461" cy="2773856"/>
          </a:xfrm>
        </p:grpSpPr>
        <p:sp>
          <p:nvSpPr>
            <p:cNvPr id="1084" name="Rectangle 60"/>
            <p:cNvSpPr>
              <a:spLocks noChangeArrowheads="1"/>
            </p:cNvSpPr>
            <p:nvPr/>
          </p:nvSpPr>
          <p:spPr bwMode="auto">
            <a:xfrm>
              <a:off x="3949565" y="4220492"/>
              <a:ext cx="929887" cy="873251"/>
            </a:xfrm>
            <a:prstGeom prst="rect">
              <a:avLst/>
            </a:prstGeom>
            <a:solidFill>
              <a:srgbClr val="FF99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 dirty="0">
                <a:latin typeface="Calibri" pitchFamily="34" charset="0"/>
              </a:endParaRPr>
            </a:p>
          </p:txBody>
        </p:sp>
        <p:sp>
          <p:nvSpPr>
            <p:cNvPr id="1088" name="Rectangle 64"/>
            <p:cNvSpPr>
              <a:spLocks noChangeArrowheads="1"/>
            </p:cNvSpPr>
            <p:nvPr/>
          </p:nvSpPr>
          <p:spPr bwMode="auto">
            <a:xfrm>
              <a:off x="3949565" y="3056157"/>
              <a:ext cx="929887" cy="1164334"/>
            </a:xfrm>
            <a:prstGeom prst="rect">
              <a:avLst/>
            </a:prstGeom>
            <a:solidFill>
              <a:srgbClr val="0070C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 dirty="0">
                <a:latin typeface="Calibri" pitchFamily="34" charset="0"/>
              </a:endParaRPr>
            </a:p>
          </p:txBody>
        </p:sp>
        <p:sp>
          <p:nvSpPr>
            <p:cNvPr id="1092" name="Rectangle 68"/>
            <p:cNvSpPr>
              <a:spLocks noChangeArrowheads="1"/>
            </p:cNvSpPr>
            <p:nvPr/>
          </p:nvSpPr>
          <p:spPr bwMode="auto">
            <a:xfrm>
              <a:off x="3949565" y="2319887"/>
              <a:ext cx="929887" cy="736270"/>
            </a:xfrm>
            <a:prstGeom prst="rect">
              <a:avLst/>
            </a:prstGeom>
            <a:solidFill>
              <a:schemeClr val="tx1">
                <a:lumMod val="60000"/>
                <a:lumOff val="4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 dirty="0">
                <a:latin typeface="Calibri" pitchFamily="34" charset="0"/>
              </a:endParaRPr>
            </a:p>
          </p:txBody>
        </p:sp>
        <p:sp>
          <p:nvSpPr>
            <p:cNvPr id="142" name="Right Brace 141"/>
            <p:cNvSpPr/>
            <p:nvPr/>
          </p:nvSpPr>
          <p:spPr bwMode="auto">
            <a:xfrm>
              <a:off x="5002306" y="4238515"/>
              <a:ext cx="204396" cy="792000"/>
            </a:xfrm>
            <a:prstGeom prst="rightBrace">
              <a:avLst/>
            </a:prstGeom>
            <a:noFill/>
            <a:ln w="28575" cap="sq" cmpd="sng" algn="ctr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/>
              </a:endParaRPr>
            </a:p>
          </p:txBody>
        </p:sp>
        <p:sp>
          <p:nvSpPr>
            <p:cNvPr id="143" name="Right Brace 142"/>
            <p:cNvSpPr/>
            <p:nvPr/>
          </p:nvSpPr>
          <p:spPr bwMode="auto">
            <a:xfrm>
              <a:off x="5002306" y="2323665"/>
              <a:ext cx="204396" cy="1872000"/>
            </a:xfrm>
            <a:prstGeom prst="rightBrace">
              <a:avLst/>
            </a:prstGeom>
            <a:noFill/>
            <a:ln w="28575" cap="sq" cmpd="sng" algn="ctr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/>
              </a:endParaRPr>
            </a:p>
          </p:txBody>
        </p:sp>
        <p:sp>
          <p:nvSpPr>
            <p:cNvPr id="144" name="TextBox 143"/>
            <p:cNvSpPr txBox="1"/>
            <p:nvPr/>
          </p:nvSpPr>
          <p:spPr>
            <a:xfrm>
              <a:off x="5185186" y="4367608"/>
              <a:ext cx="47160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b="1" dirty="0" smtClean="0">
                  <a:solidFill>
                    <a:srgbClr val="C00000"/>
                  </a:solidFill>
                  <a:latin typeface="Calibri" pitchFamily="34" charset="0"/>
                </a:rPr>
                <a:t>⅓</a:t>
              </a:r>
              <a:endParaRPr lang="en-GB" sz="3200" b="1" dirty="0">
                <a:solidFill>
                  <a:srgbClr val="C00000"/>
                </a:solidFill>
                <a:latin typeface="Calibri" pitchFamily="34" charset="0"/>
              </a:endParaRPr>
            </a:p>
          </p:txBody>
        </p:sp>
        <p:sp>
          <p:nvSpPr>
            <p:cNvPr id="145" name="TextBox 144"/>
            <p:cNvSpPr txBox="1"/>
            <p:nvPr/>
          </p:nvSpPr>
          <p:spPr>
            <a:xfrm>
              <a:off x="5185186" y="2958353"/>
              <a:ext cx="49084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b="1" dirty="0" smtClean="0">
                  <a:solidFill>
                    <a:srgbClr val="C00000"/>
                  </a:solidFill>
                  <a:latin typeface="Calibri" pitchFamily="34" charset="0"/>
                </a:rPr>
                <a:t>⅔</a:t>
              </a:r>
              <a:endParaRPr lang="en-GB" sz="3200" b="1" dirty="0">
                <a:solidFill>
                  <a:srgbClr val="C00000"/>
                </a:solidFill>
                <a:latin typeface="Calibri" pitchFamily="34" charset="0"/>
              </a:endParaRPr>
            </a:p>
          </p:txBody>
        </p:sp>
      </p:grpSp>
      <p:sp>
        <p:nvSpPr>
          <p:cNvPr id="1094" name="Line 70"/>
          <p:cNvSpPr>
            <a:spLocks noChangeShapeType="1"/>
          </p:cNvSpPr>
          <p:nvPr/>
        </p:nvSpPr>
        <p:spPr bwMode="auto">
          <a:xfrm>
            <a:off x="1269216" y="5131842"/>
            <a:ext cx="4634190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20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70" grpId="0"/>
      <p:bldP spid="110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 large step towards universal </a:t>
            </a:r>
            <a:br>
              <a:rPr lang="en-GB" dirty="0" smtClean="0"/>
            </a:br>
            <a:r>
              <a:rPr lang="en-GB" dirty="0" smtClean="0"/>
              <a:t>access, but still a long way to go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0" y="1396800"/>
            <a:ext cx="8255000" cy="399600"/>
          </a:xfrm>
        </p:spPr>
        <p:txBody>
          <a:bodyPr/>
          <a:lstStyle/>
          <a:p>
            <a:r>
              <a:rPr lang="en-GB" dirty="0" smtClean="0"/>
              <a:t>Access to electricity in sub-Saharan Africa</a:t>
            </a:r>
            <a:endParaRPr lang="en-GB" dirty="0"/>
          </a:p>
        </p:txBody>
      </p:sp>
      <p:sp>
        <p:nvSpPr>
          <p:cNvPr id="2085" name="Line 37"/>
          <p:cNvSpPr>
            <a:spLocks noChangeShapeType="1"/>
          </p:cNvSpPr>
          <p:nvPr/>
        </p:nvSpPr>
        <p:spPr bwMode="auto">
          <a:xfrm flipV="1">
            <a:off x="1802765" y="5165407"/>
            <a:ext cx="0" cy="4572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>
              <a:latin typeface="Calibri" pitchFamily="34" charset="0"/>
            </a:endParaRPr>
          </a:p>
        </p:txBody>
      </p:sp>
      <p:sp>
        <p:nvSpPr>
          <p:cNvPr id="2086" name="Line 38"/>
          <p:cNvSpPr>
            <a:spLocks noChangeShapeType="1"/>
          </p:cNvSpPr>
          <p:nvPr/>
        </p:nvSpPr>
        <p:spPr bwMode="auto">
          <a:xfrm flipV="1">
            <a:off x="2595245" y="5165407"/>
            <a:ext cx="0" cy="4572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>
              <a:latin typeface="Calibri" pitchFamily="34" charset="0"/>
            </a:endParaRPr>
          </a:p>
        </p:txBody>
      </p:sp>
      <p:sp>
        <p:nvSpPr>
          <p:cNvPr id="2087" name="Line 39"/>
          <p:cNvSpPr>
            <a:spLocks noChangeShapeType="1"/>
          </p:cNvSpPr>
          <p:nvPr/>
        </p:nvSpPr>
        <p:spPr bwMode="auto">
          <a:xfrm flipV="1">
            <a:off x="3387725" y="5165407"/>
            <a:ext cx="0" cy="4572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>
              <a:latin typeface="Calibri" pitchFamily="34" charset="0"/>
            </a:endParaRPr>
          </a:p>
        </p:txBody>
      </p:sp>
      <p:sp>
        <p:nvSpPr>
          <p:cNvPr id="2088" name="Line 40"/>
          <p:cNvSpPr>
            <a:spLocks noChangeShapeType="1"/>
          </p:cNvSpPr>
          <p:nvPr/>
        </p:nvSpPr>
        <p:spPr bwMode="auto">
          <a:xfrm flipV="1">
            <a:off x="4195445" y="5165407"/>
            <a:ext cx="0" cy="4572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>
              <a:latin typeface="Calibri" pitchFamily="34" charset="0"/>
            </a:endParaRPr>
          </a:p>
        </p:txBody>
      </p:sp>
      <p:sp>
        <p:nvSpPr>
          <p:cNvPr id="2089" name="Line 41"/>
          <p:cNvSpPr>
            <a:spLocks noChangeShapeType="1"/>
          </p:cNvSpPr>
          <p:nvPr/>
        </p:nvSpPr>
        <p:spPr bwMode="auto">
          <a:xfrm flipV="1">
            <a:off x="4987925" y="5165407"/>
            <a:ext cx="0" cy="4572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>
              <a:latin typeface="Calibri" pitchFamily="34" charset="0"/>
            </a:endParaRPr>
          </a:p>
        </p:txBody>
      </p:sp>
      <p:sp>
        <p:nvSpPr>
          <p:cNvPr id="2090" name="Line 42"/>
          <p:cNvSpPr>
            <a:spLocks noChangeShapeType="1"/>
          </p:cNvSpPr>
          <p:nvPr/>
        </p:nvSpPr>
        <p:spPr bwMode="auto">
          <a:xfrm flipV="1">
            <a:off x="5780405" y="5165407"/>
            <a:ext cx="0" cy="4572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>
              <a:latin typeface="Calibri" pitchFamily="34" charset="0"/>
            </a:endParaRPr>
          </a:p>
        </p:txBody>
      </p:sp>
      <p:sp>
        <p:nvSpPr>
          <p:cNvPr id="2091" name="Line 43"/>
          <p:cNvSpPr>
            <a:spLocks noChangeShapeType="1"/>
          </p:cNvSpPr>
          <p:nvPr/>
        </p:nvSpPr>
        <p:spPr bwMode="auto">
          <a:xfrm flipV="1">
            <a:off x="6572885" y="5165407"/>
            <a:ext cx="0" cy="4572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>
              <a:latin typeface="Calibri" pitchFamily="34" charset="0"/>
            </a:endParaRPr>
          </a:p>
        </p:txBody>
      </p:sp>
      <p:sp>
        <p:nvSpPr>
          <p:cNvPr id="2098" name="Rectangle 50"/>
          <p:cNvSpPr>
            <a:spLocks noChangeArrowheads="1"/>
          </p:cNvSpPr>
          <p:nvPr/>
        </p:nvSpPr>
        <p:spPr bwMode="auto">
          <a:xfrm>
            <a:off x="2016125" y="5272087"/>
            <a:ext cx="416560" cy="246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2012</a:t>
            </a: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2099" name="Rectangle 51"/>
          <p:cNvSpPr>
            <a:spLocks noChangeArrowheads="1"/>
          </p:cNvSpPr>
          <p:nvPr/>
        </p:nvSpPr>
        <p:spPr bwMode="auto">
          <a:xfrm>
            <a:off x="2808605" y="5272087"/>
            <a:ext cx="416560" cy="246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2020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2100" name="Rectangle 52"/>
          <p:cNvSpPr>
            <a:spLocks noChangeArrowheads="1"/>
          </p:cNvSpPr>
          <p:nvPr/>
        </p:nvSpPr>
        <p:spPr bwMode="auto">
          <a:xfrm>
            <a:off x="3601085" y="5272087"/>
            <a:ext cx="416560" cy="246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2025</a:t>
            </a: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2101" name="Rectangle 53"/>
          <p:cNvSpPr>
            <a:spLocks noChangeArrowheads="1"/>
          </p:cNvSpPr>
          <p:nvPr/>
        </p:nvSpPr>
        <p:spPr bwMode="auto">
          <a:xfrm>
            <a:off x="4408805" y="5272087"/>
            <a:ext cx="416560" cy="246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2030</a:t>
            </a: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2102" name="Rectangle 54"/>
          <p:cNvSpPr>
            <a:spLocks noChangeArrowheads="1"/>
          </p:cNvSpPr>
          <p:nvPr/>
        </p:nvSpPr>
        <p:spPr bwMode="auto">
          <a:xfrm>
            <a:off x="5201285" y="5272087"/>
            <a:ext cx="416560" cy="246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2035</a:t>
            </a: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2103" name="Rectangle 55"/>
          <p:cNvSpPr>
            <a:spLocks noChangeArrowheads="1"/>
          </p:cNvSpPr>
          <p:nvPr/>
        </p:nvSpPr>
        <p:spPr bwMode="auto">
          <a:xfrm>
            <a:off x="5993765" y="5272087"/>
            <a:ext cx="416560" cy="246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2040</a:t>
            </a: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2054" name="Line 6"/>
          <p:cNvSpPr>
            <a:spLocks noChangeShapeType="1"/>
          </p:cNvSpPr>
          <p:nvPr/>
        </p:nvSpPr>
        <p:spPr bwMode="auto">
          <a:xfrm>
            <a:off x="1802765" y="4678302"/>
            <a:ext cx="4770120" cy="0"/>
          </a:xfrm>
          <a:prstGeom prst="line">
            <a:avLst/>
          </a:prstGeom>
          <a:noFill/>
          <a:ln w="19050">
            <a:solidFill>
              <a:srgbClr val="C0C0C0"/>
            </a:solidFill>
            <a:prstDash val="sys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>
              <a:latin typeface="Calibri" pitchFamily="34" charset="0"/>
            </a:endParaRPr>
          </a:p>
        </p:txBody>
      </p:sp>
      <p:sp>
        <p:nvSpPr>
          <p:cNvPr id="2055" name="Line 7"/>
          <p:cNvSpPr>
            <a:spLocks noChangeShapeType="1"/>
          </p:cNvSpPr>
          <p:nvPr/>
        </p:nvSpPr>
        <p:spPr bwMode="auto">
          <a:xfrm>
            <a:off x="1802765" y="4191197"/>
            <a:ext cx="4770120" cy="0"/>
          </a:xfrm>
          <a:prstGeom prst="line">
            <a:avLst/>
          </a:prstGeom>
          <a:noFill/>
          <a:ln w="19050">
            <a:solidFill>
              <a:srgbClr val="C0C0C0"/>
            </a:solidFill>
            <a:prstDash val="sys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>
              <a:latin typeface="Calibri" pitchFamily="34" charset="0"/>
            </a:endParaRPr>
          </a:p>
        </p:txBody>
      </p:sp>
      <p:sp>
        <p:nvSpPr>
          <p:cNvPr id="2056" name="Line 8"/>
          <p:cNvSpPr>
            <a:spLocks noChangeShapeType="1"/>
          </p:cNvSpPr>
          <p:nvPr/>
        </p:nvSpPr>
        <p:spPr bwMode="auto">
          <a:xfrm>
            <a:off x="1802765" y="3720890"/>
            <a:ext cx="4770120" cy="0"/>
          </a:xfrm>
          <a:prstGeom prst="line">
            <a:avLst/>
          </a:prstGeom>
          <a:noFill/>
          <a:ln w="19050">
            <a:solidFill>
              <a:srgbClr val="C0C0C0"/>
            </a:solidFill>
            <a:prstDash val="sys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>
              <a:latin typeface="Calibri" pitchFamily="34" charset="0"/>
            </a:endParaRPr>
          </a:p>
        </p:txBody>
      </p:sp>
      <p:sp>
        <p:nvSpPr>
          <p:cNvPr id="2057" name="Line 9"/>
          <p:cNvSpPr>
            <a:spLocks noChangeShapeType="1"/>
          </p:cNvSpPr>
          <p:nvPr/>
        </p:nvSpPr>
        <p:spPr bwMode="auto">
          <a:xfrm>
            <a:off x="1802765" y="3233785"/>
            <a:ext cx="4770120" cy="0"/>
          </a:xfrm>
          <a:prstGeom prst="line">
            <a:avLst/>
          </a:prstGeom>
          <a:noFill/>
          <a:ln w="19050">
            <a:solidFill>
              <a:srgbClr val="C0C0C0"/>
            </a:solidFill>
            <a:prstDash val="sys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>
              <a:latin typeface="Calibri" pitchFamily="34" charset="0"/>
            </a:endParaRPr>
          </a:p>
        </p:txBody>
      </p:sp>
      <p:sp>
        <p:nvSpPr>
          <p:cNvPr id="2058" name="Line 10"/>
          <p:cNvSpPr>
            <a:spLocks noChangeShapeType="1"/>
          </p:cNvSpPr>
          <p:nvPr/>
        </p:nvSpPr>
        <p:spPr bwMode="auto">
          <a:xfrm>
            <a:off x="1802765" y="2746680"/>
            <a:ext cx="4770120" cy="0"/>
          </a:xfrm>
          <a:prstGeom prst="line">
            <a:avLst/>
          </a:prstGeom>
          <a:noFill/>
          <a:ln w="19050">
            <a:solidFill>
              <a:srgbClr val="C0C0C0"/>
            </a:solidFill>
            <a:prstDash val="sys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>
              <a:latin typeface="Calibri" pitchFamily="34" charset="0"/>
            </a:endParaRPr>
          </a:p>
        </p:txBody>
      </p:sp>
      <p:sp>
        <p:nvSpPr>
          <p:cNvPr id="2059" name="Line 11"/>
          <p:cNvSpPr>
            <a:spLocks noChangeShapeType="1"/>
          </p:cNvSpPr>
          <p:nvPr/>
        </p:nvSpPr>
        <p:spPr bwMode="auto">
          <a:xfrm>
            <a:off x="1802765" y="2259575"/>
            <a:ext cx="4770120" cy="0"/>
          </a:xfrm>
          <a:prstGeom prst="line">
            <a:avLst/>
          </a:prstGeom>
          <a:noFill/>
          <a:ln w="19050">
            <a:solidFill>
              <a:srgbClr val="C0C0C0"/>
            </a:solidFill>
            <a:prstDash val="sys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>
              <a:latin typeface="Calibri" pitchFamily="34" charset="0"/>
            </a:endParaRPr>
          </a:p>
        </p:txBody>
      </p:sp>
      <p:sp>
        <p:nvSpPr>
          <p:cNvPr id="2060" name="Rectangle 12"/>
          <p:cNvSpPr>
            <a:spLocks noChangeArrowheads="1"/>
          </p:cNvSpPr>
          <p:nvPr/>
        </p:nvSpPr>
        <p:spPr bwMode="auto">
          <a:xfrm>
            <a:off x="1970405" y="4157604"/>
            <a:ext cx="457200" cy="1007803"/>
          </a:xfrm>
          <a:prstGeom prst="rect">
            <a:avLst/>
          </a:prstGeom>
          <a:solidFill>
            <a:srgbClr val="E46C0A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>
              <a:latin typeface="Calibri" pitchFamily="34" charset="0"/>
            </a:endParaRPr>
          </a:p>
        </p:txBody>
      </p:sp>
      <p:sp>
        <p:nvSpPr>
          <p:cNvPr id="2061" name="Rectangle 13"/>
          <p:cNvSpPr>
            <a:spLocks noChangeArrowheads="1"/>
          </p:cNvSpPr>
          <p:nvPr/>
        </p:nvSpPr>
        <p:spPr bwMode="auto">
          <a:xfrm>
            <a:off x="1970405" y="4157604"/>
            <a:ext cx="457200" cy="1007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>
              <a:latin typeface="Calibri" pitchFamily="34" charset="0"/>
            </a:endParaRPr>
          </a:p>
        </p:txBody>
      </p:sp>
      <p:sp>
        <p:nvSpPr>
          <p:cNvPr id="2063" name="Rectangle 15"/>
          <p:cNvSpPr>
            <a:spLocks noChangeArrowheads="1"/>
          </p:cNvSpPr>
          <p:nvPr/>
        </p:nvSpPr>
        <p:spPr bwMode="auto">
          <a:xfrm>
            <a:off x="2762885" y="4107214"/>
            <a:ext cx="457200" cy="1058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>
              <a:latin typeface="Calibri" pitchFamily="34" charset="0"/>
            </a:endParaRPr>
          </a:p>
        </p:txBody>
      </p:sp>
      <p:sp>
        <p:nvSpPr>
          <p:cNvPr id="2065" name="Rectangle 17"/>
          <p:cNvSpPr>
            <a:spLocks noChangeArrowheads="1"/>
          </p:cNvSpPr>
          <p:nvPr/>
        </p:nvSpPr>
        <p:spPr bwMode="auto">
          <a:xfrm>
            <a:off x="3555365" y="4090417"/>
            <a:ext cx="472440" cy="1074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>
              <a:latin typeface="Calibri" pitchFamily="34" charset="0"/>
            </a:endParaRPr>
          </a:p>
        </p:txBody>
      </p:sp>
      <p:sp>
        <p:nvSpPr>
          <p:cNvPr id="2067" name="Rectangle 19"/>
          <p:cNvSpPr>
            <a:spLocks noChangeArrowheads="1"/>
          </p:cNvSpPr>
          <p:nvPr/>
        </p:nvSpPr>
        <p:spPr bwMode="auto">
          <a:xfrm>
            <a:off x="4363085" y="4140807"/>
            <a:ext cx="457200" cy="10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>
              <a:latin typeface="Calibri" pitchFamily="34" charset="0"/>
            </a:endParaRPr>
          </a:p>
        </p:txBody>
      </p:sp>
      <p:sp>
        <p:nvSpPr>
          <p:cNvPr id="2069" name="Rectangle 21"/>
          <p:cNvSpPr>
            <a:spLocks noChangeArrowheads="1"/>
          </p:cNvSpPr>
          <p:nvPr/>
        </p:nvSpPr>
        <p:spPr bwMode="auto">
          <a:xfrm>
            <a:off x="5155565" y="4191197"/>
            <a:ext cx="457200" cy="974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>
              <a:latin typeface="Calibri" pitchFamily="34" charset="0"/>
            </a:endParaRPr>
          </a:p>
        </p:txBody>
      </p:sp>
      <p:sp>
        <p:nvSpPr>
          <p:cNvPr id="2071" name="Rectangle 23"/>
          <p:cNvSpPr>
            <a:spLocks noChangeArrowheads="1"/>
          </p:cNvSpPr>
          <p:nvPr/>
        </p:nvSpPr>
        <p:spPr bwMode="auto">
          <a:xfrm>
            <a:off x="5948045" y="4308774"/>
            <a:ext cx="457200" cy="856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>
              <a:latin typeface="Calibri" pitchFamily="34" charset="0"/>
            </a:endParaRPr>
          </a:p>
        </p:txBody>
      </p:sp>
      <p:sp>
        <p:nvSpPr>
          <p:cNvPr id="2072" name="Rectangle 24"/>
          <p:cNvSpPr>
            <a:spLocks noChangeArrowheads="1"/>
          </p:cNvSpPr>
          <p:nvPr/>
        </p:nvSpPr>
        <p:spPr bwMode="auto">
          <a:xfrm>
            <a:off x="1970405" y="3687297"/>
            <a:ext cx="457200" cy="470308"/>
          </a:xfrm>
          <a:prstGeom prst="rect">
            <a:avLst/>
          </a:prstGeom>
          <a:solidFill>
            <a:srgbClr val="FAC09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>
              <a:latin typeface="Calibri" pitchFamily="34" charset="0"/>
            </a:endParaRPr>
          </a:p>
        </p:txBody>
      </p:sp>
      <p:sp>
        <p:nvSpPr>
          <p:cNvPr id="2073" name="Rectangle 25"/>
          <p:cNvSpPr>
            <a:spLocks noChangeArrowheads="1"/>
          </p:cNvSpPr>
          <p:nvPr/>
        </p:nvSpPr>
        <p:spPr bwMode="auto">
          <a:xfrm>
            <a:off x="1970405" y="3687297"/>
            <a:ext cx="457200" cy="470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>
              <a:latin typeface="Calibri" pitchFamily="34" charset="0"/>
            </a:endParaRPr>
          </a:p>
        </p:txBody>
      </p:sp>
      <p:sp>
        <p:nvSpPr>
          <p:cNvPr id="2062" name="Rectangle 14"/>
          <p:cNvSpPr>
            <a:spLocks noChangeArrowheads="1"/>
          </p:cNvSpPr>
          <p:nvPr/>
        </p:nvSpPr>
        <p:spPr bwMode="auto">
          <a:xfrm>
            <a:off x="2762885" y="4107214"/>
            <a:ext cx="457200" cy="1058193"/>
          </a:xfrm>
          <a:prstGeom prst="rect">
            <a:avLst/>
          </a:prstGeom>
          <a:solidFill>
            <a:srgbClr val="E46C0A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>
              <a:latin typeface="Calibri" pitchFamily="34" charset="0"/>
            </a:endParaRPr>
          </a:p>
        </p:txBody>
      </p:sp>
      <p:sp>
        <p:nvSpPr>
          <p:cNvPr id="2074" name="Rectangle 26"/>
          <p:cNvSpPr>
            <a:spLocks noChangeArrowheads="1"/>
          </p:cNvSpPr>
          <p:nvPr/>
        </p:nvSpPr>
        <p:spPr bwMode="auto">
          <a:xfrm>
            <a:off x="2762885" y="3351362"/>
            <a:ext cx="457200" cy="755852"/>
          </a:xfrm>
          <a:prstGeom prst="rect">
            <a:avLst/>
          </a:prstGeom>
          <a:solidFill>
            <a:srgbClr val="FAC09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>
              <a:latin typeface="Calibri" pitchFamily="34" charset="0"/>
            </a:endParaRPr>
          </a:p>
        </p:txBody>
      </p:sp>
      <p:sp>
        <p:nvSpPr>
          <p:cNvPr id="2075" name="Rectangle 27"/>
          <p:cNvSpPr>
            <a:spLocks noChangeArrowheads="1"/>
          </p:cNvSpPr>
          <p:nvPr/>
        </p:nvSpPr>
        <p:spPr bwMode="auto">
          <a:xfrm>
            <a:off x="2762885" y="3351362"/>
            <a:ext cx="457200" cy="755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>
              <a:latin typeface="Calibri" pitchFamily="34" charset="0"/>
            </a:endParaRPr>
          </a:p>
        </p:txBody>
      </p:sp>
      <p:sp>
        <p:nvSpPr>
          <p:cNvPr id="2064" name="Rectangle 16"/>
          <p:cNvSpPr>
            <a:spLocks noChangeArrowheads="1"/>
          </p:cNvSpPr>
          <p:nvPr/>
        </p:nvSpPr>
        <p:spPr bwMode="auto">
          <a:xfrm>
            <a:off x="3555365" y="4090417"/>
            <a:ext cx="472440" cy="1074990"/>
          </a:xfrm>
          <a:prstGeom prst="rect">
            <a:avLst/>
          </a:prstGeom>
          <a:solidFill>
            <a:srgbClr val="E46C0A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>
              <a:latin typeface="Calibri" pitchFamily="34" charset="0"/>
            </a:endParaRPr>
          </a:p>
        </p:txBody>
      </p:sp>
      <p:sp>
        <p:nvSpPr>
          <p:cNvPr id="2076" name="Rectangle 28"/>
          <p:cNvSpPr>
            <a:spLocks noChangeArrowheads="1"/>
          </p:cNvSpPr>
          <p:nvPr/>
        </p:nvSpPr>
        <p:spPr bwMode="auto">
          <a:xfrm>
            <a:off x="3555365" y="3116208"/>
            <a:ext cx="472440" cy="974210"/>
          </a:xfrm>
          <a:prstGeom prst="rect">
            <a:avLst/>
          </a:prstGeom>
          <a:solidFill>
            <a:srgbClr val="FAC09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>
              <a:latin typeface="Calibri" pitchFamily="34" charset="0"/>
            </a:endParaRPr>
          </a:p>
        </p:txBody>
      </p:sp>
      <p:sp>
        <p:nvSpPr>
          <p:cNvPr id="2077" name="Rectangle 29"/>
          <p:cNvSpPr>
            <a:spLocks noChangeArrowheads="1"/>
          </p:cNvSpPr>
          <p:nvPr/>
        </p:nvSpPr>
        <p:spPr bwMode="auto">
          <a:xfrm>
            <a:off x="3555365" y="3116208"/>
            <a:ext cx="472440" cy="974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>
              <a:latin typeface="Calibri" pitchFamily="34" charset="0"/>
            </a:endParaRPr>
          </a:p>
        </p:txBody>
      </p:sp>
      <p:sp>
        <p:nvSpPr>
          <p:cNvPr id="2066" name="Rectangle 18"/>
          <p:cNvSpPr>
            <a:spLocks noChangeArrowheads="1"/>
          </p:cNvSpPr>
          <p:nvPr/>
        </p:nvSpPr>
        <p:spPr bwMode="auto">
          <a:xfrm>
            <a:off x="4363085" y="4140807"/>
            <a:ext cx="457200" cy="1024600"/>
          </a:xfrm>
          <a:prstGeom prst="rect">
            <a:avLst/>
          </a:prstGeom>
          <a:solidFill>
            <a:srgbClr val="E46C0A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>
              <a:latin typeface="Calibri" pitchFamily="34" charset="0"/>
            </a:endParaRPr>
          </a:p>
        </p:txBody>
      </p:sp>
      <p:sp>
        <p:nvSpPr>
          <p:cNvPr id="2078" name="Rectangle 30"/>
          <p:cNvSpPr>
            <a:spLocks noChangeArrowheads="1"/>
          </p:cNvSpPr>
          <p:nvPr/>
        </p:nvSpPr>
        <p:spPr bwMode="auto">
          <a:xfrm>
            <a:off x="4363085" y="2864257"/>
            <a:ext cx="457200" cy="1276551"/>
          </a:xfrm>
          <a:prstGeom prst="rect">
            <a:avLst/>
          </a:prstGeom>
          <a:solidFill>
            <a:srgbClr val="FAC09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>
              <a:latin typeface="Calibri" pitchFamily="34" charset="0"/>
            </a:endParaRPr>
          </a:p>
        </p:txBody>
      </p:sp>
      <p:sp>
        <p:nvSpPr>
          <p:cNvPr id="2079" name="Rectangle 31"/>
          <p:cNvSpPr>
            <a:spLocks noChangeArrowheads="1"/>
          </p:cNvSpPr>
          <p:nvPr/>
        </p:nvSpPr>
        <p:spPr bwMode="auto">
          <a:xfrm>
            <a:off x="4363085" y="2864257"/>
            <a:ext cx="457200" cy="1276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>
              <a:latin typeface="Calibri" pitchFamily="34" charset="0"/>
            </a:endParaRPr>
          </a:p>
        </p:txBody>
      </p:sp>
      <p:sp>
        <p:nvSpPr>
          <p:cNvPr id="2068" name="Rectangle 20"/>
          <p:cNvSpPr>
            <a:spLocks noChangeArrowheads="1"/>
          </p:cNvSpPr>
          <p:nvPr/>
        </p:nvSpPr>
        <p:spPr bwMode="auto">
          <a:xfrm>
            <a:off x="5155565" y="4191197"/>
            <a:ext cx="457200" cy="974210"/>
          </a:xfrm>
          <a:prstGeom prst="rect">
            <a:avLst/>
          </a:prstGeom>
          <a:solidFill>
            <a:srgbClr val="E46C0A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>
              <a:latin typeface="Calibri" pitchFamily="34" charset="0"/>
            </a:endParaRPr>
          </a:p>
        </p:txBody>
      </p:sp>
      <p:sp>
        <p:nvSpPr>
          <p:cNvPr id="2080" name="Rectangle 32"/>
          <p:cNvSpPr>
            <a:spLocks noChangeArrowheads="1"/>
          </p:cNvSpPr>
          <p:nvPr/>
        </p:nvSpPr>
        <p:spPr bwMode="auto">
          <a:xfrm>
            <a:off x="5155565" y="2595510"/>
            <a:ext cx="457200" cy="1595688"/>
          </a:xfrm>
          <a:prstGeom prst="rect">
            <a:avLst/>
          </a:prstGeom>
          <a:solidFill>
            <a:srgbClr val="FAC09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>
              <a:latin typeface="Calibri" pitchFamily="34" charset="0"/>
            </a:endParaRPr>
          </a:p>
        </p:txBody>
      </p:sp>
      <p:sp>
        <p:nvSpPr>
          <p:cNvPr id="2081" name="Rectangle 33"/>
          <p:cNvSpPr>
            <a:spLocks noChangeArrowheads="1"/>
          </p:cNvSpPr>
          <p:nvPr/>
        </p:nvSpPr>
        <p:spPr bwMode="auto">
          <a:xfrm>
            <a:off x="5155565" y="2595510"/>
            <a:ext cx="457200" cy="1595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>
              <a:latin typeface="Calibri" pitchFamily="34" charset="0"/>
            </a:endParaRPr>
          </a:p>
        </p:txBody>
      </p:sp>
      <p:sp>
        <p:nvSpPr>
          <p:cNvPr id="2070" name="Rectangle 22"/>
          <p:cNvSpPr>
            <a:spLocks noChangeArrowheads="1"/>
          </p:cNvSpPr>
          <p:nvPr/>
        </p:nvSpPr>
        <p:spPr bwMode="auto">
          <a:xfrm>
            <a:off x="5948045" y="4308774"/>
            <a:ext cx="457200" cy="856633"/>
          </a:xfrm>
          <a:prstGeom prst="rect">
            <a:avLst/>
          </a:prstGeom>
          <a:solidFill>
            <a:srgbClr val="E46C0A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>
              <a:latin typeface="Calibri" pitchFamily="34" charset="0"/>
            </a:endParaRPr>
          </a:p>
        </p:txBody>
      </p:sp>
      <p:sp>
        <p:nvSpPr>
          <p:cNvPr id="2082" name="Rectangle 34"/>
          <p:cNvSpPr>
            <a:spLocks noChangeArrowheads="1"/>
          </p:cNvSpPr>
          <p:nvPr/>
        </p:nvSpPr>
        <p:spPr bwMode="auto">
          <a:xfrm>
            <a:off x="5948045" y="2309966"/>
            <a:ext cx="457200" cy="1998809"/>
          </a:xfrm>
          <a:prstGeom prst="rect">
            <a:avLst/>
          </a:prstGeom>
          <a:solidFill>
            <a:srgbClr val="FAC09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>
              <a:latin typeface="Calibri" pitchFamily="34" charset="0"/>
            </a:endParaRPr>
          </a:p>
        </p:txBody>
      </p:sp>
      <p:sp>
        <p:nvSpPr>
          <p:cNvPr id="2083" name="Rectangle 35"/>
          <p:cNvSpPr>
            <a:spLocks noChangeArrowheads="1"/>
          </p:cNvSpPr>
          <p:nvPr/>
        </p:nvSpPr>
        <p:spPr bwMode="auto">
          <a:xfrm>
            <a:off x="5948045" y="2309966"/>
            <a:ext cx="457200" cy="1998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>
              <a:latin typeface="Calibri" pitchFamily="34" charset="0"/>
            </a:endParaRPr>
          </a:p>
        </p:txBody>
      </p:sp>
      <p:sp>
        <p:nvSpPr>
          <p:cNvPr id="2092" name="Rectangle 44"/>
          <p:cNvSpPr>
            <a:spLocks noChangeArrowheads="1"/>
          </p:cNvSpPr>
          <p:nvPr/>
        </p:nvSpPr>
        <p:spPr bwMode="auto">
          <a:xfrm>
            <a:off x="1330325" y="4552327"/>
            <a:ext cx="358140" cy="271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 300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2093" name="Rectangle 45"/>
          <p:cNvSpPr>
            <a:spLocks noChangeArrowheads="1"/>
          </p:cNvSpPr>
          <p:nvPr/>
        </p:nvSpPr>
        <p:spPr bwMode="auto">
          <a:xfrm>
            <a:off x="1330325" y="4065222"/>
            <a:ext cx="358140" cy="271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 600</a:t>
            </a: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2094" name="Rectangle 46"/>
          <p:cNvSpPr>
            <a:spLocks noChangeArrowheads="1"/>
          </p:cNvSpPr>
          <p:nvPr/>
        </p:nvSpPr>
        <p:spPr bwMode="auto">
          <a:xfrm>
            <a:off x="1330325" y="3594915"/>
            <a:ext cx="358140" cy="271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 900</a:t>
            </a: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2095" name="Rectangle 47"/>
          <p:cNvSpPr>
            <a:spLocks noChangeArrowheads="1"/>
          </p:cNvSpPr>
          <p:nvPr/>
        </p:nvSpPr>
        <p:spPr bwMode="auto">
          <a:xfrm>
            <a:off x="1238885" y="3107810"/>
            <a:ext cx="462280" cy="271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1 200</a:t>
            </a: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2096" name="Rectangle 48"/>
          <p:cNvSpPr>
            <a:spLocks noChangeArrowheads="1"/>
          </p:cNvSpPr>
          <p:nvPr/>
        </p:nvSpPr>
        <p:spPr bwMode="auto">
          <a:xfrm>
            <a:off x="1238885" y="2620705"/>
            <a:ext cx="462280" cy="271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1 500</a:t>
            </a: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2097" name="Rectangle 49"/>
          <p:cNvSpPr>
            <a:spLocks noChangeArrowheads="1"/>
          </p:cNvSpPr>
          <p:nvPr/>
        </p:nvSpPr>
        <p:spPr bwMode="auto">
          <a:xfrm>
            <a:off x="1238885" y="2133600"/>
            <a:ext cx="462280" cy="271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1 800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2104" name="Rectangle 56"/>
          <p:cNvSpPr>
            <a:spLocks noChangeArrowheads="1"/>
          </p:cNvSpPr>
          <p:nvPr/>
        </p:nvSpPr>
        <p:spPr bwMode="auto">
          <a:xfrm>
            <a:off x="538877" y="2133600"/>
            <a:ext cx="635476" cy="246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Million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2105" name="Rectangle 57"/>
          <p:cNvSpPr>
            <a:spLocks noChangeArrowheads="1"/>
          </p:cNvSpPr>
          <p:nvPr/>
        </p:nvSpPr>
        <p:spPr bwMode="auto">
          <a:xfrm>
            <a:off x="6936105" y="2628558"/>
            <a:ext cx="108000" cy="108000"/>
          </a:xfrm>
          <a:prstGeom prst="rect">
            <a:avLst/>
          </a:prstGeom>
          <a:solidFill>
            <a:srgbClr val="FAC09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b="1">
              <a:latin typeface="Calibri" pitchFamily="34" charset="0"/>
            </a:endParaRPr>
          </a:p>
        </p:txBody>
      </p:sp>
      <p:sp>
        <p:nvSpPr>
          <p:cNvPr id="2107" name="Rectangle 59"/>
          <p:cNvSpPr>
            <a:spLocks noChangeArrowheads="1"/>
          </p:cNvSpPr>
          <p:nvPr/>
        </p:nvSpPr>
        <p:spPr bwMode="auto">
          <a:xfrm>
            <a:off x="7108825" y="2559368"/>
            <a:ext cx="1426673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Population with</a:t>
            </a:r>
            <a:b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</a:b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electricity access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2109" name="Rectangle 61"/>
          <p:cNvSpPr>
            <a:spLocks noChangeArrowheads="1"/>
          </p:cNvSpPr>
          <p:nvPr/>
        </p:nvSpPr>
        <p:spPr bwMode="auto">
          <a:xfrm>
            <a:off x="6936105" y="3276258"/>
            <a:ext cx="108000" cy="108000"/>
          </a:xfrm>
          <a:prstGeom prst="rect">
            <a:avLst/>
          </a:prstGeom>
          <a:solidFill>
            <a:srgbClr val="E46C0A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>
              <a:latin typeface="Calibri" pitchFamily="34" charset="0"/>
            </a:endParaRPr>
          </a:p>
        </p:txBody>
      </p:sp>
      <p:sp>
        <p:nvSpPr>
          <p:cNvPr id="2111" name="Rectangle 63"/>
          <p:cNvSpPr>
            <a:spLocks noChangeArrowheads="1"/>
          </p:cNvSpPr>
          <p:nvPr/>
        </p:nvSpPr>
        <p:spPr bwMode="auto">
          <a:xfrm>
            <a:off x="7108825" y="3207068"/>
            <a:ext cx="1649041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Population without</a:t>
            </a:r>
            <a:b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</a:b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electricity access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69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1" y="5934075"/>
            <a:ext cx="9144000" cy="7239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r>
              <a:rPr lang="en-US" i="1" dirty="0" smtClean="0">
                <a:solidFill>
                  <a:srgbClr val="C00000"/>
                </a:solidFill>
                <a:cs typeface="+mn-cs"/>
              </a:rPr>
              <a:t>Nearly one billion people gain access to electricity, but over 500 million remain </a:t>
            </a:r>
            <a:r>
              <a:rPr lang="en-US" i="1" dirty="0" smtClean="0">
                <a:solidFill>
                  <a:srgbClr val="C00000"/>
                </a:solidFill>
              </a:rPr>
              <a:t>without </a:t>
            </a:r>
            <a:r>
              <a:rPr lang="en-US" i="1" dirty="0">
                <a:solidFill>
                  <a:srgbClr val="C00000"/>
                </a:solidFill>
              </a:rPr>
              <a:t>power in 2040 </a:t>
            </a:r>
            <a:r>
              <a:rPr lang="en-US" i="1" dirty="0" smtClean="0">
                <a:solidFill>
                  <a:srgbClr val="C00000"/>
                </a:solidFill>
              </a:rPr>
              <a:t>– </a:t>
            </a:r>
            <a:r>
              <a:rPr lang="en-US" i="1" dirty="0" smtClean="0">
                <a:solidFill>
                  <a:srgbClr val="C00000"/>
                </a:solidFill>
                <a:cs typeface="+mn-cs"/>
              </a:rPr>
              <a:t>primarily </a:t>
            </a:r>
            <a:r>
              <a:rPr lang="en-US" i="1" dirty="0">
                <a:solidFill>
                  <a:srgbClr val="C00000"/>
                </a:solidFill>
                <a:cs typeface="+mn-cs"/>
              </a:rPr>
              <a:t>in rural </a:t>
            </a:r>
            <a:r>
              <a:rPr lang="en-US" i="1" dirty="0" smtClean="0">
                <a:solidFill>
                  <a:srgbClr val="C00000"/>
                </a:solidFill>
                <a:cs typeface="+mn-cs"/>
              </a:rPr>
              <a:t>communities</a:t>
            </a:r>
            <a:endParaRPr lang="en-US" i="1" dirty="0">
              <a:solidFill>
                <a:srgbClr val="C00000"/>
              </a:solidFill>
              <a:cs typeface="+mn-cs"/>
            </a:endParaRPr>
          </a:p>
        </p:txBody>
      </p:sp>
      <p:sp>
        <p:nvSpPr>
          <p:cNvPr id="2084" name="Line 36"/>
          <p:cNvSpPr>
            <a:spLocks noChangeShapeType="1"/>
          </p:cNvSpPr>
          <p:nvPr/>
        </p:nvSpPr>
        <p:spPr bwMode="auto">
          <a:xfrm>
            <a:off x="1802765" y="5165407"/>
            <a:ext cx="4770120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138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2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0" grpId="0" animBg="1"/>
      <p:bldP spid="2071" grpId="0"/>
      <p:bldP spid="2072" grpId="0" animBg="1"/>
      <p:bldP spid="2062" grpId="0" animBg="1"/>
      <p:bldP spid="2074" grpId="0" animBg="1"/>
      <p:bldP spid="2064" grpId="0" animBg="1"/>
      <p:bldP spid="2076" grpId="0" animBg="1"/>
      <p:bldP spid="2066" grpId="0" animBg="1"/>
      <p:bldP spid="2078" grpId="0" animBg="1"/>
      <p:bldP spid="2068" grpId="0" animBg="1"/>
      <p:bldP spid="2080" grpId="0" animBg="1"/>
      <p:bldP spid="2070" grpId="0" animBg="1"/>
      <p:bldP spid="2082" grpId="0" animBg="1"/>
      <p:bldP spid="69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68275" y="0"/>
            <a:ext cx="7846172" cy="1250950"/>
          </a:xfrm>
        </p:spPr>
        <p:txBody>
          <a:bodyPr/>
          <a:lstStyle/>
          <a:p>
            <a:r>
              <a:rPr lang="en-US" dirty="0" smtClean="0"/>
              <a:t>Biomass continues to dominate energy demand for cooking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Primary fuel/technology used by household for cooking in sub-Saharan Africa</a:t>
            </a:r>
          </a:p>
          <a:p>
            <a:r>
              <a:rPr lang="en-US" dirty="0" smtClean="0"/>
              <a:t>in </a:t>
            </a:r>
            <a:r>
              <a:rPr lang="en-US" dirty="0"/>
              <a:t>the New Policies </a:t>
            </a:r>
            <a:r>
              <a:rPr lang="en-US" dirty="0" smtClean="0"/>
              <a:t>Scenario</a:t>
            </a:r>
            <a:endParaRPr lang="en-NZ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1"/>
          </p:nvPr>
        </p:nvSpPr>
        <p:spPr>
          <a:xfrm>
            <a:off x="0" y="5946615"/>
            <a:ext cx="9144000" cy="728473"/>
          </a:xfrm>
        </p:spPr>
        <p:txBody>
          <a:bodyPr/>
          <a:lstStyle/>
          <a:p>
            <a:pPr marL="0" indent="0">
              <a:spcBef>
                <a:spcPts val="0"/>
              </a:spcBef>
            </a:pPr>
            <a:r>
              <a:rPr lang="en-US" kern="0" dirty="0" smtClean="0"/>
              <a:t>In urban areas, access to clean cooking facilities is mainly by fuel switching, </a:t>
            </a:r>
          </a:p>
          <a:p>
            <a:pPr marL="0" indent="0">
              <a:spcBef>
                <a:spcPts val="0"/>
              </a:spcBef>
            </a:pPr>
            <a:r>
              <a:rPr lang="en-US" kern="0" dirty="0" smtClean="0"/>
              <a:t>while in </a:t>
            </a:r>
            <a:r>
              <a:rPr lang="en-US" kern="0" dirty="0"/>
              <a:t>rural </a:t>
            </a:r>
            <a:r>
              <a:rPr lang="en-US" kern="0" dirty="0" smtClean="0"/>
              <a:t>areas it is mainly via </a:t>
            </a:r>
            <a:r>
              <a:rPr lang="en-US" kern="0" dirty="0"/>
              <a:t>improved biomass cookstoves</a:t>
            </a:r>
            <a:endParaRPr lang="en-GB" kern="0" dirty="0"/>
          </a:p>
        </p:txBody>
      </p:sp>
      <p:sp>
        <p:nvSpPr>
          <p:cNvPr id="2" name="Rectangle 134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 dirty="0"/>
          </a:p>
        </p:txBody>
      </p:sp>
      <p:sp>
        <p:nvSpPr>
          <p:cNvPr id="5" name="Rectangle 132"/>
          <p:cNvSpPr>
            <a:spLocks noChangeArrowheads="1"/>
          </p:cNvSpPr>
          <p:nvPr/>
        </p:nvSpPr>
        <p:spPr bwMode="auto">
          <a:xfrm>
            <a:off x="2405914" y="2360582"/>
            <a:ext cx="530685" cy="26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Urban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6" name="Rectangle 131"/>
          <p:cNvSpPr>
            <a:spLocks noChangeArrowheads="1"/>
          </p:cNvSpPr>
          <p:nvPr/>
        </p:nvSpPr>
        <p:spPr bwMode="auto">
          <a:xfrm>
            <a:off x="7033438" y="2639965"/>
            <a:ext cx="113790" cy="120039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7" name="Rectangle 130"/>
          <p:cNvSpPr>
            <a:spLocks noChangeArrowheads="1"/>
          </p:cNvSpPr>
          <p:nvPr/>
        </p:nvSpPr>
        <p:spPr bwMode="auto">
          <a:xfrm>
            <a:off x="7206854" y="2569854"/>
            <a:ext cx="818685" cy="26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Electricity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15" name="Rectangle 129"/>
          <p:cNvSpPr>
            <a:spLocks noChangeArrowheads="1"/>
          </p:cNvSpPr>
          <p:nvPr/>
        </p:nvSpPr>
        <p:spPr bwMode="auto">
          <a:xfrm>
            <a:off x="7033438" y="2965618"/>
            <a:ext cx="113790" cy="120039"/>
          </a:xfrm>
          <a:prstGeom prst="rect">
            <a:avLst/>
          </a:prstGeom>
          <a:solidFill>
            <a:srgbClr val="B3A2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16" name="Rectangle 128"/>
          <p:cNvSpPr>
            <a:spLocks noChangeArrowheads="1"/>
          </p:cNvSpPr>
          <p:nvPr/>
        </p:nvSpPr>
        <p:spPr bwMode="auto">
          <a:xfrm>
            <a:off x="7206854" y="2895507"/>
            <a:ext cx="728056" cy="26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LPG, Gas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17" name="Rectangle 127"/>
          <p:cNvSpPr>
            <a:spLocks noChangeArrowheads="1"/>
          </p:cNvSpPr>
          <p:nvPr/>
        </p:nvSpPr>
        <p:spPr bwMode="auto">
          <a:xfrm>
            <a:off x="7033438" y="3291270"/>
            <a:ext cx="113790" cy="120039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18" name="Rectangle 126"/>
          <p:cNvSpPr>
            <a:spLocks noChangeArrowheads="1"/>
          </p:cNvSpPr>
          <p:nvPr/>
        </p:nvSpPr>
        <p:spPr bwMode="auto">
          <a:xfrm>
            <a:off x="7206854" y="3221159"/>
            <a:ext cx="776392" cy="26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Kerosene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19" name="Rectangle 125"/>
          <p:cNvSpPr>
            <a:spLocks noChangeArrowheads="1"/>
          </p:cNvSpPr>
          <p:nvPr/>
        </p:nvSpPr>
        <p:spPr bwMode="auto">
          <a:xfrm>
            <a:off x="7033438" y="3630272"/>
            <a:ext cx="113790" cy="120039"/>
          </a:xfrm>
          <a:prstGeom prst="rect">
            <a:avLst/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20" name="Rectangle 124"/>
          <p:cNvSpPr>
            <a:spLocks noChangeArrowheads="1"/>
          </p:cNvSpPr>
          <p:nvPr/>
        </p:nvSpPr>
        <p:spPr bwMode="auto">
          <a:xfrm>
            <a:off x="7206854" y="3546811"/>
            <a:ext cx="882126" cy="519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Traditional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itchFamily="34" charset="0"/>
                <a:cs typeface="Calibri" pitchFamily="34" charset="0"/>
              </a:rPr>
              <a:t>stoves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21" name="Rectangle 123"/>
          <p:cNvSpPr>
            <a:spLocks noChangeArrowheads="1"/>
          </p:cNvSpPr>
          <p:nvPr/>
        </p:nvSpPr>
        <p:spPr bwMode="auto">
          <a:xfrm>
            <a:off x="7033438" y="4230064"/>
            <a:ext cx="113790" cy="120039"/>
          </a:xfrm>
          <a:prstGeom prst="rect">
            <a:avLst/>
          </a:prstGeom>
          <a:solidFill>
            <a:srgbClr val="4F62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22" name="Rectangle 122"/>
          <p:cNvSpPr>
            <a:spLocks noChangeArrowheads="1"/>
          </p:cNvSpPr>
          <p:nvPr/>
        </p:nvSpPr>
        <p:spPr bwMode="auto">
          <a:xfrm>
            <a:off x="7206854" y="4131663"/>
            <a:ext cx="920392" cy="519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Improved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itchFamily="34" charset="0"/>
                <a:cs typeface="Calibri" pitchFamily="34" charset="0"/>
              </a:rPr>
              <a:t>cookstoves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23" name="Rectangle 121"/>
          <p:cNvSpPr>
            <a:spLocks noChangeArrowheads="1"/>
          </p:cNvSpPr>
          <p:nvPr/>
        </p:nvSpPr>
        <p:spPr bwMode="auto">
          <a:xfrm>
            <a:off x="7033438" y="4795943"/>
            <a:ext cx="113790" cy="120039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24" name="Rectangle 120"/>
          <p:cNvSpPr>
            <a:spLocks noChangeArrowheads="1"/>
          </p:cNvSpPr>
          <p:nvPr/>
        </p:nvSpPr>
        <p:spPr bwMode="auto">
          <a:xfrm>
            <a:off x="7330254" y="4716513"/>
            <a:ext cx="960584" cy="519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Other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itchFamily="34" charset="0"/>
                <a:cs typeface="Calibri" pitchFamily="34" charset="0"/>
              </a:rPr>
              <a:t>renewables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25" name="Line 119"/>
          <p:cNvSpPr>
            <a:spLocks noChangeShapeType="1"/>
          </p:cNvSpPr>
          <p:nvPr/>
        </p:nvSpPr>
        <p:spPr bwMode="auto">
          <a:xfrm>
            <a:off x="2018221" y="2602785"/>
            <a:ext cx="1007" cy="2691856"/>
          </a:xfrm>
          <a:prstGeom prst="line">
            <a:avLst/>
          </a:prstGeom>
          <a:noFill/>
          <a:ln w="9525">
            <a:solidFill>
              <a:srgbClr val="BFBFB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26" name="Line 118"/>
          <p:cNvSpPr>
            <a:spLocks noChangeShapeType="1"/>
          </p:cNvSpPr>
          <p:nvPr/>
        </p:nvSpPr>
        <p:spPr bwMode="auto">
          <a:xfrm>
            <a:off x="2453242" y="2602785"/>
            <a:ext cx="1007" cy="2691856"/>
          </a:xfrm>
          <a:prstGeom prst="line">
            <a:avLst/>
          </a:prstGeom>
          <a:noFill/>
          <a:ln w="9525">
            <a:solidFill>
              <a:srgbClr val="BFBFB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27" name="Line 117"/>
          <p:cNvSpPr>
            <a:spLocks noChangeShapeType="1"/>
          </p:cNvSpPr>
          <p:nvPr/>
        </p:nvSpPr>
        <p:spPr bwMode="auto">
          <a:xfrm>
            <a:off x="2887256" y="2602785"/>
            <a:ext cx="1007" cy="2691856"/>
          </a:xfrm>
          <a:prstGeom prst="line">
            <a:avLst/>
          </a:prstGeom>
          <a:noFill/>
          <a:ln w="9525">
            <a:solidFill>
              <a:srgbClr val="BFBFB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28" name="Line 116"/>
          <p:cNvSpPr>
            <a:spLocks noChangeShapeType="1"/>
          </p:cNvSpPr>
          <p:nvPr/>
        </p:nvSpPr>
        <p:spPr bwMode="auto">
          <a:xfrm>
            <a:off x="3322277" y="2602785"/>
            <a:ext cx="1007" cy="2691856"/>
          </a:xfrm>
          <a:prstGeom prst="line">
            <a:avLst/>
          </a:prstGeom>
          <a:noFill/>
          <a:ln w="9525">
            <a:solidFill>
              <a:srgbClr val="BFBFB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29" name="Line 115"/>
          <p:cNvSpPr>
            <a:spLocks noChangeShapeType="1"/>
          </p:cNvSpPr>
          <p:nvPr/>
        </p:nvSpPr>
        <p:spPr bwMode="auto">
          <a:xfrm>
            <a:off x="3757298" y="2602785"/>
            <a:ext cx="1007" cy="2691856"/>
          </a:xfrm>
          <a:prstGeom prst="line">
            <a:avLst/>
          </a:prstGeom>
          <a:noFill/>
          <a:ln w="9525">
            <a:solidFill>
              <a:srgbClr val="BFBFB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30" name="Line 114"/>
          <p:cNvSpPr>
            <a:spLocks noChangeShapeType="1"/>
          </p:cNvSpPr>
          <p:nvPr/>
        </p:nvSpPr>
        <p:spPr bwMode="auto">
          <a:xfrm>
            <a:off x="1538893" y="5294641"/>
            <a:ext cx="45315" cy="1063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31" name="Line 113"/>
          <p:cNvSpPr>
            <a:spLocks noChangeShapeType="1"/>
          </p:cNvSpPr>
          <p:nvPr/>
        </p:nvSpPr>
        <p:spPr bwMode="auto">
          <a:xfrm>
            <a:off x="1538893" y="4615835"/>
            <a:ext cx="45315" cy="1063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2048" name="Line 112"/>
          <p:cNvSpPr>
            <a:spLocks noChangeShapeType="1"/>
          </p:cNvSpPr>
          <p:nvPr/>
        </p:nvSpPr>
        <p:spPr bwMode="auto">
          <a:xfrm>
            <a:off x="1538893" y="3941277"/>
            <a:ext cx="45315" cy="1063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2049" name="Line 111"/>
          <p:cNvSpPr>
            <a:spLocks noChangeShapeType="1"/>
          </p:cNvSpPr>
          <p:nvPr/>
        </p:nvSpPr>
        <p:spPr bwMode="auto">
          <a:xfrm>
            <a:off x="1538893" y="3272031"/>
            <a:ext cx="45315" cy="1063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2051" name="Line 110"/>
          <p:cNvSpPr>
            <a:spLocks noChangeShapeType="1"/>
          </p:cNvSpPr>
          <p:nvPr/>
        </p:nvSpPr>
        <p:spPr bwMode="auto">
          <a:xfrm>
            <a:off x="1538893" y="2602785"/>
            <a:ext cx="45315" cy="1063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2052" name="Rectangle 109"/>
          <p:cNvSpPr>
            <a:spLocks noChangeArrowheads="1"/>
          </p:cNvSpPr>
          <p:nvPr/>
        </p:nvSpPr>
        <p:spPr bwMode="auto">
          <a:xfrm>
            <a:off x="1852068" y="5340320"/>
            <a:ext cx="355469" cy="26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20%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2069" name="Rectangle 108"/>
          <p:cNvSpPr>
            <a:spLocks noChangeArrowheads="1"/>
          </p:cNvSpPr>
          <p:nvPr/>
        </p:nvSpPr>
        <p:spPr bwMode="auto">
          <a:xfrm>
            <a:off x="2285075" y="5340320"/>
            <a:ext cx="355469" cy="26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40%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64" name="Rectangle 107"/>
          <p:cNvSpPr>
            <a:spLocks noChangeArrowheads="1"/>
          </p:cNvSpPr>
          <p:nvPr/>
        </p:nvSpPr>
        <p:spPr bwMode="auto">
          <a:xfrm>
            <a:off x="2717075" y="5340320"/>
            <a:ext cx="355469" cy="26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60%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65" name="Rectangle 106"/>
          <p:cNvSpPr>
            <a:spLocks noChangeArrowheads="1"/>
          </p:cNvSpPr>
          <p:nvPr/>
        </p:nvSpPr>
        <p:spPr bwMode="auto">
          <a:xfrm>
            <a:off x="3157130" y="5340320"/>
            <a:ext cx="355469" cy="26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66" name="Rectangle 105"/>
          <p:cNvSpPr>
            <a:spLocks noChangeArrowheads="1"/>
          </p:cNvSpPr>
          <p:nvPr/>
        </p:nvSpPr>
        <p:spPr bwMode="auto">
          <a:xfrm>
            <a:off x="3546837" y="5340320"/>
            <a:ext cx="460196" cy="26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100%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67" name="Rectangle 104"/>
          <p:cNvSpPr>
            <a:spLocks noChangeArrowheads="1"/>
          </p:cNvSpPr>
          <p:nvPr/>
        </p:nvSpPr>
        <p:spPr bwMode="auto">
          <a:xfrm>
            <a:off x="5385156" y="2360582"/>
            <a:ext cx="446098" cy="26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Rural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68" name="Line 103"/>
          <p:cNvSpPr>
            <a:spLocks noChangeShapeType="1"/>
          </p:cNvSpPr>
          <p:nvPr/>
        </p:nvSpPr>
        <p:spPr bwMode="auto">
          <a:xfrm>
            <a:off x="4942080" y="2602785"/>
            <a:ext cx="1007" cy="2691856"/>
          </a:xfrm>
          <a:prstGeom prst="line">
            <a:avLst/>
          </a:prstGeom>
          <a:noFill/>
          <a:ln w="9525">
            <a:solidFill>
              <a:srgbClr val="BFBFB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69" name="Line 102"/>
          <p:cNvSpPr>
            <a:spLocks noChangeShapeType="1"/>
          </p:cNvSpPr>
          <p:nvPr/>
        </p:nvSpPr>
        <p:spPr bwMode="auto">
          <a:xfrm>
            <a:off x="5383142" y="2602785"/>
            <a:ext cx="1007" cy="2691856"/>
          </a:xfrm>
          <a:prstGeom prst="line">
            <a:avLst/>
          </a:prstGeom>
          <a:noFill/>
          <a:ln w="9525">
            <a:solidFill>
              <a:srgbClr val="BFBFB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70" name="Line 101"/>
          <p:cNvSpPr>
            <a:spLocks noChangeShapeType="1"/>
          </p:cNvSpPr>
          <p:nvPr/>
        </p:nvSpPr>
        <p:spPr bwMode="auto">
          <a:xfrm>
            <a:off x="5824205" y="2602785"/>
            <a:ext cx="1007" cy="2691856"/>
          </a:xfrm>
          <a:prstGeom prst="line">
            <a:avLst/>
          </a:prstGeom>
          <a:noFill/>
          <a:ln w="9525">
            <a:solidFill>
              <a:srgbClr val="BFBFB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71" name="Line 100"/>
          <p:cNvSpPr>
            <a:spLocks noChangeShapeType="1"/>
          </p:cNvSpPr>
          <p:nvPr/>
        </p:nvSpPr>
        <p:spPr bwMode="auto">
          <a:xfrm>
            <a:off x="6265268" y="2602785"/>
            <a:ext cx="1007" cy="2691856"/>
          </a:xfrm>
          <a:prstGeom prst="line">
            <a:avLst/>
          </a:prstGeom>
          <a:noFill/>
          <a:ln w="9525">
            <a:solidFill>
              <a:srgbClr val="BFBFB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72" name="Line 99"/>
          <p:cNvSpPr>
            <a:spLocks noChangeShapeType="1"/>
          </p:cNvSpPr>
          <p:nvPr/>
        </p:nvSpPr>
        <p:spPr bwMode="auto">
          <a:xfrm>
            <a:off x="6706331" y="2602785"/>
            <a:ext cx="1007" cy="2691856"/>
          </a:xfrm>
          <a:prstGeom prst="line">
            <a:avLst/>
          </a:prstGeom>
          <a:noFill/>
          <a:ln w="9525">
            <a:solidFill>
              <a:srgbClr val="BFBFB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73" name="Rectangle 98"/>
          <p:cNvSpPr>
            <a:spLocks noChangeArrowheads="1"/>
          </p:cNvSpPr>
          <p:nvPr/>
        </p:nvSpPr>
        <p:spPr bwMode="auto">
          <a:xfrm>
            <a:off x="1584207" y="2958654"/>
            <a:ext cx="453147" cy="180590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74" name="Rectangle 97"/>
          <p:cNvSpPr>
            <a:spLocks noChangeArrowheads="1"/>
          </p:cNvSpPr>
          <p:nvPr/>
        </p:nvSpPr>
        <p:spPr bwMode="auto">
          <a:xfrm>
            <a:off x="1584207" y="2735572"/>
            <a:ext cx="332308" cy="180590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75" name="Rectangle 96"/>
          <p:cNvSpPr>
            <a:spLocks noChangeArrowheads="1"/>
          </p:cNvSpPr>
          <p:nvPr/>
        </p:nvSpPr>
        <p:spPr bwMode="auto">
          <a:xfrm>
            <a:off x="2037354" y="2958654"/>
            <a:ext cx="799552" cy="180590"/>
          </a:xfrm>
          <a:prstGeom prst="rect">
            <a:avLst/>
          </a:prstGeom>
          <a:solidFill>
            <a:srgbClr val="B3A2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76" name="Rectangle 95"/>
          <p:cNvSpPr>
            <a:spLocks noChangeArrowheads="1"/>
          </p:cNvSpPr>
          <p:nvPr/>
        </p:nvSpPr>
        <p:spPr bwMode="auto">
          <a:xfrm>
            <a:off x="1916515" y="2735572"/>
            <a:ext cx="391720" cy="180590"/>
          </a:xfrm>
          <a:prstGeom prst="rect">
            <a:avLst/>
          </a:prstGeom>
          <a:solidFill>
            <a:srgbClr val="B3A2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77" name="Rectangle 94"/>
          <p:cNvSpPr>
            <a:spLocks noChangeArrowheads="1"/>
          </p:cNvSpPr>
          <p:nvPr/>
        </p:nvSpPr>
        <p:spPr bwMode="auto">
          <a:xfrm>
            <a:off x="2836907" y="2958654"/>
            <a:ext cx="60420" cy="180590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78" name="Rectangle 93"/>
          <p:cNvSpPr>
            <a:spLocks noChangeArrowheads="1"/>
          </p:cNvSpPr>
          <p:nvPr/>
        </p:nvSpPr>
        <p:spPr bwMode="auto">
          <a:xfrm>
            <a:off x="2308235" y="2735572"/>
            <a:ext cx="90629" cy="180590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79" name="Rectangle 92"/>
          <p:cNvSpPr>
            <a:spLocks noChangeArrowheads="1"/>
          </p:cNvSpPr>
          <p:nvPr/>
        </p:nvSpPr>
        <p:spPr bwMode="auto">
          <a:xfrm>
            <a:off x="2897326" y="2958654"/>
            <a:ext cx="437035" cy="180590"/>
          </a:xfrm>
          <a:prstGeom prst="rect">
            <a:avLst/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80" name="Rectangle 91"/>
          <p:cNvSpPr>
            <a:spLocks noChangeArrowheads="1"/>
          </p:cNvSpPr>
          <p:nvPr/>
        </p:nvSpPr>
        <p:spPr bwMode="auto">
          <a:xfrm>
            <a:off x="2398865" y="2735572"/>
            <a:ext cx="1313119" cy="180590"/>
          </a:xfrm>
          <a:prstGeom prst="rect">
            <a:avLst/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81" name="Rectangle 90"/>
          <p:cNvSpPr>
            <a:spLocks noChangeArrowheads="1"/>
          </p:cNvSpPr>
          <p:nvPr/>
        </p:nvSpPr>
        <p:spPr bwMode="auto">
          <a:xfrm>
            <a:off x="3334361" y="2958654"/>
            <a:ext cx="392727" cy="180590"/>
          </a:xfrm>
          <a:prstGeom prst="rect">
            <a:avLst/>
          </a:prstGeom>
          <a:solidFill>
            <a:srgbClr val="4F62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82" name="Rectangle 89"/>
          <p:cNvSpPr>
            <a:spLocks noChangeArrowheads="1"/>
          </p:cNvSpPr>
          <p:nvPr/>
        </p:nvSpPr>
        <p:spPr bwMode="auto">
          <a:xfrm>
            <a:off x="3711984" y="2735572"/>
            <a:ext cx="45315" cy="180590"/>
          </a:xfrm>
          <a:prstGeom prst="rect">
            <a:avLst/>
          </a:prstGeom>
          <a:solidFill>
            <a:srgbClr val="4F62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83" name="Rectangle 88"/>
          <p:cNvSpPr>
            <a:spLocks noChangeArrowheads="1"/>
          </p:cNvSpPr>
          <p:nvPr/>
        </p:nvSpPr>
        <p:spPr bwMode="auto">
          <a:xfrm>
            <a:off x="3727088" y="2958654"/>
            <a:ext cx="30210" cy="180590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84" name="Rectangle 87"/>
          <p:cNvSpPr>
            <a:spLocks noChangeArrowheads="1"/>
          </p:cNvSpPr>
          <p:nvPr/>
        </p:nvSpPr>
        <p:spPr bwMode="auto">
          <a:xfrm>
            <a:off x="1584207" y="3627900"/>
            <a:ext cx="60420" cy="180590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85" name="Rectangle 86"/>
          <p:cNvSpPr>
            <a:spLocks noChangeArrowheads="1"/>
          </p:cNvSpPr>
          <p:nvPr/>
        </p:nvSpPr>
        <p:spPr bwMode="auto">
          <a:xfrm>
            <a:off x="1584207" y="3404818"/>
            <a:ext cx="60420" cy="180590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89" name="Rectangle 85"/>
          <p:cNvSpPr>
            <a:spLocks noChangeArrowheads="1"/>
          </p:cNvSpPr>
          <p:nvPr/>
        </p:nvSpPr>
        <p:spPr bwMode="auto">
          <a:xfrm>
            <a:off x="1644627" y="3627900"/>
            <a:ext cx="633399" cy="180590"/>
          </a:xfrm>
          <a:prstGeom prst="rect">
            <a:avLst/>
          </a:prstGeom>
          <a:solidFill>
            <a:srgbClr val="B3A2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96" name="Rectangle 84"/>
          <p:cNvSpPr>
            <a:spLocks noChangeArrowheads="1"/>
          </p:cNvSpPr>
          <p:nvPr/>
        </p:nvSpPr>
        <p:spPr bwMode="auto">
          <a:xfrm>
            <a:off x="1644627" y="3404818"/>
            <a:ext cx="166154" cy="180590"/>
          </a:xfrm>
          <a:prstGeom prst="rect">
            <a:avLst/>
          </a:prstGeom>
          <a:solidFill>
            <a:srgbClr val="B3A2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97" name="Rectangle 83"/>
          <p:cNvSpPr>
            <a:spLocks noChangeArrowheads="1"/>
          </p:cNvSpPr>
          <p:nvPr/>
        </p:nvSpPr>
        <p:spPr bwMode="auto">
          <a:xfrm>
            <a:off x="2278026" y="3627900"/>
            <a:ext cx="392727" cy="180590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98" name="Rectangle 82"/>
          <p:cNvSpPr>
            <a:spLocks noChangeArrowheads="1"/>
          </p:cNvSpPr>
          <p:nvPr/>
        </p:nvSpPr>
        <p:spPr bwMode="auto">
          <a:xfrm>
            <a:off x="1810781" y="3404818"/>
            <a:ext cx="347413" cy="180590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99" name="Rectangle 81"/>
          <p:cNvSpPr>
            <a:spLocks noChangeArrowheads="1"/>
          </p:cNvSpPr>
          <p:nvPr/>
        </p:nvSpPr>
        <p:spPr bwMode="auto">
          <a:xfrm>
            <a:off x="2670753" y="3627900"/>
            <a:ext cx="271888" cy="180590"/>
          </a:xfrm>
          <a:prstGeom prst="rect">
            <a:avLst/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100" name="Rectangle 80"/>
          <p:cNvSpPr>
            <a:spLocks noChangeArrowheads="1"/>
          </p:cNvSpPr>
          <p:nvPr/>
        </p:nvSpPr>
        <p:spPr bwMode="auto">
          <a:xfrm>
            <a:off x="2158193" y="3404818"/>
            <a:ext cx="1538685" cy="180590"/>
          </a:xfrm>
          <a:prstGeom prst="rect">
            <a:avLst/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101" name="Rectangle 79"/>
          <p:cNvSpPr>
            <a:spLocks noChangeArrowheads="1"/>
          </p:cNvSpPr>
          <p:nvPr/>
        </p:nvSpPr>
        <p:spPr bwMode="auto">
          <a:xfrm>
            <a:off x="2942641" y="3627900"/>
            <a:ext cx="693818" cy="180590"/>
          </a:xfrm>
          <a:prstGeom prst="rect">
            <a:avLst/>
          </a:prstGeom>
          <a:solidFill>
            <a:srgbClr val="4F62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105" name="Rectangle 78"/>
          <p:cNvSpPr>
            <a:spLocks noChangeArrowheads="1"/>
          </p:cNvSpPr>
          <p:nvPr/>
        </p:nvSpPr>
        <p:spPr bwMode="auto">
          <a:xfrm>
            <a:off x="3696879" y="3404818"/>
            <a:ext cx="60420" cy="180590"/>
          </a:xfrm>
          <a:prstGeom prst="rect">
            <a:avLst/>
          </a:prstGeom>
          <a:solidFill>
            <a:srgbClr val="4F62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108" name="Rectangle 77"/>
          <p:cNvSpPr>
            <a:spLocks noChangeArrowheads="1"/>
          </p:cNvSpPr>
          <p:nvPr/>
        </p:nvSpPr>
        <p:spPr bwMode="auto">
          <a:xfrm>
            <a:off x="3636459" y="3627900"/>
            <a:ext cx="120839" cy="180590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111" name="Rectangle 76"/>
          <p:cNvSpPr>
            <a:spLocks noChangeArrowheads="1"/>
          </p:cNvSpPr>
          <p:nvPr/>
        </p:nvSpPr>
        <p:spPr bwMode="auto">
          <a:xfrm>
            <a:off x="1584207" y="4302457"/>
            <a:ext cx="256783" cy="180590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112" name="Rectangle 75"/>
          <p:cNvSpPr>
            <a:spLocks noChangeArrowheads="1"/>
          </p:cNvSpPr>
          <p:nvPr/>
        </p:nvSpPr>
        <p:spPr bwMode="auto">
          <a:xfrm>
            <a:off x="1584207" y="4074064"/>
            <a:ext cx="151049" cy="180590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113" name="Rectangle 74"/>
          <p:cNvSpPr>
            <a:spLocks noChangeArrowheads="1"/>
          </p:cNvSpPr>
          <p:nvPr/>
        </p:nvSpPr>
        <p:spPr bwMode="auto">
          <a:xfrm>
            <a:off x="1840991" y="4302457"/>
            <a:ext cx="693818" cy="180590"/>
          </a:xfrm>
          <a:prstGeom prst="rect">
            <a:avLst/>
          </a:prstGeom>
          <a:solidFill>
            <a:srgbClr val="B3A2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114" name="Rectangle 73"/>
          <p:cNvSpPr>
            <a:spLocks noChangeArrowheads="1"/>
          </p:cNvSpPr>
          <p:nvPr/>
        </p:nvSpPr>
        <p:spPr bwMode="auto">
          <a:xfrm>
            <a:off x="1735256" y="4074064"/>
            <a:ext cx="302098" cy="180590"/>
          </a:xfrm>
          <a:prstGeom prst="rect">
            <a:avLst/>
          </a:prstGeom>
          <a:solidFill>
            <a:srgbClr val="B3A2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115" name="Rectangle 72"/>
          <p:cNvSpPr>
            <a:spLocks noChangeArrowheads="1"/>
          </p:cNvSpPr>
          <p:nvPr/>
        </p:nvSpPr>
        <p:spPr bwMode="auto">
          <a:xfrm>
            <a:off x="2037354" y="4074064"/>
            <a:ext cx="60420" cy="180590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116" name="Rectangle 71"/>
          <p:cNvSpPr>
            <a:spLocks noChangeArrowheads="1"/>
          </p:cNvSpPr>
          <p:nvPr/>
        </p:nvSpPr>
        <p:spPr bwMode="auto">
          <a:xfrm>
            <a:off x="2534809" y="4302457"/>
            <a:ext cx="1011021" cy="180590"/>
          </a:xfrm>
          <a:prstGeom prst="rect">
            <a:avLst/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117" name="Rectangle 70"/>
          <p:cNvSpPr>
            <a:spLocks noChangeArrowheads="1"/>
          </p:cNvSpPr>
          <p:nvPr/>
        </p:nvSpPr>
        <p:spPr bwMode="auto">
          <a:xfrm>
            <a:off x="2097774" y="4074064"/>
            <a:ext cx="1614210" cy="180590"/>
          </a:xfrm>
          <a:prstGeom prst="rect">
            <a:avLst/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119" name="Rectangle 69"/>
          <p:cNvSpPr>
            <a:spLocks noChangeArrowheads="1"/>
          </p:cNvSpPr>
          <p:nvPr/>
        </p:nvSpPr>
        <p:spPr bwMode="auto">
          <a:xfrm>
            <a:off x="3545830" y="4302457"/>
            <a:ext cx="196364" cy="180590"/>
          </a:xfrm>
          <a:prstGeom prst="rect">
            <a:avLst/>
          </a:prstGeom>
          <a:solidFill>
            <a:srgbClr val="4F62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120" name="Rectangle 68"/>
          <p:cNvSpPr>
            <a:spLocks noChangeArrowheads="1"/>
          </p:cNvSpPr>
          <p:nvPr/>
        </p:nvSpPr>
        <p:spPr bwMode="auto">
          <a:xfrm>
            <a:off x="3711984" y="4074064"/>
            <a:ext cx="45315" cy="180590"/>
          </a:xfrm>
          <a:prstGeom prst="rect">
            <a:avLst/>
          </a:prstGeom>
          <a:solidFill>
            <a:srgbClr val="4F62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121" name="Rectangle 67"/>
          <p:cNvSpPr>
            <a:spLocks noChangeArrowheads="1"/>
          </p:cNvSpPr>
          <p:nvPr/>
        </p:nvSpPr>
        <p:spPr bwMode="auto">
          <a:xfrm>
            <a:off x="3742193" y="4302457"/>
            <a:ext cx="15105" cy="180590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122" name="Rectangle 66"/>
          <p:cNvSpPr>
            <a:spLocks noChangeArrowheads="1"/>
          </p:cNvSpPr>
          <p:nvPr/>
        </p:nvSpPr>
        <p:spPr bwMode="auto">
          <a:xfrm>
            <a:off x="1584207" y="4977015"/>
            <a:ext cx="135944" cy="180590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123" name="Rectangle 65"/>
          <p:cNvSpPr>
            <a:spLocks noChangeArrowheads="1"/>
          </p:cNvSpPr>
          <p:nvPr/>
        </p:nvSpPr>
        <p:spPr bwMode="auto">
          <a:xfrm>
            <a:off x="1720151" y="4977015"/>
            <a:ext cx="890182" cy="180590"/>
          </a:xfrm>
          <a:prstGeom prst="rect">
            <a:avLst/>
          </a:prstGeom>
          <a:solidFill>
            <a:srgbClr val="B3A2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124" name="Rectangle 64"/>
          <p:cNvSpPr>
            <a:spLocks noChangeArrowheads="1"/>
          </p:cNvSpPr>
          <p:nvPr/>
        </p:nvSpPr>
        <p:spPr bwMode="auto">
          <a:xfrm>
            <a:off x="1599312" y="4753933"/>
            <a:ext cx="211469" cy="180590"/>
          </a:xfrm>
          <a:prstGeom prst="rect">
            <a:avLst/>
          </a:prstGeom>
          <a:solidFill>
            <a:srgbClr val="B3A2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125" name="Rectangle 63"/>
          <p:cNvSpPr>
            <a:spLocks noChangeArrowheads="1"/>
          </p:cNvSpPr>
          <p:nvPr/>
        </p:nvSpPr>
        <p:spPr bwMode="auto">
          <a:xfrm>
            <a:off x="2610333" y="4977015"/>
            <a:ext cx="542769" cy="180590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126" name="Rectangle 62"/>
          <p:cNvSpPr>
            <a:spLocks noChangeArrowheads="1"/>
          </p:cNvSpPr>
          <p:nvPr/>
        </p:nvSpPr>
        <p:spPr bwMode="auto">
          <a:xfrm>
            <a:off x="1810781" y="4753933"/>
            <a:ext cx="648503" cy="180590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127" name="Rectangle 61"/>
          <p:cNvSpPr>
            <a:spLocks noChangeArrowheads="1"/>
          </p:cNvSpPr>
          <p:nvPr/>
        </p:nvSpPr>
        <p:spPr bwMode="auto">
          <a:xfrm>
            <a:off x="3153102" y="4977015"/>
            <a:ext cx="362517" cy="180590"/>
          </a:xfrm>
          <a:prstGeom prst="rect">
            <a:avLst/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2080" name="Rectangle 60"/>
          <p:cNvSpPr>
            <a:spLocks noChangeArrowheads="1"/>
          </p:cNvSpPr>
          <p:nvPr/>
        </p:nvSpPr>
        <p:spPr bwMode="auto">
          <a:xfrm>
            <a:off x="2459284" y="4753933"/>
            <a:ext cx="1252699" cy="180590"/>
          </a:xfrm>
          <a:prstGeom prst="rect">
            <a:avLst/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2081" name="Rectangle 59"/>
          <p:cNvSpPr>
            <a:spLocks noChangeArrowheads="1"/>
          </p:cNvSpPr>
          <p:nvPr/>
        </p:nvSpPr>
        <p:spPr bwMode="auto">
          <a:xfrm>
            <a:off x="3515620" y="4977015"/>
            <a:ext cx="181259" cy="180590"/>
          </a:xfrm>
          <a:prstGeom prst="rect">
            <a:avLst/>
          </a:prstGeom>
          <a:solidFill>
            <a:srgbClr val="4F62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2082" name="Rectangle 58"/>
          <p:cNvSpPr>
            <a:spLocks noChangeArrowheads="1"/>
          </p:cNvSpPr>
          <p:nvPr/>
        </p:nvSpPr>
        <p:spPr bwMode="auto">
          <a:xfrm>
            <a:off x="3711984" y="4753933"/>
            <a:ext cx="45315" cy="180590"/>
          </a:xfrm>
          <a:prstGeom prst="rect">
            <a:avLst/>
          </a:prstGeom>
          <a:solidFill>
            <a:srgbClr val="4F62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2083" name="Rectangle 57"/>
          <p:cNvSpPr>
            <a:spLocks noChangeArrowheads="1"/>
          </p:cNvSpPr>
          <p:nvPr/>
        </p:nvSpPr>
        <p:spPr bwMode="auto">
          <a:xfrm>
            <a:off x="3696879" y="4977015"/>
            <a:ext cx="60420" cy="180590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2084" name="Rectangle 56"/>
          <p:cNvSpPr>
            <a:spLocks noChangeArrowheads="1"/>
          </p:cNvSpPr>
          <p:nvPr/>
        </p:nvSpPr>
        <p:spPr bwMode="auto">
          <a:xfrm>
            <a:off x="1590249" y="4753933"/>
            <a:ext cx="11077" cy="180590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2085" name="Rectangle 55"/>
          <p:cNvSpPr>
            <a:spLocks noChangeArrowheads="1"/>
          </p:cNvSpPr>
          <p:nvPr/>
        </p:nvSpPr>
        <p:spPr bwMode="auto">
          <a:xfrm>
            <a:off x="4501017" y="4980202"/>
            <a:ext cx="75524" cy="180590"/>
          </a:xfrm>
          <a:prstGeom prst="rect">
            <a:avLst/>
          </a:prstGeom>
          <a:solidFill>
            <a:srgbClr val="B3A2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2086" name="Rectangle 54"/>
          <p:cNvSpPr>
            <a:spLocks noChangeArrowheads="1"/>
          </p:cNvSpPr>
          <p:nvPr/>
        </p:nvSpPr>
        <p:spPr bwMode="auto">
          <a:xfrm>
            <a:off x="4501017" y="4753933"/>
            <a:ext cx="30210" cy="180590"/>
          </a:xfrm>
          <a:prstGeom prst="rect">
            <a:avLst/>
          </a:prstGeom>
          <a:solidFill>
            <a:srgbClr val="B3A2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2087" name="Rectangle 53"/>
          <p:cNvSpPr>
            <a:spLocks noChangeArrowheads="1"/>
          </p:cNvSpPr>
          <p:nvPr/>
        </p:nvSpPr>
        <p:spPr bwMode="auto">
          <a:xfrm>
            <a:off x="4576541" y="4980202"/>
            <a:ext cx="90629" cy="180590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2088" name="Rectangle 52"/>
          <p:cNvSpPr>
            <a:spLocks noChangeArrowheads="1"/>
          </p:cNvSpPr>
          <p:nvPr/>
        </p:nvSpPr>
        <p:spPr bwMode="auto">
          <a:xfrm>
            <a:off x="4531226" y="4753933"/>
            <a:ext cx="75524" cy="180590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2089" name="Rectangle 51"/>
          <p:cNvSpPr>
            <a:spLocks noChangeArrowheads="1"/>
          </p:cNvSpPr>
          <p:nvPr/>
        </p:nvSpPr>
        <p:spPr bwMode="auto">
          <a:xfrm>
            <a:off x="4667170" y="4980202"/>
            <a:ext cx="1586014" cy="180590"/>
          </a:xfrm>
          <a:prstGeom prst="rect">
            <a:avLst/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2090" name="Rectangle 50"/>
          <p:cNvSpPr>
            <a:spLocks noChangeArrowheads="1"/>
          </p:cNvSpPr>
          <p:nvPr/>
        </p:nvSpPr>
        <p:spPr bwMode="auto">
          <a:xfrm>
            <a:off x="4606751" y="4753933"/>
            <a:ext cx="2039161" cy="180590"/>
          </a:xfrm>
          <a:prstGeom prst="rect">
            <a:avLst/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2091" name="Rectangle 49"/>
          <p:cNvSpPr>
            <a:spLocks noChangeArrowheads="1"/>
          </p:cNvSpPr>
          <p:nvPr/>
        </p:nvSpPr>
        <p:spPr bwMode="auto">
          <a:xfrm>
            <a:off x="6253184" y="4980202"/>
            <a:ext cx="362517" cy="180590"/>
          </a:xfrm>
          <a:prstGeom prst="rect">
            <a:avLst/>
          </a:prstGeom>
          <a:solidFill>
            <a:srgbClr val="4F62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2092" name="Rectangle 48"/>
          <p:cNvSpPr>
            <a:spLocks noChangeArrowheads="1"/>
          </p:cNvSpPr>
          <p:nvPr/>
        </p:nvSpPr>
        <p:spPr bwMode="auto">
          <a:xfrm>
            <a:off x="6645912" y="4753933"/>
            <a:ext cx="60420" cy="180590"/>
          </a:xfrm>
          <a:prstGeom prst="rect">
            <a:avLst/>
          </a:prstGeom>
          <a:solidFill>
            <a:srgbClr val="4F62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2093" name="Rectangle 47"/>
          <p:cNvSpPr>
            <a:spLocks noChangeArrowheads="1"/>
          </p:cNvSpPr>
          <p:nvPr/>
        </p:nvSpPr>
        <p:spPr bwMode="auto">
          <a:xfrm>
            <a:off x="6615702" y="4980202"/>
            <a:ext cx="90629" cy="180590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2094" name="Rectangle 46"/>
          <p:cNvSpPr>
            <a:spLocks noChangeArrowheads="1"/>
          </p:cNvSpPr>
          <p:nvPr/>
        </p:nvSpPr>
        <p:spPr bwMode="auto">
          <a:xfrm>
            <a:off x="4501017" y="4303520"/>
            <a:ext cx="30210" cy="180590"/>
          </a:xfrm>
          <a:prstGeom prst="rect">
            <a:avLst/>
          </a:prstGeom>
          <a:solidFill>
            <a:srgbClr val="B3A2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2095" name="Rectangle 45"/>
          <p:cNvSpPr>
            <a:spLocks noChangeArrowheads="1"/>
          </p:cNvSpPr>
          <p:nvPr/>
        </p:nvSpPr>
        <p:spPr bwMode="auto">
          <a:xfrm>
            <a:off x="4531226" y="4303520"/>
            <a:ext cx="1933427" cy="180590"/>
          </a:xfrm>
          <a:prstGeom prst="rect">
            <a:avLst/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2096" name="Rectangle 44"/>
          <p:cNvSpPr>
            <a:spLocks noChangeArrowheads="1"/>
          </p:cNvSpPr>
          <p:nvPr/>
        </p:nvSpPr>
        <p:spPr bwMode="auto">
          <a:xfrm>
            <a:off x="4518502" y="4074064"/>
            <a:ext cx="2129790" cy="180590"/>
          </a:xfrm>
          <a:prstGeom prst="rect">
            <a:avLst/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2097" name="Rectangle 43"/>
          <p:cNvSpPr>
            <a:spLocks noChangeArrowheads="1"/>
          </p:cNvSpPr>
          <p:nvPr/>
        </p:nvSpPr>
        <p:spPr bwMode="auto">
          <a:xfrm>
            <a:off x="6464653" y="4303520"/>
            <a:ext cx="196364" cy="180590"/>
          </a:xfrm>
          <a:prstGeom prst="rect">
            <a:avLst/>
          </a:prstGeom>
          <a:solidFill>
            <a:srgbClr val="4F62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2098" name="Rectangle 42"/>
          <p:cNvSpPr>
            <a:spLocks noChangeArrowheads="1"/>
          </p:cNvSpPr>
          <p:nvPr/>
        </p:nvSpPr>
        <p:spPr bwMode="auto">
          <a:xfrm>
            <a:off x="6645912" y="4074064"/>
            <a:ext cx="60420" cy="180590"/>
          </a:xfrm>
          <a:prstGeom prst="rect">
            <a:avLst/>
          </a:prstGeom>
          <a:solidFill>
            <a:srgbClr val="4F62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2099" name="Rectangle 41"/>
          <p:cNvSpPr>
            <a:spLocks noChangeArrowheads="1"/>
          </p:cNvSpPr>
          <p:nvPr/>
        </p:nvSpPr>
        <p:spPr bwMode="auto">
          <a:xfrm>
            <a:off x="6661017" y="4303520"/>
            <a:ext cx="45315" cy="180590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2100" name="Rectangle 40"/>
          <p:cNvSpPr>
            <a:spLocks noChangeArrowheads="1"/>
          </p:cNvSpPr>
          <p:nvPr/>
        </p:nvSpPr>
        <p:spPr bwMode="auto">
          <a:xfrm>
            <a:off x="4507426" y="4074064"/>
            <a:ext cx="11077" cy="180590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2101" name="Rectangle 39"/>
          <p:cNvSpPr>
            <a:spLocks noChangeArrowheads="1"/>
          </p:cNvSpPr>
          <p:nvPr/>
        </p:nvSpPr>
        <p:spPr bwMode="auto">
          <a:xfrm>
            <a:off x="4516121" y="3634273"/>
            <a:ext cx="90629" cy="180590"/>
          </a:xfrm>
          <a:prstGeom prst="rect">
            <a:avLst/>
          </a:prstGeom>
          <a:solidFill>
            <a:srgbClr val="B3A2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2102" name="Rectangle 38"/>
          <p:cNvSpPr>
            <a:spLocks noChangeArrowheads="1"/>
          </p:cNvSpPr>
          <p:nvPr/>
        </p:nvSpPr>
        <p:spPr bwMode="auto">
          <a:xfrm>
            <a:off x="4606751" y="3634273"/>
            <a:ext cx="60420" cy="180590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2103" name="Rectangle 37"/>
          <p:cNvSpPr>
            <a:spLocks noChangeArrowheads="1"/>
          </p:cNvSpPr>
          <p:nvPr/>
        </p:nvSpPr>
        <p:spPr bwMode="auto">
          <a:xfrm>
            <a:off x="4516121" y="3404818"/>
            <a:ext cx="30210" cy="180590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2104" name="Rectangle 36"/>
          <p:cNvSpPr>
            <a:spLocks noChangeArrowheads="1"/>
          </p:cNvSpPr>
          <p:nvPr/>
        </p:nvSpPr>
        <p:spPr bwMode="auto">
          <a:xfrm>
            <a:off x="4667170" y="3634273"/>
            <a:ext cx="664615" cy="180590"/>
          </a:xfrm>
          <a:prstGeom prst="rect">
            <a:avLst/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2105" name="Rectangle 35"/>
          <p:cNvSpPr>
            <a:spLocks noChangeArrowheads="1"/>
          </p:cNvSpPr>
          <p:nvPr/>
        </p:nvSpPr>
        <p:spPr bwMode="auto">
          <a:xfrm>
            <a:off x="4546331" y="3404818"/>
            <a:ext cx="2099580" cy="180590"/>
          </a:xfrm>
          <a:prstGeom prst="rect">
            <a:avLst/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2106" name="Rectangle 34"/>
          <p:cNvSpPr>
            <a:spLocks noChangeArrowheads="1"/>
          </p:cNvSpPr>
          <p:nvPr/>
        </p:nvSpPr>
        <p:spPr bwMode="auto">
          <a:xfrm>
            <a:off x="5331786" y="3634273"/>
            <a:ext cx="1193287" cy="180590"/>
          </a:xfrm>
          <a:prstGeom prst="rect">
            <a:avLst/>
          </a:prstGeom>
          <a:solidFill>
            <a:srgbClr val="4F62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2107" name="Rectangle 33"/>
          <p:cNvSpPr>
            <a:spLocks noChangeArrowheads="1"/>
          </p:cNvSpPr>
          <p:nvPr/>
        </p:nvSpPr>
        <p:spPr bwMode="auto">
          <a:xfrm>
            <a:off x="6645912" y="3404818"/>
            <a:ext cx="60420" cy="180590"/>
          </a:xfrm>
          <a:prstGeom prst="rect">
            <a:avLst/>
          </a:prstGeom>
          <a:solidFill>
            <a:srgbClr val="4F62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2108" name="Rectangle 32"/>
          <p:cNvSpPr>
            <a:spLocks noChangeArrowheads="1"/>
          </p:cNvSpPr>
          <p:nvPr/>
        </p:nvSpPr>
        <p:spPr bwMode="auto">
          <a:xfrm>
            <a:off x="6525072" y="3634273"/>
            <a:ext cx="181259" cy="180590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2109" name="Rectangle 31"/>
          <p:cNvSpPr>
            <a:spLocks noChangeArrowheads="1"/>
          </p:cNvSpPr>
          <p:nvPr/>
        </p:nvSpPr>
        <p:spPr bwMode="auto">
          <a:xfrm>
            <a:off x="4504038" y="3404818"/>
            <a:ext cx="17119" cy="180590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2110" name="Rectangle 30"/>
          <p:cNvSpPr>
            <a:spLocks noChangeArrowheads="1"/>
          </p:cNvSpPr>
          <p:nvPr/>
        </p:nvSpPr>
        <p:spPr bwMode="auto">
          <a:xfrm>
            <a:off x="4506419" y="3634273"/>
            <a:ext cx="11077" cy="180590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2111" name="Rectangle 29"/>
          <p:cNvSpPr>
            <a:spLocks noChangeArrowheads="1"/>
          </p:cNvSpPr>
          <p:nvPr/>
        </p:nvSpPr>
        <p:spPr bwMode="auto">
          <a:xfrm>
            <a:off x="4501017" y="2961841"/>
            <a:ext cx="30210" cy="180590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2112" name="Rectangle 28"/>
          <p:cNvSpPr>
            <a:spLocks noChangeArrowheads="1"/>
          </p:cNvSpPr>
          <p:nvPr/>
        </p:nvSpPr>
        <p:spPr bwMode="auto">
          <a:xfrm>
            <a:off x="4501017" y="2735572"/>
            <a:ext cx="30210" cy="180590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2113" name="Rectangle 27"/>
          <p:cNvSpPr>
            <a:spLocks noChangeArrowheads="1"/>
          </p:cNvSpPr>
          <p:nvPr/>
        </p:nvSpPr>
        <p:spPr bwMode="auto">
          <a:xfrm>
            <a:off x="4531226" y="2961841"/>
            <a:ext cx="30210" cy="180590"/>
          </a:xfrm>
          <a:prstGeom prst="rect">
            <a:avLst/>
          </a:prstGeom>
          <a:solidFill>
            <a:srgbClr val="B3A2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2114" name="Rectangle 26"/>
          <p:cNvSpPr>
            <a:spLocks noChangeArrowheads="1"/>
          </p:cNvSpPr>
          <p:nvPr/>
        </p:nvSpPr>
        <p:spPr bwMode="auto">
          <a:xfrm>
            <a:off x="4531226" y="2735572"/>
            <a:ext cx="30210" cy="180590"/>
          </a:xfrm>
          <a:prstGeom prst="rect">
            <a:avLst/>
          </a:prstGeom>
          <a:solidFill>
            <a:srgbClr val="B3A2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2115" name="Rectangle 25"/>
          <p:cNvSpPr>
            <a:spLocks noChangeArrowheads="1"/>
          </p:cNvSpPr>
          <p:nvPr/>
        </p:nvSpPr>
        <p:spPr bwMode="auto">
          <a:xfrm>
            <a:off x="4561436" y="2961841"/>
            <a:ext cx="1631329" cy="180590"/>
          </a:xfrm>
          <a:prstGeom prst="rect">
            <a:avLst/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2116" name="Rectangle 24"/>
          <p:cNvSpPr>
            <a:spLocks noChangeArrowheads="1"/>
          </p:cNvSpPr>
          <p:nvPr/>
        </p:nvSpPr>
        <p:spPr bwMode="auto">
          <a:xfrm>
            <a:off x="4561436" y="2735572"/>
            <a:ext cx="2099580" cy="180590"/>
          </a:xfrm>
          <a:prstGeom prst="rect">
            <a:avLst/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2117" name="Rectangle 23"/>
          <p:cNvSpPr>
            <a:spLocks noChangeArrowheads="1"/>
          </p:cNvSpPr>
          <p:nvPr/>
        </p:nvSpPr>
        <p:spPr bwMode="auto">
          <a:xfrm>
            <a:off x="6192765" y="2961841"/>
            <a:ext cx="453147" cy="180590"/>
          </a:xfrm>
          <a:prstGeom prst="rect">
            <a:avLst/>
          </a:prstGeom>
          <a:solidFill>
            <a:srgbClr val="4F62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2118" name="Rectangle 22"/>
          <p:cNvSpPr>
            <a:spLocks noChangeArrowheads="1"/>
          </p:cNvSpPr>
          <p:nvPr/>
        </p:nvSpPr>
        <p:spPr bwMode="auto">
          <a:xfrm>
            <a:off x="6661017" y="2735572"/>
            <a:ext cx="45315" cy="180590"/>
          </a:xfrm>
          <a:prstGeom prst="rect">
            <a:avLst/>
          </a:prstGeom>
          <a:solidFill>
            <a:srgbClr val="4F62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2119" name="Rectangle 21"/>
          <p:cNvSpPr>
            <a:spLocks noChangeArrowheads="1"/>
          </p:cNvSpPr>
          <p:nvPr/>
        </p:nvSpPr>
        <p:spPr bwMode="auto">
          <a:xfrm>
            <a:off x="6645912" y="2961841"/>
            <a:ext cx="60420" cy="180590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2120" name="Line 20"/>
          <p:cNvSpPr>
            <a:spLocks noChangeShapeType="1"/>
          </p:cNvSpPr>
          <p:nvPr/>
        </p:nvSpPr>
        <p:spPr bwMode="auto">
          <a:xfrm>
            <a:off x="4502391" y="2602785"/>
            <a:ext cx="1007" cy="2691856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2121" name="Line 19"/>
          <p:cNvSpPr>
            <a:spLocks noChangeShapeType="1"/>
          </p:cNvSpPr>
          <p:nvPr/>
        </p:nvSpPr>
        <p:spPr bwMode="auto">
          <a:xfrm>
            <a:off x="1584207" y="2602785"/>
            <a:ext cx="1007" cy="2691856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2122" name="Rectangle 18"/>
          <p:cNvSpPr>
            <a:spLocks noChangeArrowheads="1"/>
          </p:cNvSpPr>
          <p:nvPr/>
        </p:nvSpPr>
        <p:spPr bwMode="auto">
          <a:xfrm>
            <a:off x="1098410" y="4855913"/>
            <a:ext cx="424951" cy="26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West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2123" name="Rectangle 17"/>
          <p:cNvSpPr>
            <a:spLocks noChangeArrowheads="1"/>
          </p:cNvSpPr>
          <p:nvPr/>
        </p:nvSpPr>
        <p:spPr bwMode="auto">
          <a:xfrm>
            <a:off x="925207" y="4182418"/>
            <a:ext cx="598154" cy="26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Central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2124" name="Rectangle 16"/>
          <p:cNvSpPr>
            <a:spLocks noChangeArrowheads="1"/>
          </p:cNvSpPr>
          <p:nvPr/>
        </p:nvSpPr>
        <p:spPr bwMode="auto">
          <a:xfrm>
            <a:off x="1180983" y="3509986"/>
            <a:ext cx="342378" cy="26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East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2125" name="Rectangle 15"/>
          <p:cNvSpPr>
            <a:spLocks noChangeArrowheads="1"/>
          </p:cNvSpPr>
          <p:nvPr/>
        </p:nvSpPr>
        <p:spPr bwMode="auto">
          <a:xfrm>
            <a:off x="702612" y="2840739"/>
            <a:ext cx="769441" cy="25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Southern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2126" name="Rectangle 14"/>
          <p:cNvSpPr>
            <a:spLocks noChangeArrowheads="1"/>
          </p:cNvSpPr>
          <p:nvPr/>
        </p:nvSpPr>
        <p:spPr bwMode="auto">
          <a:xfrm>
            <a:off x="3920710" y="2672649"/>
            <a:ext cx="416895" cy="26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2012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2127" name="Rectangle 13"/>
          <p:cNvSpPr>
            <a:spLocks noChangeArrowheads="1"/>
          </p:cNvSpPr>
          <p:nvPr/>
        </p:nvSpPr>
        <p:spPr bwMode="auto">
          <a:xfrm>
            <a:off x="3920710" y="2898918"/>
            <a:ext cx="416895" cy="26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2040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2128" name="Rectangle 12"/>
          <p:cNvSpPr>
            <a:spLocks noChangeArrowheads="1"/>
          </p:cNvSpPr>
          <p:nvPr/>
        </p:nvSpPr>
        <p:spPr bwMode="auto">
          <a:xfrm>
            <a:off x="3920710" y="3346144"/>
            <a:ext cx="416895" cy="26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2012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2129" name="Rectangle 11"/>
          <p:cNvSpPr>
            <a:spLocks noChangeArrowheads="1"/>
          </p:cNvSpPr>
          <p:nvPr/>
        </p:nvSpPr>
        <p:spPr bwMode="auto">
          <a:xfrm>
            <a:off x="3920710" y="3572413"/>
            <a:ext cx="416895" cy="26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2040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2130" name="Rectangle 10"/>
          <p:cNvSpPr>
            <a:spLocks noChangeArrowheads="1"/>
          </p:cNvSpPr>
          <p:nvPr/>
        </p:nvSpPr>
        <p:spPr bwMode="auto">
          <a:xfrm>
            <a:off x="3920710" y="4012204"/>
            <a:ext cx="416895" cy="26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2012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2131" name="Rectangle 9"/>
          <p:cNvSpPr>
            <a:spLocks noChangeArrowheads="1"/>
          </p:cNvSpPr>
          <p:nvPr/>
        </p:nvSpPr>
        <p:spPr bwMode="auto">
          <a:xfrm>
            <a:off x="3920710" y="4238472"/>
            <a:ext cx="416895" cy="26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2040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2132" name="Rectangle 8"/>
          <p:cNvSpPr>
            <a:spLocks noChangeArrowheads="1"/>
          </p:cNvSpPr>
          <p:nvPr/>
        </p:nvSpPr>
        <p:spPr bwMode="auto">
          <a:xfrm>
            <a:off x="3920710" y="4689947"/>
            <a:ext cx="416895" cy="26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2012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2133" name="Rectangle 7"/>
          <p:cNvSpPr>
            <a:spLocks noChangeArrowheads="1"/>
          </p:cNvSpPr>
          <p:nvPr/>
        </p:nvSpPr>
        <p:spPr bwMode="auto">
          <a:xfrm>
            <a:off x="3920710" y="4916217"/>
            <a:ext cx="416895" cy="26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2040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2134" name="Rectangle 6"/>
          <p:cNvSpPr>
            <a:spLocks noChangeArrowheads="1"/>
          </p:cNvSpPr>
          <p:nvPr/>
        </p:nvSpPr>
        <p:spPr bwMode="auto">
          <a:xfrm>
            <a:off x="4776933" y="5340320"/>
            <a:ext cx="355469" cy="26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20%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2135" name="Rectangle 5"/>
          <p:cNvSpPr>
            <a:spLocks noChangeArrowheads="1"/>
          </p:cNvSpPr>
          <p:nvPr/>
        </p:nvSpPr>
        <p:spPr bwMode="auto">
          <a:xfrm>
            <a:off x="5222024" y="5340320"/>
            <a:ext cx="355469" cy="26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40%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2136" name="Rectangle 4"/>
          <p:cNvSpPr>
            <a:spLocks noChangeArrowheads="1"/>
          </p:cNvSpPr>
          <p:nvPr/>
        </p:nvSpPr>
        <p:spPr bwMode="auto">
          <a:xfrm>
            <a:off x="5658052" y="5340320"/>
            <a:ext cx="355469" cy="26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60%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2137" name="Rectangle 3"/>
          <p:cNvSpPr>
            <a:spLocks noChangeArrowheads="1"/>
          </p:cNvSpPr>
          <p:nvPr/>
        </p:nvSpPr>
        <p:spPr bwMode="auto">
          <a:xfrm>
            <a:off x="6098107" y="5340320"/>
            <a:ext cx="355469" cy="26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2138" name="Rectangle 2"/>
          <p:cNvSpPr>
            <a:spLocks noChangeArrowheads="1"/>
          </p:cNvSpPr>
          <p:nvPr/>
        </p:nvSpPr>
        <p:spPr bwMode="auto">
          <a:xfrm>
            <a:off x="6495870" y="5340320"/>
            <a:ext cx="460196" cy="26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100%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137" name="Line 114"/>
          <p:cNvSpPr>
            <a:spLocks noChangeShapeType="1"/>
          </p:cNvSpPr>
          <p:nvPr/>
        </p:nvSpPr>
        <p:spPr bwMode="auto">
          <a:xfrm>
            <a:off x="4459893" y="5294641"/>
            <a:ext cx="45315" cy="1063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138" name="Line 113"/>
          <p:cNvSpPr>
            <a:spLocks noChangeShapeType="1"/>
          </p:cNvSpPr>
          <p:nvPr/>
        </p:nvSpPr>
        <p:spPr bwMode="auto">
          <a:xfrm>
            <a:off x="4459893" y="4615835"/>
            <a:ext cx="45315" cy="1063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139" name="Line 112"/>
          <p:cNvSpPr>
            <a:spLocks noChangeShapeType="1"/>
          </p:cNvSpPr>
          <p:nvPr/>
        </p:nvSpPr>
        <p:spPr bwMode="auto">
          <a:xfrm>
            <a:off x="4459893" y="3941277"/>
            <a:ext cx="45315" cy="1063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140" name="Line 111"/>
          <p:cNvSpPr>
            <a:spLocks noChangeShapeType="1"/>
          </p:cNvSpPr>
          <p:nvPr/>
        </p:nvSpPr>
        <p:spPr bwMode="auto">
          <a:xfrm>
            <a:off x="4459893" y="3272031"/>
            <a:ext cx="45315" cy="1063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141" name="Line 110"/>
          <p:cNvSpPr>
            <a:spLocks noChangeShapeType="1"/>
          </p:cNvSpPr>
          <p:nvPr/>
        </p:nvSpPr>
        <p:spPr bwMode="auto">
          <a:xfrm>
            <a:off x="4459893" y="2602785"/>
            <a:ext cx="45315" cy="1063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4987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2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2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2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2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2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2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2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2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2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2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2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2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2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2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2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2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2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2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2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2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2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2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2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2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2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2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2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2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2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500"/>
                                        <p:tgtEl>
                                          <p:spTgt spid="2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500"/>
                                        <p:tgtEl>
                                          <p:spTgt spid="2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6" dur="500"/>
                                        <p:tgtEl>
                                          <p:spTgt spid="2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500"/>
                                        <p:tgtEl>
                                          <p:spTgt spid="2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2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500"/>
                                        <p:tgtEl>
                                          <p:spTgt spid="2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5" grpId="0" animBg="1"/>
      <p:bldP spid="77" grpId="0" animBg="1"/>
      <p:bldP spid="79" grpId="0" animBg="1"/>
      <p:bldP spid="81" grpId="0" animBg="1"/>
      <p:bldP spid="83" grpId="0" animBg="1"/>
      <p:bldP spid="84" grpId="0" animBg="1"/>
      <p:bldP spid="89" grpId="0" animBg="1"/>
      <p:bldP spid="97" grpId="0" animBg="1"/>
      <p:bldP spid="99" grpId="0" animBg="1"/>
      <p:bldP spid="101" grpId="0" animBg="1"/>
      <p:bldP spid="108" grpId="0" animBg="1"/>
      <p:bldP spid="111" grpId="0" animBg="1"/>
      <p:bldP spid="113" grpId="0" animBg="1"/>
      <p:bldP spid="116" grpId="0" animBg="1"/>
      <p:bldP spid="119" grpId="0" animBg="1"/>
      <p:bldP spid="121" grpId="0" animBg="1"/>
      <p:bldP spid="122" grpId="0" animBg="1"/>
      <p:bldP spid="123" grpId="0" animBg="1"/>
      <p:bldP spid="125" grpId="0" animBg="1"/>
      <p:bldP spid="127" grpId="0" animBg="1"/>
      <p:bldP spid="2081" grpId="0" animBg="1"/>
      <p:bldP spid="2083" grpId="0" animBg="1"/>
      <p:bldP spid="2085" grpId="0" animBg="1"/>
      <p:bldP spid="2086" grpId="0" animBg="1"/>
      <p:bldP spid="2087" grpId="0" animBg="1"/>
      <p:bldP spid="2088" grpId="0" animBg="1"/>
      <p:bldP spid="2089" grpId="0" animBg="1"/>
      <p:bldP spid="2090" grpId="0" animBg="1"/>
      <p:bldP spid="2091" grpId="0" animBg="1"/>
      <p:bldP spid="2092" grpId="0" animBg="1"/>
      <p:bldP spid="2093" grpId="0" animBg="1"/>
      <p:bldP spid="2094" grpId="0" animBg="1"/>
      <p:bldP spid="2095" grpId="0" animBg="1"/>
      <p:bldP spid="2096" grpId="0" animBg="1"/>
      <p:bldP spid="2097" grpId="0" animBg="1"/>
      <p:bldP spid="2098" grpId="0" animBg="1"/>
      <p:bldP spid="2099" grpId="0" animBg="1"/>
      <p:bldP spid="2100" grpId="0" animBg="1"/>
      <p:bldP spid="2101" grpId="0" animBg="1"/>
      <p:bldP spid="2102" grpId="0" animBg="1"/>
      <p:bldP spid="2103" grpId="0" animBg="1"/>
      <p:bldP spid="2104" grpId="0" animBg="1"/>
      <p:bldP spid="2105" grpId="0" animBg="1"/>
      <p:bldP spid="2106" grpId="0" animBg="1"/>
      <p:bldP spid="2107" grpId="0" animBg="1"/>
      <p:bldP spid="2108" grpId="0" animBg="1"/>
      <p:bldP spid="2109" grpId="0" animBg="1"/>
      <p:bldP spid="2110" grpId="0" animBg="1"/>
      <p:bldP spid="2111" grpId="0" animBg="1"/>
      <p:bldP spid="2112" grpId="0" animBg="1"/>
      <p:bldP spid="2113" grpId="0" animBg="1"/>
      <p:bldP spid="2114" grpId="0" animBg="1"/>
      <p:bldP spid="2115" grpId="0" animBg="1"/>
      <p:bldP spid="2116" grpId="0" animBg="1"/>
      <p:bldP spid="2117" grpId="0" animBg="1"/>
      <p:bldP spid="2118" grpId="0" animBg="1"/>
      <p:bldP spid="2119" grpId="0" animBg="1"/>
      <p:bldP spid="2120" grpId="0" animBg="1"/>
      <p:bldP spid="2127" grpId="0"/>
      <p:bldP spid="2129" grpId="0"/>
      <p:bldP spid="2131" grpId="0"/>
      <p:bldP spid="2133" grpId="0"/>
      <p:bldP spid="2134" grpId="0"/>
      <p:bldP spid="2135" grpId="0"/>
      <p:bldP spid="2136" grpId="0"/>
      <p:bldP spid="2137" grpId="0"/>
      <p:bldP spid="2138" grpId="0"/>
      <p:bldP spid="137" grpId="0" animBg="1"/>
      <p:bldP spid="138" grpId="0" animBg="1"/>
      <p:bldP spid="139" grpId="0" animBg="1"/>
      <p:bldP spid="140" grpId="0" animBg="1"/>
      <p:bldP spid="14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68275" y="0"/>
            <a:ext cx="8328025" cy="1250950"/>
          </a:xfrm>
        </p:spPr>
        <p:txBody>
          <a:bodyPr/>
          <a:lstStyle/>
          <a:p>
            <a:pPr>
              <a:defRPr/>
            </a:pPr>
            <a:r>
              <a:rPr lang="en-GB" dirty="0" smtClean="0"/>
              <a:t>How could energy make the 21</a:t>
            </a:r>
            <a:r>
              <a:rPr lang="en-GB" baseline="30000" dirty="0" smtClean="0"/>
              <a:t>st</a:t>
            </a:r>
            <a:r>
              <a:rPr lang="en-GB" dirty="0" smtClean="0"/>
              <a:t> century </a:t>
            </a:r>
            <a:br>
              <a:rPr lang="en-GB" dirty="0" smtClean="0"/>
            </a:br>
            <a:r>
              <a:rPr lang="en-GB" dirty="0" smtClean="0"/>
              <a:t>an African century?</a:t>
            </a:r>
            <a:endParaRPr lang="en-GB" dirty="0"/>
          </a:p>
        </p:txBody>
      </p:sp>
      <p:sp>
        <p:nvSpPr>
          <p:cNvPr id="4099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169864" y="1462088"/>
            <a:ext cx="8799038" cy="5157787"/>
          </a:xfrm>
        </p:spPr>
        <p:txBody>
          <a:bodyPr/>
          <a:lstStyle/>
          <a:p>
            <a:r>
              <a:rPr lang="en-US" dirty="0" smtClean="0"/>
              <a:t>Energy could do more to act as an engine of inclusive economic </a:t>
            </a:r>
            <a:r>
              <a:rPr lang="en-GB" dirty="0" smtClean="0"/>
              <a:t>and social development</a:t>
            </a:r>
            <a:endParaRPr lang="en-US" dirty="0" smtClean="0"/>
          </a:p>
          <a:p>
            <a:r>
              <a:rPr lang="en-US" dirty="0" smtClean="0"/>
              <a:t>An African Century Case assesses the impact of faster movement in three key areas:</a:t>
            </a:r>
            <a:endParaRPr lang="en-GB" dirty="0" smtClean="0"/>
          </a:p>
          <a:p>
            <a:pPr lvl="1">
              <a:spcBef>
                <a:spcPts val="1800"/>
              </a:spcBef>
            </a:pPr>
            <a:r>
              <a:rPr lang="en-US" b="1" dirty="0" smtClean="0"/>
              <a:t>An upgraded power sector</a:t>
            </a:r>
            <a:r>
              <a:rPr lang="en-US" dirty="0" smtClean="0"/>
              <a:t>; reducing power outages by half and achieving universal access in urban areas</a:t>
            </a:r>
          </a:p>
          <a:p>
            <a:pPr lvl="1">
              <a:spcBef>
                <a:spcPts val="1800"/>
              </a:spcBef>
            </a:pPr>
            <a:r>
              <a:rPr lang="en-US" b="1" dirty="0" smtClean="0"/>
              <a:t>Deeper regional co-operation</a:t>
            </a:r>
            <a:r>
              <a:rPr lang="en-US" dirty="0" smtClean="0"/>
              <a:t>; expanding markets and unlocking a greater share of the continent’s hydropower potential</a:t>
            </a:r>
          </a:p>
          <a:p>
            <a:pPr lvl="1">
              <a:spcBef>
                <a:spcPts val="1800"/>
              </a:spcBef>
            </a:pPr>
            <a:r>
              <a:rPr lang="en-US" b="1" dirty="0" smtClean="0"/>
              <a:t>Better management of resources and revenues</a:t>
            </a:r>
            <a:r>
              <a:rPr lang="en-US" dirty="0" smtClean="0"/>
              <a:t>; more efficiency and transparency in financing essential infrastructure</a:t>
            </a:r>
          </a:p>
        </p:txBody>
      </p:sp>
    </p:spTree>
    <p:extLst>
      <p:ext uri="{BB962C8B-B14F-4D97-AF65-F5344CB8AC3E}">
        <p14:creationId xmlns:p14="http://schemas.microsoft.com/office/powerpoint/2010/main" val="2418152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Line 124"/>
          <p:cNvSpPr>
            <a:spLocks noChangeShapeType="1"/>
          </p:cNvSpPr>
          <p:nvPr/>
        </p:nvSpPr>
        <p:spPr bwMode="auto">
          <a:xfrm>
            <a:off x="3261032" y="4562800"/>
            <a:ext cx="1404000" cy="0"/>
          </a:xfrm>
          <a:prstGeom prst="line">
            <a:avLst/>
          </a:prstGeom>
          <a:noFill/>
          <a:ln w="19050">
            <a:solidFill>
              <a:srgbClr val="C0C0C0"/>
            </a:solidFill>
            <a:prstDash val="sys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/>
          </a:p>
        </p:txBody>
      </p:sp>
      <p:sp>
        <p:nvSpPr>
          <p:cNvPr id="66" name="Line 125"/>
          <p:cNvSpPr>
            <a:spLocks noChangeShapeType="1"/>
          </p:cNvSpPr>
          <p:nvPr/>
        </p:nvSpPr>
        <p:spPr bwMode="auto">
          <a:xfrm>
            <a:off x="3261032" y="4175204"/>
            <a:ext cx="1404000" cy="0"/>
          </a:xfrm>
          <a:prstGeom prst="line">
            <a:avLst/>
          </a:prstGeom>
          <a:noFill/>
          <a:ln w="19050">
            <a:solidFill>
              <a:srgbClr val="C0C0C0"/>
            </a:solidFill>
            <a:prstDash val="sys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/>
          </a:p>
        </p:txBody>
      </p:sp>
      <p:sp>
        <p:nvSpPr>
          <p:cNvPr id="67" name="Line 126"/>
          <p:cNvSpPr>
            <a:spLocks noChangeShapeType="1"/>
          </p:cNvSpPr>
          <p:nvPr/>
        </p:nvSpPr>
        <p:spPr bwMode="auto">
          <a:xfrm>
            <a:off x="3261032" y="3803111"/>
            <a:ext cx="1404000" cy="0"/>
          </a:xfrm>
          <a:prstGeom prst="line">
            <a:avLst/>
          </a:prstGeom>
          <a:noFill/>
          <a:ln w="19050">
            <a:solidFill>
              <a:srgbClr val="C0C0C0"/>
            </a:solidFill>
            <a:prstDash val="sys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/>
          </a:p>
        </p:txBody>
      </p:sp>
      <p:sp>
        <p:nvSpPr>
          <p:cNvPr id="68" name="Line 127"/>
          <p:cNvSpPr>
            <a:spLocks noChangeShapeType="1"/>
          </p:cNvSpPr>
          <p:nvPr/>
        </p:nvSpPr>
        <p:spPr bwMode="auto">
          <a:xfrm>
            <a:off x="3261032" y="3415514"/>
            <a:ext cx="1404000" cy="0"/>
          </a:xfrm>
          <a:prstGeom prst="line">
            <a:avLst/>
          </a:prstGeom>
          <a:noFill/>
          <a:ln w="19050">
            <a:solidFill>
              <a:srgbClr val="C0C0C0"/>
            </a:solidFill>
            <a:prstDash val="sys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/>
          </a:p>
        </p:txBody>
      </p:sp>
      <p:sp>
        <p:nvSpPr>
          <p:cNvPr id="69" name="Line 128"/>
          <p:cNvSpPr>
            <a:spLocks noChangeShapeType="1"/>
          </p:cNvSpPr>
          <p:nvPr/>
        </p:nvSpPr>
        <p:spPr bwMode="auto">
          <a:xfrm>
            <a:off x="3261032" y="3043421"/>
            <a:ext cx="1404000" cy="0"/>
          </a:xfrm>
          <a:prstGeom prst="line">
            <a:avLst/>
          </a:prstGeom>
          <a:noFill/>
          <a:ln w="19050">
            <a:solidFill>
              <a:srgbClr val="C0C0C0"/>
            </a:solidFill>
            <a:prstDash val="sys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/>
          </a:p>
        </p:txBody>
      </p:sp>
      <p:sp>
        <p:nvSpPr>
          <p:cNvPr id="70" name="Line 129"/>
          <p:cNvSpPr>
            <a:spLocks noChangeShapeType="1"/>
          </p:cNvSpPr>
          <p:nvPr/>
        </p:nvSpPr>
        <p:spPr bwMode="auto">
          <a:xfrm>
            <a:off x="3261032" y="2655824"/>
            <a:ext cx="1404000" cy="0"/>
          </a:xfrm>
          <a:prstGeom prst="line">
            <a:avLst/>
          </a:prstGeom>
          <a:noFill/>
          <a:ln w="19050">
            <a:solidFill>
              <a:srgbClr val="C0C0C0"/>
            </a:solidFill>
            <a:prstDash val="sys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/>
          </a:p>
        </p:txBody>
      </p:sp>
      <p:sp>
        <p:nvSpPr>
          <p:cNvPr id="71" name="Line 130"/>
          <p:cNvSpPr>
            <a:spLocks noChangeShapeType="1"/>
          </p:cNvSpPr>
          <p:nvPr/>
        </p:nvSpPr>
        <p:spPr bwMode="auto">
          <a:xfrm>
            <a:off x="3261032" y="2283732"/>
            <a:ext cx="1404000" cy="0"/>
          </a:xfrm>
          <a:prstGeom prst="line">
            <a:avLst/>
          </a:prstGeom>
          <a:noFill/>
          <a:ln w="19050">
            <a:solidFill>
              <a:srgbClr val="C0C0C0"/>
            </a:solidFill>
            <a:prstDash val="sys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/>
          </a:p>
        </p:txBody>
      </p:sp>
      <p:sp>
        <p:nvSpPr>
          <p:cNvPr id="1148" name="Line 124"/>
          <p:cNvSpPr>
            <a:spLocks noChangeShapeType="1"/>
          </p:cNvSpPr>
          <p:nvPr/>
        </p:nvSpPr>
        <p:spPr bwMode="auto">
          <a:xfrm>
            <a:off x="5715922" y="4573686"/>
            <a:ext cx="1404000" cy="0"/>
          </a:xfrm>
          <a:prstGeom prst="line">
            <a:avLst/>
          </a:prstGeom>
          <a:noFill/>
          <a:ln w="19050">
            <a:solidFill>
              <a:srgbClr val="C0C0C0"/>
            </a:solidFill>
            <a:prstDash val="sys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/>
          </a:p>
        </p:txBody>
      </p:sp>
      <p:sp>
        <p:nvSpPr>
          <p:cNvPr id="1149" name="Line 125"/>
          <p:cNvSpPr>
            <a:spLocks noChangeShapeType="1"/>
          </p:cNvSpPr>
          <p:nvPr/>
        </p:nvSpPr>
        <p:spPr bwMode="auto">
          <a:xfrm>
            <a:off x="5715922" y="4186090"/>
            <a:ext cx="1404000" cy="0"/>
          </a:xfrm>
          <a:prstGeom prst="line">
            <a:avLst/>
          </a:prstGeom>
          <a:noFill/>
          <a:ln w="19050">
            <a:solidFill>
              <a:srgbClr val="C0C0C0"/>
            </a:solidFill>
            <a:prstDash val="sys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/>
          </a:p>
        </p:txBody>
      </p:sp>
      <p:sp>
        <p:nvSpPr>
          <p:cNvPr id="1150" name="Line 126"/>
          <p:cNvSpPr>
            <a:spLocks noChangeShapeType="1"/>
          </p:cNvSpPr>
          <p:nvPr/>
        </p:nvSpPr>
        <p:spPr bwMode="auto">
          <a:xfrm>
            <a:off x="5715922" y="3813997"/>
            <a:ext cx="1404000" cy="0"/>
          </a:xfrm>
          <a:prstGeom prst="line">
            <a:avLst/>
          </a:prstGeom>
          <a:noFill/>
          <a:ln w="19050">
            <a:solidFill>
              <a:srgbClr val="C0C0C0"/>
            </a:solidFill>
            <a:prstDash val="sys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/>
          </a:p>
        </p:txBody>
      </p:sp>
      <p:sp>
        <p:nvSpPr>
          <p:cNvPr id="1151" name="Line 127"/>
          <p:cNvSpPr>
            <a:spLocks noChangeShapeType="1"/>
          </p:cNvSpPr>
          <p:nvPr/>
        </p:nvSpPr>
        <p:spPr bwMode="auto">
          <a:xfrm>
            <a:off x="5715922" y="3426400"/>
            <a:ext cx="1404000" cy="0"/>
          </a:xfrm>
          <a:prstGeom prst="line">
            <a:avLst/>
          </a:prstGeom>
          <a:noFill/>
          <a:ln w="19050">
            <a:solidFill>
              <a:srgbClr val="C0C0C0"/>
            </a:solidFill>
            <a:prstDash val="sys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/>
          </a:p>
        </p:txBody>
      </p:sp>
      <p:sp>
        <p:nvSpPr>
          <p:cNvPr id="1152" name="Line 128"/>
          <p:cNvSpPr>
            <a:spLocks noChangeShapeType="1"/>
          </p:cNvSpPr>
          <p:nvPr/>
        </p:nvSpPr>
        <p:spPr bwMode="auto">
          <a:xfrm>
            <a:off x="5715922" y="3054307"/>
            <a:ext cx="1404000" cy="0"/>
          </a:xfrm>
          <a:prstGeom prst="line">
            <a:avLst/>
          </a:prstGeom>
          <a:noFill/>
          <a:ln w="19050">
            <a:solidFill>
              <a:srgbClr val="C0C0C0"/>
            </a:solidFill>
            <a:prstDash val="sys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/>
          </a:p>
        </p:txBody>
      </p:sp>
      <p:sp>
        <p:nvSpPr>
          <p:cNvPr id="1153" name="Line 129"/>
          <p:cNvSpPr>
            <a:spLocks noChangeShapeType="1"/>
          </p:cNvSpPr>
          <p:nvPr/>
        </p:nvSpPr>
        <p:spPr bwMode="auto">
          <a:xfrm>
            <a:off x="5715922" y="2666710"/>
            <a:ext cx="1404000" cy="0"/>
          </a:xfrm>
          <a:prstGeom prst="line">
            <a:avLst/>
          </a:prstGeom>
          <a:noFill/>
          <a:ln w="19050">
            <a:solidFill>
              <a:srgbClr val="C0C0C0"/>
            </a:solidFill>
            <a:prstDash val="sys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/>
          </a:p>
        </p:txBody>
      </p:sp>
      <p:sp>
        <p:nvSpPr>
          <p:cNvPr id="1154" name="Line 130"/>
          <p:cNvSpPr>
            <a:spLocks noChangeShapeType="1"/>
          </p:cNvSpPr>
          <p:nvPr/>
        </p:nvSpPr>
        <p:spPr bwMode="auto">
          <a:xfrm>
            <a:off x="5715922" y="2294618"/>
            <a:ext cx="1404000" cy="0"/>
          </a:xfrm>
          <a:prstGeom prst="line">
            <a:avLst/>
          </a:prstGeom>
          <a:noFill/>
          <a:ln w="19050">
            <a:solidFill>
              <a:srgbClr val="C0C0C0"/>
            </a:solidFill>
            <a:prstDash val="sys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/>
          </a:p>
        </p:txBody>
      </p:sp>
      <p:sp>
        <p:nvSpPr>
          <p:cNvPr id="1155" name="Rectangle 131"/>
          <p:cNvSpPr>
            <a:spLocks noChangeArrowheads="1"/>
          </p:cNvSpPr>
          <p:nvPr/>
        </p:nvSpPr>
        <p:spPr bwMode="auto">
          <a:xfrm>
            <a:off x="5878961" y="2930276"/>
            <a:ext cx="504000" cy="2015503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/>
          </a:p>
        </p:txBody>
      </p:sp>
      <p:sp>
        <p:nvSpPr>
          <p:cNvPr id="1164" name="Line 140"/>
          <p:cNvSpPr>
            <a:spLocks noChangeShapeType="1"/>
          </p:cNvSpPr>
          <p:nvPr/>
        </p:nvSpPr>
        <p:spPr bwMode="auto">
          <a:xfrm flipV="1">
            <a:off x="5715922" y="4945779"/>
            <a:ext cx="0" cy="46512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/>
          </a:p>
        </p:txBody>
      </p:sp>
      <p:sp>
        <p:nvSpPr>
          <p:cNvPr id="1165" name="Line 141"/>
          <p:cNvSpPr>
            <a:spLocks noChangeShapeType="1"/>
          </p:cNvSpPr>
          <p:nvPr/>
        </p:nvSpPr>
        <p:spPr bwMode="auto">
          <a:xfrm flipV="1">
            <a:off x="7119922" y="4945779"/>
            <a:ext cx="0" cy="46512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/>
          </a:p>
        </p:txBody>
      </p:sp>
      <p:sp>
        <p:nvSpPr>
          <p:cNvPr id="1167" name="Rectangle 143"/>
          <p:cNvSpPr>
            <a:spLocks noChangeArrowheads="1"/>
          </p:cNvSpPr>
          <p:nvPr/>
        </p:nvSpPr>
        <p:spPr bwMode="auto">
          <a:xfrm>
            <a:off x="5312821" y="4480663"/>
            <a:ext cx="31258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100</a:t>
            </a: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68" name="Rectangle 144"/>
          <p:cNvSpPr>
            <a:spLocks noChangeArrowheads="1"/>
          </p:cNvSpPr>
          <p:nvPr/>
        </p:nvSpPr>
        <p:spPr bwMode="auto">
          <a:xfrm>
            <a:off x="5312821" y="4093066"/>
            <a:ext cx="31258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200</a:t>
            </a: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69" name="Rectangle 145"/>
          <p:cNvSpPr>
            <a:spLocks noChangeArrowheads="1"/>
          </p:cNvSpPr>
          <p:nvPr/>
        </p:nvSpPr>
        <p:spPr bwMode="auto">
          <a:xfrm>
            <a:off x="5312821" y="3720974"/>
            <a:ext cx="31258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300</a:t>
            </a: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70" name="Rectangle 146"/>
          <p:cNvSpPr>
            <a:spLocks noChangeArrowheads="1"/>
          </p:cNvSpPr>
          <p:nvPr/>
        </p:nvSpPr>
        <p:spPr bwMode="auto">
          <a:xfrm>
            <a:off x="5312821" y="3333377"/>
            <a:ext cx="31258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400</a:t>
            </a: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71" name="Rectangle 147"/>
          <p:cNvSpPr>
            <a:spLocks noChangeArrowheads="1"/>
          </p:cNvSpPr>
          <p:nvPr/>
        </p:nvSpPr>
        <p:spPr bwMode="auto">
          <a:xfrm>
            <a:off x="5312821" y="2961284"/>
            <a:ext cx="31258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500</a:t>
            </a: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72" name="Rectangle 148"/>
          <p:cNvSpPr>
            <a:spLocks noChangeArrowheads="1"/>
          </p:cNvSpPr>
          <p:nvPr/>
        </p:nvSpPr>
        <p:spPr bwMode="auto">
          <a:xfrm>
            <a:off x="5312821" y="2573687"/>
            <a:ext cx="31258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600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73" name="Rectangle 149"/>
          <p:cNvSpPr>
            <a:spLocks noChangeArrowheads="1"/>
          </p:cNvSpPr>
          <p:nvPr/>
        </p:nvSpPr>
        <p:spPr bwMode="auto">
          <a:xfrm>
            <a:off x="5312821" y="2201594"/>
            <a:ext cx="31258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700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78" name="Rectangle 154"/>
          <p:cNvSpPr>
            <a:spLocks noChangeArrowheads="1"/>
          </p:cNvSpPr>
          <p:nvPr/>
        </p:nvSpPr>
        <p:spPr bwMode="auto">
          <a:xfrm rot="16200000">
            <a:off x="4514185" y="2740738"/>
            <a:ext cx="11990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Million people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8" name="Rectangle 119"/>
          <p:cNvSpPr>
            <a:spLocks noChangeArrowheads="1"/>
          </p:cNvSpPr>
          <p:nvPr/>
        </p:nvSpPr>
        <p:spPr bwMode="auto">
          <a:xfrm>
            <a:off x="5901430" y="5022918"/>
            <a:ext cx="1271181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Without access</a:t>
            </a:r>
            <a:br>
              <a:rPr kumimoji="0" lang="en-US" sz="16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</a:br>
            <a:r>
              <a:rPr kumimoji="0" lang="en-US" sz="16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to electricity</a:t>
            </a:r>
            <a:endParaRPr kumimoji="0" lang="en-US" sz="16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68275" y="0"/>
            <a:ext cx="7947025" cy="1250950"/>
          </a:xfrm>
        </p:spPr>
        <p:txBody>
          <a:bodyPr/>
          <a:lstStyle/>
          <a:p>
            <a:r>
              <a:rPr lang="en-GB" dirty="0" smtClean="0"/>
              <a:t>Energy can build a path to prosperity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0" y="1396800"/>
            <a:ext cx="9144000" cy="399600"/>
          </a:xfrm>
        </p:spPr>
        <p:txBody>
          <a:bodyPr/>
          <a:lstStyle/>
          <a:p>
            <a:r>
              <a:rPr lang="en-GB" dirty="0" smtClean="0"/>
              <a:t>Outcomes in the African Century Case, 2040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0" y="5955690"/>
            <a:ext cx="9144000" cy="728473"/>
          </a:xfrm>
        </p:spPr>
        <p:txBody>
          <a:bodyPr wrap="square" lIns="0" rIns="0"/>
          <a:lstStyle/>
          <a:p>
            <a:pPr marL="0"/>
            <a:r>
              <a:rPr lang="en-US" dirty="0"/>
              <a:t>By increasing the coverage </a:t>
            </a:r>
            <a:r>
              <a:rPr lang="en-US" dirty="0" smtClean="0"/>
              <a:t>and </a:t>
            </a:r>
            <a:r>
              <a:rPr lang="en-US" dirty="0"/>
              <a:t>reliability of energy supply, the African Century Case unlocks an extra decade’s worth of growth in per-capita incomes by </a:t>
            </a:r>
            <a:r>
              <a:rPr lang="en-US" dirty="0" smtClean="0"/>
              <a:t>2040</a:t>
            </a:r>
            <a:endParaRPr lang="en-US" dirty="0"/>
          </a:p>
        </p:txBody>
      </p:sp>
      <p:sp>
        <p:nvSpPr>
          <p:cNvPr id="1129" name="Rectangle 105"/>
          <p:cNvSpPr>
            <a:spLocks noChangeArrowheads="1"/>
          </p:cNvSpPr>
          <p:nvPr/>
        </p:nvSpPr>
        <p:spPr bwMode="auto">
          <a:xfrm>
            <a:off x="7491958" y="2856357"/>
            <a:ext cx="108000" cy="108000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>
              <a:latin typeface="Calibri" pitchFamily="34" charset="0"/>
            </a:endParaRPr>
          </a:p>
        </p:txBody>
      </p:sp>
      <p:sp>
        <p:nvSpPr>
          <p:cNvPr id="1130" name="Rectangle 106"/>
          <p:cNvSpPr>
            <a:spLocks noChangeArrowheads="1"/>
          </p:cNvSpPr>
          <p:nvPr/>
        </p:nvSpPr>
        <p:spPr bwMode="auto">
          <a:xfrm>
            <a:off x="7672932" y="2791587"/>
            <a:ext cx="123593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Main </a:t>
            </a:r>
            <a:r>
              <a:rPr lang="en-US" sz="1600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Scenario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grpSp>
        <p:nvGrpSpPr>
          <p:cNvPr id="2" name="Group 190"/>
          <p:cNvGrpSpPr/>
          <p:nvPr/>
        </p:nvGrpSpPr>
        <p:grpSpPr>
          <a:xfrm>
            <a:off x="7491958" y="3238500"/>
            <a:ext cx="1476779" cy="492443"/>
            <a:chOff x="7476721" y="3086100"/>
            <a:chExt cx="1476779" cy="492443"/>
          </a:xfrm>
        </p:grpSpPr>
        <p:sp>
          <p:nvSpPr>
            <p:cNvPr id="1132" name="Rectangle 108"/>
            <p:cNvSpPr>
              <a:spLocks noChangeArrowheads="1"/>
            </p:cNvSpPr>
            <p:nvPr/>
          </p:nvSpPr>
          <p:spPr bwMode="auto">
            <a:xfrm>
              <a:off x="7476721" y="3154680"/>
              <a:ext cx="108000" cy="108000"/>
            </a:xfrm>
            <a:prstGeom prst="rect">
              <a:avLst/>
            </a:prstGeom>
            <a:solidFill>
              <a:srgbClr val="92D05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>
                <a:latin typeface="Calibri" pitchFamily="34" charset="0"/>
              </a:endParaRPr>
            </a:p>
          </p:txBody>
        </p:sp>
        <p:sp>
          <p:nvSpPr>
            <p:cNvPr id="1134" name="Rectangle 110"/>
            <p:cNvSpPr>
              <a:spLocks noChangeArrowheads="1"/>
            </p:cNvSpPr>
            <p:nvPr/>
          </p:nvSpPr>
          <p:spPr bwMode="auto">
            <a:xfrm>
              <a:off x="7657696" y="3086100"/>
              <a:ext cx="1295804" cy="492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African </a:t>
              </a:r>
              <a:r>
                <a:rPr lang="en-US" sz="1600" dirty="0" smtClean="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rPr>
                <a:t>Century</a:t>
              </a:r>
              <a:br>
                <a:rPr lang="en-US" sz="1600" dirty="0" smtClean="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rPr>
              </a:br>
              <a:r>
                <a:rPr lang="en-US" sz="1600" dirty="0" smtClean="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rPr>
                <a:t>Case</a:t>
              </a:r>
              <a:endPara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</p:txBody>
        </p:sp>
      </p:grpSp>
      <p:sp>
        <p:nvSpPr>
          <p:cNvPr id="126" name="Line 6"/>
          <p:cNvSpPr>
            <a:spLocks noChangeShapeType="1"/>
          </p:cNvSpPr>
          <p:nvPr/>
        </p:nvSpPr>
        <p:spPr bwMode="auto">
          <a:xfrm>
            <a:off x="753740" y="4430773"/>
            <a:ext cx="1404000" cy="0"/>
          </a:xfrm>
          <a:prstGeom prst="line">
            <a:avLst/>
          </a:prstGeom>
          <a:noFill/>
          <a:ln w="19050">
            <a:solidFill>
              <a:srgbClr val="C0C0C0"/>
            </a:solidFill>
            <a:prstDash val="sys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>
              <a:latin typeface="Calibri" pitchFamily="34" charset="0"/>
            </a:endParaRPr>
          </a:p>
        </p:txBody>
      </p:sp>
      <p:sp>
        <p:nvSpPr>
          <p:cNvPr id="127" name="Line 7"/>
          <p:cNvSpPr>
            <a:spLocks noChangeShapeType="1"/>
          </p:cNvSpPr>
          <p:nvPr/>
        </p:nvSpPr>
        <p:spPr bwMode="auto">
          <a:xfrm>
            <a:off x="753740" y="3890807"/>
            <a:ext cx="1404000" cy="0"/>
          </a:xfrm>
          <a:prstGeom prst="line">
            <a:avLst/>
          </a:prstGeom>
          <a:noFill/>
          <a:ln w="19050">
            <a:solidFill>
              <a:srgbClr val="C0C0C0"/>
            </a:solidFill>
            <a:prstDash val="sys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>
              <a:latin typeface="Calibri" pitchFamily="34" charset="0"/>
            </a:endParaRPr>
          </a:p>
        </p:txBody>
      </p:sp>
      <p:sp>
        <p:nvSpPr>
          <p:cNvPr id="128" name="Line 8"/>
          <p:cNvSpPr>
            <a:spLocks noChangeShapeType="1"/>
          </p:cNvSpPr>
          <p:nvPr/>
        </p:nvSpPr>
        <p:spPr bwMode="auto">
          <a:xfrm>
            <a:off x="753740" y="3367203"/>
            <a:ext cx="1404000" cy="0"/>
          </a:xfrm>
          <a:prstGeom prst="line">
            <a:avLst/>
          </a:prstGeom>
          <a:noFill/>
          <a:ln w="19050">
            <a:solidFill>
              <a:srgbClr val="C0C0C0"/>
            </a:solidFill>
            <a:prstDash val="sys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>
              <a:latin typeface="Calibri" pitchFamily="34" charset="0"/>
            </a:endParaRPr>
          </a:p>
        </p:txBody>
      </p:sp>
      <p:sp>
        <p:nvSpPr>
          <p:cNvPr id="129" name="Line 9"/>
          <p:cNvSpPr>
            <a:spLocks noChangeShapeType="1"/>
          </p:cNvSpPr>
          <p:nvPr/>
        </p:nvSpPr>
        <p:spPr bwMode="auto">
          <a:xfrm>
            <a:off x="753740" y="2827237"/>
            <a:ext cx="1404000" cy="0"/>
          </a:xfrm>
          <a:prstGeom prst="line">
            <a:avLst/>
          </a:prstGeom>
          <a:noFill/>
          <a:ln w="19050">
            <a:solidFill>
              <a:srgbClr val="C0C0C0"/>
            </a:solidFill>
            <a:prstDash val="sys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>
              <a:latin typeface="Calibri" pitchFamily="34" charset="0"/>
            </a:endParaRPr>
          </a:p>
        </p:txBody>
      </p:sp>
      <p:sp>
        <p:nvSpPr>
          <p:cNvPr id="130" name="Line 10"/>
          <p:cNvSpPr>
            <a:spLocks noChangeShapeType="1"/>
          </p:cNvSpPr>
          <p:nvPr/>
        </p:nvSpPr>
        <p:spPr bwMode="auto">
          <a:xfrm>
            <a:off x="753740" y="2303633"/>
            <a:ext cx="1404000" cy="0"/>
          </a:xfrm>
          <a:prstGeom prst="line">
            <a:avLst/>
          </a:prstGeom>
          <a:noFill/>
          <a:ln w="19050">
            <a:solidFill>
              <a:srgbClr val="C0C0C0"/>
            </a:solidFill>
            <a:prstDash val="sys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>
              <a:latin typeface="Calibri" pitchFamily="34" charset="0"/>
            </a:endParaRPr>
          </a:p>
        </p:txBody>
      </p:sp>
      <p:sp>
        <p:nvSpPr>
          <p:cNvPr id="133" name="Rectangle 13"/>
          <p:cNvSpPr>
            <a:spLocks noChangeArrowheads="1"/>
          </p:cNvSpPr>
          <p:nvPr/>
        </p:nvSpPr>
        <p:spPr bwMode="auto">
          <a:xfrm>
            <a:off x="921054" y="3105402"/>
            <a:ext cx="504000" cy="1846800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>
              <a:latin typeface="Calibri" pitchFamily="34" charset="0"/>
            </a:endParaRPr>
          </a:p>
        </p:txBody>
      </p:sp>
      <p:sp>
        <p:nvSpPr>
          <p:cNvPr id="135" name="Rectangle 15"/>
          <p:cNvSpPr>
            <a:spLocks noChangeArrowheads="1"/>
          </p:cNvSpPr>
          <p:nvPr/>
        </p:nvSpPr>
        <p:spPr bwMode="auto">
          <a:xfrm>
            <a:off x="1490284" y="2549072"/>
            <a:ext cx="504000" cy="240480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>
              <a:latin typeface="Calibri" pitchFamily="34" charset="0"/>
            </a:endParaRPr>
          </a:p>
        </p:txBody>
      </p:sp>
      <p:sp>
        <p:nvSpPr>
          <p:cNvPr id="138" name="Line 18"/>
          <p:cNvSpPr>
            <a:spLocks noChangeShapeType="1"/>
          </p:cNvSpPr>
          <p:nvPr/>
        </p:nvSpPr>
        <p:spPr bwMode="auto">
          <a:xfrm flipV="1">
            <a:off x="753741" y="4954377"/>
            <a:ext cx="0" cy="49088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>
              <a:latin typeface="Calibri" pitchFamily="34" charset="0"/>
            </a:endParaRPr>
          </a:p>
        </p:txBody>
      </p:sp>
      <p:sp>
        <p:nvSpPr>
          <p:cNvPr id="139" name="Line 19"/>
          <p:cNvSpPr>
            <a:spLocks noChangeShapeType="1"/>
          </p:cNvSpPr>
          <p:nvPr/>
        </p:nvSpPr>
        <p:spPr bwMode="auto">
          <a:xfrm flipV="1">
            <a:off x="2157740" y="4954377"/>
            <a:ext cx="0" cy="49088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>
              <a:latin typeface="Calibri" pitchFamily="34" charset="0"/>
            </a:endParaRPr>
          </a:p>
        </p:txBody>
      </p:sp>
      <p:sp>
        <p:nvSpPr>
          <p:cNvPr id="140" name="Rectangle 20"/>
          <p:cNvSpPr>
            <a:spLocks noChangeArrowheads="1"/>
          </p:cNvSpPr>
          <p:nvPr/>
        </p:nvSpPr>
        <p:spPr bwMode="auto">
          <a:xfrm>
            <a:off x="485590" y="4332597"/>
            <a:ext cx="189941" cy="302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 1</a:t>
            </a: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141" name="Rectangle 21"/>
          <p:cNvSpPr>
            <a:spLocks noChangeArrowheads="1"/>
          </p:cNvSpPr>
          <p:nvPr/>
        </p:nvSpPr>
        <p:spPr bwMode="auto">
          <a:xfrm>
            <a:off x="485590" y="3792631"/>
            <a:ext cx="189941" cy="302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 2</a:t>
            </a: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142" name="Rectangle 22"/>
          <p:cNvSpPr>
            <a:spLocks noChangeArrowheads="1"/>
          </p:cNvSpPr>
          <p:nvPr/>
        </p:nvSpPr>
        <p:spPr bwMode="auto">
          <a:xfrm>
            <a:off x="485590" y="3269028"/>
            <a:ext cx="189941" cy="302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 3</a:t>
            </a: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143" name="Rectangle 23"/>
          <p:cNvSpPr>
            <a:spLocks noChangeArrowheads="1"/>
          </p:cNvSpPr>
          <p:nvPr/>
        </p:nvSpPr>
        <p:spPr bwMode="auto">
          <a:xfrm>
            <a:off x="485590" y="2729061"/>
            <a:ext cx="189941" cy="302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 4</a:t>
            </a: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144" name="Rectangle 24"/>
          <p:cNvSpPr>
            <a:spLocks noChangeArrowheads="1"/>
          </p:cNvSpPr>
          <p:nvPr/>
        </p:nvSpPr>
        <p:spPr bwMode="auto">
          <a:xfrm>
            <a:off x="485590" y="2205458"/>
            <a:ext cx="189941" cy="302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 5</a:t>
            </a: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145" name="Rectangle 25"/>
          <p:cNvSpPr>
            <a:spLocks noChangeArrowheads="1"/>
          </p:cNvSpPr>
          <p:nvPr/>
        </p:nvSpPr>
        <p:spPr bwMode="auto">
          <a:xfrm rot="16200000">
            <a:off x="-919989" y="3367581"/>
            <a:ext cx="249193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Thousand dollars (2013, MER)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152" name="Rectangle 26"/>
          <p:cNvSpPr>
            <a:spLocks noChangeArrowheads="1"/>
          </p:cNvSpPr>
          <p:nvPr/>
        </p:nvSpPr>
        <p:spPr bwMode="auto">
          <a:xfrm>
            <a:off x="901296" y="5022918"/>
            <a:ext cx="126637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GDP per capita</a:t>
            </a:r>
            <a:endParaRPr kumimoji="0" lang="en-US" sz="16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1159" name="Rectangle 135"/>
          <p:cNvSpPr>
            <a:spLocks noChangeArrowheads="1"/>
          </p:cNvSpPr>
          <p:nvPr/>
        </p:nvSpPr>
        <p:spPr bwMode="auto">
          <a:xfrm>
            <a:off x="6444687" y="3798493"/>
            <a:ext cx="504000" cy="1147286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/>
          </a:p>
        </p:txBody>
      </p:sp>
      <p:sp>
        <p:nvSpPr>
          <p:cNvPr id="1163" name="Line 139"/>
          <p:cNvSpPr>
            <a:spLocks noChangeShapeType="1"/>
          </p:cNvSpPr>
          <p:nvPr/>
        </p:nvSpPr>
        <p:spPr bwMode="auto">
          <a:xfrm>
            <a:off x="5715922" y="4945779"/>
            <a:ext cx="1404000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/>
          </a:p>
        </p:txBody>
      </p:sp>
      <p:sp>
        <p:nvSpPr>
          <p:cNvPr id="12300" name="Rectangle 12"/>
          <p:cNvSpPr>
            <a:spLocks noChangeArrowheads="1"/>
          </p:cNvSpPr>
          <p:nvPr/>
        </p:nvSpPr>
        <p:spPr bwMode="auto">
          <a:xfrm>
            <a:off x="3441613" y="3322490"/>
            <a:ext cx="504000" cy="1619095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>
              <a:latin typeface="Calibri" pitchFamily="34" charset="0"/>
            </a:endParaRPr>
          </a:p>
        </p:txBody>
      </p:sp>
      <p:sp>
        <p:nvSpPr>
          <p:cNvPr id="12302" name="Rectangle 14"/>
          <p:cNvSpPr>
            <a:spLocks noChangeArrowheads="1"/>
          </p:cNvSpPr>
          <p:nvPr/>
        </p:nvSpPr>
        <p:spPr bwMode="auto">
          <a:xfrm>
            <a:off x="3996785" y="2674005"/>
            <a:ext cx="504000" cy="226800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>
              <a:latin typeface="Calibri" pitchFamily="34" charset="0"/>
            </a:endParaRPr>
          </a:p>
        </p:txBody>
      </p:sp>
      <p:sp>
        <p:nvSpPr>
          <p:cNvPr id="12305" name="Line 17"/>
          <p:cNvSpPr>
            <a:spLocks noChangeShapeType="1"/>
          </p:cNvSpPr>
          <p:nvPr/>
        </p:nvSpPr>
        <p:spPr bwMode="auto">
          <a:xfrm flipV="1">
            <a:off x="3261033" y="4941586"/>
            <a:ext cx="0" cy="49308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>
              <a:latin typeface="Calibri" pitchFamily="34" charset="0"/>
            </a:endParaRPr>
          </a:p>
        </p:txBody>
      </p:sp>
      <p:sp>
        <p:nvSpPr>
          <p:cNvPr id="12306" name="Line 18"/>
          <p:cNvSpPr>
            <a:spLocks noChangeShapeType="1"/>
          </p:cNvSpPr>
          <p:nvPr/>
        </p:nvSpPr>
        <p:spPr bwMode="auto">
          <a:xfrm flipV="1">
            <a:off x="4665032" y="4941586"/>
            <a:ext cx="0" cy="49308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>
              <a:latin typeface="Calibri" pitchFamily="34" charset="0"/>
            </a:endParaRPr>
          </a:p>
        </p:txBody>
      </p:sp>
      <p:sp>
        <p:nvSpPr>
          <p:cNvPr id="12311" name="Rectangle 23"/>
          <p:cNvSpPr>
            <a:spLocks noChangeArrowheads="1"/>
          </p:cNvSpPr>
          <p:nvPr/>
        </p:nvSpPr>
        <p:spPr bwMode="auto">
          <a:xfrm rot="16200000">
            <a:off x="2240554" y="2571607"/>
            <a:ext cx="82125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Gigawatts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12314" name="Rectangle 26"/>
          <p:cNvSpPr>
            <a:spLocks noChangeArrowheads="1"/>
          </p:cNvSpPr>
          <p:nvPr/>
        </p:nvSpPr>
        <p:spPr bwMode="auto">
          <a:xfrm>
            <a:off x="2983720" y="5012032"/>
            <a:ext cx="2214324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Renewable</a:t>
            </a:r>
            <a:r>
              <a:rPr lang="en-US" sz="1600" dirty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s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-based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power generation capacity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12304" name="Line 16"/>
          <p:cNvSpPr>
            <a:spLocks noChangeShapeType="1"/>
          </p:cNvSpPr>
          <p:nvPr/>
        </p:nvSpPr>
        <p:spPr bwMode="auto">
          <a:xfrm>
            <a:off x="3261032" y="4941586"/>
            <a:ext cx="1404000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>
              <a:latin typeface="Calibri" pitchFamily="34" charset="0"/>
            </a:endParaRPr>
          </a:p>
        </p:txBody>
      </p:sp>
      <p:sp>
        <p:nvSpPr>
          <p:cNvPr id="72" name="Rectangle 143"/>
          <p:cNvSpPr>
            <a:spLocks noChangeArrowheads="1"/>
          </p:cNvSpPr>
          <p:nvPr/>
        </p:nvSpPr>
        <p:spPr bwMode="auto">
          <a:xfrm>
            <a:off x="2945828" y="4469777"/>
            <a:ext cx="20839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4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0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3" name="Rectangle 144"/>
          <p:cNvSpPr>
            <a:spLocks noChangeArrowheads="1"/>
          </p:cNvSpPr>
          <p:nvPr/>
        </p:nvSpPr>
        <p:spPr bwMode="auto">
          <a:xfrm>
            <a:off x="2945828" y="4082180"/>
            <a:ext cx="20839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8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0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4" name="Rectangle 145"/>
          <p:cNvSpPr>
            <a:spLocks noChangeArrowheads="1"/>
          </p:cNvSpPr>
          <p:nvPr/>
        </p:nvSpPr>
        <p:spPr bwMode="auto">
          <a:xfrm>
            <a:off x="2841632" y="3710088"/>
            <a:ext cx="31258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12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0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5" name="Rectangle 146"/>
          <p:cNvSpPr>
            <a:spLocks noChangeArrowheads="1"/>
          </p:cNvSpPr>
          <p:nvPr/>
        </p:nvSpPr>
        <p:spPr bwMode="auto">
          <a:xfrm>
            <a:off x="2841632" y="3322491"/>
            <a:ext cx="31258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160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6" name="Rectangle 147"/>
          <p:cNvSpPr>
            <a:spLocks noChangeArrowheads="1"/>
          </p:cNvSpPr>
          <p:nvPr/>
        </p:nvSpPr>
        <p:spPr bwMode="auto">
          <a:xfrm>
            <a:off x="2841633" y="2950398"/>
            <a:ext cx="31258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20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0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7" name="Rectangle 148"/>
          <p:cNvSpPr>
            <a:spLocks noChangeArrowheads="1"/>
          </p:cNvSpPr>
          <p:nvPr/>
        </p:nvSpPr>
        <p:spPr bwMode="auto">
          <a:xfrm>
            <a:off x="2841633" y="2562801"/>
            <a:ext cx="31258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240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8" name="Rectangle 149"/>
          <p:cNvSpPr>
            <a:spLocks noChangeArrowheads="1"/>
          </p:cNvSpPr>
          <p:nvPr/>
        </p:nvSpPr>
        <p:spPr bwMode="auto">
          <a:xfrm>
            <a:off x="2841632" y="2190708"/>
            <a:ext cx="31258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28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0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7" name="Line 17"/>
          <p:cNvSpPr>
            <a:spLocks noChangeShapeType="1"/>
          </p:cNvSpPr>
          <p:nvPr/>
        </p:nvSpPr>
        <p:spPr bwMode="auto">
          <a:xfrm>
            <a:off x="753740" y="4954377"/>
            <a:ext cx="1404000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6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8427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000"/>
                                        <p:tgtEl>
                                          <p:spTgt spid="12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135" grpId="0" animBg="1"/>
      <p:bldP spid="1159" grpId="0" animBg="1"/>
      <p:bldP spid="1230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68275" y="0"/>
            <a:ext cx="7651750" cy="1250950"/>
          </a:xfrm>
        </p:spPr>
        <p:txBody>
          <a:bodyPr/>
          <a:lstStyle/>
          <a:p>
            <a:pPr>
              <a:defRPr/>
            </a:pPr>
            <a:r>
              <a:rPr lang="en-GB" dirty="0" smtClean="0"/>
              <a:t>Conclusions</a:t>
            </a:r>
            <a:endParaRPr lang="en-GB" dirty="0"/>
          </a:p>
        </p:txBody>
      </p:sp>
      <p:sp>
        <p:nvSpPr>
          <p:cNvPr id="15363" name="Rectangle 2"/>
          <p:cNvSpPr>
            <a:spLocks noChangeArrowheads="1"/>
          </p:cNvSpPr>
          <p:nvPr/>
        </p:nvSpPr>
        <p:spPr bwMode="auto">
          <a:xfrm>
            <a:off x="4441825" y="3198813"/>
            <a:ext cx="26035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 </a:t>
            </a:r>
          </a:p>
        </p:txBody>
      </p:sp>
      <p:sp>
        <p:nvSpPr>
          <p:cNvPr id="15364" name="Rectangle 3"/>
          <p:cNvSpPr>
            <a:spLocks noChangeArrowheads="1"/>
          </p:cNvSpPr>
          <p:nvPr/>
        </p:nvSpPr>
        <p:spPr bwMode="auto">
          <a:xfrm>
            <a:off x="4441825" y="3198813"/>
            <a:ext cx="26035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 </a:t>
            </a:r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169864" y="1462088"/>
            <a:ext cx="8827832" cy="5157787"/>
          </a:xfrm>
        </p:spPr>
        <p:txBody>
          <a:bodyPr/>
          <a:lstStyle/>
          <a:p>
            <a:r>
              <a:rPr lang="en-US" altLang="en-US" dirty="0" smtClean="0"/>
              <a:t>Energy is a cornerstone of sub-Saharan strategies for poverty reduction and economic growth</a:t>
            </a:r>
            <a:endParaRPr lang="en-GB" dirty="0" smtClean="0"/>
          </a:p>
          <a:p>
            <a:r>
              <a:rPr lang="en-GB" dirty="0" smtClean="0"/>
              <a:t>Improvements in sector governance are needed to bring in new energy investors and kick-start development</a:t>
            </a:r>
          </a:p>
          <a:p>
            <a:r>
              <a:rPr lang="en-US" dirty="0" smtClean="0"/>
              <a:t>The shortest route to power is a combination of regional and national level grid projects, and mini-off grid projects</a:t>
            </a:r>
            <a:endParaRPr lang="en-GB" dirty="0" smtClean="0"/>
          </a:p>
          <a:p>
            <a:r>
              <a:rPr lang="en-GB" dirty="0" smtClean="0"/>
              <a:t>Renewables are central to the regions energy outlook, while more efficient and sustainable use of biomass will create a healthier domestic energy balance</a:t>
            </a:r>
          </a:p>
          <a:p>
            <a:r>
              <a:rPr lang="en-US" dirty="0" smtClean="0"/>
              <a:t>Concerted action to improve the functioning of the energy sector is essential if the 21</a:t>
            </a:r>
            <a:r>
              <a:rPr lang="en-US" baseline="30000" dirty="0" smtClean="0"/>
              <a:t>st </a:t>
            </a:r>
            <a:r>
              <a:rPr lang="en-US" dirty="0"/>
              <a:t>century is to </a:t>
            </a:r>
            <a:r>
              <a:rPr lang="en-US" dirty="0" smtClean="0"/>
              <a:t>become an African century</a:t>
            </a:r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6357" y="5480633"/>
            <a:ext cx="8624887" cy="831639"/>
          </a:xfrm>
        </p:spPr>
        <p:txBody>
          <a:bodyPr/>
          <a:lstStyle/>
          <a:p>
            <a:pPr algn="r">
              <a:defRPr/>
            </a:pPr>
            <a:r>
              <a:rPr lang="en-US" sz="2400" dirty="0" smtClean="0"/>
              <a:t>Available to download for free at</a:t>
            </a:r>
            <a:br>
              <a:rPr lang="en-US" sz="2400" dirty="0" smtClean="0"/>
            </a:br>
            <a:r>
              <a:rPr lang="en-US" sz="2400" dirty="0" err="1" smtClean="0"/>
              <a:t>www.worldenergyoutlook.org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771196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EO_2014_V3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Default Design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66CC"/>
        </a:dk2>
        <a:lt2>
          <a:srgbClr val="CBCBCB"/>
        </a:lt2>
        <a:accent1>
          <a:srgbClr val="009999"/>
        </a:accent1>
        <a:accent2>
          <a:srgbClr val="FF9933"/>
        </a:accent2>
        <a:accent3>
          <a:srgbClr val="AAB8E2"/>
        </a:accent3>
        <a:accent4>
          <a:srgbClr val="DADADA"/>
        </a:accent4>
        <a:accent5>
          <a:srgbClr val="AACACA"/>
        </a:accent5>
        <a:accent6>
          <a:srgbClr val="E78A2D"/>
        </a:accent6>
        <a:hlink>
          <a:srgbClr val="330099"/>
        </a:hlink>
        <a:folHlink>
          <a:srgbClr val="CBCBC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3366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ADB8FF"/>
        </a:accent5>
        <a:accent6>
          <a:srgbClr val="008A00"/>
        </a:accent6>
        <a:hlink>
          <a:srgbClr val="FF0033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EAEAEA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555555"/>
        </a:accent6>
        <a:hlink>
          <a:srgbClr val="969696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AEO_2014_V3</Template>
  <TotalTime>5961</TotalTime>
  <Words>1389</Words>
  <Application>Microsoft Office PowerPoint</Application>
  <PresentationFormat>Presentación en pantalla (4:3)</PresentationFormat>
  <Paragraphs>397</Paragraphs>
  <Slides>21</Slides>
  <Notes>21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2" baseType="lpstr">
      <vt:lpstr>AEO_2014_V3</vt:lpstr>
      <vt:lpstr>Presentación de PowerPoint</vt:lpstr>
      <vt:lpstr>Africa Energy Outlook – some context</vt:lpstr>
      <vt:lpstr>Rich in resources</vt:lpstr>
      <vt:lpstr>Rich in resources, but poor in supply</vt:lpstr>
      <vt:lpstr>Back-up generators supplement unreliable, insufficient grid-based supply</vt:lpstr>
      <vt:lpstr>Energy demand by sub-region</vt:lpstr>
      <vt:lpstr>Biomass remains at the centre of the sub-Saharan energy mix</vt:lpstr>
      <vt:lpstr>Power to shape the future</vt:lpstr>
      <vt:lpstr>Different paths to power  across the continent </vt:lpstr>
      <vt:lpstr>Important role for renewables  beyond the grid</vt:lpstr>
      <vt:lpstr>The most cost-effective way to expand electrification varies</vt:lpstr>
      <vt:lpstr>The most cost-effective way to expand electrification varies</vt:lpstr>
      <vt:lpstr>A changing balance to oil production</vt:lpstr>
      <vt:lpstr>A new global gas player</vt:lpstr>
      <vt:lpstr>Investment has to come home</vt:lpstr>
      <vt:lpstr>A large step towards universal  access, but still a long way to go</vt:lpstr>
      <vt:lpstr>Biomass continues to dominate energy demand for cooking</vt:lpstr>
      <vt:lpstr>How could energy make the 21st century  an African century?</vt:lpstr>
      <vt:lpstr>Energy can build a path to prosperity</vt:lpstr>
      <vt:lpstr>Conclusions</vt:lpstr>
      <vt:lpstr>Available to download for free at www.worldenergyoutlook.org</vt:lpstr>
    </vt:vector>
  </TitlesOfParts>
  <Company>International Energy Agency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Nora Selmet</dc:creator>
  <cp:lastModifiedBy>eci</cp:lastModifiedBy>
  <cp:revision>304</cp:revision>
  <cp:lastPrinted>2015-05-13T12:17:37Z</cp:lastPrinted>
  <dcterms:created xsi:type="dcterms:W3CDTF">2014-10-02T15:21:42Z</dcterms:created>
  <dcterms:modified xsi:type="dcterms:W3CDTF">2016-02-02T11:29:43Z</dcterms:modified>
</cp:coreProperties>
</file>